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541709" y="1973107"/>
              <a:ext cx="1532928" cy="1808317"/>
            </a:xfrm>
            <a:custGeom>
              <a:avLst/>
              <a:pathLst>
                <a:path w="1532928" h="1808317">
                  <a:moveTo>
                    <a:pt x="0" y="1808317"/>
                  </a:moveTo>
                  <a:lnTo>
                    <a:pt x="52859" y="1775240"/>
                  </a:lnTo>
                  <a:lnTo>
                    <a:pt x="105719" y="1742162"/>
                  </a:lnTo>
                  <a:lnTo>
                    <a:pt x="158578" y="1709085"/>
                  </a:lnTo>
                  <a:lnTo>
                    <a:pt x="211438" y="1676008"/>
                  </a:lnTo>
                  <a:lnTo>
                    <a:pt x="264298" y="1642931"/>
                  </a:lnTo>
                  <a:lnTo>
                    <a:pt x="317157" y="1609853"/>
                  </a:lnTo>
                  <a:lnTo>
                    <a:pt x="370017" y="1576776"/>
                  </a:lnTo>
                  <a:lnTo>
                    <a:pt x="422876" y="1543699"/>
                  </a:lnTo>
                  <a:lnTo>
                    <a:pt x="475736" y="1510622"/>
                  </a:lnTo>
                  <a:lnTo>
                    <a:pt x="528596" y="1477544"/>
                  </a:lnTo>
                  <a:lnTo>
                    <a:pt x="581455" y="1444467"/>
                  </a:lnTo>
                  <a:lnTo>
                    <a:pt x="634315" y="1411390"/>
                  </a:lnTo>
                  <a:lnTo>
                    <a:pt x="687174" y="1378313"/>
                  </a:lnTo>
                  <a:lnTo>
                    <a:pt x="740034" y="1345235"/>
                  </a:lnTo>
                  <a:lnTo>
                    <a:pt x="792894" y="1312158"/>
                  </a:lnTo>
                  <a:lnTo>
                    <a:pt x="845753" y="1279081"/>
                  </a:lnTo>
                  <a:lnTo>
                    <a:pt x="898613" y="1246004"/>
                  </a:lnTo>
                  <a:lnTo>
                    <a:pt x="951472" y="1212926"/>
                  </a:lnTo>
                  <a:lnTo>
                    <a:pt x="1004332" y="1179849"/>
                  </a:lnTo>
                  <a:lnTo>
                    <a:pt x="1057192" y="1146772"/>
                  </a:lnTo>
                  <a:lnTo>
                    <a:pt x="1110051" y="1113695"/>
                  </a:lnTo>
                  <a:lnTo>
                    <a:pt x="1162911" y="1080617"/>
                  </a:lnTo>
                  <a:lnTo>
                    <a:pt x="1215770" y="1047540"/>
                  </a:lnTo>
                  <a:lnTo>
                    <a:pt x="1268630" y="1014463"/>
                  </a:lnTo>
                  <a:lnTo>
                    <a:pt x="1321490" y="981386"/>
                  </a:lnTo>
                  <a:lnTo>
                    <a:pt x="1374349" y="948308"/>
                  </a:lnTo>
                  <a:lnTo>
                    <a:pt x="1427209" y="915231"/>
                  </a:lnTo>
                  <a:lnTo>
                    <a:pt x="1480068" y="882154"/>
                  </a:lnTo>
                  <a:lnTo>
                    <a:pt x="1532928" y="849077"/>
                  </a:lnTo>
                  <a:lnTo>
                    <a:pt x="1498539" y="796195"/>
                  </a:lnTo>
                  <a:lnTo>
                    <a:pt x="1462327" y="744546"/>
                  </a:lnTo>
                  <a:lnTo>
                    <a:pt x="1424336" y="694191"/>
                  </a:lnTo>
                  <a:lnTo>
                    <a:pt x="1384612" y="645191"/>
                  </a:lnTo>
                  <a:lnTo>
                    <a:pt x="1343202" y="597607"/>
                  </a:lnTo>
                  <a:lnTo>
                    <a:pt x="1300158" y="551496"/>
                  </a:lnTo>
                  <a:lnTo>
                    <a:pt x="1255533" y="506914"/>
                  </a:lnTo>
                  <a:lnTo>
                    <a:pt x="1209379" y="463916"/>
                  </a:lnTo>
                  <a:lnTo>
                    <a:pt x="1161754" y="422554"/>
                  </a:lnTo>
                  <a:lnTo>
                    <a:pt x="1112715" y="382878"/>
                  </a:lnTo>
                  <a:lnTo>
                    <a:pt x="1062322" y="344937"/>
                  </a:lnTo>
                  <a:lnTo>
                    <a:pt x="1010637" y="308776"/>
                  </a:lnTo>
                  <a:lnTo>
                    <a:pt x="957722" y="274440"/>
                  </a:lnTo>
                  <a:lnTo>
                    <a:pt x="903641" y="241970"/>
                  </a:lnTo>
                  <a:lnTo>
                    <a:pt x="848461" y="211406"/>
                  </a:lnTo>
                  <a:lnTo>
                    <a:pt x="792249" y="182785"/>
                  </a:lnTo>
                  <a:lnTo>
                    <a:pt x="735072" y="156143"/>
                  </a:lnTo>
                  <a:lnTo>
                    <a:pt x="677001" y="131510"/>
                  </a:lnTo>
                  <a:lnTo>
                    <a:pt x="618107" y="108918"/>
                  </a:lnTo>
                  <a:lnTo>
                    <a:pt x="558460" y="88394"/>
                  </a:lnTo>
                  <a:lnTo>
                    <a:pt x="498133" y="69963"/>
                  </a:lnTo>
                  <a:lnTo>
                    <a:pt x="437201" y="53647"/>
                  </a:lnTo>
                  <a:lnTo>
                    <a:pt x="375736" y="39466"/>
                  </a:lnTo>
                  <a:lnTo>
                    <a:pt x="313815" y="27437"/>
                  </a:lnTo>
                  <a:lnTo>
                    <a:pt x="251511" y="17576"/>
                  </a:lnTo>
                  <a:lnTo>
                    <a:pt x="188901" y="9893"/>
                  </a:lnTo>
                  <a:lnTo>
                    <a:pt x="126062" y="4399"/>
                  </a:lnTo>
                  <a:lnTo>
                    <a:pt x="63069" y="110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541709" y="2822184"/>
              <a:ext cx="1808285" cy="1846217"/>
            </a:xfrm>
            <a:custGeom>
              <a:avLst/>
              <a:pathLst>
                <a:path w="1808285" h="1846217">
                  <a:moveTo>
                    <a:pt x="0" y="959240"/>
                  </a:moveTo>
                  <a:lnTo>
                    <a:pt x="54339" y="989825"/>
                  </a:lnTo>
                  <a:lnTo>
                    <a:pt x="108678" y="1020411"/>
                  </a:lnTo>
                  <a:lnTo>
                    <a:pt x="163018" y="1050996"/>
                  </a:lnTo>
                  <a:lnTo>
                    <a:pt x="217357" y="1081582"/>
                  </a:lnTo>
                  <a:lnTo>
                    <a:pt x="271697" y="1112167"/>
                  </a:lnTo>
                  <a:lnTo>
                    <a:pt x="326036" y="1142752"/>
                  </a:lnTo>
                  <a:lnTo>
                    <a:pt x="380376" y="1173338"/>
                  </a:lnTo>
                  <a:lnTo>
                    <a:pt x="434715" y="1203923"/>
                  </a:lnTo>
                  <a:lnTo>
                    <a:pt x="489054" y="1234509"/>
                  </a:lnTo>
                  <a:lnTo>
                    <a:pt x="543394" y="1265094"/>
                  </a:lnTo>
                  <a:lnTo>
                    <a:pt x="597733" y="1295680"/>
                  </a:lnTo>
                  <a:lnTo>
                    <a:pt x="652073" y="1326265"/>
                  </a:lnTo>
                  <a:lnTo>
                    <a:pt x="706412" y="1356850"/>
                  </a:lnTo>
                  <a:lnTo>
                    <a:pt x="760752" y="1387436"/>
                  </a:lnTo>
                  <a:lnTo>
                    <a:pt x="815091" y="1418021"/>
                  </a:lnTo>
                  <a:lnTo>
                    <a:pt x="869430" y="1448607"/>
                  </a:lnTo>
                  <a:lnTo>
                    <a:pt x="923770" y="1479192"/>
                  </a:lnTo>
                  <a:lnTo>
                    <a:pt x="978109" y="1509778"/>
                  </a:lnTo>
                  <a:lnTo>
                    <a:pt x="1032449" y="1540363"/>
                  </a:lnTo>
                  <a:lnTo>
                    <a:pt x="1086788" y="1570948"/>
                  </a:lnTo>
                  <a:lnTo>
                    <a:pt x="1141128" y="1601534"/>
                  </a:lnTo>
                  <a:lnTo>
                    <a:pt x="1195467" y="1632119"/>
                  </a:lnTo>
                  <a:lnTo>
                    <a:pt x="1249806" y="1662705"/>
                  </a:lnTo>
                  <a:lnTo>
                    <a:pt x="1304146" y="1693290"/>
                  </a:lnTo>
                  <a:lnTo>
                    <a:pt x="1358485" y="1723876"/>
                  </a:lnTo>
                  <a:lnTo>
                    <a:pt x="1412825" y="1754461"/>
                  </a:lnTo>
                  <a:lnTo>
                    <a:pt x="1467164" y="1785047"/>
                  </a:lnTo>
                  <a:lnTo>
                    <a:pt x="1521504" y="1815632"/>
                  </a:lnTo>
                  <a:lnTo>
                    <a:pt x="1575843" y="1846217"/>
                  </a:lnTo>
                  <a:lnTo>
                    <a:pt x="1605562" y="1791214"/>
                  </a:lnTo>
                  <a:lnTo>
                    <a:pt x="1633362" y="1735217"/>
                  </a:lnTo>
                  <a:lnTo>
                    <a:pt x="1659209" y="1678292"/>
                  </a:lnTo>
                  <a:lnTo>
                    <a:pt x="1683073" y="1620508"/>
                  </a:lnTo>
                  <a:lnTo>
                    <a:pt x="1704926" y="1561933"/>
                  </a:lnTo>
                  <a:lnTo>
                    <a:pt x="1724740" y="1502638"/>
                  </a:lnTo>
                  <a:lnTo>
                    <a:pt x="1742493" y="1442693"/>
                  </a:lnTo>
                  <a:lnTo>
                    <a:pt x="1758164" y="1382170"/>
                  </a:lnTo>
                  <a:lnTo>
                    <a:pt x="1771733" y="1321142"/>
                  </a:lnTo>
                  <a:lnTo>
                    <a:pt x="1783184" y="1259682"/>
                  </a:lnTo>
                  <a:lnTo>
                    <a:pt x="1792504" y="1197862"/>
                  </a:lnTo>
                  <a:lnTo>
                    <a:pt x="1799681" y="1135757"/>
                  </a:lnTo>
                  <a:lnTo>
                    <a:pt x="1804707" y="1073441"/>
                  </a:lnTo>
                  <a:lnTo>
                    <a:pt x="1807576" y="1010988"/>
                  </a:lnTo>
                  <a:lnTo>
                    <a:pt x="1808285" y="948474"/>
                  </a:lnTo>
                  <a:lnTo>
                    <a:pt x="1806832" y="885973"/>
                  </a:lnTo>
                  <a:lnTo>
                    <a:pt x="1803220" y="823559"/>
                  </a:lnTo>
                  <a:lnTo>
                    <a:pt x="1797452" y="761307"/>
                  </a:lnTo>
                  <a:lnTo>
                    <a:pt x="1789536" y="699292"/>
                  </a:lnTo>
                  <a:lnTo>
                    <a:pt x="1779480" y="637588"/>
                  </a:lnTo>
                  <a:lnTo>
                    <a:pt x="1767298" y="576268"/>
                  </a:lnTo>
                  <a:lnTo>
                    <a:pt x="1753004" y="515406"/>
                  </a:lnTo>
                  <a:lnTo>
                    <a:pt x="1736614" y="455074"/>
                  </a:lnTo>
                  <a:lnTo>
                    <a:pt x="1718148" y="395345"/>
                  </a:lnTo>
                  <a:lnTo>
                    <a:pt x="1697629" y="336290"/>
                  </a:lnTo>
                  <a:lnTo>
                    <a:pt x="1675080" y="277979"/>
                  </a:lnTo>
                  <a:lnTo>
                    <a:pt x="1650530" y="220483"/>
                  </a:lnTo>
                  <a:lnTo>
                    <a:pt x="1624006" y="163870"/>
                  </a:lnTo>
                  <a:lnTo>
                    <a:pt x="1595542" y="108208"/>
                  </a:lnTo>
                  <a:lnTo>
                    <a:pt x="1565170" y="53562"/>
                  </a:lnTo>
                  <a:lnTo>
                    <a:pt x="1532928" y="0"/>
                  </a:lnTo>
                  <a:lnTo>
                    <a:pt x="1480068" y="33077"/>
                  </a:lnTo>
                  <a:lnTo>
                    <a:pt x="1427209" y="66154"/>
                  </a:lnTo>
                  <a:lnTo>
                    <a:pt x="1374349" y="99231"/>
                  </a:lnTo>
                  <a:lnTo>
                    <a:pt x="1321490" y="132309"/>
                  </a:lnTo>
                  <a:lnTo>
                    <a:pt x="1268630" y="165386"/>
                  </a:lnTo>
                  <a:lnTo>
                    <a:pt x="1215770" y="198463"/>
                  </a:lnTo>
                  <a:lnTo>
                    <a:pt x="1162911" y="231540"/>
                  </a:lnTo>
                  <a:lnTo>
                    <a:pt x="1110051" y="264618"/>
                  </a:lnTo>
                  <a:lnTo>
                    <a:pt x="1057192" y="297695"/>
                  </a:lnTo>
                  <a:lnTo>
                    <a:pt x="1004332" y="330772"/>
                  </a:lnTo>
                  <a:lnTo>
                    <a:pt x="951472" y="363849"/>
                  </a:lnTo>
                  <a:lnTo>
                    <a:pt x="898613" y="396927"/>
                  </a:lnTo>
                  <a:lnTo>
                    <a:pt x="845753" y="430004"/>
                  </a:lnTo>
                  <a:lnTo>
                    <a:pt x="792894" y="463081"/>
                  </a:lnTo>
                  <a:lnTo>
                    <a:pt x="740034" y="496158"/>
                  </a:lnTo>
                  <a:lnTo>
                    <a:pt x="687174" y="529236"/>
                  </a:lnTo>
                  <a:lnTo>
                    <a:pt x="634315" y="562313"/>
                  </a:lnTo>
                  <a:lnTo>
                    <a:pt x="581455" y="595390"/>
                  </a:lnTo>
                  <a:lnTo>
                    <a:pt x="528596" y="628467"/>
                  </a:lnTo>
                  <a:lnTo>
                    <a:pt x="475736" y="661545"/>
                  </a:lnTo>
                  <a:lnTo>
                    <a:pt x="422876" y="694622"/>
                  </a:lnTo>
                  <a:lnTo>
                    <a:pt x="370017" y="727699"/>
                  </a:lnTo>
                  <a:lnTo>
                    <a:pt x="317157" y="760776"/>
                  </a:lnTo>
                  <a:lnTo>
                    <a:pt x="264298" y="793854"/>
                  </a:lnTo>
                  <a:lnTo>
                    <a:pt x="211438" y="826931"/>
                  </a:lnTo>
                  <a:lnTo>
                    <a:pt x="158578" y="860008"/>
                  </a:lnTo>
                  <a:lnTo>
                    <a:pt x="105719" y="893085"/>
                  </a:lnTo>
                  <a:lnTo>
                    <a:pt x="52859" y="92616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541709" y="3781425"/>
              <a:ext cx="1575843" cy="1241262"/>
            </a:xfrm>
            <a:custGeom>
              <a:avLst/>
              <a:pathLst>
                <a:path w="1575843" h="1241262">
                  <a:moveTo>
                    <a:pt x="0" y="0"/>
                  </a:moveTo>
                  <a:lnTo>
                    <a:pt x="45345" y="42802"/>
                  </a:lnTo>
                  <a:lnTo>
                    <a:pt x="90691" y="85604"/>
                  </a:lnTo>
                  <a:lnTo>
                    <a:pt x="136036" y="128406"/>
                  </a:lnTo>
                  <a:lnTo>
                    <a:pt x="181382" y="171208"/>
                  </a:lnTo>
                  <a:lnTo>
                    <a:pt x="226727" y="214010"/>
                  </a:lnTo>
                  <a:lnTo>
                    <a:pt x="272073" y="256812"/>
                  </a:lnTo>
                  <a:lnTo>
                    <a:pt x="317418" y="299615"/>
                  </a:lnTo>
                  <a:lnTo>
                    <a:pt x="362764" y="342417"/>
                  </a:lnTo>
                  <a:lnTo>
                    <a:pt x="408109" y="385219"/>
                  </a:lnTo>
                  <a:lnTo>
                    <a:pt x="453455" y="428021"/>
                  </a:lnTo>
                  <a:lnTo>
                    <a:pt x="498800" y="470823"/>
                  </a:lnTo>
                  <a:lnTo>
                    <a:pt x="544146" y="513625"/>
                  </a:lnTo>
                  <a:lnTo>
                    <a:pt x="589492" y="556427"/>
                  </a:lnTo>
                  <a:lnTo>
                    <a:pt x="634837" y="599230"/>
                  </a:lnTo>
                  <a:lnTo>
                    <a:pt x="680183" y="642032"/>
                  </a:lnTo>
                  <a:lnTo>
                    <a:pt x="725528" y="684834"/>
                  </a:lnTo>
                  <a:lnTo>
                    <a:pt x="770874" y="727636"/>
                  </a:lnTo>
                  <a:lnTo>
                    <a:pt x="816219" y="770438"/>
                  </a:lnTo>
                  <a:lnTo>
                    <a:pt x="861565" y="813240"/>
                  </a:lnTo>
                  <a:lnTo>
                    <a:pt x="906910" y="856043"/>
                  </a:lnTo>
                  <a:lnTo>
                    <a:pt x="952256" y="898845"/>
                  </a:lnTo>
                  <a:lnTo>
                    <a:pt x="997601" y="941647"/>
                  </a:lnTo>
                  <a:lnTo>
                    <a:pt x="1042947" y="984449"/>
                  </a:lnTo>
                  <a:lnTo>
                    <a:pt x="1088293" y="1027251"/>
                  </a:lnTo>
                  <a:lnTo>
                    <a:pt x="1133638" y="1070053"/>
                  </a:lnTo>
                  <a:lnTo>
                    <a:pt x="1178984" y="1112855"/>
                  </a:lnTo>
                  <a:lnTo>
                    <a:pt x="1224329" y="1155658"/>
                  </a:lnTo>
                  <a:lnTo>
                    <a:pt x="1269675" y="1198460"/>
                  </a:lnTo>
                  <a:lnTo>
                    <a:pt x="1315020" y="1241262"/>
                  </a:lnTo>
                  <a:lnTo>
                    <a:pt x="1357461" y="1194701"/>
                  </a:lnTo>
                  <a:lnTo>
                    <a:pt x="1398254" y="1146689"/>
                  </a:lnTo>
                  <a:lnTo>
                    <a:pt x="1437349" y="1097286"/>
                  </a:lnTo>
                  <a:lnTo>
                    <a:pt x="1474700" y="1046551"/>
                  </a:lnTo>
                  <a:lnTo>
                    <a:pt x="1510261" y="994545"/>
                  </a:lnTo>
                  <a:lnTo>
                    <a:pt x="1543989" y="941332"/>
                  </a:lnTo>
                  <a:lnTo>
                    <a:pt x="1575843" y="886977"/>
                  </a:lnTo>
                  <a:lnTo>
                    <a:pt x="1521504" y="856392"/>
                  </a:lnTo>
                  <a:lnTo>
                    <a:pt x="1467164" y="825806"/>
                  </a:lnTo>
                  <a:lnTo>
                    <a:pt x="1412825" y="795221"/>
                  </a:lnTo>
                  <a:lnTo>
                    <a:pt x="1358485" y="764635"/>
                  </a:lnTo>
                  <a:lnTo>
                    <a:pt x="1304146" y="734050"/>
                  </a:lnTo>
                  <a:lnTo>
                    <a:pt x="1249806" y="703464"/>
                  </a:lnTo>
                  <a:lnTo>
                    <a:pt x="1195467" y="672879"/>
                  </a:lnTo>
                  <a:lnTo>
                    <a:pt x="1141128" y="642294"/>
                  </a:lnTo>
                  <a:lnTo>
                    <a:pt x="1086788" y="611708"/>
                  </a:lnTo>
                  <a:lnTo>
                    <a:pt x="1032449" y="581123"/>
                  </a:lnTo>
                  <a:lnTo>
                    <a:pt x="978109" y="550537"/>
                  </a:lnTo>
                  <a:lnTo>
                    <a:pt x="923770" y="519952"/>
                  </a:lnTo>
                  <a:lnTo>
                    <a:pt x="869430" y="489366"/>
                  </a:lnTo>
                  <a:lnTo>
                    <a:pt x="815091" y="458781"/>
                  </a:lnTo>
                  <a:lnTo>
                    <a:pt x="760752" y="428196"/>
                  </a:lnTo>
                  <a:lnTo>
                    <a:pt x="706412" y="397610"/>
                  </a:lnTo>
                  <a:lnTo>
                    <a:pt x="652073" y="367025"/>
                  </a:lnTo>
                  <a:lnTo>
                    <a:pt x="597733" y="336439"/>
                  </a:lnTo>
                  <a:lnTo>
                    <a:pt x="543394" y="305854"/>
                  </a:lnTo>
                  <a:lnTo>
                    <a:pt x="489054" y="275268"/>
                  </a:lnTo>
                  <a:lnTo>
                    <a:pt x="434715" y="244683"/>
                  </a:lnTo>
                  <a:lnTo>
                    <a:pt x="380376" y="214098"/>
                  </a:lnTo>
                  <a:lnTo>
                    <a:pt x="326036" y="183512"/>
                  </a:lnTo>
                  <a:lnTo>
                    <a:pt x="271697" y="152927"/>
                  </a:lnTo>
                  <a:lnTo>
                    <a:pt x="217357" y="122341"/>
                  </a:lnTo>
                  <a:lnTo>
                    <a:pt x="163018" y="91756"/>
                  </a:lnTo>
                  <a:lnTo>
                    <a:pt x="108678" y="61170"/>
                  </a:lnTo>
                  <a:lnTo>
                    <a:pt x="54339" y="3058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568677" y="3781425"/>
              <a:ext cx="2288053" cy="1808108"/>
            </a:xfrm>
            <a:custGeom>
              <a:avLst/>
              <a:pathLst>
                <a:path w="2288053" h="1808108">
                  <a:moveTo>
                    <a:pt x="973032" y="0"/>
                  </a:moveTo>
                  <a:lnTo>
                    <a:pt x="939479" y="52559"/>
                  </a:lnTo>
                  <a:lnTo>
                    <a:pt x="905926" y="105118"/>
                  </a:lnTo>
                  <a:lnTo>
                    <a:pt x="872374" y="157677"/>
                  </a:lnTo>
                  <a:lnTo>
                    <a:pt x="838821" y="210236"/>
                  </a:lnTo>
                  <a:lnTo>
                    <a:pt x="805268" y="262795"/>
                  </a:lnTo>
                  <a:lnTo>
                    <a:pt x="771715" y="315354"/>
                  </a:lnTo>
                  <a:lnTo>
                    <a:pt x="738162" y="367913"/>
                  </a:lnTo>
                  <a:lnTo>
                    <a:pt x="704609" y="420472"/>
                  </a:lnTo>
                  <a:lnTo>
                    <a:pt x="671056" y="473031"/>
                  </a:lnTo>
                  <a:lnTo>
                    <a:pt x="637504" y="525590"/>
                  </a:lnTo>
                  <a:lnTo>
                    <a:pt x="603951" y="578149"/>
                  </a:lnTo>
                  <a:lnTo>
                    <a:pt x="570398" y="630708"/>
                  </a:lnTo>
                  <a:lnTo>
                    <a:pt x="536845" y="683267"/>
                  </a:lnTo>
                  <a:lnTo>
                    <a:pt x="503292" y="735826"/>
                  </a:lnTo>
                  <a:lnTo>
                    <a:pt x="469739" y="788385"/>
                  </a:lnTo>
                  <a:lnTo>
                    <a:pt x="436187" y="840944"/>
                  </a:lnTo>
                  <a:lnTo>
                    <a:pt x="402634" y="893503"/>
                  </a:lnTo>
                  <a:lnTo>
                    <a:pt x="369081" y="946062"/>
                  </a:lnTo>
                  <a:lnTo>
                    <a:pt x="335528" y="998621"/>
                  </a:lnTo>
                  <a:lnTo>
                    <a:pt x="301975" y="1051180"/>
                  </a:lnTo>
                  <a:lnTo>
                    <a:pt x="268422" y="1103739"/>
                  </a:lnTo>
                  <a:lnTo>
                    <a:pt x="234869" y="1156298"/>
                  </a:lnTo>
                  <a:lnTo>
                    <a:pt x="201317" y="1208857"/>
                  </a:lnTo>
                  <a:lnTo>
                    <a:pt x="167764" y="1261416"/>
                  </a:lnTo>
                  <a:lnTo>
                    <a:pt x="134211" y="1313975"/>
                  </a:lnTo>
                  <a:lnTo>
                    <a:pt x="100658" y="1366534"/>
                  </a:lnTo>
                  <a:lnTo>
                    <a:pt x="67105" y="1419093"/>
                  </a:lnTo>
                  <a:lnTo>
                    <a:pt x="33552" y="1471652"/>
                  </a:lnTo>
                  <a:lnTo>
                    <a:pt x="0" y="1524211"/>
                  </a:lnTo>
                  <a:lnTo>
                    <a:pt x="53247" y="1556922"/>
                  </a:lnTo>
                  <a:lnTo>
                    <a:pt x="107593" y="1587774"/>
                  </a:lnTo>
                  <a:lnTo>
                    <a:pt x="162973" y="1616730"/>
                  </a:lnTo>
                  <a:lnTo>
                    <a:pt x="219320" y="1643755"/>
                  </a:lnTo>
                  <a:lnTo>
                    <a:pt x="276568" y="1668816"/>
                  </a:lnTo>
                  <a:lnTo>
                    <a:pt x="334647" y="1691885"/>
                  </a:lnTo>
                  <a:lnTo>
                    <a:pt x="393488" y="1712933"/>
                  </a:lnTo>
                  <a:lnTo>
                    <a:pt x="453022" y="1731935"/>
                  </a:lnTo>
                  <a:lnTo>
                    <a:pt x="513177" y="1748869"/>
                  </a:lnTo>
                  <a:lnTo>
                    <a:pt x="573881" y="1763714"/>
                  </a:lnTo>
                  <a:lnTo>
                    <a:pt x="635061" y="1776453"/>
                  </a:lnTo>
                  <a:lnTo>
                    <a:pt x="696646" y="1787070"/>
                  </a:lnTo>
                  <a:lnTo>
                    <a:pt x="758560" y="1795553"/>
                  </a:lnTo>
                  <a:lnTo>
                    <a:pt x="820731" y="1801892"/>
                  </a:lnTo>
                  <a:lnTo>
                    <a:pt x="883083" y="1806078"/>
                  </a:lnTo>
                  <a:lnTo>
                    <a:pt x="945543" y="1808108"/>
                  </a:lnTo>
                  <a:lnTo>
                    <a:pt x="1008036" y="1807978"/>
                  </a:lnTo>
                  <a:lnTo>
                    <a:pt x="1070486" y="1805689"/>
                  </a:lnTo>
                  <a:lnTo>
                    <a:pt x="1132821" y="1801243"/>
                  </a:lnTo>
                  <a:lnTo>
                    <a:pt x="1194964" y="1794647"/>
                  </a:lnTo>
                  <a:lnTo>
                    <a:pt x="1256843" y="1785906"/>
                  </a:lnTo>
                  <a:lnTo>
                    <a:pt x="1318383" y="1775033"/>
                  </a:lnTo>
                  <a:lnTo>
                    <a:pt x="1379510" y="1762040"/>
                  </a:lnTo>
                  <a:lnTo>
                    <a:pt x="1440152" y="1746943"/>
                  </a:lnTo>
                  <a:lnTo>
                    <a:pt x="1500235" y="1729759"/>
                  </a:lnTo>
                  <a:lnTo>
                    <a:pt x="1559690" y="1710510"/>
                  </a:lnTo>
                  <a:lnTo>
                    <a:pt x="1618443" y="1689217"/>
                  </a:lnTo>
                  <a:lnTo>
                    <a:pt x="1676426" y="1665907"/>
                  </a:lnTo>
                  <a:lnTo>
                    <a:pt x="1733569" y="1640608"/>
                  </a:lnTo>
                  <a:lnTo>
                    <a:pt x="1789803" y="1613349"/>
                  </a:lnTo>
                  <a:lnTo>
                    <a:pt x="1845062" y="1584164"/>
                  </a:lnTo>
                  <a:lnTo>
                    <a:pt x="1899280" y="1553086"/>
                  </a:lnTo>
                  <a:lnTo>
                    <a:pt x="1952391" y="1520154"/>
                  </a:lnTo>
                  <a:lnTo>
                    <a:pt x="2004332" y="1485406"/>
                  </a:lnTo>
                  <a:lnTo>
                    <a:pt x="2055042" y="1448884"/>
                  </a:lnTo>
                  <a:lnTo>
                    <a:pt x="2104460" y="1410631"/>
                  </a:lnTo>
                  <a:lnTo>
                    <a:pt x="2152527" y="1370694"/>
                  </a:lnTo>
                  <a:lnTo>
                    <a:pt x="2199184" y="1329120"/>
                  </a:lnTo>
                  <a:lnTo>
                    <a:pt x="2244378" y="1285959"/>
                  </a:lnTo>
                  <a:lnTo>
                    <a:pt x="2288053" y="1241262"/>
                  </a:lnTo>
                  <a:lnTo>
                    <a:pt x="2242707" y="1198460"/>
                  </a:lnTo>
                  <a:lnTo>
                    <a:pt x="2197362" y="1155658"/>
                  </a:lnTo>
                  <a:lnTo>
                    <a:pt x="2152016" y="1112855"/>
                  </a:lnTo>
                  <a:lnTo>
                    <a:pt x="2106671" y="1070053"/>
                  </a:lnTo>
                  <a:lnTo>
                    <a:pt x="2061325" y="1027251"/>
                  </a:lnTo>
                  <a:lnTo>
                    <a:pt x="2015980" y="984449"/>
                  </a:lnTo>
                  <a:lnTo>
                    <a:pt x="1970634" y="941647"/>
                  </a:lnTo>
                  <a:lnTo>
                    <a:pt x="1925289" y="898845"/>
                  </a:lnTo>
                  <a:lnTo>
                    <a:pt x="1879943" y="856043"/>
                  </a:lnTo>
                  <a:lnTo>
                    <a:pt x="1834597" y="813240"/>
                  </a:lnTo>
                  <a:lnTo>
                    <a:pt x="1789252" y="770438"/>
                  </a:lnTo>
                  <a:lnTo>
                    <a:pt x="1743906" y="727636"/>
                  </a:lnTo>
                  <a:lnTo>
                    <a:pt x="1698561" y="684834"/>
                  </a:lnTo>
                  <a:lnTo>
                    <a:pt x="1653215" y="642032"/>
                  </a:lnTo>
                  <a:lnTo>
                    <a:pt x="1607870" y="599230"/>
                  </a:lnTo>
                  <a:lnTo>
                    <a:pt x="1562524" y="556427"/>
                  </a:lnTo>
                  <a:lnTo>
                    <a:pt x="1517179" y="513625"/>
                  </a:lnTo>
                  <a:lnTo>
                    <a:pt x="1471833" y="470823"/>
                  </a:lnTo>
                  <a:lnTo>
                    <a:pt x="1426488" y="428021"/>
                  </a:lnTo>
                  <a:lnTo>
                    <a:pt x="1381142" y="385219"/>
                  </a:lnTo>
                  <a:lnTo>
                    <a:pt x="1335796" y="342417"/>
                  </a:lnTo>
                  <a:lnTo>
                    <a:pt x="1290451" y="299615"/>
                  </a:lnTo>
                  <a:lnTo>
                    <a:pt x="1245105" y="256812"/>
                  </a:lnTo>
                  <a:lnTo>
                    <a:pt x="1199760" y="214010"/>
                  </a:lnTo>
                  <a:lnTo>
                    <a:pt x="1154414" y="171208"/>
                  </a:lnTo>
                  <a:lnTo>
                    <a:pt x="1109069" y="128406"/>
                  </a:lnTo>
                  <a:lnTo>
                    <a:pt x="1063723" y="85604"/>
                  </a:lnTo>
                  <a:lnTo>
                    <a:pt x="1018378" y="428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243092" y="3781425"/>
              <a:ext cx="1298617" cy="1524211"/>
            </a:xfrm>
            <a:custGeom>
              <a:avLst/>
              <a:pathLst>
                <a:path w="1298617" h="1524211">
                  <a:moveTo>
                    <a:pt x="1298617" y="0"/>
                  </a:moveTo>
                  <a:lnTo>
                    <a:pt x="1253837" y="43393"/>
                  </a:lnTo>
                  <a:lnTo>
                    <a:pt x="1209057" y="86787"/>
                  </a:lnTo>
                  <a:lnTo>
                    <a:pt x="1164277" y="130180"/>
                  </a:lnTo>
                  <a:lnTo>
                    <a:pt x="1119497" y="173574"/>
                  </a:lnTo>
                  <a:lnTo>
                    <a:pt x="1074717" y="216967"/>
                  </a:lnTo>
                  <a:lnTo>
                    <a:pt x="1029938" y="260361"/>
                  </a:lnTo>
                  <a:lnTo>
                    <a:pt x="985158" y="303754"/>
                  </a:lnTo>
                  <a:lnTo>
                    <a:pt x="940378" y="347148"/>
                  </a:lnTo>
                  <a:lnTo>
                    <a:pt x="895598" y="390542"/>
                  </a:lnTo>
                  <a:lnTo>
                    <a:pt x="850818" y="433935"/>
                  </a:lnTo>
                  <a:lnTo>
                    <a:pt x="806038" y="477329"/>
                  </a:lnTo>
                  <a:lnTo>
                    <a:pt x="761258" y="520722"/>
                  </a:lnTo>
                  <a:lnTo>
                    <a:pt x="716478" y="564116"/>
                  </a:lnTo>
                  <a:lnTo>
                    <a:pt x="671698" y="607509"/>
                  </a:lnTo>
                  <a:lnTo>
                    <a:pt x="626918" y="650903"/>
                  </a:lnTo>
                  <a:lnTo>
                    <a:pt x="582138" y="694297"/>
                  </a:lnTo>
                  <a:lnTo>
                    <a:pt x="537358" y="737690"/>
                  </a:lnTo>
                  <a:lnTo>
                    <a:pt x="492579" y="781084"/>
                  </a:lnTo>
                  <a:lnTo>
                    <a:pt x="447799" y="824477"/>
                  </a:lnTo>
                  <a:lnTo>
                    <a:pt x="403019" y="867871"/>
                  </a:lnTo>
                  <a:lnTo>
                    <a:pt x="358239" y="911264"/>
                  </a:lnTo>
                  <a:lnTo>
                    <a:pt x="313459" y="954658"/>
                  </a:lnTo>
                  <a:lnTo>
                    <a:pt x="268679" y="998052"/>
                  </a:lnTo>
                  <a:lnTo>
                    <a:pt x="223899" y="1041445"/>
                  </a:lnTo>
                  <a:lnTo>
                    <a:pt x="179119" y="1084839"/>
                  </a:lnTo>
                  <a:lnTo>
                    <a:pt x="134339" y="1128232"/>
                  </a:lnTo>
                  <a:lnTo>
                    <a:pt x="89559" y="1171626"/>
                  </a:lnTo>
                  <a:lnTo>
                    <a:pt x="44779" y="1215019"/>
                  </a:lnTo>
                  <a:lnTo>
                    <a:pt x="0" y="1258413"/>
                  </a:lnTo>
                  <a:lnTo>
                    <a:pt x="49825" y="1307872"/>
                  </a:lnTo>
                  <a:lnTo>
                    <a:pt x="101532" y="1355359"/>
                  </a:lnTo>
                  <a:lnTo>
                    <a:pt x="155043" y="1400803"/>
                  </a:lnTo>
                  <a:lnTo>
                    <a:pt x="210279" y="1444136"/>
                  </a:lnTo>
                  <a:lnTo>
                    <a:pt x="267154" y="1485293"/>
                  </a:lnTo>
                  <a:lnTo>
                    <a:pt x="325584" y="1524211"/>
                  </a:lnTo>
                  <a:lnTo>
                    <a:pt x="359137" y="1471652"/>
                  </a:lnTo>
                  <a:lnTo>
                    <a:pt x="392690" y="1419093"/>
                  </a:lnTo>
                  <a:lnTo>
                    <a:pt x="426243" y="1366534"/>
                  </a:lnTo>
                  <a:lnTo>
                    <a:pt x="459796" y="1313975"/>
                  </a:lnTo>
                  <a:lnTo>
                    <a:pt x="493349" y="1261416"/>
                  </a:lnTo>
                  <a:lnTo>
                    <a:pt x="526902" y="1208857"/>
                  </a:lnTo>
                  <a:lnTo>
                    <a:pt x="560454" y="1156298"/>
                  </a:lnTo>
                  <a:lnTo>
                    <a:pt x="594007" y="1103739"/>
                  </a:lnTo>
                  <a:lnTo>
                    <a:pt x="627560" y="1051180"/>
                  </a:lnTo>
                  <a:lnTo>
                    <a:pt x="661113" y="998621"/>
                  </a:lnTo>
                  <a:lnTo>
                    <a:pt x="694666" y="946062"/>
                  </a:lnTo>
                  <a:lnTo>
                    <a:pt x="728219" y="893503"/>
                  </a:lnTo>
                  <a:lnTo>
                    <a:pt x="761771" y="840944"/>
                  </a:lnTo>
                  <a:lnTo>
                    <a:pt x="795324" y="788385"/>
                  </a:lnTo>
                  <a:lnTo>
                    <a:pt x="828877" y="735826"/>
                  </a:lnTo>
                  <a:lnTo>
                    <a:pt x="862430" y="683267"/>
                  </a:lnTo>
                  <a:lnTo>
                    <a:pt x="895983" y="630708"/>
                  </a:lnTo>
                  <a:lnTo>
                    <a:pt x="929536" y="578149"/>
                  </a:lnTo>
                  <a:lnTo>
                    <a:pt x="963089" y="525590"/>
                  </a:lnTo>
                  <a:lnTo>
                    <a:pt x="996641" y="473031"/>
                  </a:lnTo>
                  <a:lnTo>
                    <a:pt x="1030194" y="420472"/>
                  </a:lnTo>
                  <a:lnTo>
                    <a:pt x="1063747" y="367913"/>
                  </a:lnTo>
                  <a:lnTo>
                    <a:pt x="1097300" y="315354"/>
                  </a:lnTo>
                  <a:lnTo>
                    <a:pt x="1130853" y="262795"/>
                  </a:lnTo>
                  <a:lnTo>
                    <a:pt x="1164406" y="210236"/>
                  </a:lnTo>
                  <a:lnTo>
                    <a:pt x="1197958" y="157677"/>
                  </a:lnTo>
                  <a:lnTo>
                    <a:pt x="1231511" y="105118"/>
                  </a:lnTo>
                  <a:lnTo>
                    <a:pt x="1265064" y="5255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733473" y="2833948"/>
              <a:ext cx="1808236" cy="2205890"/>
            </a:xfrm>
            <a:custGeom>
              <a:avLst/>
              <a:pathLst>
                <a:path w="1808236" h="2205890">
                  <a:moveTo>
                    <a:pt x="1808236" y="947476"/>
                  </a:moveTo>
                  <a:lnTo>
                    <a:pt x="1755125" y="914805"/>
                  </a:lnTo>
                  <a:lnTo>
                    <a:pt x="1702013" y="882133"/>
                  </a:lnTo>
                  <a:lnTo>
                    <a:pt x="1648902" y="849461"/>
                  </a:lnTo>
                  <a:lnTo>
                    <a:pt x="1595791" y="816790"/>
                  </a:lnTo>
                  <a:lnTo>
                    <a:pt x="1542679" y="784118"/>
                  </a:lnTo>
                  <a:lnTo>
                    <a:pt x="1489568" y="751447"/>
                  </a:lnTo>
                  <a:lnTo>
                    <a:pt x="1436457" y="718775"/>
                  </a:lnTo>
                  <a:lnTo>
                    <a:pt x="1383346" y="686103"/>
                  </a:lnTo>
                  <a:lnTo>
                    <a:pt x="1330234" y="653432"/>
                  </a:lnTo>
                  <a:lnTo>
                    <a:pt x="1277123" y="620760"/>
                  </a:lnTo>
                  <a:lnTo>
                    <a:pt x="1224012" y="588088"/>
                  </a:lnTo>
                  <a:lnTo>
                    <a:pt x="1170900" y="555417"/>
                  </a:lnTo>
                  <a:lnTo>
                    <a:pt x="1117789" y="522745"/>
                  </a:lnTo>
                  <a:lnTo>
                    <a:pt x="1064678" y="490074"/>
                  </a:lnTo>
                  <a:lnTo>
                    <a:pt x="1011567" y="457402"/>
                  </a:lnTo>
                  <a:lnTo>
                    <a:pt x="958455" y="424730"/>
                  </a:lnTo>
                  <a:lnTo>
                    <a:pt x="905344" y="392059"/>
                  </a:lnTo>
                  <a:lnTo>
                    <a:pt x="852233" y="359387"/>
                  </a:lnTo>
                  <a:lnTo>
                    <a:pt x="799121" y="326716"/>
                  </a:lnTo>
                  <a:lnTo>
                    <a:pt x="746010" y="294044"/>
                  </a:lnTo>
                  <a:lnTo>
                    <a:pt x="692899" y="261372"/>
                  </a:lnTo>
                  <a:lnTo>
                    <a:pt x="639788" y="228701"/>
                  </a:lnTo>
                  <a:lnTo>
                    <a:pt x="586676" y="196029"/>
                  </a:lnTo>
                  <a:lnTo>
                    <a:pt x="533565" y="163358"/>
                  </a:lnTo>
                  <a:lnTo>
                    <a:pt x="480454" y="130686"/>
                  </a:lnTo>
                  <a:lnTo>
                    <a:pt x="427342" y="98014"/>
                  </a:lnTo>
                  <a:lnTo>
                    <a:pt x="374231" y="65343"/>
                  </a:lnTo>
                  <a:lnTo>
                    <a:pt x="321120" y="32671"/>
                  </a:lnTo>
                  <a:lnTo>
                    <a:pt x="268009" y="0"/>
                  </a:lnTo>
                  <a:lnTo>
                    <a:pt x="236802" y="52710"/>
                  </a:lnTo>
                  <a:lnTo>
                    <a:pt x="207398" y="106447"/>
                  </a:lnTo>
                  <a:lnTo>
                    <a:pt x="179831" y="161149"/>
                  </a:lnTo>
                  <a:lnTo>
                    <a:pt x="154133" y="216754"/>
                  </a:lnTo>
                  <a:lnTo>
                    <a:pt x="130333" y="273196"/>
                  </a:lnTo>
                  <a:lnTo>
                    <a:pt x="108458" y="330413"/>
                  </a:lnTo>
                  <a:lnTo>
                    <a:pt x="88533" y="388338"/>
                  </a:lnTo>
                  <a:lnTo>
                    <a:pt x="70582" y="446904"/>
                  </a:lnTo>
                  <a:lnTo>
                    <a:pt x="54625" y="506045"/>
                  </a:lnTo>
                  <a:lnTo>
                    <a:pt x="40680" y="565692"/>
                  </a:lnTo>
                  <a:lnTo>
                    <a:pt x="28763" y="625777"/>
                  </a:lnTo>
                  <a:lnTo>
                    <a:pt x="18889" y="686232"/>
                  </a:lnTo>
                  <a:lnTo>
                    <a:pt x="11067" y="746986"/>
                  </a:lnTo>
                  <a:lnTo>
                    <a:pt x="5308" y="807970"/>
                  </a:lnTo>
                  <a:lnTo>
                    <a:pt x="1617" y="869115"/>
                  </a:lnTo>
                  <a:lnTo>
                    <a:pt x="0" y="930349"/>
                  </a:lnTo>
                  <a:lnTo>
                    <a:pt x="457" y="991603"/>
                  </a:lnTo>
                  <a:lnTo>
                    <a:pt x="2989" y="1052806"/>
                  </a:lnTo>
                  <a:lnTo>
                    <a:pt x="7592" y="1113889"/>
                  </a:lnTo>
                  <a:lnTo>
                    <a:pt x="14261" y="1174780"/>
                  </a:lnTo>
                  <a:lnTo>
                    <a:pt x="22989" y="1235411"/>
                  </a:lnTo>
                  <a:lnTo>
                    <a:pt x="33766" y="1295711"/>
                  </a:lnTo>
                  <a:lnTo>
                    <a:pt x="46578" y="1355612"/>
                  </a:lnTo>
                  <a:lnTo>
                    <a:pt x="61412" y="1415044"/>
                  </a:lnTo>
                  <a:lnTo>
                    <a:pt x="78251" y="1473940"/>
                  </a:lnTo>
                  <a:lnTo>
                    <a:pt x="97074" y="1532232"/>
                  </a:lnTo>
                  <a:lnTo>
                    <a:pt x="117862" y="1589852"/>
                  </a:lnTo>
                  <a:lnTo>
                    <a:pt x="140588" y="1646736"/>
                  </a:lnTo>
                  <a:lnTo>
                    <a:pt x="165229" y="1702817"/>
                  </a:lnTo>
                  <a:lnTo>
                    <a:pt x="191754" y="1758032"/>
                  </a:lnTo>
                  <a:lnTo>
                    <a:pt x="220135" y="1812316"/>
                  </a:lnTo>
                  <a:lnTo>
                    <a:pt x="250338" y="1865608"/>
                  </a:lnTo>
                  <a:lnTo>
                    <a:pt x="282328" y="1917847"/>
                  </a:lnTo>
                  <a:lnTo>
                    <a:pt x="316070" y="1968972"/>
                  </a:lnTo>
                  <a:lnTo>
                    <a:pt x="351524" y="2018924"/>
                  </a:lnTo>
                  <a:lnTo>
                    <a:pt x="388649" y="2067648"/>
                  </a:lnTo>
                  <a:lnTo>
                    <a:pt x="427403" y="2115086"/>
                  </a:lnTo>
                  <a:lnTo>
                    <a:pt x="467742" y="2161184"/>
                  </a:lnTo>
                  <a:lnTo>
                    <a:pt x="509618" y="2205890"/>
                  </a:lnTo>
                  <a:lnTo>
                    <a:pt x="554398" y="2162496"/>
                  </a:lnTo>
                  <a:lnTo>
                    <a:pt x="599178" y="2119103"/>
                  </a:lnTo>
                  <a:lnTo>
                    <a:pt x="643958" y="2075709"/>
                  </a:lnTo>
                  <a:lnTo>
                    <a:pt x="688738" y="2032315"/>
                  </a:lnTo>
                  <a:lnTo>
                    <a:pt x="733518" y="1988922"/>
                  </a:lnTo>
                  <a:lnTo>
                    <a:pt x="778298" y="1945528"/>
                  </a:lnTo>
                  <a:lnTo>
                    <a:pt x="823078" y="1902135"/>
                  </a:lnTo>
                  <a:lnTo>
                    <a:pt x="867858" y="1858741"/>
                  </a:lnTo>
                  <a:lnTo>
                    <a:pt x="912638" y="1815348"/>
                  </a:lnTo>
                  <a:lnTo>
                    <a:pt x="957417" y="1771954"/>
                  </a:lnTo>
                  <a:lnTo>
                    <a:pt x="1002197" y="1728560"/>
                  </a:lnTo>
                  <a:lnTo>
                    <a:pt x="1046977" y="1685167"/>
                  </a:lnTo>
                  <a:lnTo>
                    <a:pt x="1091757" y="1641773"/>
                  </a:lnTo>
                  <a:lnTo>
                    <a:pt x="1136537" y="1598380"/>
                  </a:lnTo>
                  <a:lnTo>
                    <a:pt x="1181317" y="1554986"/>
                  </a:lnTo>
                  <a:lnTo>
                    <a:pt x="1226097" y="1511593"/>
                  </a:lnTo>
                  <a:lnTo>
                    <a:pt x="1270877" y="1468199"/>
                  </a:lnTo>
                  <a:lnTo>
                    <a:pt x="1315657" y="1424805"/>
                  </a:lnTo>
                  <a:lnTo>
                    <a:pt x="1360437" y="1381412"/>
                  </a:lnTo>
                  <a:lnTo>
                    <a:pt x="1405217" y="1338018"/>
                  </a:lnTo>
                  <a:lnTo>
                    <a:pt x="1449997" y="1294625"/>
                  </a:lnTo>
                  <a:lnTo>
                    <a:pt x="1494776" y="1251231"/>
                  </a:lnTo>
                  <a:lnTo>
                    <a:pt x="1539556" y="1207838"/>
                  </a:lnTo>
                  <a:lnTo>
                    <a:pt x="1584336" y="1164444"/>
                  </a:lnTo>
                  <a:lnTo>
                    <a:pt x="1629116" y="1121050"/>
                  </a:lnTo>
                  <a:lnTo>
                    <a:pt x="1673896" y="1077657"/>
                  </a:lnTo>
                  <a:lnTo>
                    <a:pt x="1718676" y="1034263"/>
                  </a:lnTo>
                  <a:lnTo>
                    <a:pt x="1763456" y="99087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001482" y="1976031"/>
              <a:ext cx="1540227" cy="1805393"/>
            </a:xfrm>
            <a:custGeom>
              <a:avLst/>
              <a:pathLst>
                <a:path w="1540227" h="1805393">
                  <a:moveTo>
                    <a:pt x="1540227" y="1805393"/>
                  </a:moveTo>
                  <a:lnTo>
                    <a:pt x="1536682" y="1743138"/>
                  </a:lnTo>
                  <a:lnTo>
                    <a:pt x="1533138" y="1680883"/>
                  </a:lnTo>
                  <a:lnTo>
                    <a:pt x="1529594" y="1618628"/>
                  </a:lnTo>
                  <a:lnTo>
                    <a:pt x="1526049" y="1556374"/>
                  </a:lnTo>
                  <a:lnTo>
                    <a:pt x="1522505" y="1494119"/>
                  </a:lnTo>
                  <a:lnTo>
                    <a:pt x="1518961" y="1431864"/>
                  </a:lnTo>
                  <a:lnTo>
                    <a:pt x="1515416" y="1369609"/>
                  </a:lnTo>
                  <a:lnTo>
                    <a:pt x="1511872" y="1307354"/>
                  </a:lnTo>
                  <a:lnTo>
                    <a:pt x="1508328" y="1245099"/>
                  </a:lnTo>
                  <a:lnTo>
                    <a:pt x="1504783" y="1182844"/>
                  </a:lnTo>
                  <a:lnTo>
                    <a:pt x="1501239" y="1120589"/>
                  </a:lnTo>
                  <a:lnTo>
                    <a:pt x="1497695" y="1058334"/>
                  </a:lnTo>
                  <a:lnTo>
                    <a:pt x="1494150" y="996079"/>
                  </a:lnTo>
                  <a:lnTo>
                    <a:pt x="1490606" y="933824"/>
                  </a:lnTo>
                  <a:lnTo>
                    <a:pt x="1487062" y="871569"/>
                  </a:lnTo>
                  <a:lnTo>
                    <a:pt x="1483517" y="809314"/>
                  </a:lnTo>
                  <a:lnTo>
                    <a:pt x="1479973" y="747059"/>
                  </a:lnTo>
                  <a:lnTo>
                    <a:pt x="1476429" y="684804"/>
                  </a:lnTo>
                  <a:lnTo>
                    <a:pt x="1472884" y="622549"/>
                  </a:lnTo>
                  <a:lnTo>
                    <a:pt x="1469340" y="560294"/>
                  </a:lnTo>
                  <a:lnTo>
                    <a:pt x="1465796" y="498039"/>
                  </a:lnTo>
                  <a:lnTo>
                    <a:pt x="1462251" y="435784"/>
                  </a:lnTo>
                  <a:lnTo>
                    <a:pt x="1458707" y="373529"/>
                  </a:lnTo>
                  <a:lnTo>
                    <a:pt x="1455162" y="311274"/>
                  </a:lnTo>
                  <a:lnTo>
                    <a:pt x="1451618" y="249019"/>
                  </a:lnTo>
                  <a:lnTo>
                    <a:pt x="1448074" y="186764"/>
                  </a:lnTo>
                  <a:lnTo>
                    <a:pt x="1444529" y="124509"/>
                  </a:lnTo>
                  <a:lnTo>
                    <a:pt x="1440985" y="62254"/>
                  </a:lnTo>
                  <a:lnTo>
                    <a:pt x="1437441" y="0"/>
                  </a:lnTo>
                  <a:lnTo>
                    <a:pt x="1375457" y="4598"/>
                  </a:lnTo>
                  <a:lnTo>
                    <a:pt x="1313669" y="11324"/>
                  </a:lnTo>
                  <a:lnTo>
                    <a:pt x="1252147" y="20170"/>
                  </a:lnTo>
                  <a:lnTo>
                    <a:pt x="1190967" y="31125"/>
                  </a:lnTo>
                  <a:lnTo>
                    <a:pt x="1130198" y="44175"/>
                  </a:lnTo>
                  <a:lnTo>
                    <a:pt x="1069915" y="59307"/>
                  </a:lnTo>
                  <a:lnTo>
                    <a:pt x="1010186" y="76501"/>
                  </a:lnTo>
                  <a:lnTo>
                    <a:pt x="951084" y="95737"/>
                  </a:lnTo>
                  <a:lnTo>
                    <a:pt x="892678" y="116994"/>
                  </a:lnTo>
                  <a:lnTo>
                    <a:pt x="835037" y="140245"/>
                  </a:lnTo>
                  <a:lnTo>
                    <a:pt x="778229" y="165463"/>
                  </a:lnTo>
                  <a:lnTo>
                    <a:pt x="722322" y="192618"/>
                  </a:lnTo>
                  <a:lnTo>
                    <a:pt x="667380" y="221679"/>
                  </a:lnTo>
                  <a:lnTo>
                    <a:pt x="613470" y="252611"/>
                  </a:lnTo>
                  <a:lnTo>
                    <a:pt x="560654" y="285377"/>
                  </a:lnTo>
                  <a:lnTo>
                    <a:pt x="508996" y="319939"/>
                  </a:lnTo>
                  <a:lnTo>
                    <a:pt x="458556" y="356256"/>
                  </a:lnTo>
                  <a:lnTo>
                    <a:pt x="409394" y="394284"/>
                  </a:lnTo>
                  <a:lnTo>
                    <a:pt x="361568" y="433980"/>
                  </a:lnTo>
                  <a:lnTo>
                    <a:pt x="315134" y="475296"/>
                  </a:lnTo>
                  <a:lnTo>
                    <a:pt x="270147" y="518183"/>
                  </a:lnTo>
                  <a:lnTo>
                    <a:pt x="226661" y="562591"/>
                  </a:lnTo>
                  <a:lnTo>
                    <a:pt x="184727" y="608467"/>
                  </a:lnTo>
                  <a:lnTo>
                    <a:pt x="144394" y="655757"/>
                  </a:lnTo>
                  <a:lnTo>
                    <a:pt x="105710" y="704405"/>
                  </a:lnTo>
                  <a:lnTo>
                    <a:pt x="68721" y="754354"/>
                  </a:lnTo>
                  <a:lnTo>
                    <a:pt x="33470" y="805545"/>
                  </a:lnTo>
                  <a:lnTo>
                    <a:pt x="0" y="857917"/>
                  </a:lnTo>
                  <a:lnTo>
                    <a:pt x="53111" y="890588"/>
                  </a:lnTo>
                  <a:lnTo>
                    <a:pt x="106222" y="923260"/>
                  </a:lnTo>
                  <a:lnTo>
                    <a:pt x="159333" y="955931"/>
                  </a:lnTo>
                  <a:lnTo>
                    <a:pt x="212445" y="988603"/>
                  </a:lnTo>
                  <a:lnTo>
                    <a:pt x="265556" y="1021275"/>
                  </a:lnTo>
                  <a:lnTo>
                    <a:pt x="318667" y="1053946"/>
                  </a:lnTo>
                  <a:lnTo>
                    <a:pt x="371778" y="1086618"/>
                  </a:lnTo>
                  <a:lnTo>
                    <a:pt x="424890" y="1119290"/>
                  </a:lnTo>
                  <a:lnTo>
                    <a:pt x="478001" y="1151961"/>
                  </a:lnTo>
                  <a:lnTo>
                    <a:pt x="531112" y="1184633"/>
                  </a:lnTo>
                  <a:lnTo>
                    <a:pt x="584224" y="1217304"/>
                  </a:lnTo>
                  <a:lnTo>
                    <a:pt x="637335" y="1249976"/>
                  </a:lnTo>
                  <a:lnTo>
                    <a:pt x="690446" y="1282648"/>
                  </a:lnTo>
                  <a:lnTo>
                    <a:pt x="743557" y="1315319"/>
                  </a:lnTo>
                  <a:lnTo>
                    <a:pt x="796669" y="1347991"/>
                  </a:lnTo>
                  <a:lnTo>
                    <a:pt x="849780" y="1380662"/>
                  </a:lnTo>
                  <a:lnTo>
                    <a:pt x="902891" y="1413334"/>
                  </a:lnTo>
                  <a:lnTo>
                    <a:pt x="956003" y="1446006"/>
                  </a:lnTo>
                  <a:lnTo>
                    <a:pt x="1009114" y="1478677"/>
                  </a:lnTo>
                  <a:lnTo>
                    <a:pt x="1062225" y="1511349"/>
                  </a:lnTo>
                  <a:lnTo>
                    <a:pt x="1115336" y="1544020"/>
                  </a:lnTo>
                  <a:lnTo>
                    <a:pt x="1168448" y="1576692"/>
                  </a:lnTo>
                  <a:lnTo>
                    <a:pt x="1221559" y="1609364"/>
                  </a:lnTo>
                  <a:lnTo>
                    <a:pt x="1274670" y="1642035"/>
                  </a:lnTo>
                  <a:lnTo>
                    <a:pt x="1327782" y="1674707"/>
                  </a:lnTo>
                  <a:lnTo>
                    <a:pt x="1380893" y="1707379"/>
                  </a:lnTo>
                  <a:lnTo>
                    <a:pt x="1434004" y="1740050"/>
                  </a:lnTo>
                  <a:lnTo>
                    <a:pt x="1487115" y="1772722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438923" y="1973107"/>
              <a:ext cx="102785" cy="1808317"/>
            </a:xfrm>
            <a:custGeom>
              <a:avLst/>
              <a:pathLst>
                <a:path w="102785" h="1808317">
                  <a:moveTo>
                    <a:pt x="102785" y="1808317"/>
                  </a:moveTo>
                  <a:lnTo>
                    <a:pt x="102785" y="1745961"/>
                  </a:lnTo>
                  <a:lnTo>
                    <a:pt x="102785" y="1683605"/>
                  </a:lnTo>
                  <a:lnTo>
                    <a:pt x="102785" y="1621250"/>
                  </a:lnTo>
                  <a:lnTo>
                    <a:pt x="102785" y="1558894"/>
                  </a:lnTo>
                  <a:lnTo>
                    <a:pt x="102785" y="1496538"/>
                  </a:lnTo>
                  <a:lnTo>
                    <a:pt x="102785" y="1434182"/>
                  </a:lnTo>
                  <a:lnTo>
                    <a:pt x="102785" y="1371827"/>
                  </a:lnTo>
                  <a:lnTo>
                    <a:pt x="102785" y="1309471"/>
                  </a:lnTo>
                  <a:lnTo>
                    <a:pt x="102785" y="1247115"/>
                  </a:lnTo>
                  <a:lnTo>
                    <a:pt x="102785" y="1184759"/>
                  </a:lnTo>
                  <a:lnTo>
                    <a:pt x="102785" y="1122403"/>
                  </a:lnTo>
                  <a:lnTo>
                    <a:pt x="102785" y="1060048"/>
                  </a:lnTo>
                  <a:lnTo>
                    <a:pt x="102785" y="997692"/>
                  </a:lnTo>
                  <a:lnTo>
                    <a:pt x="102785" y="935336"/>
                  </a:lnTo>
                  <a:lnTo>
                    <a:pt x="102785" y="872980"/>
                  </a:lnTo>
                  <a:lnTo>
                    <a:pt x="102785" y="810625"/>
                  </a:lnTo>
                  <a:lnTo>
                    <a:pt x="102785" y="748269"/>
                  </a:lnTo>
                  <a:lnTo>
                    <a:pt x="102785" y="685913"/>
                  </a:lnTo>
                  <a:lnTo>
                    <a:pt x="102785" y="623557"/>
                  </a:lnTo>
                  <a:lnTo>
                    <a:pt x="102785" y="561201"/>
                  </a:lnTo>
                  <a:lnTo>
                    <a:pt x="102785" y="498846"/>
                  </a:lnTo>
                  <a:lnTo>
                    <a:pt x="102785" y="436490"/>
                  </a:lnTo>
                  <a:lnTo>
                    <a:pt x="102785" y="374134"/>
                  </a:lnTo>
                  <a:lnTo>
                    <a:pt x="102785" y="311778"/>
                  </a:lnTo>
                  <a:lnTo>
                    <a:pt x="102785" y="249423"/>
                  </a:lnTo>
                  <a:lnTo>
                    <a:pt x="102785" y="187067"/>
                  </a:lnTo>
                  <a:lnTo>
                    <a:pt x="102785" y="124711"/>
                  </a:lnTo>
                  <a:lnTo>
                    <a:pt x="102785" y="62355"/>
                  </a:lnTo>
                  <a:lnTo>
                    <a:pt x="102785" y="0"/>
                  </a:lnTo>
                  <a:lnTo>
                    <a:pt x="0" y="2923"/>
                  </a:lnTo>
                  <a:lnTo>
                    <a:pt x="3544" y="65178"/>
                  </a:lnTo>
                  <a:lnTo>
                    <a:pt x="7088" y="127433"/>
                  </a:lnTo>
                  <a:lnTo>
                    <a:pt x="10633" y="189688"/>
                  </a:lnTo>
                  <a:lnTo>
                    <a:pt x="14177" y="251943"/>
                  </a:lnTo>
                  <a:lnTo>
                    <a:pt x="17721" y="314198"/>
                  </a:lnTo>
                  <a:lnTo>
                    <a:pt x="21266" y="376453"/>
                  </a:lnTo>
                  <a:lnTo>
                    <a:pt x="24810" y="438708"/>
                  </a:lnTo>
                  <a:lnTo>
                    <a:pt x="28354" y="500963"/>
                  </a:lnTo>
                  <a:lnTo>
                    <a:pt x="31899" y="563218"/>
                  </a:lnTo>
                  <a:lnTo>
                    <a:pt x="35443" y="625473"/>
                  </a:lnTo>
                  <a:lnTo>
                    <a:pt x="38987" y="687728"/>
                  </a:lnTo>
                  <a:lnTo>
                    <a:pt x="42532" y="749983"/>
                  </a:lnTo>
                  <a:lnTo>
                    <a:pt x="46076" y="812238"/>
                  </a:lnTo>
                  <a:lnTo>
                    <a:pt x="49620" y="874493"/>
                  </a:lnTo>
                  <a:lnTo>
                    <a:pt x="53165" y="936747"/>
                  </a:lnTo>
                  <a:lnTo>
                    <a:pt x="56709" y="999002"/>
                  </a:lnTo>
                  <a:lnTo>
                    <a:pt x="60253" y="1061257"/>
                  </a:lnTo>
                  <a:lnTo>
                    <a:pt x="63798" y="1123512"/>
                  </a:lnTo>
                  <a:lnTo>
                    <a:pt x="67342" y="1185767"/>
                  </a:lnTo>
                  <a:lnTo>
                    <a:pt x="70886" y="1248022"/>
                  </a:lnTo>
                  <a:lnTo>
                    <a:pt x="74431" y="1310277"/>
                  </a:lnTo>
                  <a:lnTo>
                    <a:pt x="77975" y="1372532"/>
                  </a:lnTo>
                  <a:lnTo>
                    <a:pt x="81519" y="1434787"/>
                  </a:lnTo>
                  <a:lnTo>
                    <a:pt x="85064" y="1497042"/>
                  </a:lnTo>
                  <a:lnTo>
                    <a:pt x="88608" y="1559297"/>
                  </a:lnTo>
                  <a:lnTo>
                    <a:pt x="92152" y="1621552"/>
                  </a:lnTo>
                  <a:lnTo>
                    <a:pt x="95697" y="1683807"/>
                  </a:lnTo>
                  <a:lnTo>
                    <a:pt x="99241" y="174606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795081" y="293696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4871797" y="29354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885701" y="29819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4958041" y="302094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96011" y="293696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143939" y="29739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091642" y="29369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070540" y="29361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5154314" y="29817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5080915" y="29437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5260903" y="37068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5337690" y="370688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423863" y="37908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461833" y="37068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609761" y="37438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557464" y="37068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536362" y="37060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620136" y="37517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5546737" y="37136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119800" y="426245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5207879" y="43479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5241614" y="42624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254530" y="427276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5393777" y="43009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341480" y="42639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320377" y="42630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404151" y="43087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330752" y="42707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4524486" y="462374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4604872" y="462374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4756541" y="46622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704244" y="46252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4683141" y="46243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766915" y="46700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693516" y="46319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3819890" y="442681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3907969" y="451228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3942340" y="442830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093867" y="44652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041570" y="44283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4020467" y="44274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4104241" y="44731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030842" y="44350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514736" y="382485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3598863" y="382634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3746791" y="38633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3694494" y="38263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3673392" y="38254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3757166" y="38711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3683766" y="38331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3893610" y="29515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3968774" y="295150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056570" y="30354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089035" y="295002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4242468" y="29884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4190171" y="29515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4169069" y="29506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252843" y="29963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179443" y="29582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4366111" y="282262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378956" y="283292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454049" y="29080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4487784" y="282262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500700" y="283292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639947" y="28610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587650" y="28241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4566547" y="28232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4650321" y="28689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4576922" y="28308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4792925" y="29337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869642" y="293225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883545" y="297869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955886" y="30177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993856" y="29337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5141783" y="29707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5089487" y="29337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5068384" y="29328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5152158" y="29785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5078759" y="29405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5258747" y="37036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5335534" y="370366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421708" y="37876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5459678" y="37036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607605" y="374064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5555308" y="37036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5534206" y="37028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5617980" y="37484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5544581" y="37104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117644" y="425923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5205723" y="43446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5239459" y="425923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5252374" y="426953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5391621" y="42976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5339324" y="42607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5318222" y="42598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5401996" y="43055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328596" y="42674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4522331" y="46205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602717" y="46205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4754385" y="46589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4702088" y="46219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4680986" y="46211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764760" y="46668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4691361" y="46287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817734" y="442359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3905813" y="45090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3940184" y="442507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4091711" y="44620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4039414" y="44250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4018312" y="44242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4102086" y="44698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4028686" y="44318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3512581" y="382163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3596708" y="382311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744635" y="38600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3692338" y="38231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3671236" y="38222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3755010" y="38679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3681611" y="38298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3891454" y="294828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3966618" y="294828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4054415" y="30322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4086880" y="294679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4240312" y="29852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4188015" y="29482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4166913" y="29474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4250687" y="29930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4177288" y="29550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4363955" y="2819397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4376800" y="2829701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4451893" y="29048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4485629" y="281939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4498544" y="282970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4637791" y="28578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4585494" y="28208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4564392" y="28200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4648166" y="28656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4574766" y="282765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4789699" y="293158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4866416" y="293009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4880319" y="297653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4952660" y="30155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4990630" y="293158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5138557" y="29685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5086260" y="29315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5065158" y="29307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5148932" y="29763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075533" y="29383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255521" y="37015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332308" y="370150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418482" y="37854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456452" y="37015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604379" y="37384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552082" y="37015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530980" y="37006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614754" y="37463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541355" y="37082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114418" y="425707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202497" y="4342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236233" y="425707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249148" y="426737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388395" y="4295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336098" y="4258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314996" y="4257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398770" y="43033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325370" y="42653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4519104" y="46183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4599491" y="46183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4751159" y="46568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4698862" y="46198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4677760" y="46189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4761534" y="46646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4688134" y="46266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3814508" y="442143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3902587" y="45069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3936958" y="442291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4088485" y="44599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4036188" y="44229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4015086" y="44220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4098860" y="44677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4025460" y="44296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3509355" y="38194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3593481" y="382096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3741409" y="38579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3689112" y="38209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3668010" y="38201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3751784" y="38657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3678385" y="38277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3888228" y="29461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3963392" y="294612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4051189" y="30301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4083654" y="294464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4237086" y="29831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4184789" y="29461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4163687" y="29452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4247461" y="29909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4174062" y="29529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4360729" y="281724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4373574" y="282754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4448667" y="29027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4482403" y="281724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4495318" y="28275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4634565" y="28557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4582268" y="28187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4561166" y="28178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4644939" y="28635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4571540" y="28254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785894" y="29308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862610" y="292934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876514" y="2975782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948854" y="301481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986824" y="29308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134752" y="29678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082455" y="29308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061353" y="29299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145127" y="29756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071727" y="29376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251716" y="370074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328503" y="370074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414676" y="378473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452646" y="370074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600574" y="373773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548277" y="370074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527175" y="369990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610949" y="374556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537549" y="370752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110613" y="425631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198692" y="434178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232427" y="425631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245343" y="426662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384589" y="42947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5332292" y="42578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311190" y="42569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394964" y="43026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321565" y="42645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515299" y="46176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595685" y="4617601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747353" y="465606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695056" y="461908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673954" y="461823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757728" y="466389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684329" y="462585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3810703" y="442067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3898782" y="450614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3933152" y="442216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084679" y="445914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032382" y="44221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011280" y="44213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095054" y="446697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021655" y="442893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3505549" y="381872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3589676" y="382020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3737604" y="385718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3685307" y="382020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3664204" y="381935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3747978" y="386501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3674579" y="382697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3884423" y="294536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3959586" y="294536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047383" y="30293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079848" y="294388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233281" y="298235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180984" y="294536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159882" y="294452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243655" y="299018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170256" y="295214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356924" y="2816484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369769" y="282678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444862" y="290195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478597" y="281648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491512" y="282678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630759" y="285494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578462" y="281796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557360" y="281711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641134" y="286278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567735" y="282474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782088" y="293158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858805" y="2930099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872708" y="2976539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945049" y="301556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983019" y="293158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5130946" y="29685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5078649" y="293158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5057547" y="293073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5141321" y="29763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5067922" y="293835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5247910" y="37015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5324697" y="370150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5410871" y="37854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5448841" y="370150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5596768" y="37384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5544471" y="37015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5523369" y="37006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5607143" y="37463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5533744" y="37082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5106807" y="425707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5194886" y="434254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5228622" y="4257075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5241537" y="4267379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5380784" y="429553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5328487" y="42585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5307385" y="42577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5391159" y="430337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5317759" y="42653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4511494" y="46183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4591880" y="4618358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4743548" y="465682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4691251" y="461984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4670149" y="461899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4753923" y="466465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4680523" y="462661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806897" y="442143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894976" y="450690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929347" y="442291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4080874" y="44599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4028577" y="44229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4007475" y="44220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4091249" y="44677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4017849" y="442969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501744" y="38194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585871" y="382096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733798" y="38579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681501" y="382096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660399" y="382011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744173" y="38657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670774" y="382773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880617" y="294612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955781" y="2946125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4043578" y="303011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4076043" y="294464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4229475" y="298310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4177178" y="294612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4156076" y="294527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4239850" y="299094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4166451" y="295290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4353118" y="2817241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4365963" y="2827545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4441056" y="29027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4474792" y="281724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4487707" y="282754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4626954" y="285570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4574657" y="281872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4553555" y="281787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4637329" y="286353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4563929" y="282549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4778862" y="29337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4855579" y="2932255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4869482" y="2978694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4941823" y="30177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4979793" y="293373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127720" y="29707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075423" y="29337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054321" y="29328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138095" y="29785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064696" y="29405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244684" y="37036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321471" y="370366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407645" y="378764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445615" y="370366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593542" y="374064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541245" y="370366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520143" y="370281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603917" y="374847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5530518" y="371043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5103581" y="425923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5191660" y="43446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5225396" y="4259231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5238311" y="4269535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5377558" y="42976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5325261" y="42607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5304159" y="42598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5387932" y="43055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5314533" y="42674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4508267" y="46205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4588654" y="462051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4740322" y="465897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4688025" y="462199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4666923" y="462114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4750697" y="466681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4677297" y="462877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3803671" y="442359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3891750" y="45090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3926121" y="442507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4077648" y="44620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4025351" y="44250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4004249" y="44242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4088022" y="44698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4014623" y="443184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3498518" y="3821633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3582644" y="3823115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3730572" y="386009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3678275" y="382311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3657173" y="382226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3740947" y="386793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3667548" y="38298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3877391" y="294828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3952555" y="2948281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4040352" y="303226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4072817" y="294679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4226249" y="298526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4173952" y="294828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4152850" y="294743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4236624" y="299309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4163225" y="295505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4349892" y="2819397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4362737" y="2829701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4437830" y="290486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4471565" y="281939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4484481" y="282970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4623728" y="28578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4571431" y="28208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4550328" y="282003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4634102" y="28656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4560703" y="282765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4776707" y="293696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4853423" y="293548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4867326" y="298192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4939667" y="302094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4977637" y="293696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5125565" y="297394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5073268" y="293696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5052165" y="293611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5135939" y="298177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5062540" y="294373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5242529" y="37068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5319315" y="370688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5405489" y="379087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5443459" y="370688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5591387" y="374386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5539090" y="370688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5517987" y="370604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5601761" y="375170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5528362" y="371366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5101425" y="426245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5189505" y="434792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5223240" y="4262457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5236155" y="4272761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5375402" y="430092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5323105" y="426393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5302003" y="426309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5385777" y="430875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5312378" y="427071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4506112" y="462374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4586498" y="462374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4738166" y="466220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4685869" y="462522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4664767" y="462437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4748541" y="467003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4675142" y="463199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3801515" y="442681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3889594" y="451228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3923965" y="442830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4075492" y="44652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4023195" y="44283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4002093" y="44274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4085867" y="44731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4012468" y="44350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3496362" y="382485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3580489" y="382634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3728416" y="386332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3676119" y="382634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3655017" y="382549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3738791" y="387115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3665392" y="38331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3875236" y="295150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3950399" y="295150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4038196" y="303549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4070661" y="295002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4224094" y="298848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4171797" y="295150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4150694" y="295066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4234468" y="299632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4161069" y="295828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4347737" y="2822623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4360581" y="283292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4435674" y="29080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4469410" y="2822623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4482325" y="283292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4621572" y="28610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4569275" y="28241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4548173" y="282325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4631947" y="28689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4558548" y="283088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4775950" y="29407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4852666" y="293928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4866569" y="298572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4938910" y="30247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4976880" y="29407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5124808" y="29777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5072511" y="29407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5051408" y="29399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5135182" y="29855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5061783" y="29475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5241772" y="37106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5318559" y="371069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5404732" y="37946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5442702" y="37106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5590630" y="37476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5538333" y="37106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5517230" y="37098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5601004" y="37555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5527605" y="37174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5100668" y="42662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5188748" y="43517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5222483" y="42662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5235398" y="42765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5374645" y="43047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5322348" y="42677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5301246" y="42668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5385020" y="43125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5311621" y="42745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4505355" y="46275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4585741" y="46275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4737409" y="46660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4685112" y="46290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4664010" y="46281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4747784" y="46738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4674385" y="46358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3800758" y="443062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3888838" y="45160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923208" y="443210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4074735" y="44690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4022438" y="44321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4001336" y="44312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4085110" y="44769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4011711" y="44388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3495605" y="382866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3579732" y="383014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3727659" y="38671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3675363" y="38301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3654260" y="38293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3738034" y="38749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3664635" y="38369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3874479" y="295531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3949642" y="295531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4037439" y="30392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4069904" y="29538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4223337" y="29922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4171040" y="29553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4149937" y="29544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4233711" y="30001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4160312" y="29620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4346980" y="282642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4359824" y="283673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4434917" y="29118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4468653" y="282642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4481568" y="283673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4620815" y="28648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4568518" y="28279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4547416" y="28270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4631190" y="28727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4557791" y="28346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4776707" y="29445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4853423" y="294309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4867326" y="298953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4939667" y="30285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4977637" y="29445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5125565" y="29815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5073268" y="29445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5052165" y="29437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5135939" y="29893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5062540" y="29513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5242529" y="37144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5319315" y="371449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5405489" y="37984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5443459" y="37144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5591387" y="37514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5539090" y="37144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5517987" y="37136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5601761" y="375931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5528362" y="37212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5101425" y="42700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5189505" y="43555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5223240" y="427006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5236155" y="428037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5375402" y="43085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5323105" y="42715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5302003" y="42707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5385777" y="43163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5312378" y="42783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506112" y="46313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586498" y="46313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738166" y="46698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685869" y="46328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664767" y="46319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748541" y="46776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675142" y="46396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3801515" y="443442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3889594" y="45198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3923965" y="443591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075492" y="44728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023195" y="44359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002093" y="44350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085867" y="44807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012468" y="44426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3496362" y="383247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3580489" y="38339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3728416" y="387093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3676119" y="383395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3655017" y="38331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3738791" y="387876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3665392" y="38407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3875236" y="295911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3950399" y="295911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038196" y="304310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070661" y="295763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4224094" y="29961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171797" y="29591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150694" y="29582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234468" y="30039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161069" y="29658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347737" y="2830234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360581" y="284053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4435674" y="291570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4469410" y="283023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4482325" y="284053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4621572" y="286869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4569275" y="28317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4548173" y="28308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4631947" y="287653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4558548" y="28384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4778862" y="29478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4855579" y="294631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4869482" y="299275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4941823" y="303178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4979793" y="29478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5127720" y="29847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5075423" y="29478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5054321" y="29469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5138095" y="29926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5064696" y="29545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5244684" y="37177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5321471" y="371772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5407645" y="38017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5445615" y="37177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5593542" y="37547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5541245" y="37177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5520143" y="37168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5603917" y="37625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5530518" y="37244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5103581" y="427329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5191660" y="43587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5225396" y="427329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5238311" y="428359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5377558" y="431175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5325261" y="427477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5304159" y="42739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5387932" y="431959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314533" y="42815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4508267" y="46345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4588654" y="46345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4740322" y="46730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4688025" y="46360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4666923" y="46352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4750697" y="46808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4677297" y="46428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3803671" y="443765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3891750" y="45231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3926121" y="443913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4077648" y="44761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4025351" y="44391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4004249" y="44382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4088022" y="44839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014623" y="44459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3498518" y="38356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3582644" y="38371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3730572" y="38741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3678275" y="38371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3657173" y="38363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3740947" y="38819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3667548" y="384395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3877391" y="29623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3952555" y="296234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4040352" y="30463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4072817" y="29608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4226249" y="29993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4173952" y="29623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4152850" y="29614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4236624" y="30071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4163225" y="29691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4349892" y="283346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4362737" y="284376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4437830" y="291892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4471565" y="283346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4484481" y="284376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4623728" y="28719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4571431" y="28349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4550328" y="28340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4634102" y="28797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4560703" y="28417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4782088" y="2949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4858805" y="294847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4872708" y="299491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4945049" y="30339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4983019" y="2949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5130946" y="29869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5078649" y="29499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5057547" y="29491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5141321" y="29947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5067922" y="29567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5247910" y="371987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5324697" y="371987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5410871" y="38038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5448841" y="371987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5596768" y="37568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5544471" y="37198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5523369" y="37190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5607143" y="37646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5533744" y="37266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5106807" y="427544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5194886" y="436091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5228622" y="427544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5241537" y="428575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5380784" y="43139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5328487" y="42769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5307385" y="42760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5391159" y="43217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5317759" y="428370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4511494" y="46367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4591880" y="46367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4743548" y="46751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4691251" y="46382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4670149" y="46373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4753923" y="46830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4680523" y="46449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3806897" y="44398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3894976" y="45252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3929347" y="444129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4080874" y="44782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4028577" y="44412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4007475" y="44404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4091249" y="44861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4017849" y="44480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3501744" y="383785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3585871" y="383933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3733798" y="38763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3681501" y="38393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3660399" y="38384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3744173" y="38841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3670774" y="38461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3880617" y="29645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3955781" y="296450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4043578" y="304848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4076043" y="296301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4229475" y="30014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4177178" y="29645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4156076" y="29636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4239850" y="30093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4166451" y="29712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4353118" y="283561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4365963" y="284592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4441056" y="29210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4474792" y="283561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4487707" y="284592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4626954" y="28740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4574657" y="28370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4553555" y="28362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4637329" y="28819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4563929" y="28438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4785894" y="295071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4862610" y="2949231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4876514" y="2995670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4948854" y="303469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4986824" y="2950713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5134752" y="298769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5082455" y="295071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5061353" y="294986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5145127" y="299552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5071727" y="29574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5251716" y="372063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5328503" y="3720636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5414676" y="380462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5452646" y="372063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5600574" y="375761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5548277" y="372063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5527175" y="371978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5610949" y="376545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5537549" y="37274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5110613" y="427620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5198692" y="436167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5232427" y="427620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5245343" y="428651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5384589" y="431467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5332292" y="427768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5311190" y="427684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5394964" y="432250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5321565" y="428446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4515299" y="46374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4595685" y="463748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4747353" y="467595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4695056" y="463897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4673954" y="463812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4757728" y="468378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4684329" y="464574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3810703" y="44405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3898782" y="45260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3933152" y="4442050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4084679" y="44790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4032382" y="44420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4011280" y="44412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4095054" y="44868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4021655" y="44488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3505549" y="3838609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3589676" y="3840091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3737604" y="387707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3685307" y="384009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3664204" y="383924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3747978" y="388490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3674579" y="384686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3884423" y="296525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3959586" y="2965257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4047383" y="30492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4079848" y="296377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4233281" y="30022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4180984" y="296525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4159882" y="296441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4243655" y="30100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4170256" y="297203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4356924" y="2836372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4369769" y="2846677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4444862" y="292184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4478597" y="283637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4491512" y="2846677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4630759" y="287483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4578462" y="283785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4557360" y="2837008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4641134" y="288267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4567735" y="284463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4789699" y="2949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4866416" y="2948474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4880319" y="2994913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4952660" y="303394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4990630" y="2949956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5138557" y="298693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5086260" y="294995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7"/>
            <p:cNvSpPr/>
            <p:nvPr/>
          </p:nvSpPr>
          <p:spPr>
            <a:xfrm>
              <a:off x="5065158" y="294910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5148932" y="299477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5075533" y="295673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5255521" y="371987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5332308" y="3719879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5418482" y="380386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5456452" y="371987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5604379" y="375686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5552082" y="371987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5530980" y="371903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5614754" y="376469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5541355" y="372665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5114418" y="427544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5202497" y="436091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5236233" y="4275449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5249148" y="4285753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5388395" y="431391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5336098" y="427693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5314996" y="427608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5398770" y="432174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5325370" y="428370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4519104" y="46367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4599491" y="463673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4751159" y="467519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4698862" y="463821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4677760" y="463736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4761534" y="468303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4688134" y="464499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3814508" y="4439811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3902587" y="45252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3936958" y="4441293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4088485" y="4478275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4036188" y="444129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4015086" y="444044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4098860" y="4486109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4025460" y="44480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3509355" y="3837852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3593481" y="383933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3741409" y="387631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3689112" y="383933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3668010" y="383848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3751784" y="388415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3678385" y="384610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3888228" y="29645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3963392" y="2964500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4051189" y="304848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4083654" y="2963017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4237086" y="300148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4184789" y="29645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4163687" y="29636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4247461" y="300931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4174062" y="297127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4360729" y="2835616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4373574" y="2845920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4448667" y="29210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4482403" y="2835616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g903"/>
            <p:cNvSpPr/>
            <p:nvPr/>
          </p:nvSpPr>
          <p:spPr>
            <a:xfrm>
              <a:off x="4495318" y="2845920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4" name="pg904"/>
            <p:cNvSpPr/>
            <p:nvPr/>
          </p:nvSpPr>
          <p:spPr>
            <a:xfrm>
              <a:off x="4634565" y="28740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5" name="pg905"/>
            <p:cNvSpPr/>
            <p:nvPr/>
          </p:nvSpPr>
          <p:spPr>
            <a:xfrm>
              <a:off x="4582268" y="28370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6" name="pg906"/>
            <p:cNvSpPr/>
            <p:nvPr/>
          </p:nvSpPr>
          <p:spPr>
            <a:xfrm>
              <a:off x="4561166" y="28362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g907"/>
            <p:cNvSpPr/>
            <p:nvPr/>
          </p:nvSpPr>
          <p:spPr>
            <a:xfrm>
              <a:off x="4644939" y="288191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8" name="pg908"/>
            <p:cNvSpPr/>
            <p:nvPr/>
          </p:nvSpPr>
          <p:spPr>
            <a:xfrm>
              <a:off x="4571540" y="28438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9" name="pg909"/>
            <p:cNvSpPr/>
            <p:nvPr/>
          </p:nvSpPr>
          <p:spPr>
            <a:xfrm>
              <a:off x="4792925" y="29478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0" name="pg910"/>
            <p:cNvSpPr/>
            <p:nvPr/>
          </p:nvSpPr>
          <p:spPr>
            <a:xfrm>
              <a:off x="4869642" y="2946318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pg911"/>
            <p:cNvSpPr/>
            <p:nvPr/>
          </p:nvSpPr>
          <p:spPr>
            <a:xfrm>
              <a:off x="4883545" y="2992757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2" name="pg912"/>
            <p:cNvSpPr/>
            <p:nvPr/>
          </p:nvSpPr>
          <p:spPr>
            <a:xfrm>
              <a:off x="4955886" y="303178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g913"/>
            <p:cNvSpPr/>
            <p:nvPr/>
          </p:nvSpPr>
          <p:spPr>
            <a:xfrm>
              <a:off x="4993856" y="2947800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4" name="pg914"/>
            <p:cNvSpPr/>
            <p:nvPr/>
          </p:nvSpPr>
          <p:spPr>
            <a:xfrm>
              <a:off x="5141783" y="298478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5" name="pg915"/>
            <p:cNvSpPr/>
            <p:nvPr/>
          </p:nvSpPr>
          <p:spPr>
            <a:xfrm>
              <a:off x="5089487" y="294780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6" name="pg916"/>
            <p:cNvSpPr/>
            <p:nvPr/>
          </p:nvSpPr>
          <p:spPr>
            <a:xfrm>
              <a:off x="5068384" y="294695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g917"/>
            <p:cNvSpPr/>
            <p:nvPr/>
          </p:nvSpPr>
          <p:spPr>
            <a:xfrm>
              <a:off x="5152158" y="299261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8" name="pg918"/>
            <p:cNvSpPr/>
            <p:nvPr/>
          </p:nvSpPr>
          <p:spPr>
            <a:xfrm>
              <a:off x="5078759" y="295457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9" name="pg919"/>
            <p:cNvSpPr/>
            <p:nvPr/>
          </p:nvSpPr>
          <p:spPr>
            <a:xfrm>
              <a:off x="5258747" y="37177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0" name="pg920"/>
            <p:cNvSpPr/>
            <p:nvPr/>
          </p:nvSpPr>
          <p:spPr>
            <a:xfrm>
              <a:off x="5335534" y="3717724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g921"/>
            <p:cNvSpPr/>
            <p:nvPr/>
          </p:nvSpPr>
          <p:spPr>
            <a:xfrm>
              <a:off x="5421708" y="3801709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2" name="pg922"/>
            <p:cNvSpPr/>
            <p:nvPr/>
          </p:nvSpPr>
          <p:spPr>
            <a:xfrm>
              <a:off x="5459678" y="371772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3" name="pg923"/>
            <p:cNvSpPr/>
            <p:nvPr/>
          </p:nvSpPr>
          <p:spPr>
            <a:xfrm>
              <a:off x="5607605" y="375470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4" name="pg924"/>
            <p:cNvSpPr/>
            <p:nvPr/>
          </p:nvSpPr>
          <p:spPr>
            <a:xfrm>
              <a:off x="5555308" y="371772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pg925"/>
            <p:cNvSpPr/>
            <p:nvPr/>
          </p:nvSpPr>
          <p:spPr>
            <a:xfrm>
              <a:off x="5534206" y="371687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6" name="pg926"/>
            <p:cNvSpPr/>
            <p:nvPr/>
          </p:nvSpPr>
          <p:spPr>
            <a:xfrm>
              <a:off x="5617980" y="376254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7" name="pg927"/>
            <p:cNvSpPr/>
            <p:nvPr/>
          </p:nvSpPr>
          <p:spPr>
            <a:xfrm>
              <a:off x="5544581" y="372449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8" name="pg928"/>
            <p:cNvSpPr/>
            <p:nvPr/>
          </p:nvSpPr>
          <p:spPr>
            <a:xfrm>
              <a:off x="5117644" y="4273294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g929"/>
            <p:cNvSpPr/>
            <p:nvPr/>
          </p:nvSpPr>
          <p:spPr>
            <a:xfrm>
              <a:off x="5205723" y="435876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0" name="pg930"/>
            <p:cNvSpPr/>
            <p:nvPr/>
          </p:nvSpPr>
          <p:spPr>
            <a:xfrm>
              <a:off x="5239459" y="427329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1" name="pg931"/>
            <p:cNvSpPr/>
            <p:nvPr/>
          </p:nvSpPr>
          <p:spPr>
            <a:xfrm>
              <a:off x="5252374" y="428359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5391621" y="431175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5339324" y="427477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5318222" y="427392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5401996" y="431959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5328596" y="428155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4522331" y="46345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4602717" y="4634577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4754385" y="467304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4702088" y="463605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4680986" y="463521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4764760" y="468087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4691361" y="464283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3817734" y="4437655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3905813" y="452312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3940184" y="4439137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4091711" y="447611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4039414" y="443913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4018312" y="443829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4102086" y="448395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4028686" y="444591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3512581" y="3835696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3596708" y="383717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3744635" y="387416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3692338" y="383717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3671236" y="383633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3755010" y="388199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3681611" y="384395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3891454" y="296234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3966618" y="2962344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4054415" y="30463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4086880" y="29608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4240312" y="29993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4188015" y="29623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4166913" y="29614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4250687" y="30071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4177288" y="2969119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4363955" y="2833460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4376800" y="2843764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4451893" y="291892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4485629" y="2833460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4498544" y="2843764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4637791" y="287192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4585494" y="283494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4564392" y="283409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4648166" y="287975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4574766" y="2841717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8" name="pg978"/>
            <p:cNvSpPr/>
            <p:nvPr/>
          </p:nvSpPr>
          <p:spPr>
            <a:xfrm>
              <a:off x="4795081" y="29445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9" name="pg979"/>
            <p:cNvSpPr/>
            <p:nvPr/>
          </p:nvSpPr>
          <p:spPr>
            <a:xfrm>
              <a:off x="4871797" y="2943092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0" name="pg980"/>
            <p:cNvSpPr/>
            <p:nvPr/>
          </p:nvSpPr>
          <p:spPr>
            <a:xfrm>
              <a:off x="4885701" y="2989531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1" name="pg981"/>
            <p:cNvSpPr/>
            <p:nvPr/>
          </p:nvSpPr>
          <p:spPr>
            <a:xfrm>
              <a:off x="4958041" y="302856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2" name="pg982"/>
            <p:cNvSpPr/>
            <p:nvPr/>
          </p:nvSpPr>
          <p:spPr>
            <a:xfrm>
              <a:off x="4996011" y="2944574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3" name="pg983"/>
            <p:cNvSpPr/>
            <p:nvPr/>
          </p:nvSpPr>
          <p:spPr>
            <a:xfrm>
              <a:off x="5143939" y="298155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4" name="pg984"/>
            <p:cNvSpPr/>
            <p:nvPr/>
          </p:nvSpPr>
          <p:spPr>
            <a:xfrm>
              <a:off x="5091642" y="294457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pg985"/>
            <p:cNvSpPr/>
            <p:nvPr/>
          </p:nvSpPr>
          <p:spPr>
            <a:xfrm>
              <a:off x="5070540" y="294372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pg986"/>
            <p:cNvSpPr/>
            <p:nvPr/>
          </p:nvSpPr>
          <p:spPr>
            <a:xfrm>
              <a:off x="5154314" y="298939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7" name="pg987"/>
            <p:cNvSpPr/>
            <p:nvPr/>
          </p:nvSpPr>
          <p:spPr>
            <a:xfrm>
              <a:off x="5080915" y="295135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8" name="pg988"/>
            <p:cNvSpPr/>
            <p:nvPr/>
          </p:nvSpPr>
          <p:spPr>
            <a:xfrm>
              <a:off x="5260903" y="37144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9" name="pg989"/>
            <p:cNvSpPr/>
            <p:nvPr/>
          </p:nvSpPr>
          <p:spPr>
            <a:xfrm>
              <a:off x="5337690" y="3714498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0" name="pg990"/>
            <p:cNvSpPr/>
            <p:nvPr/>
          </p:nvSpPr>
          <p:spPr>
            <a:xfrm>
              <a:off x="5423863" y="379848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1" name="pg991"/>
            <p:cNvSpPr/>
            <p:nvPr/>
          </p:nvSpPr>
          <p:spPr>
            <a:xfrm>
              <a:off x="5461833" y="371449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2" name="pg992"/>
            <p:cNvSpPr/>
            <p:nvPr/>
          </p:nvSpPr>
          <p:spPr>
            <a:xfrm>
              <a:off x="5609761" y="375148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3" name="pg993"/>
            <p:cNvSpPr/>
            <p:nvPr/>
          </p:nvSpPr>
          <p:spPr>
            <a:xfrm>
              <a:off x="5557464" y="371449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4" name="pg994"/>
            <p:cNvSpPr/>
            <p:nvPr/>
          </p:nvSpPr>
          <p:spPr>
            <a:xfrm>
              <a:off x="5536362" y="371365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5" name="pg995"/>
            <p:cNvSpPr/>
            <p:nvPr/>
          </p:nvSpPr>
          <p:spPr>
            <a:xfrm>
              <a:off x="5620136" y="375931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6" name="pg996"/>
            <p:cNvSpPr/>
            <p:nvPr/>
          </p:nvSpPr>
          <p:spPr>
            <a:xfrm>
              <a:off x="5546737" y="372127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7" name="pg997"/>
            <p:cNvSpPr/>
            <p:nvPr/>
          </p:nvSpPr>
          <p:spPr>
            <a:xfrm>
              <a:off x="5119800" y="4270068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8" name="pg998"/>
            <p:cNvSpPr/>
            <p:nvPr/>
          </p:nvSpPr>
          <p:spPr>
            <a:xfrm>
              <a:off x="5207879" y="4355535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9" name="pg999"/>
            <p:cNvSpPr/>
            <p:nvPr/>
          </p:nvSpPr>
          <p:spPr>
            <a:xfrm>
              <a:off x="5241614" y="427006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0" name="pg1000"/>
            <p:cNvSpPr/>
            <p:nvPr/>
          </p:nvSpPr>
          <p:spPr>
            <a:xfrm>
              <a:off x="5254530" y="428037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1" name="pg1001"/>
            <p:cNvSpPr/>
            <p:nvPr/>
          </p:nvSpPr>
          <p:spPr>
            <a:xfrm>
              <a:off x="5393777" y="430853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2" name="pg1002"/>
            <p:cNvSpPr/>
            <p:nvPr/>
          </p:nvSpPr>
          <p:spPr>
            <a:xfrm>
              <a:off x="5341480" y="427155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3" name="pg1003"/>
            <p:cNvSpPr/>
            <p:nvPr/>
          </p:nvSpPr>
          <p:spPr>
            <a:xfrm>
              <a:off x="5320377" y="427070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4" name="pg1004"/>
            <p:cNvSpPr/>
            <p:nvPr/>
          </p:nvSpPr>
          <p:spPr>
            <a:xfrm>
              <a:off x="5404151" y="431636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5" name="pg1005"/>
            <p:cNvSpPr/>
            <p:nvPr/>
          </p:nvSpPr>
          <p:spPr>
            <a:xfrm>
              <a:off x="5330752" y="4278325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6" name="pg1006"/>
            <p:cNvSpPr/>
            <p:nvPr/>
          </p:nvSpPr>
          <p:spPr>
            <a:xfrm>
              <a:off x="4524486" y="46313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7" name="pg1007"/>
            <p:cNvSpPr/>
            <p:nvPr/>
          </p:nvSpPr>
          <p:spPr>
            <a:xfrm>
              <a:off x="4604872" y="463135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8" name="pg1008"/>
            <p:cNvSpPr/>
            <p:nvPr/>
          </p:nvSpPr>
          <p:spPr>
            <a:xfrm>
              <a:off x="4756541" y="466981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9" name="pg1009"/>
            <p:cNvSpPr/>
            <p:nvPr/>
          </p:nvSpPr>
          <p:spPr>
            <a:xfrm>
              <a:off x="4704244" y="4632833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0" name="pg1010"/>
            <p:cNvSpPr/>
            <p:nvPr/>
          </p:nvSpPr>
          <p:spPr>
            <a:xfrm>
              <a:off x="4683141" y="4631986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1" name="pg1011"/>
            <p:cNvSpPr/>
            <p:nvPr/>
          </p:nvSpPr>
          <p:spPr>
            <a:xfrm>
              <a:off x="4766915" y="467764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2" name="pg1012"/>
            <p:cNvSpPr/>
            <p:nvPr/>
          </p:nvSpPr>
          <p:spPr>
            <a:xfrm>
              <a:off x="4693516" y="463960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3" name="pg1013"/>
            <p:cNvSpPr/>
            <p:nvPr/>
          </p:nvSpPr>
          <p:spPr>
            <a:xfrm>
              <a:off x="3819890" y="4434429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4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4" name="pg1014"/>
            <p:cNvSpPr/>
            <p:nvPr/>
          </p:nvSpPr>
          <p:spPr>
            <a:xfrm>
              <a:off x="3907969" y="4519897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5" name="pg1015"/>
            <p:cNvSpPr/>
            <p:nvPr/>
          </p:nvSpPr>
          <p:spPr>
            <a:xfrm>
              <a:off x="3942340" y="4435911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6" name="pg1016"/>
            <p:cNvSpPr/>
            <p:nvPr/>
          </p:nvSpPr>
          <p:spPr>
            <a:xfrm>
              <a:off x="4093867" y="4472893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7" name="pg1017"/>
            <p:cNvSpPr/>
            <p:nvPr/>
          </p:nvSpPr>
          <p:spPr>
            <a:xfrm>
              <a:off x="4041570" y="4435911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8" name="pg1018"/>
            <p:cNvSpPr/>
            <p:nvPr/>
          </p:nvSpPr>
          <p:spPr>
            <a:xfrm>
              <a:off x="4020467" y="4435064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9" name="pg1019"/>
            <p:cNvSpPr/>
            <p:nvPr/>
          </p:nvSpPr>
          <p:spPr>
            <a:xfrm>
              <a:off x="4104241" y="4480727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pg1020"/>
            <p:cNvSpPr/>
            <p:nvPr/>
          </p:nvSpPr>
          <p:spPr>
            <a:xfrm>
              <a:off x="4030842" y="44426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1" name="pg1021"/>
            <p:cNvSpPr/>
            <p:nvPr/>
          </p:nvSpPr>
          <p:spPr>
            <a:xfrm>
              <a:off x="3514736" y="3832470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2" name="pg1022"/>
            <p:cNvSpPr/>
            <p:nvPr/>
          </p:nvSpPr>
          <p:spPr>
            <a:xfrm>
              <a:off x="3598863" y="383395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3" name="pg1023"/>
            <p:cNvSpPr/>
            <p:nvPr/>
          </p:nvSpPr>
          <p:spPr>
            <a:xfrm>
              <a:off x="3746791" y="387093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4" name="pg1024"/>
            <p:cNvSpPr/>
            <p:nvPr/>
          </p:nvSpPr>
          <p:spPr>
            <a:xfrm>
              <a:off x="3694494" y="383395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5" name="pg1025"/>
            <p:cNvSpPr/>
            <p:nvPr/>
          </p:nvSpPr>
          <p:spPr>
            <a:xfrm>
              <a:off x="3673392" y="383310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6" name="pg1026"/>
            <p:cNvSpPr/>
            <p:nvPr/>
          </p:nvSpPr>
          <p:spPr>
            <a:xfrm>
              <a:off x="3757166" y="387876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pg1027"/>
            <p:cNvSpPr/>
            <p:nvPr/>
          </p:nvSpPr>
          <p:spPr>
            <a:xfrm>
              <a:off x="3683766" y="384072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8" name="pg1028"/>
            <p:cNvSpPr/>
            <p:nvPr/>
          </p:nvSpPr>
          <p:spPr>
            <a:xfrm>
              <a:off x="3893610" y="2959118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pg1029"/>
            <p:cNvSpPr/>
            <p:nvPr/>
          </p:nvSpPr>
          <p:spPr>
            <a:xfrm>
              <a:off x="3968774" y="2959118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0" name="pg1030"/>
            <p:cNvSpPr/>
            <p:nvPr/>
          </p:nvSpPr>
          <p:spPr>
            <a:xfrm>
              <a:off x="4056570" y="3043103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1" name="pg1031"/>
            <p:cNvSpPr/>
            <p:nvPr/>
          </p:nvSpPr>
          <p:spPr>
            <a:xfrm>
              <a:off x="4089035" y="2957636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2" name="pg1032"/>
            <p:cNvSpPr/>
            <p:nvPr/>
          </p:nvSpPr>
          <p:spPr>
            <a:xfrm>
              <a:off x="4242468" y="2996100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pg1033"/>
            <p:cNvSpPr/>
            <p:nvPr/>
          </p:nvSpPr>
          <p:spPr>
            <a:xfrm>
              <a:off x="4190171" y="2959118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4" name="pg1034"/>
            <p:cNvSpPr/>
            <p:nvPr/>
          </p:nvSpPr>
          <p:spPr>
            <a:xfrm>
              <a:off x="4169069" y="2958271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pg1035"/>
            <p:cNvSpPr/>
            <p:nvPr/>
          </p:nvSpPr>
          <p:spPr>
            <a:xfrm>
              <a:off x="4252843" y="3003934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6" name="pg1036"/>
            <p:cNvSpPr/>
            <p:nvPr/>
          </p:nvSpPr>
          <p:spPr>
            <a:xfrm>
              <a:off x="4179443" y="2965893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7" name="pg1037"/>
            <p:cNvSpPr/>
            <p:nvPr/>
          </p:nvSpPr>
          <p:spPr>
            <a:xfrm>
              <a:off x="4366111" y="2830234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8" name="pg1038"/>
            <p:cNvSpPr/>
            <p:nvPr/>
          </p:nvSpPr>
          <p:spPr>
            <a:xfrm>
              <a:off x="4378956" y="2840538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9" name="pg1039"/>
            <p:cNvSpPr/>
            <p:nvPr/>
          </p:nvSpPr>
          <p:spPr>
            <a:xfrm>
              <a:off x="4454049" y="2915702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0" name="pg1040"/>
            <p:cNvSpPr/>
            <p:nvPr/>
          </p:nvSpPr>
          <p:spPr>
            <a:xfrm>
              <a:off x="4487784" y="2830234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1" name="pg1041"/>
            <p:cNvSpPr/>
            <p:nvPr/>
          </p:nvSpPr>
          <p:spPr>
            <a:xfrm>
              <a:off x="4500700" y="2840538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2" name="pg1042"/>
            <p:cNvSpPr/>
            <p:nvPr/>
          </p:nvSpPr>
          <p:spPr>
            <a:xfrm>
              <a:off x="4639947" y="2868698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3" name="pg1043"/>
            <p:cNvSpPr/>
            <p:nvPr/>
          </p:nvSpPr>
          <p:spPr>
            <a:xfrm>
              <a:off x="4587650" y="2831716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4" name="pg1044"/>
            <p:cNvSpPr/>
            <p:nvPr/>
          </p:nvSpPr>
          <p:spPr>
            <a:xfrm>
              <a:off x="4566547" y="283086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5" name="pg1045"/>
            <p:cNvSpPr/>
            <p:nvPr/>
          </p:nvSpPr>
          <p:spPr>
            <a:xfrm>
              <a:off x="4650321" y="2876532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6" name="pg1046"/>
            <p:cNvSpPr/>
            <p:nvPr/>
          </p:nvSpPr>
          <p:spPr>
            <a:xfrm>
              <a:off x="4576922" y="283849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7" name="pg1047"/>
            <p:cNvSpPr/>
            <p:nvPr/>
          </p:nvSpPr>
          <p:spPr>
            <a:xfrm>
              <a:off x="4795838" y="29407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8" name="pg1048"/>
            <p:cNvSpPr/>
            <p:nvPr/>
          </p:nvSpPr>
          <p:spPr>
            <a:xfrm>
              <a:off x="4872554" y="293928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9" name="pg1049"/>
            <p:cNvSpPr/>
            <p:nvPr/>
          </p:nvSpPr>
          <p:spPr>
            <a:xfrm>
              <a:off x="4886458" y="298572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0" name="pg1050"/>
            <p:cNvSpPr/>
            <p:nvPr/>
          </p:nvSpPr>
          <p:spPr>
            <a:xfrm>
              <a:off x="4958798" y="30247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1" name="pg1051"/>
            <p:cNvSpPr/>
            <p:nvPr/>
          </p:nvSpPr>
          <p:spPr>
            <a:xfrm>
              <a:off x="4996768" y="29407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2" name="pg1052"/>
            <p:cNvSpPr/>
            <p:nvPr/>
          </p:nvSpPr>
          <p:spPr>
            <a:xfrm>
              <a:off x="5144696" y="29777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3" name="pg1053"/>
            <p:cNvSpPr/>
            <p:nvPr/>
          </p:nvSpPr>
          <p:spPr>
            <a:xfrm>
              <a:off x="5092399" y="29407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4" name="pg1054"/>
            <p:cNvSpPr/>
            <p:nvPr/>
          </p:nvSpPr>
          <p:spPr>
            <a:xfrm>
              <a:off x="5071297" y="29399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5" name="pg1055"/>
            <p:cNvSpPr/>
            <p:nvPr/>
          </p:nvSpPr>
          <p:spPr>
            <a:xfrm>
              <a:off x="5155071" y="29855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6" name="pg1056"/>
            <p:cNvSpPr/>
            <p:nvPr/>
          </p:nvSpPr>
          <p:spPr>
            <a:xfrm>
              <a:off x="5081672" y="29475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7" name="pg1057"/>
            <p:cNvSpPr/>
            <p:nvPr/>
          </p:nvSpPr>
          <p:spPr>
            <a:xfrm>
              <a:off x="5261660" y="37106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8" name="pg1058"/>
            <p:cNvSpPr/>
            <p:nvPr/>
          </p:nvSpPr>
          <p:spPr>
            <a:xfrm>
              <a:off x="5338447" y="371069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9" name="pg1059"/>
            <p:cNvSpPr/>
            <p:nvPr/>
          </p:nvSpPr>
          <p:spPr>
            <a:xfrm>
              <a:off x="5424620" y="37946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0" name="pg1060"/>
            <p:cNvSpPr/>
            <p:nvPr/>
          </p:nvSpPr>
          <p:spPr>
            <a:xfrm>
              <a:off x="5462590" y="37106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1" name="pg1061"/>
            <p:cNvSpPr/>
            <p:nvPr/>
          </p:nvSpPr>
          <p:spPr>
            <a:xfrm>
              <a:off x="5610518" y="37476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2" name="pg1062"/>
            <p:cNvSpPr/>
            <p:nvPr/>
          </p:nvSpPr>
          <p:spPr>
            <a:xfrm>
              <a:off x="5558221" y="37106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3" name="pg1063"/>
            <p:cNvSpPr/>
            <p:nvPr/>
          </p:nvSpPr>
          <p:spPr>
            <a:xfrm>
              <a:off x="5537119" y="37098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4" name="pg1064"/>
            <p:cNvSpPr/>
            <p:nvPr/>
          </p:nvSpPr>
          <p:spPr>
            <a:xfrm>
              <a:off x="5620893" y="37555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5" name="pg1065"/>
            <p:cNvSpPr/>
            <p:nvPr/>
          </p:nvSpPr>
          <p:spPr>
            <a:xfrm>
              <a:off x="5547493" y="37174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6" name="pg1066"/>
            <p:cNvSpPr/>
            <p:nvPr/>
          </p:nvSpPr>
          <p:spPr>
            <a:xfrm>
              <a:off x="5120557" y="42662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7" name="pg1067"/>
            <p:cNvSpPr/>
            <p:nvPr/>
          </p:nvSpPr>
          <p:spPr>
            <a:xfrm>
              <a:off x="5208636" y="43517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8" name="pg1068"/>
            <p:cNvSpPr/>
            <p:nvPr/>
          </p:nvSpPr>
          <p:spPr>
            <a:xfrm>
              <a:off x="5242371" y="42662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9" name="pg1069"/>
            <p:cNvSpPr/>
            <p:nvPr/>
          </p:nvSpPr>
          <p:spPr>
            <a:xfrm>
              <a:off x="5255287" y="42765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0" name="pg1070"/>
            <p:cNvSpPr/>
            <p:nvPr/>
          </p:nvSpPr>
          <p:spPr>
            <a:xfrm>
              <a:off x="5394534" y="43047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1" name="pg1071"/>
            <p:cNvSpPr/>
            <p:nvPr/>
          </p:nvSpPr>
          <p:spPr>
            <a:xfrm>
              <a:off x="5342237" y="42677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pg1072"/>
            <p:cNvSpPr/>
            <p:nvPr/>
          </p:nvSpPr>
          <p:spPr>
            <a:xfrm>
              <a:off x="5321134" y="42668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3" name="pg1073"/>
            <p:cNvSpPr/>
            <p:nvPr/>
          </p:nvSpPr>
          <p:spPr>
            <a:xfrm>
              <a:off x="5404908" y="43125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4" name="pg1074"/>
            <p:cNvSpPr/>
            <p:nvPr/>
          </p:nvSpPr>
          <p:spPr>
            <a:xfrm>
              <a:off x="5331509" y="42745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5" name="pg1075"/>
            <p:cNvSpPr/>
            <p:nvPr/>
          </p:nvSpPr>
          <p:spPr>
            <a:xfrm>
              <a:off x="4525243" y="46275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6" name="pg1076"/>
            <p:cNvSpPr/>
            <p:nvPr/>
          </p:nvSpPr>
          <p:spPr>
            <a:xfrm>
              <a:off x="4605629" y="46275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7" name="pg1077"/>
            <p:cNvSpPr/>
            <p:nvPr/>
          </p:nvSpPr>
          <p:spPr>
            <a:xfrm>
              <a:off x="4757298" y="46660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8" name="pg1078"/>
            <p:cNvSpPr/>
            <p:nvPr/>
          </p:nvSpPr>
          <p:spPr>
            <a:xfrm>
              <a:off x="4705001" y="46290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9" name="pg1079"/>
            <p:cNvSpPr/>
            <p:nvPr/>
          </p:nvSpPr>
          <p:spPr>
            <a:xfrm>
              <a:off x="4683898" y="46281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0" name="pg1080"/>
            <p:cNvSpPr/>
            <p:nvPr/>
          </p:nvSpPr>
          <p:spPr>
            <a:xfrm>
              <a:off x="4767672" y="46738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1" name="pg1081"/>
            <p:cNvSpPr/>
            <p:nvPr/>
          </p:nvSpPr>
          <p:spPr>
            <a:xfrm>
              <a:off x="4694273" y="46358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2" name="pg1082"/>
            <p:cNvSpPr/>
            <p:nvPr/>
          </p:nvSpPr>
          <p:spPr>
            <a:xfrm>
              <a:off x="3820647" y="443062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3" name="pg1083"/>
            <p:cNvSpPr/>
            <p:nvPr/>
          </p:nvSpPr>
          <p:spPr>
            <a:xfrm>
              <a:off x="3908726" y="45160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4" name="pg1084"/>
            <p:cNvSpPr/>
            <p:nvPr/>
          </p:nvSpPr>
          <p:spPr>
            <a:xfrm>
              <a:off x="3943096" y="443210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5" name="pg1085"/>
            <p:cNvSpPr/>
            <p:nvPr/>
          </p:nvSpPr>
          <p:spPr>
            <a:xfrm>
              <a:off x="4094624" y="44690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6" name="pg1086"/>
            <p:cNvSpPr/>
            <p:nvPr/>
          </p:nvSpPr>
          <p:spPr>
            <a:xfrm>
              <a:off x="4042327" y="44321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7" name="pg1087"/>
            <p:cNvSpPr/>
            <p:nvPr/>
          </p:nvSpPr>
          <p:spPr>
            <a:xfrm>
              <a:off x="4021224" y="44312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8" name="pg1088"/>
            <p:cNvSpPr/>
            <p:nvPr/>
          </p:nvSpPr>
          <p:spPr>
            <a:xfrm>
              <a:off x="4104998" y="44769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9" name="pg1089"/>
            <p:cNvSpPr/>
            <p:nvPr/>
          </p:nvSpPr>
          <p:spPr>
            <a:xfrm>
              <a:off x="4031599" y="44388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0" name="pg1090"/>
            <p:cNvSpPr/>
            <p:nvPr/>
          </p:nvSpPr>
          <p:spPr>
            <a:xfrm>
              <a:off x="3515493" y="382866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1" name="pg1091"/>
            <p:cNvSpPr/>
            <p:nvPr/>
          </p:nvSpPr>
          <p:spPr>
            <a:xfrm>
              <a:off x="3599620" y="383014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2" name="pg1092"/>
            <p:cNvSpPr/>
            <p:nvPr/>
          </p:nvSpPr>
          <p:spPr>
            <a:xfrm>
              <a:off x="3747548" y="38671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3" name="pg1093"/>
            <p:cNvSpPr/>
            <p:nvPr/>
          </p:nvSpPr>
          <p:spPr>
            <a:xfrm>
              <a:off x="3695251" y="38301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pg1094"/>
            <p:cNvSpPr/>
            <p:nvPr/>
          </p:nvSpPr>
          <p:spPr>
            <a:xfrm>
              <a:off x="3674149" y="38293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5" name="pg1095"/>
            <p:cNvSpPr/>
            <p:nvPr/>
          </p:nvSpPr>
          <p:spPr>
            <a:xfrm>
              <a:off x="3757923" y="38749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6" name="pg1096"/>
            <p:cNvSpPr/>
            <p:nvPr/>
          </p:nvSpPr>
          <p:spPr>
            <a:xfrm>
              <a:off x="3684523" y="38369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7" name="pg1097"/>
            <p:cNvSpPr/>
            <p:nvPr/>
          </p:nvSpPr>
          <p:spPr>
            <a:xfrm>
              <a:off x="3894367" y="295531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8" name="pg1098"/>
            <p:cNvSpPr/>
            <p:nvPr/>
          </p:nvSpPr>
          <p:spPr>
            <a:xfrm>
              <a:off x="3969531" y="295531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9" name="pg1099"/>
            <p:cNvSpPr/>
            <p:nvPr/>
          </p:nvSpPr>
          <p:spPr>
            <a:xfrm>
              <a:off x="4057327" y="30392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0" name="pg1100"/>
            <p:cNvSpPr/>
            <p:nvPr/>
          </p:nvSpPr>
          <p:spPr>
            <a:xfrm>
              <a:off x="4089792" y="29538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1" name="pg1101"/>
            <p:cNvSpPr/>
            <p:nvPr/>
          </p:nvSpPr>
          <p:spPr>
            <a:xfrm>
              <a:off x="4243225" y="29922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2" name="pg1102"/>
            <p:cNvSpPr/>
            <p:nvPr/>
          </p:nvSpPr>
          <p:spPr>
            <a:xfrm>
              <a:off x="4190928" y="29553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3" name="pg1103"/>
            <p:cNvSpPr/>
            <p:nvPr/>
          </p:nvSpPr>
          <p:spPr>
            <a:xfrm>
              <a:off x="4169826" y="29544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4" name="pg1104"/>
            <p:cNvSpPr/>
            <p:nvPr/>
          </p:nvSpPr>
          <p:spPr>
            <a:xfrm>
              <a:off x="4253600" y="30001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5" name="pg1105"/>
            <p:cNvSpPr/>
            <p:nvPr/>
          </p:nvSpPr>
          <p:spPr>
            <a:xfrm>
              <a:off x="4180200" y="29620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6" name="pg1106"/>
            <p:cNvSpPr/>
            <p:nvPr/>
          </p:nvSpPr>
          <p:spPr>
            <a:xfrm>
              <a:off x="4366868" y="282642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7" name="pg1107"/>
            <p:cNvSpPr/>
            <p:nvPr/>
          </p:nvSpPr>
          <p:spPr>
            <a:xfrm>
              <a:off x="4379713" y="283673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8" name="pg1108"/>
            <p:cNvSpPr/>
            <p:nvPr/>
          </p:nvSpPr>
          <p:spPr>
            <a:xfrm>
              <a:off x="4454806" y="29118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9" name="pg1109"/>
            <p:cNvSpPr/>
            <p:nvPr/>
          </p:nvSpPr>
          <p:spPr>
            <a:xfrm>
              <a:off x="4488541" y="282642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0" name="pg1110"/>
            <p:cNvSpPr/>
            <p:nvPr/>
          </p:nvSpPr>
          <p:spPr>
            <a:xfrm>
              <a:off x="4501457" y="283673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1" name="pg1111"/>
            <p:cNvSpPr/>
            <p:nvPr/>
          </p:nvSpPr>
          <p:spPr>
            <a:xfrm>
              <a:off x="4640703" y="28648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2" name="pg1112"/>
            <p:cNvSpPr/>
            <p:nvPr/>
          </p:nvSpPr>
          <p:spPr>
            <a:xfrm>
              <a:off x="4588407" y="28279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3" name="pg1113"/>
            <p:cNvSpPr/>
            <p:nvPr/>
          </p:nvSpPr>
          <p:spPr>
            <a:xfrm>
              <a:off x="4567304" y="28270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4" name="pg1114"/>
            <p:cNvSpPr/>
            <p:nvPr/>
          </p:nvSpPr>
          <p:spPr>
            <a:xfrm>
              <a:off x="4651078" y="28727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5" name="pg1115"/>
            <p:cNvSpPr/>
            <p:nvPr/>
          </p:nvSpPr>
          <p:spPr>
            <a:xfrm>
              <a:off x="4577679" y="28346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6" name="pg1116"/>
            <p:cNvSpPr/>
            <p:nvPr/>
          </p:nvSpPr>
          <p:spPr>
            <a:xfrm>
              <a:off x="4785894" y="29407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7" name="pg1117"/>
            <p:cNvSpPr/>
            <p:nvPr/>
          </p:nvSpPr>
          <p:spPr>
            <a:xfrm>
              <a:off x="4862610" y="2939287"/>
              <a:ext cx="66694" cy="102335"/>
            </a:xfrm>
            <a:custGeom>
              <a:avLst/>
              <a:pathLst>
                <a:path w="66694" h="102335">
                  <a:moveTo>
                    <a:pt x="66694" y="68388"/>
                  </a:moveTo>
                  <a:lnTo>
                    <a:pt x="66673" y="69872"/>
                  </a:lnTo>
                  <a:lnTo>
                    <a:pt x="66609" y="71332"/>
                  </a:lnTo>
                  <a:lnTo>
                    <a:pt x="66503" y="72768"/>
                  </a:lnTo>
                  <a:lnTo>
                    <a:pt x="66355" y="74181"/>
                  </a:lnTo>
                  <a:lnTo>
                    <a:pt x="66165" y="75569"/>
                  </a:lnTo>
                  <a:lnTo>
                    <a:pt x="65932" y="76933"/>
                  </a:lnTo>
                  <a:lnTo>
                    <a:pt x="65657" y="78273"/>
                  </a:lnTo>
                  <a:lnTo>
                    <a:pt x="65339" y="79590"/>
                  </a:lnTo>
                  <a:lnTo>
                    <a:pt x="64979" y="80882"/>
                  </a:lnTo>
                  <a:lnTo>
                    <a:pt x="64577" y="82150"/>
                  </a:lnTo>
                  <a:lnTo>
                    <a:pt x="64147" y="83375"/>
                  </a:lnTo>
                  <a:lnTo>
                    <a:pt x="63676" y="84567"/>
                  </a:lnTo>
                  <a:lnTo>
                    <a:pt x="63164" y="85724"/>
                  </a:lnTo>
                  <a:lnTo>
                    <a:pt x="62612" y="86848"/>
                  </a:lnTo>
                  <a:lnTo>
                    <a:pt x="62018" y="87937"/>
                  </a:lnTo>
                  <a:lnTo>
                    <a:pt x="61384" y="88993"/>
                  </a:lnTo>
                  <a:lnTo>
                    <a:pt x="60708" y="90015"/>
                  </a:lnTo>
                  <a:lnTo>
                    <a:pt x="59992" y="91003"/>
                  </a:lnTo>
                  <a:lnTo>
                    <a:pt x="59235" y="91957"/>
                  </a:lnTo>
                  <a:lnTo>
                    <a:pt x="58437" y="92878"/>
                  </a:lnTo>
                  <a:lnTo>
                    <a:pt x="57612" y="93748"/>
                  </a:lnTo>
                  <a:lnTo>
                    <a:pt x="56748" y="94580"/>
                  </a:lnTo>
                  <a:lnTo>
                    <a:pt x="55845" y="95374"/>
                  </a:lnTo>
                  <a:lnTo>
                    <a:pt x="54902" y="96130"/>
                  </a:lnTo>
                  <a:lnTo>
                    <a:pt x="53920" y="96848"/>
                  </a:lnTo>
                  <a:lnTo>
                    <a:pt x="52898" y="97527"/>
                  </a:lnTo>
                  <a:lnTo>
                    <a:pt x="51836" y="98169"/>
                  </a:lnTo>
                  <a:lnTo>
                    <a:pt x="50735" y="98772"/>
                  </a:lnTo>
                  <a:lnTo>
                    <a:pt x="49595" y="99338"/>
                  </a:lnTo>
                  <a:lnTo>
                    <a:pt x="48415" y="99865"/>
                  </a:lnTo>
                  <a:lnTo>
                    <a:pt x="47197" y="100334"/>
                  </a:lnTo>
                  <a:lnTo>
                    <a:pt x="45942" y="100754"/>
                  </a:lnTo>
                  <a:lnTo>
                    <a:pt x="44650" y="101125"/>
                  </a:lnTo>
                  <a:lnTo>
                    <a:pt x="43322" y="101446"/>
                  </a:lnTo>
                  <a:lnTo>
                    <a:pt x="41957" y="101717"/>
                  </a:lnTo>
                  <a:lnTo>
                    <a:pt x="40555" y="101940"/>
                  </a:lnTo>
                  <a:lnTo>
                    <a:pt x="39117" y="102113"/>
                  </a:lnTo>
                  <a:lnTo>
                    <a:pt x="37642" y="102236"/>
                  </a:lnTo>
                  <a:lnTo>
                    <a:pt x="36130" y="102310"/>
                  </a:lnTo>
                  <a:lnTo>
                    <a:pt x="34582" y="102335"/>
                  </a:lnTo>
                  <a:lnTo>
                    <a:pt x="32868" y="102302"/>
                  </a:lnTo>
                  <a:lnTo>
                    <a:pt x="31197" y="102202"/>
                  </a:lnTo>
                  <a:lnTo>
                    <a:pt x="29570" y="102036"/>
                  </a:lnTo>
                  <a:lnTo>
                    <a:pt x="27987" y="101804"/>
                  </a:lnTo>
                  <a:lnTo>
                    <a:pt x="26448" y="101506"/>
                  </a:lnTo>
                  <a:lnTo>
                    <a:pt x="24952" y="101141"/>
                  </a:lnTo>
                  <a:lnTo>
                    <a:pt x="23501" y="100710"/>
                  </a:lnTo>
                  <a:lnTo>
                    <a:pt x="22093" y="100212"/>
                  </a:lnTo>
                  <a:lnTo>
                    <a:pt x="20728" y="99648"/>
                  </a:lnTo>
                  <a:lnTo>
                    <a:pt x="19408" y="99018"/>
                  </a:lnTo>
                  <a:lnTo>
                    <a:pt x="18131" y="98326"/>
                  </a:lnTo>
                  <a:lnTo>
                    <a:pt x="16898" y="97575"/>
                  </a:lnTo>
                  <a:lnTo>
                    <a:pt x="15709" y="96767"/>
                  </a:lnTo>
                  <a:lnTo>
                    <a:pt x="14564" y="95901"/>
                  </a:lnTo>
                  <a:lnTo>
                    <a:pt x="13462" y="94977"/>
                  </a:lnTo>
                  <a:lnTo>
                    <a:pt x="12404" y="93996"/>
                  </a:lnTo>
                  <a:lnTo>
                    <a:pt x="11390" y="92956"/>
                  </a:lnTo>
                  <a:lnTo>
                    <a:pt x="10419" y="91859"/>
                  </a:lnTo>
                  <a:lnTo>
                    <a:pt x="9493" y="90703"/>
                  </a:lnTo>
                  <a:lnTo>
                    <a:pt x="8610" y="89490"/>
                  </a:lnTo>
                  <a:lnTo>
                    <a:pt x="7770" y="88206"/>
                  </a:lnTo>
                  <a:lnTo>
                    <a:pt x="6972" y="86867"/>
                  </a:lnTo>
                  <a:lnTo>
                    <a:pt x="6217" y="85474"/>
                  </a:lnTo>
                  <a:lnTo>
                    <a:pt x="5504" y="84025"/>
                  </a:lnTo>
                  <a:lnTo>
                    <a:pt x="4834" y="82521"/>
                  </a:lnTo>
                  <a:lnTo>
                    <a:pt x="4206" y="80962"/>
                  </a:lnTo>
                  <a:lnTo>
                    <a:pt x="3620" y="79348"/>
                  </a:lnTo>
                  <a:lnTo>
                    <a:pt x="3077" y="77678"/>
                  </a:lnTo>
                  <a:lnTo>
                    <a:pt x="2576" y="75954"/>
                  </a:lnTo>
                  <a:lnTo>
                    <a:pt x="2117" y="74175"/>
                  </a:lnTo>
                  <a:lnTo>
                    <a:pt x="1715" y="72329"/>
                  </a:lnTo>
                  <a:lnTo>
                    <a:pt x="1355" y="70435"/>
                  </a:lnTo>
                  <a:lnTo>
                    <a:pt x="1037" y="68490"/>
                  </a:lnTo>
                  <a:lnTo>
                    <a:pt x="762" y="66496"/>
                  </a:lnTo>
                  <a:lnTo>
                    <a:pt x="529" y="64453"/>
                  </a:lnTo>
                  <a:lnTo>
                    <a:pt x="338" y="62361"/>
                  </a:lnTo>
                  <a:lnTo>
                    <a:pt x="190" y="60219"/>
                  </a:lnTo>
                  <a:lnTo>
                    <a:pt x="84" y="58027"/>
                  </a:lnTo>
                  <a:lnTo>
                    <a:pt x="21" y="55786"/>
                  </a:lnTo>
                  <a:lnTo>
                    <a:pt x="0" y="53496"/>
                  </a:lnTo>
                  <a:lnTo>
                    <a:pt x="23" y="50875"/>
                  </a:lnTo>
                  <a:lnTo>
                    <a:pt x="95" y="48319"/>
                  </a:lnTo>
                  <a:lnTo>
                    <a:pt x="215" y="45827"/>
                  </a:lnTo>
                  <a:lnTo>
                    <a:pt x="383" y="43401"/>
                  </a:lnTo>
                  <a:lnTo>
                    <a:pt x="599" y="41040"/>
                  </a:lnTo>
                  <a:lnTo>
                    <a:pt x="863" y="38743"/>
                  </a:lnTo>
                  <a:lnTo>
                    <a:pt x="1175" y="36511"/>
                  </a:lnTo>
                  <a:lnTo>
                    <a:pt x="1535" y="34345"/>
                  </a:lnTo>
                  <a:lnTo>
                    <a:pt x="1943" y="32243"/>
                  </a:lnTo>
                  <a:lnTo>
                    <a:pt x="2399" y="30206"/>
                  </a:lnTo>
                  <a:lnTo>
                    <a:pt x="2914" y="28235"/>
                  </a:lnTo>
                  <a:lnTo>
                    <a:pt x="3472" y="26330"/>
                  </a:lnTo>
                  <a:lnTo>
                    <a:pt x="4072" y="24492"/>
                  </a:lnTo>
                  <a:lnTo>
                    <a:pt x="4714" y="22719"/>
                  </a:lnTo>
                  <a:lnTo>
                    <a:pt x="5399" y="21014"/>
                  </a:lnTo>
                  <a:lnTo>
                    <a:pt x="6126" y="19374"/>
                  </a:lnTo>
                  <a:lnTo>
                    <a:pt x="6895" y="17801"/>
                  </a:lnTo>
                  <a:lnTo>
                    <a:pt x="7706" y="16294"/>
                  </a:lnTo>
                  <a:lnTo>
                    <a:pt x="8560" y="14854"/>
                  </a:lnTo>
                  <a:lnTo>
                    <a:pt x="9457" y="13480"/>
                  </a:lnTo>
                  <a:lnTo>
                    <a:pt x="10394" y="12172"/>
                  </a:lnTo>
                  <a:lnTo>
                    <a:pt x="11371" y="10930"/>
                  </a:lnTo>
                  <a:lnTo>
                    <a:pt x="12387" y="9755"/>
                  </a:lnTo>
                  <a:lnTo>
                    <a:pt x="13443" y="8646"/>
                  </a:lnTo>
                  <a:lnTo>
                    <a:pt x="14538" y="7604"/>
                  </a:lnTo>
                  <a:lnTo>
                    <a:pt x="15673" y="6628"/>
                  </a:lnTo>
                  <a:lnTo>
                    <a:pt x="16847" y="5718"/>
                  </a:lnTo>
                  <a:lnTo>
                    <a:pt x="18061" y="4875"/>
                  </a:lnTo>
                  <a:lnTo>
                    <a:pt x="19315" y="4098"/>
                  </a:lnTo>
                  <a:lnTo>
                    <a:pt x="20608" y="3387"/>
                  </a:lnTo>
                  <a:lnTo>
                    <a:pt x="21952" y="2744"/>
                  </a:lnTo>
                  <a:lnTo>
                    <a:pt x="23329" y="2168"/>
                  </a:lnTo>
                  <a:lnTo>
                    <a:pt x="24741" y="1659"/>
                  </a:lnTo>
                  <a:lnTo>
                    <a:pt x="26186" y="1219"/>
                  </a:lnTo>
                  <a:lnTo>
                    <a:pt x="27665" y="846"/>
                  </a:lnTo>
                  <a:lnTo>
                    <a:pt x="29179" y="542"/>
                  </a:lnTo>
                  <a:lnTo>
                    <a:pt x="30726" y="304"/>
                  </a:lnTo>
                  <a:lnTo>
                    <a:pt x="32306" y="135"/>
                  </a:lnTo>
                  <a:lnTo>
                    <a:pt x="33921" y="33"/>
                  </a:lnTo>
                  <a:lnTo>
                    <a:pt x="35570" y="0"/>
                  </a:lnTo>
                  <a:lnTo>
                    <a:pt x="36580" y="10"/>
                  </a:lnTo>
                  <a:lnTo>
                    <a:pt x="37577" y="42"/>
                  </a:lnTo>
                  <a:lnTo>
                    <a:pt x="38562" y="95"/>
                  </a:lnTo>
                  <a:lnTo>
                    <a:pt x="39533" y="169"/>
                  </a:lnTo>
                  <a:lnTo>
                    <a:pt x="40493" y="264"/>
                  </a:lnTo>
                  <a:lnTo>
                    <a:pt x="41439" y="381"/>
                  </a:lnTo>
                  <a:lnTo>
                    <a:pt x="42373" y="518"/>
                  </a:lnTo>
                  <a:lnTo>
                    <a:pt x="43294" y="677"/>
                  </a:lnTo>
                  <a:lnTo>
                    <a:pt x="44202" y="857"/>
                  </a:lnTo>
                  <a:lnTo>
                    <a:pt x="45098" y="1058"/>
                  </a:lnTo>
                  <a:lnTo>
                    <a:pt x="45978" y="1283"/>
                  </a:lnTo>
                  <a:lnTo>
                    <a:pt x="46842" y="1535"/>
                  </a:lnTo>
                  <a:lnTo>
                    <a:pt x="47689" y="1814"/>
                  </a:lnTo>
                  <a:lnTo>
                    <a:pt x="48519" y="2120"/>
                  </a:lnTo>
                  <a:lnTo>
                    <a:pt x="49332" y="2452"/>
                  </a:lnTo>
                  <a:lnTo>
                    <a:pt x="50128" y="2811"/>
                  </a:lnTo>
                  <a:lnTo>
                    <a:pt x="50908" y="3197"/>
                  </a:lnTo>
                  <a:lnTo>
                    <a:pt x="51670" y="3610"/>
                  </a:lnTo>
                  <a:lnTo>
                    <a:pt x="52415" y="4050"/>
                  </a:lnTo>
                  <a:lnTo>
                    <a:pt x="53143" y="4516"/>
                  </a:lnTo>
                  <a:lnTo>
                    <a:pt x="53868" y="4998"/>
                  </a:lnTo>
                  <a:lnTo>
                    <a:pt x="54575" y="5510"/>
                  </a:lnTo>
                  <a:lnTo>
                    <a:pt x="55263" y="6054"/>
                  </a:lnTo>
                  <a:lnTo>
                    <a:pt x="55933" y="6628"/>
                  </a:lnTo>
                  <a:lnTo>
                    <a:pt x="56584" y="7234"/>
                  </a:lnTo>
                  <a:lnTo>
                    <a:pt x="57217" y="7870"/>
                  </a:lnTo>
                  <a:lnTo>
                    <a:pt x="57832" y="8538"/>
                  </a:lnTo>
                  <a:lnTo>
                    <a:pt x="58428" y="9237"/>
                  </a:lnTo>
                  <a:lnTo>
                    <a:pt x="59006" y="9966"/>
                  </a:lnTo>
                  <a:lnTo>
                    <a:pt x="59566" y="10727"/>
                  </a:lnTo>
                  <a:lnTo>
                    <a:pt x="60105" y="11521"/>
                  </a:lnTo>
                  <a:lnTo>
                    <a:pt x="60622" y="12350"/>
                  </a:lnTo>
                  <a:lnTo>
                    <a:pt x="61116" y="13215"/>
                  </a:lnTo>
                  <a:lnTo>
                    <a:pt x="61587" y="14115"/>
                  </a:lnTo>
                  <a:lnTo>
                    <a:pt x="62036" y="15050"/>
                  </a:lnTo>
                  <a:lnTo>
                    <a:pt x="62462" y="16020"/>
                  </a:lnTo>
                  <a:lnTo>
                    <a:pt x="62866" y="17026"/>
                  </a:lnTo>
                  <a:lnTo>
                    <a:pt x="63247" y="18067"/>
                  </a:lnTo>
                  <a:lnTo>
                    <a:pt x="63606" y="19143"/>
                  </a:lnTo>
                  <a:lnTo>
                    <a:pt x="63942" y="20255"/>
                  </a:lnTo>
                  <a:lnTo>
                    <a:pt x="51802" y="22443"/>
                  </a:lnTo>
                  <a:lnTo>
                    <a:pt x="51383" y="21194"/>
                  </a:lnTo>
                  <a:lnTo>
                    <a:pt x="50916" y="20018"/>
                  </a:lnTo>
                  <a:lnTo>
                    <a:pt x="50401" y="18913"/>
                  </a:lnTo>
                  <a:lnTo>
                    <a:pt x="49838" y="17881"/>
                  </a:lnTo>
                  <a:lnTo>
                    <a:pt x="49226" y="16920"/>
                  </a:lnTo>
                  <a:lnTo>
                    <a:pt x="48567" y="16032"/>
                  </a:lnTo>
                  <a:lnTo>
                    <a:pt x="47860" y="15215"/>
                  </a:lnTo>
                  <a:lnTo>
                    <a:pt x="47105" y="14470"/>
                  </a:lnTo>
                  <a:lnTo>
                    <a:pt x="46302" y="13798"/>
                  </a:lnTo>
                  <a:lnTo>
                    <a:pt x="45451" y="13197"/>
                  </a:lnTo>
                  <a:lnTo>
                    <a:pt x="44575" y="12647"/>
                  </a:lnTo>
                  <a:lnTo>
                    <a:pt x="43672" y="12156"/>
                  </a:lnTo>
                  <a:lnTo>
                    <a:pt x="42740" y="11721"/>
                  </a:lnTo>
                  <a:lnTo>
                    <a:pt x="41781" y="11345"/>
                  </a:lnTo>
                  <a:lnTo>
                    <a:pt x="40793" y="11027"/>
                  </a:lnTo>
                  <a:lnTo>
                    <a:pt x="39776" y="10767"/>
                  </a:lnTo>
                  <a:lnTo>
                    <a:pt x="38732" y="10564"/>
                  </a:lnTo>
                  <a:lnTo>
                    <a:pt x="37659" y="10419"/>
                  </a:lnTo>
                  <a:lnTo>
                    <a:pt x="36558" y="10333"/>
                  </a:lnTo>
                  <a:lnTo>
                    <a:pt x="35429" y="10304"/>
                  </a:lnTo>
                  <a:lnTo>
                    <a:pt x="34394" y="10328"/>
                  </a:lnTo>
                  <a:lnTo>
                    <a:pt x="33379" y="10402"/>
                  </a:lnTo>
                  <a:lnTo>
                    <a:pt x="32384" y="10526"/>
                  </a:lnTo>
                  <a:lnTo>
                    <a:pt x="31409" y="10699"/>
                  </a:lnTo>
                  <a:lnTo>
                    <a:pt x="30453" y="10921"/>
                  </a:lnTo>
                  <a:lnTo>
                    <a:pt x="29517" y="11193"/>
                  </a:lnTo>
                  <a:lnTo>
                    <a:pt x="28601" y="11514"/>
                  </a:lnTo>
                  <a:lnTo>
                    <a:pt x="27705" y="11885"/>
                  </a:lnTo>
                  <a:lnTo>
                    <a:pt x="26828" y="12304"/>
                  </a:lnTo>
                  <a:lnTo>
                    <a:pt x="25972" y="12774"/>
                  </a:lnTo>
                  <a:lnTo>
                    <a:pt x="25137" y="13293"/>
                  </a:lnTo>
                  <a:lnTo>
                    <a:pt x="24329" y="13861"/>
                  </a:lnTo>
                  <a:lnTo>
                    <a:pt x="23545" y="14478"/>
                  </a:lnTo>
                  <a:lnTo>
                    <a:pt x="22787" y="15145"/>
                  </a:lnTo>
                  <a:lnTo>
                    <a:pt x="22055" y="15861"/>
                  </a:lnTo>
                  <a:lnTo>
                    <a:pt x="21347" y="16627"/>
                  </a:lnTo>
                  <a:lnTo>
                    <a:pt x="20666" y="17442"/>
                  </a:lnTo>
                  <a:lnTo>
                    <a:pt x="20009" y="18307"/>
                  </a:lnTo>
                  <a:lnTo>
                    <a:pt x="19378" y="19221"/>
                  </a:lnTo>
                  <a:lnTo>
                    <a:pt x="18773" y="20184"/>
                  </a:lnTo>
                  <a:lnTo>
                    <a:pt x="18193" y="21184"/>
                  </a:lnTo>
                  <a:lnTo>
                    <a:pt x="17641" y="22234"/>
                  </a:lnTo>
                  <a:lnTo>
                    <a:pt x="17115" y="23335"/>
                  </a:lnTo>
                  <a:lnTo>
                    <a:pt x="16616" y="24487"/>
                  </a:lnTo>
                  <a:lnTo>
                    <a:pt x="16144" y="25689"/>
                  </a:lnTo>
                  <a:lnTo>
                    <a:pt x="15698" y="26943"/>
                  </a:lnTo>
                  <a:lnTo>
                    <a:pt x="15280" y="28247"/>
                  </a:lnTo>
                  <a:lnTo>
                    <a:pt x="14888" y="29602"/>
                  </a:lnTo>
                  <a:lnTo>
                    <a:pt x="14523" y="31008"/>
                  </a:lnTo>
                  <a:lnTo>
                    <a:pt x="14185" y="32465"/>
                  </a:lnTo>
                  <a:lnTo>
                    <a:pt x="13890" y="33971"/>
                  </a:lnTo>
                  <a:lnTo>
                    <a:pt x="13626" y="35528"/>
                  </a:lnTo>
                  <a:lnTo>
                    <a:pt x="13393" y="37133"/>
                  </a:lnTo>
                  <a:lnTo>
                    <a:pt x="13192" y="38788"/>
                  </a:lnTo>
                  <a:lnTo>
                    <a:pt x="13021" y="40493"/>
                  </a:lnTo>
                  <a:lnTo>
                    <a:pt x="12881" y="42246"/>
                  </a:lnTo>
                  <a:lnTo>
                    <a:pt x="12772" y="44050"/>
                  </a:lnTo>
                  <a:lnTo>
                    <a:pt x="12695" y="45902"/>
                  </a:lnTo>
                  <a:lnTo>
                    <a:pt x="12648" y="47804"/>
                  </a:lnTo>
                  <a:lnTo>
                    <a:pt x="12633" y="49756"/>
                  </a:lnTo>
                  <a:lnTo>
                    <a:pt x="13353" y="48502"/>
                  </a:lnTo>
                  <a:lnTo>
                    <a:pt x="14129" y="47311"/>
                  </a:lnTo>
                  <a:lnTo>
                    <a:pt x="14962" y="46182"/>
                  </a:lnTo>
                  <a:lnTo>
                    <a:pt x="15851" y="45115"/>
                  </a:lnTo>
                  <a:lnTo>
                    <a:pt x="16797" y="44110"/>
                  </a:lnTo>
                  <a:lnTo>
                    <a:pt x="17799" y="43167"/>
                  </a:lnTo>
                  <a:lnTo>
                    <a:pt x="18857" y="42286"/>
                  </a:lnTo>
                  <a:lnTo>
                    <a:pt x="19973" y="41467"/>
                  </a:lnTo>
                  <a:lnTo>
                    <a:pt x="21144" y="40711"/>
                  </a:lnTo>
                  <a:lnTo>
                    <a:pt x="22372" y="40016"/>
                  </a:lnTo>
                  <a:lnTo>
                    <a:pt x="23647" y="39373"/>
                  </a:lnTo>
                  <a:lnTo>
                    <a:pt x="24958" y="38797"/>
                  </a:lnTo>
                  <a:lnTo>
                    <a:pt x="26306" y="38288"/>
                  </a:lnTo>
                  <a:lnTo>
                    <a:pt x="27691" y="37848"/>
                  </a:lnTo>
                  <a:lnTo>
                    <a:pt x="29112" y="37475"/>
                  </a:lnTo>
                  <a:lnTo>
                    <a:pt x="30570" y="37171"/>
                  </a:lnTo>
                  <a:lnTo>
                    <a:pt x="32065" y="36933"/>
                  </a:lnTo>
                  <a:lnTo>
                    <a:pt x="33597" y="36764"/>
                  </a:lnTo>
                  <a:lnTo>
                    <a:pt x="35165" y="36662"/>
                  </a:lnTo>
                  <a:lnTo>
                    <a:pt x="36770" y="36629"/>
                  </a:lnTo>
                  <a:lnTo>
                    <a:pt x="38112" y="36650"/>
                  </a:lnTo>
                  <a:lnTo>
                    <a:pt x="39429" y="36716"/>
                  </a:lnTo>
                  <a:lnTo>
                    <a:pt x="40721" y="36825"/>
                  </a:lnTo>
                  <a:lnTo>
                    <a:pt x="41987" y="36979"/>
                  </a:lnTo>
                  <a:lnTo>
                    <a:pt x="43227" y="37175"/>
                  </a:lnTo>
                  <a:lnTo>
                    <a:pt x="44443" y="37416"/>
                  </a:lnTo>
                  <a:lnTo>
                    <a:pt x="45633" y="37701"/>
                  </a:lnTo>
                  <a:lnTo>
                    <a:pt x="46797" y="38029"/>
                  </a:lnTo>
                  <a:lnTo>
                    <a:pt x="47936" y="38401"/>
                  </a:lnTo>
                  <a:lnTo>
                    <a:pt x="49050" y="38816"/>
                  </a:lnTo>
                  <a:lnTo>
                    <a:pt x="50135" y="39274"/>
                  </a:lnTo>
                  <a:lnTo>
                    <a:pt x="51187" y="39771"/>
                  </a:lnTo>
                  <a:lnTo>
                    <a:pt x="52207" y="40307"/>
                  </a:lnTo>
                  <a:lnTo>
                    <a:pt x="53194" y="40883"/>
                  </a:lnTo>
                  <a:lnTo>
                    <a:pt x="54149" y="41498"/>
                  </a:lnTo>
                  <a:lnTo>
                    <a:pt x="55071" y="42153"/>
                  </a:lnTo>
                  <a:lnTo>
                    <a:pt x="55961" y="42848"/>
                  </a:lnTo>
                  <a:lnTo>
                    <a:pt x="56819" y="43582"/>
                  </a:lnTo>
                  <a:lnTo>
                    <a:pt x="57644" y="44355"/>
                  </a:lnTo>
                  <a:lnTo>
                    <a:pt x="58437" y="45168"/>
                  </a:lnTo>
                  <a:lnTo>
                    <a:pt x="59209" y="46005"/>
                  </a:lnTo>
                  <a:lnTo>
                    <a:pt x="59944" y="46879"/>
                  </a:lnTo>
                  <a:lnTo>
                    <a:pt x="60643" y="47789"/>
                  </a:lnTo>
                  <a:lnTo>
                    <a:pt x="61305" y="48737"/>
                  </a:lnTo>
                  <a:lnTo>
                    <a:pt x="61930" y="49720"/>
                  </a:lnTo>
                  <a:lnTo>
                    <a:pt x="62519" y="50741"/>
                  </a:lnTo>
                  <a:lnTo>
                    <a:pt x="63071" y="51798"/>
                  </a:lnTo>
                  <a:lnTo>
                    <a:pt x="63586" y="52892"/>
                  </a:lnTo>
                  <a:lnTo>
                    <a:pt x="64064" y="54023"/>
                  </a:lnTo>
                  <a:lnTo>
                    <a:pt x="64506" y="55190"/>
                  </a:lnTo>
                  <a:lnTo>
                    <a:pt x="64922" y="56376"/>
                  </a:lnTo>
                  <a:lnTo>
                    <a:pt x="65294" y="57592"/>
                  </a:lnTo>
                  <a:lnTo>
                    <a:pt x="65622" y="58838"/>
                  </a:lnTo>
                  <a:lnTo>
                    <a:pt x="65906" y="60113"/>
                  </a:lnTo>
                  <a:lnTo>
                    <a:pt x="66147" y="61418"/>
                  </a:lnTo>
                  <a:lnTo>
                    <a:pt x="66344" y="62753"/>
                  </a:lnTo>
                  <a:lnTo>
                    <a:pt x="66497" y="64117"/>
                  </a:lnTo>
                  <a:lnTo>
                    <a:pt x="66606" y="65511"/>
                  </a:lnTo>
                  <a:lnTo>
                    <a:pt x="66672" y="66935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8" name="pg1118"/>
            <p:cNvSpPr/>
            <p:nvPr/>
          </p:nvSpPr>
          <p:spPr>
            <a:xfrm>
              <a:off x="4876514" y="2985726"/>
              <a:ext cx="39875" cy="45662"/>
            </a:xfrm>
            <a:custGeom>
              <a:avLst/>
              <a:pathLst>
                <a:path w="39875" h="45662">
                  <a:moveTo>
                    <a:pt x="39875" y="22513"/>
                  </a:moveTo>
                  <a:lnTo>
                    <a:pt x="39862" y="21493"/>
                  </a:lnTo>
                  <a:lnTo>
                    <a:pt x="39824" y="20492"/>
                  </a:lnTo>
                  <a:lnTo>
                    <a:pt x="39761" y="19511"/>
                  </a:lnTo>
                  <a:lnTo>
                    <a:pt x="39672" y="18550"/>
                  </a:lnTo>
                  <a:lnTo>
                    <a:pt x="39557" y="17608"/>
                  </a:lnTo>
                  <a:lnTo>
                    <a:pt x="39418" y="16687"/>
                  </a:lnTo>
                  <a:lnTo>
                    <a:pt x="39253" y="15785"/>
                  </a:lnTo>
                  <a:lnTo>
                    <a:pt x="39062" y="14902"/>
                  </a:lnTo>
                  <a:lnTo>
                    <a:pt x="38846" y="14040"/>
                  </a:lnTo>
                  <a:lnTo>
                    <a:pt x="38605" y="13197"/>
                  </a:lnTo>
                  <a:lnTo>
                    <a:pt x="38338" y="12377"/>
                  </a:lnTo>
                  <a:lnTo>
                    <a:pt x="38046" y="11582"/>
                  </a:lnTo>
                  <a:lnTo>
                    <a:pt x="37728" y="10813"/>
                  </a:lnTo>
                  <a:lnTo>
                    <a:pt x="37385" y="10069"/>
                  </a:lnTo>
                  <a:lnTo>
                    <a:pt x="37017" y="9351"/>
                  </a:lnTo>
                  <a:lnTo>
                    <a:pt x="36623" y="8658"/>
                  </a:lnTo>
                  <a:lnTo>
                    <a:pt x="36204" y="7990"/>
                  </a:lnTo>
                  <a:lnTo>
                    <a:pt x="35759" y="7348"/>
                  </a:lnTo>
                  <a:lnTo>
                    <a:pt x="35289" y="6731"/>
                  </a:lnTo>
                  <a:lnTo>
                    <a:pt x="34794" y="6140"/>
                  </a:lnTo>
                  <a:lnTo>
                    <a:pt x="34273" y="5561"/>
                  </a:lnTo>
                  <a:lnTo>
                    <a:pt x="33729" y="5010"/>
                  </a:lnTo>
                  <a:lnTo>
                    <a:pt x="33161" y="4488"/>
                  </a:lnTo>
                  <a:lnTo>
                    <a:pt x="32569" y="3994"/>
                  </a:lnTo>
                  <a:lnTo>
                    <a:pt x="31953" y="3528"/>
                  </a:lnTo>
                  <a:lnTo>
                    <a:pt x="31313" y="3091"/>
                  </a:lnTo>
                  <a:lnTo>
                    <a:pt x="30649" y="2681"/>
                  </a:lnTo>
                  <a:lnTo>
                    <a:pt x="29960" y="2300"/>
                  </a:lnTo>
                  <a:lnTo>
                    <a:pt x="29248" y="1947"/>
                  </a:lnTo>
                  <a:lnTo>
                    <a:pt x="28512" y="1623"/>
                  </a:lnTo>
                  <a:lnTo>
                    <a:pt x="27752" y="1314"/>
                  </a:lnTo>
                  <a:lnTo>
                    <a:pt x="26968" y="1038"/>
                  </a:lnTo>
                  <a:lnTo>
                    <a:pt x="26160" y="795"/>
                  </a:lnTo>
                  <a:lnTo>
                    <a:pt x="25328" y="584"/>
                  </a:lnTo>
                  <a:lnTo>
                    <a:pt x="24472" y="405"/>
                  </a:lnTo>
                  <a:lnTo>
                    <a:pt x="23592" y="259"/>
                  </a:lnTo>
                  <a:lnTo>
                    <a:pt x="22688" y="146"/>
                  </a:lnTo>
                  <a:lnTo>
                    <a:pt x="21760" y="64"/>
                  </a:lnTo>
                  <a:lnTo>
                    <a:pt x="20807" y="16"/>
                  </a:lnTo>
                  <a:lnTo>
                    <a:pt x="19831" y="0"/>
                  </a:lnTo>
                  <a:lnTo>
                    <a:pt x="19139" y="10"/>
                  </a:lnTo>
                  <a:lnTo>
                    <a:pt x="18445" y="42"/>
                  </a:lnTo>
                  <a:lnTo>
                    <a:pt x="17750" y="95"/>
                  </a:lnTo>
                  <a:lnTo>
                    <a:pt x="17054" y="169"/>
                  </a:lnTo>
                  <a:lnTo>
                    <a:pt x="16356" y="264"/>
                  </a:lnTo>
                  <a:lnTo>
                    <a:pt x="15656" y="381"/>
                  </a:lnTo>
                  <a:lnTo>
                    <a:pt x="14955" y="518"/>
                  </a:lnTo>
                  <a:lnTo>
                    <a:pt x="14253" y="677"/>
                  </a:lnTo>
                  <a:lnTo>
                    <a:pt x="13549" y="857"/>
                  </a:lnTo>
                  <a:lnTo>
                    <a:pt x="12844" y="1058"/>
                  </a:lnTo>
                  <a:lnTo>
                    <a:pt x="12145" y="1269"/>
                  </a:lnTo>
                  <a:lnTo>
                    <a:pt x="11458" y="1507"/>
                  </a:lnTo>
                  <a:lnTo>
                    <a:pt x="10784" y="1772"/>
                  </a:lnTo>
                  <a:lnTo>
                    <a:pt x="10123" y="2063"/>
                  </a:lnTo>
                  <a:lnTo>
                    <a:pt x="9474" y="2381"/>
                  </a:lnTo>
                  <a:lnTo>
                    <a:pt x="8838" y="2727"/>
                  </a:lnTo>
                  <a:lnTo>
                    <a:pt x="8215" y="3098"/>
                  </a:lnTo>
                  <a:lnTo>
                    <a:pt x="7605" y="3497"/>
                  </a:lnTo>
                  <a:lnTo>
                    <a:pt x="7007" y="3923"/>
                  </a:lnTo>
                  <a:lnTo>
                    <a:pt x="6422" y="4375"/>
                  </a:lnTo>
                  <a:lnTo>
                    <a:pt x="5867" y="4842"/>
                  </a:lnTo>
                  <a:lnTo>
                    <a:pt x="5332" y="5338"/>
                  </a:lnTo>
                  <a:lnTo>
                    <a:pt x="4817" y="5864"/>
                  </a:lnTo>
                  <a:lnTo>
                    <a:pt x="4322" y="6419"/>
                  </a:lnTo>
                  <a:lnTo>
                    <a:pt x="3846" y="7004"/>
                  </a:lnTo>
                  <a:lnTo>
                    <a:pt x="3390" y="7619"/>
                  </a:lnTo>
                  <a:lnTo>
                    <a:pt x="2954" y="8263"/>
                  </a:lnTo>
                  <a:lnTo>
                    <a:pt x="2537" y="8937"/>
                  </a:lnTo>
                  <a:lnTo>
                    <a:pt x="2141" y="9641"/>
                  </a:lnTo>
                  <a:lnTo>
                    <a:pt x="1764" y="10374"/>
                  </a:lnTo>
                  <a:lnTo>
                    <a:pt x="1429" y="11139"/>
                  </a:lnTo>
                  <a:lnTo>
                    <a:pt x="1129" y="11935"/>
                  </a:lnTo>
                  <a:lnTo>
                    <a:pt x="864" y="12765"/>
                  </a:lnTo>
                  <a:lnTo>
                    <a:pt x="635" y="13626"/>
                  </a:lnTo>
                  <a:lnTo>
                    <a:pt x="441" y="14521"/>
                  </a:lnTo>
                  <a:lnTo>
                    <a:pt x="282" y="15447"/>
                  </a:lnTo>
                  <a:lnTo>
                    <a:pt x="158" y="16406"/>
                  </a:lnTo>
                  <a:lnTo>
                    <a:pt x="70" y="17398"/>
                  </a:lnTo>
                  <a:lnTo>
                    <a:pt x="17" y="18422"/>
                  </a:lnTo>
                  <a:lnTo>
                    <a:pt x="0" y="19479"/>
                  </a:lnTo>
                  <a:lnTo>
                    <a:pt x="14" y="20572"/>
                  </a:lnTo>
                  <a:lnTo>
                    <a:pt x="56" y="21652"/>
                  </a:lnTo>
                  <a:lnTo>
                    <a:pt x="127" y="22718"/>
                  </a:lnTo>
                  <a:lnTo>
                    <a:pt x="225" y="23770"/>
                  </a:lnTo>
                  <a:lnTo>
                    <a:pt x="352" y="24807"/>
                  </a:lnTo>
                  <a:lnTo>
                    <a:pt x="508" y="25830"/>
                  </a:lnTo>
                  <a:lnTo>
                    <a:pt x="691" y="26840"/>
                  </a:lnTo>
                  <a:lnTo>
                    <a:pt x="903" y="27835"/>
                  </a:lnTo>
                  <a:lnTo>
                    <a:pt x="1143" y="28816"/>
                  </a:lnTo>
                  <a:lnTo>
                    <a:pt x="1411" y="29783"/>
                  </a:lnTo>
                  <a:lnTo>
                    <a:pt x="1705" y="30716"/>
                  </a:lnTo>
                  <a:lnTo>
                    <a:pt x="2024" y="31626"/>
                  </a:lnTo>
                  <a:lnTo>
                    <a:pt x="2366" y="32512"/>
                  </a:lnTo>
                  <a:lnTo>
                    <a:pt x="2732" y="33374"/>
                  </a:lnTo>
                  <a:lnTo>
                    <a:pt x="3122" y="34211"/>
                  </a:lnTo>
                  <a:lnTo>
                    <a:pt x="3537" y="35025"/>
                  </a:lnTo>
                  <a:lnTo>
                    <a:pt x="3975" y="35815"/>
                  </a:lnTo>
                  <a:lnTo>
                    <a:pt x="4437" y="36581"/>
                  </a:lnTo>
                  <a:lnTo>
                    <a:pt x="4924" y="37322"/>
                  </a:lnTo>
                  <a:lnTo>
                    <a:pt x="5434" y="38040"/>
                  </a:lnTo>
                  <a:lnTo>
                    <a:pt x="5981" y="38731"/>
                  </a:lnTo>
                  <a:lnTo>
                    <a:pt x="6549" y="39392"/>
                  </a:lnTo>
                  <a:lnTo>
                    <a:pt x="7138" y="40024"/>
                  </a:lnTo>
                  <a:lnTo>
                    <a:pt x="7749" y="40626"/>
                  </a:lnTo>
                  <a:lnTo>
                    <a:pt x="8380" y="41198"/>
                  </a:lnTo>
                  <a:lnTo>
                    <a:pt x="9033" y="41741"/>
                  </a:lnTo>
                  <a:lnTo>
                    <a:pt x="9707" y="42254"/>
                  </a:lnTo>
                  <a:lnTo>
                    <a:pt x="10402" y="42738"/>
                  </a:lnTo>
                  <a:lnTo>
                    <a:pt x="11119" y="43191"/>
                  </a:lnTo>
                  <a:lnTo>
                    <a:pt x="11856" y="43616"/>
                  </a:lnTo>
                  <a:lnTo>
                    <a:pt x="12614" y="44004"/>
                  </a:lnTo>
                  <a:lnTo>
                    <a:pt x="13389" y="44352"/>
                  </a:lnTo>
                  <a:lnTo>
                    <a:pt x="14183" y="44659"/>
                  </a:lnTo>
                  <a:lnTo>
                    <a:pt x="14996" y="44925"/>
                  </a:lnTo>
                  <a:lnTo>
                    <a:pt x="15826" y="45151"/>
                  </a:lnTo>
                  <a:lnTo>
                    <a:pt x="16675" y="45335"/>
                  </a:lnTo>
                  <a:lnTo>
                    <a:pt x="17543" y="45478"/>
                  </a:lnTo>
                  <a:lnTo>
                    <a:pt x="18428" y="45580"/>
                  </a:lnTo>
                  <a:lnTo>
                    <a:pt x="19332" y="45642"/>
                  </a:lnTo>
                  <a:lnTo>
                    <a:pt x="20255" y="45662"/>
                  </a:lnTo>
                  <a:lnTo>
                    <a:pt x="21162" y="45647"/>
                  </a:lnTo>
                  <a:lnTo>
                    <a:pt x="22050" y="45600"/>
                  </a:lnTo>
                  <a:lnTo>
                    <a:pt x="22918" y="45523"/>
                  </a:lnTo>
                  <a:lnTo>
                    <a:pt x="23767" y="45414"/>
                  </a:lnTo>
                  <a:lnTo>
                    <a:pt x="24595" y="45274"/>
                  </a:lnTo>
                  <a:lnTo>
                    <a:pt x="25404" y="45103"/>
                  </a:lnTo>
                  <a:lnTo>
                    <a:pt x="26193" y="44901"/>
                  </a:lnTo>
                  <a:lnTo>
                    <a:pt x="26962" y="44669"/>
                  </a:lnTo>
                  <a:lnTo>
                    <a:pt x="27712" y="44405"/>
                  </a:lnTo>
                  <a:lnTo>
                    <a:pt x="28442" y="44110"/>
                  </a:lnTo>
                  <a:lnTo>
                    <a:pt x="29164" y="43772"/>
                  </a:lnTo>
                  <a:lnTo>
                    <a:pt x="29865" y="43407"/>
                  </a:lnTo>
                  <a:lnTo>
                    <a:pt x="30542" y="43015"/>
                  </a:lnTo>
                  <a:lnTo>
                    <a:pt x="31197" y="42596"/>
                  </a:lnTo>
                  <a:lnTo>
                    <a:pt x="31829" y="42151"/>
                  </a:lnTo>
                  <a:lnTo>
                    <a:pt x="32439" y="41679"/>
                  </a:lnTo>
                  <a:lnTo>
                    <a:pt x="33026" y="41180"/>
                  </a:lnTo>
                  <a:lnTo>
                    <a:pt x="33591" y="40654"/>
                  </a:lnTo>
                  <a:lnTo>
                    <a:pt x="34133" y="40102"/>
                  </a:lnTo>
                  <a:lnTo>
                    <a:pt x="34652" y="39522"/>
                  </a:lnTo>
                  <a:lnTo>
                    <a:pt x="35149" y="38902"/>
                  </a:lnTo>
                  <a:lnTo>
                    <a:pt x="35621" y="38257"/>
                  </a:lnTo>
                  <a:lnTo>
                    <a:pt x="36069" y="37587"/>
                  </a:lnTo>
                  <a:lnTo>
                    <a:pt x="36493" y="36891"/>
                  </a:lnTo>
                  <a:lnTo>
                    <a:pt x="36893" y="36170"/>
                  </a:lnTo>
                  <a:lnTo>
                    <a:pt x="37269" y="35423"/>
                  </a:lnTo>
                  <a:lnTo>
                    <a:pt x="37622" y="34651"/>
                  </a:lnTo>
                  <a:lnTo>
                    <a:pt x="37950" y="33853"/>
                  </a:lnTo>
                  <a:lnTo>
                    <a:pt x="38254" y="33031"/>
                  </a:lnTo>
                  <a:lnTo>
                    <a:pt x="38534" y="32182"/>
                  </a:lnTo>
                  <a:lnTo>
                    <a:pt x="38789" y="31311"/>
                  </a:lnTo>
                  <a:lnTo>
                    <a:pt x="39017" y="30418"/>
                  </a:lnTo>
                  <a:lnTo>
                    <a:pt x="39218" y="29504"/>
                  </a:lnTo>
                  <a:lnTo>
                    <a:pt x="39392" y="28569"/>
                  </a:lnTo>
                  <a:lnTo>
                    <a:pt x="39540" y="27612"/>
                  </a:lnTo>
                  <a:lnTo>
                    <a:pt x="39660" y="26635"/>
                  </a:lnTo>
                  <a:lnTo>
                    <a:pt x="39754" y="25636"/>
                  </a:lnTo>
                  <a:lnTo>
                    <a:pt x="39821" y="24616"/>
                  </a:lnTo>
                  <a:lnTo>
                    <a:pt x="39862" y="23575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9" name="pg1119"/>
            <p:cNvSpPr/>
            <p:nvPr/>
          </p:nvSpPr>
          <p:spPr>
            <a:xfrm>
              <a:off x="4948854" y="3024754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0" name="pg1120"/>
            <p:cNvSpPr/>
            <p:nvPr/>
          </p:nvSpPr>
          <p:spPr>
            <a:xfrm>
              <a:off x="4986824" y="2940769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pg1121"/>
            <p:cNvSpPr/>
            <p:nvPr/>
          </p:nvSpPr>
          <p:spPr>
            <a:xfrm>
              <a:off x="5134752" y="2977751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2" name="pg1122"/>
            <p:cNvSpPr/>
            <p:nvPr/>
          </p:nvSpPr>
          <p:spPr>
            <a:xfrm>
              <a:off x="5082455" y="2940769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3" name="pg1123"/>
            <p:cNvSpPr/>
            <p:nvPr/>
          </p:nvSpPr>
          <p:spPr>
            <a:xfrm>
              <a:off x="5061353" y="2939922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4" name="pg1124"/>
            <p:cNvSpPr/>
            <p:nvPr/>
          </p:nvSpPr>
          <p:spPr>
            <a:xfrm>
              <a:off x="5145127" y="2985585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5" name="pg1125"/>
            <p:cNvSpPr/>
            <p:nvPr/>
          </p:nvSpPr>
          <p:spPr>
            <a:xfrm>
              <a:off x="5071727" y="2947544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6" name="pg1126"/>
            <p:cNvSpPr/>
            <p:nvPr/>
          </p:nvSpPr>
          <p:spPr>
            <a:xfrm>
              <a:off x="5251716" y="37106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7" name="pg1127"/>
            <p:cNvSpPr/>
            <p:nvPr/>
          </p:nvSpPr>
          <p:spPr>
            <a:xfrm>
              <a:off x="5328503" y="3710692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8" name="pg1128"/>
            <p:cNvSpPr/>
            <p:nvPr/>
          </p:nvSpPr>
          <p:spPr>
            <a:xfrm>
              <a:off x="5414676" y="379467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9" name="pg1129"/>
            <p:cNvSpPr/>
            <p:nvPr/>
          </p:nvSpPr>
          <p:spPr>
            <a:xfrm>
              <a:off x="5452646" y="371069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0" name="pg1130"/>
            <p:cNvSpPr/>
            <p:nvPr/>
          </p:nvSpPr>
          <p:spPr>
            <a:xfrm>
              <a:off x="5600574" y="374767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1" name="pg1131"/>
            <p:cNvSpPr/>
            <p:nvPr/>
          </p:nvSpPr>
          <p:spPr>
            <a:xfrm>
              <a:off x="5548277" y="371069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2" name="pg1132"/>
            <p:cNvSpPr/>
            <p:nvPr/>
          </p:nvSpPr>
          <p:spPr>
            <a:xfrm>
              <a:off x="5527175" y="370984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3" name="pg1133"/>
            <p:cNvSpPr/>
            <p:nvPr/>
          </p:nvSpPr>
          <p:spPr>
            <a:xfrm>
              <a:off x="5610949" y="375550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4" name="pg1134"/>
            <p:cNvSpPr/>
            <p:nvPr/>
          </p:nvSpPr>
          <p:spPr>
            <a:xfrm>
              <a:off x="5537549" y="371746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5" name="pg1135"/>
            <p:cNvSpPr/>
            <p:nvPr/>
          </p:nvSpPr>
          <p:spPr>
            <a:xfrm>
              <a:off x="5110613" y="4266262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6" name="pg1136"/>
            <p:cNvSpPr/>
            <p:nvPr/>
          </p:nvSpPr>
          <p:spPr>
            <a:xfrm>
              <a:off x="5198692" y="4351730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7" name="pg1137"/>
            <p:cNvSpPr/>
            <p:nvPr/>
          </p:nvSpPr>
          <p:spPr>
            <a:xfrm>
              <a:off x="5232427" y="4266262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8" name="pg1138"/>
            <p:cNvSpPr/>
            <p:nvPr/>
          </p:nvSpPr>
          <p:spPr>
            <a:xfrm>
              <a:off x="5245343" y="4276566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9" name="pg1139"/>
            <p:cNvSpPr/>
            <p:nvPr/>
          </p:nvSpPr>
          <p:spPr>
            <a:xfrm>
              <a:off x="5384589" y="4304726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0" name="pg1140"/>
            <p:cNvSpPr/>
            <p:nvPr/>
          </p:nvSpPr>
          <p:spPr>
            <a:xfrm>
              <a:off x="5332292" y="4267744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1" name="pg1141"/>
            <p:cNvSpPr/>
            <p:nvPr/>
          </p:nvSpPr>
          <p:spPr>
            <a:xfrm>
              <a:off x="5311190" y="4266897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2" name="pg1142"/>
            <p:cNvSpPr/>
            <p:nvPr/>
          </p:nvSpPr>
          <p:spPr>
            <a:xfrm>
              <a:off x="5394964" y="4312560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3" name="pg1143"/>
            <p:cNvSpPr/>
            <p:nvPr/>
          </p:nvSpPr>
          <p:spPr>
            <a:xfrm>
              <a:off x="5321565" y="4274520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4" name="pg1144"/>
            <p:cNvSpPr/>
            <p:nvPr/>
          </p:nvSpPr>
          <p:spPr>
            <a:xfrm>
              <a:off x="4515299" y="46275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5" name="pg1145"/>
            <p:cNvSpPr/>
            <p:nvPr/>
          </p:nvSpPr>
          <p:spPr>
            <a:xfrm>
              <a:off x="4595685" y="462754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6" name="pg1146"/>
            <p:cNvSpPr/>
            <p:nvPr/>
          </p:nvSpPr>
          <p:spPr>
            <a:xfrm>
              <a:off x="4747353" y="466600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7" name="pg1147"/>
            <p:cNvSpPr/>
            <p:nvPr/>
          </p:nvSpPr>
          <p:spPr>
            <a:xfrm>
              <a:off x="4695056" y="462902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8" name="pg1148"/>
            <p:cNvSpPr/>
            <p:nvPr/>
          </p:nvSpPr>
          <p:spPr>
            <a:xfrm>
              <a:off x="4673954" y="462818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9" name="pg1149"/>
            <p:cNvSpPr/>
            <p:nvPr/>
          </p:nvSpPr>
          <p:spPr>
            <a:xfrm>
              <a:off x="4757728" y="467384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0" name="pg1150"/>
            <p:cNvSpPr/>
            <p:nvPr/>
          </p:nvSpPr>
          <p:spPr>
            <a:xfrm>
              <a:off x="4684329" y="463580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1" name="pg1151"/>
            <p:cNvSpPr/>
            <p:nvPr/>
          </p:nvSpPr>
          <p:spPr>
            <a:xfrm>
              <a:off x="3810703" y="4430623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2" name="pg1152"/>
            <p:cNvSpPr/>
            <p:nvPr/>
          </p:nvSpPr>
          <p:spPr>
            <a:xfrm>
              <a:off x="3898782" y="4516091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3" name="pg1153"/>
            <p:cNvSpPr/>
            <p:nvPr/>
          </p:nvSpPr>
          <p:spPr>
            <a:xfrm>
              <a:off x="3933152" y="4432105"/>
              <a:ext cx="65706" cy="99441"/>
            </a:xfrm>
            <a:custGeom>
              <a:avLst/>
              <a:pathLst>
                <a:path w="65706" h="99441">
                  <a:moveTo>
                    <a:pt x="65706" y="10304"/>
                  </a:moveTo>
                  <a:lnTo>
                    <a:pt x="64222" y="12582"/>
                  </a:lnTo>
                  <a:lnTo>
                    <a:pt x="62761" y="14843"/>
                  </a:lnTo>
                  <a:lnTo>
                    <a:pt x="61325" y="17087"/>
                  </a:lnTo>
                  <a:lnTo>
                    <a:pt x="59913" y="19315"/>
                  </a:lnTo>
                  <a:lnTo>
                    <a:pt x="58525" y="21525"/>
                  </a:lnTo>
                  <a:lnTo>
                    <a:pt x="57161" y="23719"/>
                  </a:lnTo>
                  <a:lnTo>
                    <a:pt x="55820" y="25895"/>
                  </a:lnTo>
                  <a:lnTo>
                    <a:pt x="54504" y="28055"/>
                  </a:lnTo>
                  <a:lnTo>
                    <a:pt x="53212" y="30198"/>
                  </a:lnTo>
                  <a:lnTo>
                    <a:pt x="51944" y="32323"/>
                  </a:lnTo>
                  <a:lnTo>
                    <a:pt x="50705" y="34429"/>
                  </a:lnTo>
                  <a:lnTo>
                    <a:pt x="49502" y="36538"/>
                  </a:lnTo>
                  <a:lnTo>
                    <a:pt x="48334" y="38652"/>
                  </a:lnTo>
                  <a:lnTo>
                    <a:pt x="47201" y="40770"/>
                  </a:lnTo>
                  <a:lnTo>
                    <a:pt x="46103" y="42892"/>
                  </a:lnTo>
                  <a:lnTo>
                    <a:pt x="45041" y="45019"/>
                  </a:lnTo>
                  <a:lnTo>
                    <a:pt x="44014" y="47149"/>
                  </a:lnTo>
                  <a:lnTo>
                    <a:pt x="43023" y="49284"/>
                  </a:lnTo>
                  <a:lnTo>
                    <a:pt x="42066" y="51423"/>
                  </a:lnTo>
                  <a:lnTo>
                    <a:pt x="41145" y="53567"/>
                  </a:lnTo>
                  <a:lnTo>
                    <a:pt x="40262" y="55705"/>
                  </a:lnTo>
                  <a:lnTo>
                    <a:pt x="39418" y="57855"/>
                  </a:lnTo>
                  <a:lnTo>
                    <a:pt x="38613" y="60018"/>
                  </a:lnTo>
                  <a:lnTo>
                    <a:pt x="37848" y="62194"/>
                  </a:lnTo>
                  <a:lnTo>
                    <a:pt x="37123" y="64383"/>
                  </a:lnTo>
                  <a:lnTo>
                    <a:pt x="36437" y="66584"/>
                  </a:lnTo>
                  <a:lnTo>
                    <a:pt x="35790" y="68798"/>
                  </a:lnTo>
                  <a:lnTo>
                    <a:pt x="35183" y="71025"/>
                  </a:lnTo>
                  <a:lnTo>
                    <a:pt x="34616" y="73264"/>
                  </a:lnTo>
                  <a:lnTo>
                    <a:pt x="34088" y="75516"/>
                  </a:lnTo>
                  <a:lnTo>
                    <a:pt x="33618" y="77775"/>
                  </a:lnTo>
                  <a:lnTo>
                    <a:pt x="33199" y="80064"/>
                  </a:lnTo>
                  <a:lnTo>
                    <a:pt x="32828" y="82382"/>
                  </a:lnTo>
                  <a:lnTo>
                    <a:pt x="32507" y="84730"/>
                  </a:lnTo>
                  <a:lnTo>
                    <a:pt x="32235" y="87108"/>
                  </a:lnTo>
                  <a:lnTo>
                    <a:pt x="32013" y="89515"/>
                  </a:lnTo>
                  <a:lnTo>
                    <a:pt x="31840" y="91952"/>
                  </a:lnTo>
                  <a:lnTo>
                    <a:pt x="31716" y="94419"/>
                  </a:lnTo>
                  <a:lnTo>
                    <a:pt x="31642" y="96915"/>
                  </a:lnTo>
                  <a:lnTo>
                    <a:pt x="31618" y="99441"/>
                  </a:lnTo>
                  <a:lnTo>
                    <a:pt x="18349" y="99441"/>
                  </a:lnTo>
                  <a:lnTo>
                    <a:pt x="18378" y="97061"/>
                  </a:lnTo>
                  <a:lnTo>
                    <a:pt x="18462" y="94690"/>
                  </a:lnTo>
                  <a:lnTo>
                    <a:pt x="18603" y="92329"/>
                  </a:lnTo>
                  <a:lnTo>
                    <a:pt x="18801" y="89978"/>
                  </a:lnTo>
                  <a:lnTo>
                    <a:pt x="19055" y="87637"/>
                  </a:lnTo>
                  <a:lnTo>
                    <a:pt x="19366" y="85306"/>
                  </a:lnTo>
                  <a:lnTo>
                    <a:pt x="19733" y="82985"/>
                  </a:lnTo>
                  <a:lnTo>
                    <a:pt x="20156" y="80674"/>
                  </a:lnTo>
                  <a:lnTo>
                    <a:pt x="20636" y="78372"/>
                  </a:lnTo>
                  <a:lnTo>
                    <a:pt x="21172" y="76081"/>
                  </a:lnTo>
                  <a:lnTo>
                    <a:pt x="21757" y="73785"/>
                  </a:lnTo>
                  <a:lnTo>
                    <a:pt x="22381" y="71499"/>
                  </a:lnTo>
                  <a:lnTo>
                    <a:pt x="23044" y="69223"/>
                  </a:lnTo>
                  <a:lnTo>
                    <a:pt x="23747" y="66957"/>
                  </a:lnTo>
                  <a:lnTo>
                    <a:pt x="24489" y="64700"/>
                  </a:lnTo>
                  <a:lnTo>
                    <a:pt x="25271" y="62454"/>
                  </a:lnTo>
                  <a:lnTo>
                    <a:pt x="26093" y="60217"/>
                  </a:lnTo>
                  <a:lnTo>
                    <a:pt x="26954" y="57991"/>
                  </a:lnTo>
                  <a:lnTo>
                    <a:pt x="27855" y="55774"/>
                  </a:lnTo>
                  <a:lnTo>
                    <a:pt x="28795" y="53567"/>
                  </a:lnTo>
                  <a:lnTo>
                    <a:pt x="29770" y="51355"/>
                  </a:lnTo>
                  <a:lnTo>
                    <a:pt x="30776" y="49152"/>
                  </a:lnTo>
                  <a:lnTo>
                    <a:pt x="31814" y="46957"/>
                  </a:lnTo>
                  <a:lnTo>
                    <a:pt x="32882" y="44770"/>
                  </a:lnTo>
                  <a:lnTo>
                    <a:pt x="33982" y="42592"/>
                  </a:lnTo>
                  <a:lnTo>
                    <a:pt x="35113" y="40423"/>
                  </a:lnTo>
                  <a:lnTo>
                    <a:pt x="36274" y="38262"/>
                  </a:lnTo>
                  <a:lnTo>
                    <a:pt x="37467" y="36109"/>
                  </a:lnTo>
                  <a:lnTo>
                    <a:pt x="38691" y="33965"/>
                  </a:lnTo>
                  <a:lnTo>
                    <a:pt x="39946" y="31829"/>
                  </a:lnTo>
                  <a:lnTo>
                    <a:pt x="41224" y="29701"/>
                  </a:lnTo>
                  <a:lnTo>
                    <a:pt x="42517" y="27578"/>
                  </a:lnTo>
                  <a:lnTo>
                    <a:pt x="43827" y="25461"/>
                  </a:lnTo>
                  <a:lnTo>
                    <a:pt x="45151" y="23349"/>
                  </a:lnTo>
                  <a:lnTo>
                    <a:pt x="46492" y="21243"/>
                  </a:lnTo>
                  <a:lnTo>
                    <a:pt x="47847" y="19143"/>
                  </a:lnTo>
                  <a:lnTo>
                    <a:pt x="49219" y="17048"/>
                  </a:lnTo>
                  <a:lnTo>
                    <a:pt x="50605" y="14959"/>
                  </a:lnTo>
                  <a:lnTo>
                    <a:pt x="52008" y="12875"/>
                  </a:lnTo>
                  <a:lnTo>
                    <a:pt x="53426" y="10798"/>
                  </a:lnTo>
                  <a:lnTo>
                    <a:pt x="0" y="10798"/>
                  </a:lnTo>
                  <a:lnTo>
                    <a:pt x="0" y="0"/>
                  </a:lnTo>
                  <a:lnTo>
                    <a:pt x="65706" y="0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4" name="pg1154"/>
            <p:cNvSpPr/>
            <p:nvPr/>
          </p:nvSpPr>
          <p:spPr>
            <a:xfrm>
              <a:off x="4084679" y="4469087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5" name="pg1155"/>
            <p:cNvSpPr/>
            <p:nvPr/>
          </p:nvSpPr>
          <p:spPr>
            <a:xfrm>
              <a:off x="4032382" y="4432105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6" name="pg1156"/>
            <p:cNvSpPr/>
            <p:nvPr/>
          </p:nvSpPr>
          <p:spPr>
            <a:xfrm>
              <a:off x="4011280" y="4431259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7" name="pg1157"/>
            <p:cNvSpPr/>
            <p:nvPr/>
          </p:nvSpPr>
          <p:spPr>
            <a:xfrm>
              <a:off x="4095054" y="4476921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8" name="pg1158"/>
            <p:cNvSpPr/>
            <p:nvPr/>
          </p:nvSpPr>
          <p:spPr>
            <a:xfrm>
              <a:off x="4021655" y="4438881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9" name="pg1159"/>
            <p:cNvSpPr/>
            <p:nvPr/>
          </p:nvSpPr>
          <p:spPr>
            <a:xfrm>
              <a:off x="3505549" y="3828665"/>
              <a:ext cx="65847" cy="100923"/>
            </a:xfrm>
            <a:custGeom>
              <a:avLst/>
              <a:pathLst>
                <a:path w="65847" h="100923">
                  <a:moveTo>
                    <a:pt x="0" y="100923"/>
                  </a:moveTo>
                  <a:lnTo>
                    <a:pt x="0" y="91960"/>
                  </a:lnTo>
                  <a:lnTo>
                    <a:pt x="735" y="90329"/>
                  </a:lnTo>
                  <a:lnTo>
                    <a:pt x="1501" y="88736"/>
                  </a:lnTo>
                  <a:lnTo>
                    <a:pt x="2299" y="87184"/>
                  </a:lnTo>
                  <a:lnTo>
                    <a:pt x="3127" y="85671"/>
                  </a:lnTo>
                  <a:lnTo>
                    <a:pt x="3987" y="84197"/>
                  </a:lnTo>
                  <a:lnTo>
                    <a:pt x="4878" y="82763"/>
                  </a:lnTo>
                  <a:lnTo>
                    <a:pt x="5799" y="81368"/>
                  </a:lnTo>
                  <a:lnTo>
                    <a:pt x="6752" y="80013"/>
                  </a:lnTo>
                  <a:lnTo>
                    <a:pt x="7736" y="78698"/>
                  </a:lnTo>
                  <a:lnTo>
                    <a:pt x="8751" y="77422"/>
                  </a:lnTo>
                  <a:lnTo>
                    <a:pt x="9800" y="76164"/>
                  </a:lnTo>
                  <a:lnTo>
                    <a:pt x="10860" y="74932"/>
                  </a:lnTo>
                  <a:lnTo>
                    <a:pt x="11929" y="73725"/>
                  </a:lnTo>
                  <a:lnTo>
                    <a:pt x="13008" y="72543"/>
                  </a:lnTo>
                  <a:lnTo>
                    <a:pt x="14097" y="71387"/>
                  </a:lnTo>
                  <a:lnTo>
                    <a:pt x="15196" y="70257"/>
                  </a:lnTo>
                  <a:lnTo>
                    <a:pt x="16305" y="69151"/>
                  </a:lnTo>
                  <a:lnTo>
                    <a:pt x="17423" y="68072"/>
                  </a:lnTo>
                  <a:lnTo>
                    <a:pt x="18552" y="67017"/>
                  </a:lnTo>
                  <a:lnTo>
                    <a:pt x="19690" y="65988"/>
                  </a:lnTo>
                  <a:lnTo>
                    <a:pt x="20832" y="64966"/>
                  </a:lnTo>
                  <a:lnTo>
                    <a:pt x="21971" y="63958"/>
                  </a:lnTo>
                  <a:lnTo>
                    <a:pt x="23108" y="62967"/>
                  </a:lnTo>
                  <a:lnTo>
                    <a:pt x="24241" y="61991"/>
                  </a:lnTo>
                  <a:lnTo>
                    <a:pt x="25372" y="61030"/>
                  </a:lnTo>
                  <a:lnTo>
                    <a:pt x="26499" y="60085"/>
                  </a:lnTo>
                  <a:lnTo>
                    <a:pt x="27624" y="59156"/>
                  </a:lnTo>
                  <a:lnTo>
                    <a:pt x="28747" y="58242"/>
                  </a:lnTo>
                  <a:lnTo>
                    <a:pt x="29866" y="57343"/>
                  </a:lnTo>
                  <a:lnTo>
                    <a:pt x="30982" y="56460"/>
                  </a:lnTo>
                  <a:lnTo>
                    <a:pt x="32100" y="55585"/>
                  </a:lnTo>
                  <a:lnTo>
                    <a:pt x="33196" y="54710"/>
                  </a:lnTo>
                  <a:lnTo>
                    <a:pt x="34268" y="53835"/>
                  </a:lnTo>
                  <a:lnTo>
                    <a:pt x="35319" y="52960"/>
                  </a:lnTo>
                  <a:lnTo>
                    <a:pt x="36346" y="52085"/>
                  </a:lnTo>
                  <a:lnTo>
                    <a:pt x="37351" y="51210"/>
                  </a:lnTo>
                  <a:lnTo>
                    <a:pt x="38334" y="50334"/>
                  </a:lnTo>
                  <a:lnTo>
                    <a:pt x="39293" y="49459"/>
                  </a:lnTo>
                  <a:lnTo>
                    <a:pt x="40231" y="48584"/>
                  </a:lnTo>
                  <a:lnTo>
                    <a:pt x="41145" y="47709"/>
                  </a:lnTo>
                  <a:lnTo>
                    <a:pt x="42031" y="46830"/>
                  </a:lnTo>
                  <a:lnTo>
                    <a:pt x="42882" y="45942"/>
                  </a:lnTo>
                  <a:lnTo>
                    <a:pt x="43697" y="45045"/>
                  </a:lnTo>
                  <a:lnTo>
                    <a:pt x="44477" y="44141"/>
                  </a:lnTo>
                  <a:lnTo>
                    <a:pt x="45221" y="43227"/>
                  </a:lnTo>
                  <a:lnTo>
                    <a:pt x="45930" y="42306"/>
                  </a:lnTo>
                  <a:lnTo>
                    <a:pt x="46604" y="41375"/>
                  </a:lnTo>
                  <a:lnTo>
                    <a:pt x="47243" y="40437"/>
                  </a:lnTo>
                  <a:lnTo>
                    <a:pt x="47847" y="39490"/>
                  </a:lnTo>
                  <a:lnTo>
                    <a:pt x="48415" y="38534"/>
                  </a:lnTo>
                  <a:lnTo>
                    <a:pt x="48951" y="37562"/>
                  </a:lnTo>
                  <a:lnTo>
                    <a:pt x="49431" y="36564"/>
                  </a:lnTo>
                  <a:lnTo>
                    <a:pt x="49855" y="35540"/>
                  </a:lnTo>
                  <a:lnTo>
                    <a:pt x="50222" y="34491"/>
                  </a:lnTo>
                  <a:lnTo>
                    <a:pt x="50532" y="33417"/>
                  </a:lnTo>
                  <a:lnTo>
                    <a:pt x="50786" y="32318"/>
                  </a:lnTo>
                  <a:lnTo>
                    <a:pt x="50984" y="31193"/>
                  </a:lnTo>
                  <a:lnTo>
                    <a:pt x="51125" y="30042"/>
                  </a:lnTo>
                  <a:lnTo>
                    <a:pt x="51210" y="28867"/>
                  </a:lnTo>
                  <a:lnTo>
                    <a:pt x="51238" y="27665"/>
                  </a:lnTo>
                  <a:lnTo>
                    <a:pt x="51225" y="26829"/>
                  </a:lnTo>
                  <a:lnTo>
                    <a:pt x="51187" y="26014"/>
                  </a:lnTo>
                  <a:lnTo>
                    <a:pt x="51123" y="25220"/>
                  </a:lnTo>
                  <a:lnTo>
                    <a:pt x="51035" y="24447"/>
                  </a:lnTo>
                  <a:lnTo>
                    <a:pt x="50920" y="23695"/>
                  </a:lnTo>
                  <a:lnTo>
                    <a:pt x="50780" y="22965"/>
                  </a:lnTo>
                  <a:lnTo>
                    <a:pt x="50615" y="22256"/>
                  </a:lnTo>
                  <a:lnTo>
                    <a:pt x="50425" y="21568"/>
                  </a:lnTo>
                  <a:lnTo>
                    <a:pt x="50209" y="20901"/>
                  </a:lnTo>
                  <a:lnTo>
                    <a:pt x="49967" y="20255"/>
                  </a:lnTo>
                  <a:lnTo>
                    <a:pt x="49702" y="19616"/>
                  </a:lnTo>
                  <a:lnTo>
                    <a:pt x="49414" y="18999"/>
                  </a:lnTo>
                  <a:lnTo>
                    <a:pt x="49104" y="18402"/>
                  </a:lnTo>
                  <a:lnTo>
                    <a:pt x="48770" y="17827"/>
                  </a:lnTo>
                  <a:lnTo>
                    <a:pt x="48415" y="17273"/>
                  </a:lnTo>
                  <a:lnTo>
                    <a:pt x="48036" y="16740"/>
                  </a:lnTo>
                  <a:lnTo>
                    <a:pt x="47636" y="16228"/>
                  </a:lnTo>
                  <a:lnTo>
                    <a:pt x="47212" y="15738"/>
                  </a:lnTo>
                  <a:lnTo>
                    <a:pt x="46766" y="15269"/>
                  </a:lnTo>
                  <a:lnTo>
                    <a:pt x="46297" y="14820"/>
                  </a:lnTo>
                  <a:lnTo>
                    <a:pt x="45808" y="14394"/>
                  </a:lnTo>
                  <a:lnTo>
                    <a:pt x="45298" y="13991"/>
                  </a:lnTo>
                  <a:lnTo>
                    <a:pt x="44769" y="13609"/>
                  </a:lnTo>
                  <a:lnTo>
                    <a:pt x="44220" y="13251"/>
                  </a:lnTo>
                  <a:lnTo>
                    <a:pt x="43651" y="12915"/>
                  </a:lnTo>
                  <a:lnTo>
                    <a:pt x="43062" y="12602"/>
                  </a:lnTo>
                  <a:lnTo>
                    <a:pt x="42454" y="12311"/>
                  </a:lnTo>
                  <a:lnTo>
                    <a:pt x="41826" y="12043"/>
                  </a:lnTo>
                  <a:lnTo>
                    <a:pt x="41178" y="11797"/>
                  </a:lnTo>
                  <a:lnTo>
                    <a:pt x="40510" y="11574"/>
                  </a:lnTo>
                  <a:lnTo>
                    <a:pt x="39839" y="11359"/>
                  </a:lnTo>
                  <a:lnTo>
                    <a:pt x="39152" y="11167"/>
                  </a:lnTo>
                  <a:lnTo>
                    <a:pt x="38450" y="10998"/>
                  </a:lnTo>
                  <a:lnTo>
                    <a:pt x="37732" y="10851"/>
                  </a:lnTo>
                  <a:lnTo>
                    <a:pt x="36999" y="10727"/>
                  </a:lnTo>
                  <a:lnTo>
                    <a:pt x="36250" y="10625"/>
                  </a:lnTo>
                  <a:lnTo>
                    <a:pt x="35486" y="10546"/>
                  </a:lnTo>
                  <a:lnTo>
                    <a:pt x="34706" y="10490"/>
                  </a:lnTo>
                  <a:lnTo>
                    <a:pt x="33911" y="10456"/>
                  </a:lnTo>
                  <a:lnTo>
                    <a:pt x="33100" y="10445"/>
                  </a:lnTo>
                  <a:lnTo>
                    <a:pt x="32342" y="10455"/>
                  </a:lnTo>
                  <a:lnTo>
                    <a:pt x="31592" y="10487"/>
                  </a:lnTo>
                  <a:lnTo>
                    <a:pt x="30851" y="10540"/>
                  </a:lnTo>
                  <a:lnTo>
                    <a:pt x="30119" y="10614"/>
                  </a:lnTo>
                  <a:lnTo>
                    <a:pt x="29394" y="10709"/>
                  </a:lnTo>
                  <a:lnTo>
                    <a:pt x="28679" y="10826"/>
                  </a:lnTo>
                  <a:lnTo>
                    <a:pt x="27972" y="10964"/>
                  </a:lnTo>
                  <a:lnTo>
                    <a:pt x="27273" y="11122"/>
                  </a:lnTo>
                  <a:lnTo>
                    <a:pt x="26583" y="11302"/>
                  </a:lnTo>
                  <a:lnTo>
                    <a:pt x="25901" y="11503"/>
                  </a:lnTo>
                  <a:lnTo>
                    <a:pt x="25245" y="11726"/>
                  </a:lnTo>
                  <a:lnTo>
                    <a:pt x="24602" y="11969"/>
                  </a:lnTo>
                  <a:lnTo>
                    <a:pt x="23974" y="12234"/>
                  </a:lnTo>
                  <a:lnTo>
                    <a:pt x="23360" y="12520"/>
                  </a:lnTo>
                  <a:lnTo>
                    <a:pt x="22760" y="12827"/>
                  </a:lnTo>
                  <a:lnTo>
                    <a:pt x="22175" y="13155"/>
                  </a:lnTo>
                  <a:lnTo>
                    <a:pt x="21603" y="13504"/>
                  </a:lnTo>
                  <a:lnTo>
                    <a:pt x="21045" y="13875"/>
                  </a:lnTo>
                  <a:lnTo>
                    <a:pt x="20502" y="14266"/>
                  </a:lnTo>
                  <a:lnTo>
                    <a:pt x="19973" y="14679"/>
                  </a:lnTo>
                  <a:lnTo>
                    <a:pt x="19459" y="15113"/>
                  </a:lnTo>
                  <a:lnTo>
                    <a:pt x="18965" y="15569"/>
                  </a:lnTo>
                  <a:lnTo>
                    <a:pt x="18488" y="16045"/>
                  </a:lnTo>
                  <a:lnTo>
                    <a:pt x="18030" y="16543"/>
                  </a:lnTo>
                  <a:lnTo>
                    <a:pt x="17591" y="17061"/>
                  </a:lnTo>
                  <a:lnTo>
                    <a:pt x="17169" y="17601"/>
                  </a:lnTo>
                  <a:lnTo>
                    <a:pt x="16766" y="18162"/>
                  </a:lnTo>
                  <a:lnTo>
                    <a:pt x="16382" y="18745"/>
                  </a:lnTo>
                  <a:lnTo>
                    <a:pt x="16015" y="19348"/>
                  </a:lnTo>
                  <a:lnTo>
                    <a:pt x="15667" y="19973"/>
                  </a:lnTo>
                  <a:lnTo>
                    <a:pt x="15354" y="20604"/>
                  </a:lnTo>
                  <a:lnTo>
                    <a:pt x="15063" y="21257"/>
                  </a:lnTo>
                  <a:lnTo>
                    <a:pt x="14795" y="21931"/>
                  </a:lnTo>
                  <a:lnTo>
                    <a:pt x="14549" y="22626"/>
                  </a:lnTo>
                  <a:lnTo>
                    <a:pt x="14326" y="23343"/>
                  </a:lnTo>
                  <a:lnTo>
                    <a:pt x="14126" y="24080"/>
                  </a:lnTo>
                  <a:lnTo>
                    <a:pt x="13948" y="24839"/>
                  </a:lnTo>
                  <a:lnTo>
                    <a:pt x="13793" y="25619"/>
                  </a:lnTo>
                  <a:lnTo>
                    <a:pt x="13660" y="26420"/>
                  </a:lnTo>
                  <a:lnTo>
                    <a:pt x="13550" y="27242"/>
                  </a:lnTo>
                  <a:lnTo>
                    <a:pt x="564" y="26042"/>
                  </a:lnTo>
                  <a:lnTo>
                    <a:pt x="708" y="24976"/>
                  </a:lnTo>
                  <a:lnTo>
                    <a:pt x="886" y="23922"/>
                  </a:lnTo>
                  <a:lnTo>
                    <a:pt x="1098" y="22881"/>
                  </a:lnTo>
                  <a:lnTo>
                    <a:pt x="1343" y="21853"/>
                  </a:lnTo>
                  <a:lnTo>
                    <a:pt x="1623" y="20837"/>
                  </a:lnTo>
                  <a:lnTo>
                    <a:pt x="1936" y="19834"/>
                  </a:lnTo>
                  <a:lnTo>
                    <a:pt x="2283" y="18844"/>
                  </a:lnTo>
                  <a:lnTo>
                    <a:pt x="2664" y="17867"/>
                  </a:lnTo>
                  <a:lnTo>
                    <a:pt x="3079" y="16902"/>
                  </a:lnTo>
                  <a:lnTo>
                    <a:pt x="3528" y="15950"/>
                  </a:lnTo>
                  <a:lnTo>
                    <a:pt x="4012" y="15016"/>
                  </a:lnTo>
                  <a:lnTo>
                    <a:pt x="4530" y="14106"/>
                  </a:lnTo>
                  <a:lnTo>
                    <a:pt x="5085" y="13221"/>
                  </a:lnTo>
                  <a:lnTo>
                    <a:pt x="5674" y="12359"/>
                  </a:lnTo>
                  <a:lnTo>
                    <a:pt x="6298" y="11521"/>
                  </a:lnTo>
                  <a:lnTo>
                    <a:pt x="6958" y="10707"/>
                  </a:lnTo>
                  <a:lnTo>
                    <a:pt x="7653" y="9918"/>
                  </a:lnTo>
                  <a:lnTo>
                    <a:pt x="8384" y="9152"/>
                  </a:lnTo>
                  <a:lnTo>
                    <a:pt x="9150" y="8410"/>
                  </a:lnTo>
                  <a:lnTo>
                    <a:pt x="9951" y="7692"/>
                  </a:lnTo>
                  <a:lnTo>
                    <a:pt x="10786" y="6988"/>
                  </a:lnTo>
                  <a:lnTo>
                    <a:pt x="11653" y="6315"/>
                  </a:lnTo>
                  <a:lnTo>
                    <a:pt x="12553" y="5672"/>
                  </a:lnTo>
                  <a:lnTo>
                    <a:pt x="13485" y="5061"/>
                  </a:lnTo>
                  <a:lnTo>
                    <a:pt x="14450" y="4481"/>
                  </a:lnTo>
                  <a:lnTo>
                    <a:pt x="15447" y="3932"/>
                  </a:lnTo>
                  <a:lnTo>
                    <a:pt x="16477" y="3414"/>
                  </a:lnTo>
                  <a:lnTo>
                    <a:pt x="17539" y="2927"/>
                  </a:lnTo>
                  <a:lnTo>
                    <a:pt x="18634" y="2471"/>
                  </a:lnTo>
                  <a:lnTo>
                    <a:pt x="19761" y="2046"/>
                  </a:lnTo>
                  <a:lnTo>
                    <a:pt x="20936" y="1657"/>
                  </a:lnTo>
                  <a:lnTo>
                    <a:pt x="22146" y="1309"/>
                  </a:lnTo>
                  <a:lnTo>
                    <a:pt x="23392" y="1002"/>
                  </a:lnTo>
                  <a:lnTo>
                    <a:pt x="24673" y="736"/>
                  </a:lnTo>
                  <a:lnTo>
                    <a:pt x="25989" y="511"/>
                  </a:lnTo>
                  <a:lnTo>
                    <a:pt x="27341" y="327"/>
                  </a:lnTo>
                  <a:lnTo>
                    <a:pt x="28728" y="184"/>
                  </a:lnTo>
                  <a:lnTo>
                    <a:pt x="30150" y="81"/>
                  </a:lnTo>
                  <a:lnTo>
                    <a:pt x="31607" y="20"/>
                  </a:lnTo>
                  <a:lnTo>
                    <a:pt x="33100" y="0"/>
                  </a:lnTo>
                  <a:lnTo>
                    <a:pt x="34566" y="17"/>
                  </a:lnTo>
                  <a:lnTo>
                    <a:pt x="35999" y="70"/>
                  </a:lnTo>
                  <a:lnTo>
                    <a:pt x="37400" y="158"/>
                  </a:lnTo>
                  <a:lnTo>
                    <a:pt x="38768" y="282"/>
                  </a:lnTo>
                  <a:lnTo>
                    <a:pt x="40104" y="441"/>
                  </a:lnTo>
                  <a:lnTo>
                    <a:pt x="41408" y="635"/>
                  </a:lnTo>
                  <a:lnTo>
                    <a:pt x="42679" y="864"/>
                  </a:lnTo>
                  <a:lnTo>
                    <a:pt x="43918" y="1129"/>
                  </a:lnTo>
                  <a:lnTo>
                    <a:pt x="45124" y="1429"/>
                  </a:lnTo>
                  <a:lnTo>
                    <a:pt x="46297" y="1764"/>
                  </a:lnTo>
                  <a:lnTo>
                    <a:pt x="47437" y="2134"/>
                  </a:lnTo>
                  <a:lnTo>
                    <a:pt x="48539" y="2537"/>
                  </a:lnTo>
                  <a:lnTo>
                    <a:pt x="49605" y="2975"/>
                  </a:lnTo>
                  <a:lnTo>
                    <a:pt x="50634" y="3446"/>
                  </a:lnTo>
                  <a:lnTo>
                    <a:pt x="51626" y="3952"/>
                  </a:lnTo>
                  <a:lnTo>
                    <a:pt x="52582" y="4491"/>
                  </a:lnTo>
                  <a:lnTo>
                    <a:pt x="53500" y="5064"/>
                  </a:lnTo>
                  <a:lnTo>
                    <a:pt x="54383" y="5671"/>
                  </a:lnTo>
                  <a:lnTo>
                    <a:pt x="55228" y="6312"/>
                  </a:lnTo>
                  <a:lnTo>
                    <a:pt x="56037" y="6987"/>
                  </a:lnTo>
                  <a:lnTo>
                    <a:pt x="56822" y="7694"/>
                  </a:lnTo>
                  <a:lnTo>
                    <a:pt x="57570" y="8435"/>
                  </a:lnTo>
                  <a:lnTo>
                    <a:pt x="58279" y="9208"/>
                  </a:lnTo>
                  <a:lnTo>
                    <a:pt x="58950" y="10013"/>
                  </a:lnTo>
                  <a:lnTo>
                    <a:pt x="59583" y="10851"/>
                  </a:lnTo>
                  <a:lnTo>
                    <a:pt x="60178" y="11721"/>
                  </a:lnTo>
                  <a:lnTo>
                    <a:pt x="60735" y="12623"/>
                  </a:lnTo>
                  <a:lnTo>
                    <a:pt x="61254" y="13559"/>
                  </a:lnTo>
                  <a:lnTo>
                    <a:pt x="61735" y="14526"/>
                  </a:lnTo>
                  <a:lnTo>
                    <a:pt x="62177" y="15526"/>
                  </a:lnTo>
                  <a:lnTo>
                    <a:pt x="62579" y="16558"/>
                  </a:lnTo>
                  <a:lnTo>
                    <a:pt x="62939" y="17621"/>
                  </a:lnTo>
                  <a:lnTo>
                    <a:pt x="63257" y="18715"/>
                  </a:lnTo>
                  <a:lnTo>
                    <a:pt x="63532" y="19840"/>
                  </a:lnTo>
                  <a:lnTo>
                    <a:pt x="63765" y="20996"/>
                  </a:lnTo>
                  <a:lnTo>
                    <a:pt x="63956" y="22183"/>
                  </a:lnTo>
                  <a:lnTo>
                    <a:pt x="64104" y="23401"/>
                  </a:lnTo>
                  <a:lnTo>
                    <a:pt x="64210" y="24650"/>
                  </a:lnTo>
                  <a:lnTo>
                    <a:pt x="64273" y="25931"/>
                  </a:lnTo>
                  <a:lnTo>
                    <a:pt x="64294" y="27242"/>
                  </a:lnTo>
                  <a:lnTo>
                    <a:pt x="64276" y="28239"/>
                  </a:lnTo>
                  <a:lnTo>
                    <a:pt x="64221" y="29227"/>
                  </a:lnTo>
                  <a:lnTo>
                    <a:pt x="64129" y="30204"/>
                  </a:lnTo>
                  <a:lnTo>
                    <a:pt x="64001" y="31172"/>
                  </a:lnTo>
                  <a:lnTo>
                    <a:pt x="63836" y="32129"/>
                  </a:lnTo>
                  <a:lnTo>
                    <a:pt x="63634" y="33077"/>
                  </a:lnTo>
                  <a:lnTo>
                    <a:pt x="63395" y="34015"/>
                  </a:lnTo>
                  <a:lnTo>
                    <a:pt x="63120" y="34943"/>
                  </a:lnTo>
                  <a:lnTo>
                    <a:pt x="62808" y="35861"/>
                  </a:lnTo>
                  <a:lnTo>
                    <a:pt x="62459" y="36770"/>
                  </a:lnTo>
                  <a:lnTo>
                    <a:pt x="62094" y="37669"/>
                  </a:lnTo>
                  <a:lnTo>
                    <a:pt x="61703" y="38559"/>
                  </a:lnTo>
                  <a:lnTo>
                    <a:pt x="61286" y="39442"/>
                  </a:lnTo>
                  <a:lnTo>
                    <a:pt x="60845" y="40315"/>
                  </a:lnTo>
                  <a:lnTo>
                    <a:pt x="60377" y="41181"/>
                  </a:lnTo>
                  <a:lnTo>
                    <a:pt x="59885" y="42037"/>
                  </a:lnTo>
                  <a:lnTo>
                    <a:pt x="59367" y="42886"/>
                  </a:lnTo>
                  <a:lnTo>
                    <a:pt x="58823" y="43726"/>
                  </a:lnTo>
                  <a:lnTo>
                    <a:pt x="58254" y="44557"/>
                  </a:lnTo>
                  <a:lnTo>
                    <a:pt x="57660" y="45380"/>
                  </a:lnTo>
                  <a:lnTo>
                    <a:pt x="57058" y="46196"/>
                  </a:lnTo>
                  <a:lnTo>
                    <a:pt x="56435" y="47006"/>
                  </a:lnTo>
                  <a:lnTo>
                    <a:pt x="55793" y="47811"/>
                  </a:lnTo>
                  <a:lnTo>
                    <a:pt x="55131" y="48610"/>
                  </a:lnTo>
                  <a:lnTo>
                    <a:pt x="54449" y="49403"/>
                  </a:lnTo>
                  <a:lnTo>
                    <a:pt x="53747" y="50190"/>
                  </a:lnTo>
                  <a:lnTo>
                    <a:pt x="53026" y="50972"/>
                  </a:lnTo>
                  <a:lnTo>
                    <a:pt x="52285" y="51749"/>
                  </a:lnTo>
                  <a:lnTo>
                    <a:pt x="51524" y="52519"/>
                  </a:lnTo>
                  <a:lnTo>
                    <a:pt x="50744" y="53285"/>
                  </a:lnTo>
                  <a:lnTo>
                    <a:pt x="49950" y="54045"/>
                  </a:lnTo>
                  <a:lnTo>
                    <a:pt x="49149" y="54803"/>
                  </a:lnTo>
                  <a:lnTo>
                    <a:pt x="48341" y="55558"/>
                  </a:lnTo>
                  <a:lnTo>
                    <a:pt x="47525" y="56311"/>
                  </a:lnTo>
                  <a:lnTo>
                    <a:pt x="46703" y="57060"/>
                  </a:lnTo>
                  <a:lnTo>
                    <a:pt x="45874" y="57807"/>
                  </a:lnTo>
                  <a:lnTo>
                    <a:pt x="45038" y="58551"/>
                  </a:lnTo>
                  <a:lnTo>
                    <a:pt x="44194" y="59292"/>
                  </a:lnTo>
                  <a:lnTo>
                    <a:pt x="43344" y="60030"/>
                  </a:lnTo>
                  <a:lnTo>
                    <a:pt x="42486" y="60766"/>
                  </a:lnTo>
                  <a:lnTo>
                    <a:pt x="41625" y="61485"/>
                  </a:lnTo>
                  <a:lnTo>
                    <a:pt x="40761" y="62205"/>
                  </a:lnTo>
                  <a:lnTo>
                    <a:pt x="39897" y="62925"/>
                  </a:lnTo>
                  <a:lnTo>
                    <a:pt x="39031" y="63645"/>
                  </a:lnTo>
                  <a:lnTo>
                    <a:pt x="38164" y="64365"/>
                  </a:lnTo>
                  <a:lnTo>
                    <a:pt x="37295" y="65085"/>
                  </a:lnTo>
                  <a:lnTo>
                    <a:pt x="36425" y="65805"/>
                  </a:lnTo>
                  <a:lnTo>
                    <a:pt x="35553" y="66525"/>
                  </a:lnTo>
                  <a:lnTo>
                    <a:pt x="34680" y="67244"/>
                  </a:lnTo>
                  <a:lnTo>
                    <a:pt x="33805" y="67964"/>
                  </a:lnTo>
                  <a:lnTo>
                    <a:pt x="32935" y="68671"/>
                  </a:lnTo>
                  <a:lnTo>
                    <a:pt x="32075" y="69379"/>
                  </a:lnTo>
                  <a:lnTo>
                    <a:pt x="31225" y="70088"/>
                  </a:lnTo>
                  <a:lnTo>
                    <a:pt x="30384" y="70799"/>
                  </a:lnTo>
                  <a:lnTo>
                    <a:pt x="29553" y="71511"/>
                  </a:lnTo>
                  <a:lnTo>
                    <a:pt x="28732" y="72224"/>
                  </a:lnTo>
                  <a:lnTo>
                    <a:pt x="27922" y="72939"/>
                  </a:lnTo>
                  <a:lnTo>
                    <a:pt x="27121" y="73656"/>
                  </a:lnTo>
                  <a:lnTo>
                    <a:pt x="26329" y="74373"/>
                  </a:lnTo>
                  <a:lnTo>
                    <a:pt x="25548" y="75093"/>
                  </a:lnTo>
                  <a:lnTo>
                    <a:pt x="24794" y="75814"/>
                  </a:lnTo>
                  <a:lnTo>
                    <a:pt x="24055" y="76538"/>
                  </a:lnTo>
                  <a:lnTo>
                    <a:pt x="23331" y="77265"/>
                  </a:lnTo>
                  <a:lnTo>
                    <a:pt x="22623" y="77995"/>
                  </a:lnTo>
                  <a:lnTo>
                    <a:pt x="21931" y="78727"/>
                  </a:lnTo>
                  <a:lnTo>
                    <a:pt x="21254" y="79463"/>
                  </a:lnTo>
                  <a:lnTo>
                    <a:pt x="20593" y="80201"/>
                  </a:lnTo>
                  <a:lnTo>
                    <a:pt x="19947" y="80942"/>
                  </a:lnTo>
                  <a:lnTo>
                    <a:pt x="19317" y="81686"/>
                  </a:lnTo>
                  <a:lnTo>
                    <a:pt x="18702" y="82432"/>
                  </a:lnTo>
                  <a:lnTo>
                    <a:pt x="18109" y="83170"/>
                  </a:lnTo>
                  <a:lnTo>
                    <a:pt x="17542" y="83915"/>
                  </a:lnTo>
                  <a:lnTo>
                    <a:pt x="17002" y="84666"/>
                  </a:lnTo>
                  <a:lnTo>
                    <a:pt x="16489" y="85425"/>
                  </a:lnTo>
                  <a:lnTo>
                    <a:pt x="16003" y="86191"/>
                  </a:lnTo>
                  <a:lnTo>
                    <a:pt x="15543" y="86963"/>
                  </a:lnTo>
                  <a:lnTo>
                    <a:pt x="15111" y="87743"/>
                  </a:lnTo>
                  <a:lnTo>
                    <a:pt x="14705" y="88530"/>
                  </a:lnTo>
                  <a:lnTo>
                    <a:pt x="14326" y="89324"/>
                  </a:lnTo>
                  <a:lnTo>
                    <a:pt x="13974" y="90125"/>
                  </a:lnTo>
                  <a:lnTo>
                    <a:pt x="65847" y="90125"/>
                  </a:lnTo>
                  <a:lnTo>
                    <a:pt x="65847" y="10092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0" name="pg1160"/>
            <p:cNvSpPr/>
            <p:nvPr/>
          </p:nvSpPr>
          <p:spPr>
            <a:xfrm>
              <a:off x="3589676" y="3830147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1" name="pg1161"/>
            <p:cNvSpPr/>
            <p:nvPr/>
          </p:nvSpPr>
          <p:spPr>
            <a:xfrm>
              <a:off x="3737604" y="3867129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2" name="pg1162"/>
            <p:cNvSpPr/>
            <p:nvPr/>
          </p:nvSpPr>
          <p:spPr>
            <a:xfrm>
              <a:off x="3685307" y="3830147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3" name="pg1163"/>
            <p:cNvSpPr/>
            <p:nvPr/>
          </p:nvSpPr>
          <p:spPr>
            <a:xfrm>
              <a:off x="3664204" y="3829300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4" name="pg1164"/>
            <p:cNvSpPr/>
            <p:nvPr/>
          </p:nvSpPr>
          <p:spPr>
            <a:xfrm>
              <a:off x="3747978" y="3874963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5" name="pg1165"/>
            <p:cNvSpPr/>
            <p:nvPr/>
          </p:nvSpPr>
          <p:spPr>
            <a:xfrm>
              <a:off x="3674579" y="3836922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6" name="pg1166"/>
            <p:cNvSpPr/>
            <p:nvPr/>
          </p:nvSpPr>
          <p:spPr>
            <a:xfrm>
              <a:off x="3884423" y="2955312"/>
              <a:ext cx="62318" cy="99441"/>
            </a:xfrm>
            <a:custGeom>
              <a:avLst/>
              <a:pathLst>
                <a:path w="62318" h="99441">
                  <a:moveTo>
                    <a:pt x="0" y="99441"/>
                  </a:moveTo>
                  <a:lnTo>
                    <a:pt x="0" y="88643"/>
                  </a:lnTo>
                  <a:lnTo>
                    <a:pt x="25336" y="88643"/>
                  </a:lnTo>
                  <a:lnTo>
                    <a:pt x="25336" y="12139"/>
                  </a:lnTo>
                  <a:lnTo>
                    <a:pt x="2893" y="28159"/>
                  </a:lnTo>
                  <a:lnTo>
                    <a:pt x="2893" y="16161"/>
                  </a:lnTo>
                  <a:lnTo>
                    <a:pt x="26395" y="0"/>
                  </a:lnTo>
                  <a:lnTo>
                    <a:pt x="38111" y="0"/>
                  </a:lnTo>
                  <a:lnTo>
                    <a:pt x="38111" y="88643"/>
                  </a:lnTo>
                  <a:lnTo>
                    <a:pt x="62318" y="88643"/>
                  </a:lnTo>
                  <a:lnTo>
                    <a:pt x="62318" y="99441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7" name="pg1167"/>
            <p:cNvSpPr/>
            <p:nvPr/>
          </p:nvSpPr>
          <p:spPr>
            <a:xfrm>
              <a:off x="3959586" y="2955312"/>
              <a:ext cx="68529" cy="100853"/>
            </a:xfrm>
            <a:custGeom>
              <a:avLst/>
              <a:pathLst>
                <a:path w="68529" h="100853">
                  <a:moveTo>
                    <a:pt x="68529" y="67047"/>
                  </a:moveTo>
                  <a:lnTo>
                    <a:pt x="68506" y="68530"/>
                  </a:lnTo>
                  <a:lnTo>
                    <a:pt x="68439" y="69988"/>
                  </a:lnTo>
                  <a:lnTo>
                    <a:pt x="68326" y="71421"/>
                  </a:lnTo>
                  <a:lnTo>
                    <a:pt x="68168" y="72828"/>
                  </a:lnTo>
                  <a:lnTo>
                    <a:pt x="67964" y="74210"/>
                  </a:lnTo>
                  <a:lnTo>
                    <a:pt x="67716" y="75567"/>
                  </a:lnTo>
                  <a:lnTo>
                    <a:pt x="67422" y="76898"/>
                  </a:lnTo>
                  <a:lnTo>
                    <a:pt x="67084" y="78204"/>
                  </a:lnTo>
                  <a:lnTo>
                    <a:pt x="66700" y="79484"/>
                  </a:lnTo>
                  <a:lnTo>
                    <a:pt x="66271" y="80739"/>
                  </a:lnTo>
                  <a:lnTo>
                    <a:pt x="65797" y="81964"/>
                  </a:lnTo>
                  <a:lnTo>
                    <a:pt x="65280" y="83155"/>
                  </a:lnTo>
                  <a:lnTo>
                    <a:pt x="64719" y="84313"/>
                  </a:lnTo>
                  <a:lnTo>
                    <a:pt x="64114" y="85436"/>
                  </a:lnTo>
                  <a:lnTo>
                    <a:pt x="63465" y="86526"/>
                  </a:lnTo>
                  <a:lnTo>
                    <a:pt x="62773" y="87582"/>
                  </a:lnTo>
                  <a:lnTo>
                    <a:pt x="62037" y="88604"/>
                  </a:lnTo>
                  <a:lnTo>
                    <a:pt x="61257" y="89592"/>
                  </a:lnTo>
                  <a:lnTo>
                    <a:pt x="60433" y="90546"/>
                  </a:lnTo>
                  <a:lnTo>
                    <a:pt x="59566" y="91466"/>
                  </a:lnTo>
                  <a:lnTo>
                    <a:pt x="58655" y="92336"/>
                  </a:lnTo>
                  <a:lnTo>
                    <a:pt x="57700" y="93166"/>
                  </a:lnTo>
                  <a:lnTo>
                    <a:pt x="56701" y="93956"/>
                  </a:lnTo>
                  <a:lnTo>
                    <a:pt x="55659" y="94707"/>
                  </a:lnTo>
                  <a:lnTo>
                    <a:pt x="54573" y="95418"/>
                  </a:lnTo>
                  <a:lnTo>
                    <a:pt x="53443" y="96090"/>
                  </a:lnTo>
                  <a:lnTo>
                    <a:pt x="52269" y="96723"/>
                  </a:lnTo>
                  <a:lnTo>
                    <a:pt x="51051" y="97316"/>
                  </a:lnTo>
                  <a:lnTo>
                    <a:pt x="49790" y="97869"/>
                  </a:lnTo>
                  <a:lnTo>
                    <a:pt x="48485" y="98383"/>
                  </a:lnTo>
                  <a:lnTo>
                    <a:pt x="47151" y="98852"/>
                  </a:lnTo>
                  <a:lnTo>
                    <a:pt x="45775" y="99272"/>
                  </a:lnTo>
                  <a:lnTo>
                    <a:pt x="44357" y="99642"/>
                  </a:lnTo>
                  <a:lnTo>
                    <a:pt x="42896" y="99964"/>
                  </a:lnTo>
                  <a:lnTo>
                    <a:pt x="41392" y="100235"/>
                  </a:lnTo>
                  <a:lnTo>
                    <a:pt x="39847" y="100458"/>
                  </a:lnTo>
                  <a:lnTo>
                    <a:pt x="38259" y="100631"/>
                  </a:lnTo>
                  <a:lnTo>
                    <a:pt x="36629" y="100754"/>
                  </a:lnTo>
                  <a:lnTo>
                    <a:pt x="34956" y="100828"/>
                  </a:lnTo>
                  <a:lnTo>
                    <a:pt x="33241" y="100853"/>
                  </a:lnTo>
                  <a:lnTo>
                    <a:pt x="31694" y="100834"/>
                  </a:lnTo>
                  <a:lnTo>
                    <a:pt x="30186" y="100779"/>
                  </a:lnTo>
                  <a:lnTo>
                    <a:pt x="28718" y="100688"/>
                  </a:lnTo>
                  <a:lnTo>
                    <a:pt x="27290" y="100559"/>
                  </a:lnTo>
                  <a:lnTo>
                    <a:pt x="25901" y="100394"/>
                  </a:lnTo>
                  <a:lnTo>
                    <a:pt x="24552" y="100192"/>
                  </a:lnTo>
                  <a:lnTo>
                    <a:pt x="23242" y="99954"/>
                  </a:lnTo>
                  <a:lnTo>
                    <a:pt x="21971" y="99678"/>
                  </a:lnTo>
                  <a:lnTo>
                    <a:pt x="20740" y="99367"/>
                  </a:lnTo>
                  <a:lnTo>
                    <a:pt x="19549" y="99018"/>
                  </a:lnTo>
                  <a:lnTo>
                    <a:pt x="18409" y="98637"/>
                  </a:lnTo>
                  <a:lnTo>
                    <a:pt x="17305" y="98230"/>
                  </a:lnTo>
                  <a:lnTo>
                    <a:pt x="16236" y="97796"/>
                  </a:lnTo>
                  <a:lnTo>
                    <a:pt x="15202" y="97335"/>
                  </a:lnTo>
                  <a:lnTo>
                    <a:pt x="14203" y="96848"/>
                  </a:lnTo>
                  <a:lnTo>
                    <a:pt x="13240" y="96333"/>
                  </a:lnTo>
                  <a:lnTo>
                    <a:pt x="12312" y="95792"/>
                  </a:lnTo>
                  <a:lnTo>
                    <a:pt x="11419" y="95224"/>
                  </a:lnTo>
                  <a:lnTo>
                    <a:pt x="10561" y="94629"/>
                  </a:lnTo>
                  <a:lnTo>
                    <a:pt x="9739" y="94007"/>
                  </a:lnTo>
                  <a:lnTo>
                    <a:pt x="8951" y="93347"/>
                  </a:lnTo>
                  <a:lnTo>
                    <a:pt x="8195" y="92666"/>
                  </a:lnTo>
                  <a:lnTo>
                    <a:pt x="7471" y="91964"/>
                  </a:lnTo>
                  <a:lnTo>
                    <a:pt x="6780" y="91240"/>
                  </a:lnTo>
                  <a:lnTo>
                    <a:pt x="6122" y="90496"/>
                  </a:lnTo>
                  <a:lnTo>
                    <a:pt x="5496" y="89730"/>
                  </a:lnTo>
                  <a:lnTo>
                    <a:pt x="4902" y="88943"/>
                  </a:lnTo>
                  <a:lnTo>
                    <a:pt x="4341" y="88135"/>
                  </a:lnTo>
                  <a:lnTo>
                    <a:pt x="3813" y="87306"/>
                  </a:lnTo>
                  <a:lnTo>
                    <a:pt x="3317" y="86455"/>
                  </a:lnTo>
                  <a:lnTo>
                    <a:pt x="2864" y="85588"/>
                  </a:lnTo>
                  <a:lnTo>
                    <a:pt x="2439" y="84708"/>
                  </a:lnTo>
                  <a:lnTo>
                    <a:pt x="2040" y="83815"/>
                  </a:lnTo>
                  <a:lnTo>
                    <a:pt x="1668" y="82910"/>
                  </a:lnTo>
                  <a:lnTo>
                    <a:pt x="1323" y="81991"/>
                  </a:lnTo>
                  <a:lnTo>
                    <a:pt x="1005" y="81060"/>
                  </a:lnTo>
                  <a:lnTo>
                    <a:pt x="713" y="80117"/>
                  </a:lnTo>
                  <a:lnTo>
                    <a:pt x="448" y="79161"/>
                  </a:lnTo>
                  <a:lnTo>
                    <a:pt x="211" y="78192"/>
                  </a:lnTo>
                  <a:lnTo>
                    <a:pt x="0" y="77210"/>
                  </a:lnTo>
                  <a:lnTo>
                    <a:pt x="12844" y="75728"/>
                  </a:lnTo>
                  <a:lnTo>
                    <a:pt x="13006" y="76291"/>
                  </a:lnTo>
                  <a:lnTo>
                    <a:pt x="13180" y="76851"/>
                  </a:lnTo>
                  <a:lnTo>
                    <a:pt x="13367" y="77409"/>
                  </a:lnTo>
                  <a:lnTo>
                    <a:pt x="13567" y="77964"/>
                  </a:lnTo>
                  <a:lnTo>
                    <a:pt x="13779" y="78515"/>
                  </a:lnTo>
                  <a:lnTo>
                    <a:pt x="14005" y="79065"/>
                  </a:lnTo>
                  <a:lnTo>
                    <a:pt x="14242" y="79611"/>
                  </a:lnTo>
                  <a:lnTo>
                    <a:pt x="14493" y="80154"/>
                  </a:lnTo>
                  <a:lnTo>
                    <a:pt x="14756" y="80695"/>
                  </a:lnTo>
                  <a:lnTo>
                    <a:pt x="15032" y="81233"/>
                  </a:lnTo>
                  <a:lnTo>
                    <a:pt x="15324" y="81750"/>
                  </a:lnTo>
                  <a:lnTo>
                    <a:pt x="15636" y="82257"/>
                  </a:lnTo>
                  <a:lnTo>
                    <a:pt x="15968" y="82755"/>
                  </a:lnTo>
                  <a:lnTo>
                    <a:pt x="16320" y="83243"/>
                  </a:lnTo>
                  <a:lnTo>
                    <a:pt x="16691" y="83720"/>
                  </a:lnTo>
                  <a:lnTo>
                    <a:pt x="17082" y="84188"/>
                  </a:lnTo>
                  <a:lnTo>
                    <a:pt x="17493" y="84646"/>
                  </a:lnTo>
                  <a:lnTo>
                    <a:pt x="17923" y="85095"/>
                  </a:lnTo>
                  <a:lnTo>
                    <a:pt x="18373" y="85533"/>
                  </a:lnTo>
                  <a:lnTo>
                    <a:pt x="18843" y="85961"/>
                  </a:lnTo>
                  <a:lnTo>
                    <a:pt x="19348" y="86363"/>
                  </a:lnTo>
                  <a:lnTo>
                    <a:pt x="19874" y="86749"/>
                  </a:lnTo>
                  <a:lnTo>
                    <a:pt x="20421" y="87119"/>
                  </a:lnTo>
                  <a:lnTo>
                    <a:pt x="20989" y="87474"/>
                  </a:lnTo>
                  <a:lnTo>
                    <a:pt x="21578" y="87814"/>
                  </a:lnTo>
                  <a:lnTo>
                    <a:pt x="22189" y="88138"/>
                  </a:lnTo>
                  <a:lnTo>
                    <a:pt x="22820" y="88446"/>
                  </a:lnTo>
                  <a:lnTo>
                    <a:pt x="23473" y="88739"/>
                  </a:lnTo>
                  <a:lnTo>
                    <a:pt x="24147" y="89017"/>
                  </a:lnTo>
                  <a:lnTo>
                    <a:pt x="24842" y="89278"/>
                  </a:lnTo>
                  <a:lnTo>
                    <a:pt x="25577" y="89506"/>
                  </a:lnTo>
                  <a:lnTo>
                    <a:pt x="26341" y="89710"/>
                  </a:lnTo>
                  <a:lnTo>
                    <a:pt x="27135" y="89890"/>
                  </a:lnTo>
                  <a:lnTo>
                    <a:pt x="27959" y="90046"/>
                  </a:lnTo>
                  <a:lnTo>
                    <a:pt x="28812" y="90178"/>
                  </a:lnTo>
                  <a:lnTo>
                    <a:pt x="29695" y="90286"/>
                  </a:lnTo>
                  <a:lnTo>
                    <a:pt x="30608" y="90370"/>
                  </a:lnTo>
                  <a:lnTo>
                    <a:pt x="31550" y="90430"/>
                  </a:lnTo>
                  <a:lnTo>
                    <a:pt x="32522" y="90466"/>
                  </a:lnTo>
                  <a:lnTo>
                    <a:pt x="33523" y="90478"/>
                  </a:lnTo>
                  <a:lnTo>
                    <a:pt x="34502" y="90463"/>
                  </a:lnTo>
                  <a:lnTo>
                    <a:pt x="35463" y="90419"/>
                  </a:lnTo>
                  <a:lnTo>
                    <a:pt x="36405" y="90345"/>
                  </a:lnTo>
                  <a:lnTo>
                    <a:pt x="37329" y="90241"/>
                  </a:lnTo>
                  <a:lnTo>
                    <a:pt x="38234" y="90108"/>
                  </a:lnTo>
                  <a:lnTo>
                    <a:pt x="39121" y="89945"/>
                  </a:lnTo>
                  <a:lnTo>
                    <a:pt x="39990" y="89752"/>
                  </a:lnTo>
                  <a:lnTo>
                    <a:pt x="40841" y="89530"/>
                  </a:lnTo>
                  <a:lnTo>
                    <a:pt x="41673" y="89278"/>
                  </a:lnTo>
                  <a:lnTo>
                    <a:pt x="42486" y="88996"/>
                  </a:lnTo>
                  <a:lnTo>
                    <a:pt x="43279" y="88671"/>
                  </a:lnTo>
                  <a:lnTo>
                    <a:pt x="44048" y="88319"/>
                  </a:lnTo>
                  <a:lnTo>
                    <a:pt x="44792" y="87937"/>
                  </a:lnTo>
                  <a:lnTo>
                    <a:pt x="45513" y="87528"/>
                  </a:lnTo>
                  <a:lnTo>
                    <a:pt x="46209" y="87090"/>
                  </a:lnTo>
                  <a:lnTo>
                    <a:pt x="46882" y="86625"/>
                  </a:lnTo>
                  <a:lnTo>
                    <a:pt x="47530" y="86131"/>
                  </a:lnTo>
                  <a:lnTo>
                    <a:pt x="48155" y="85608"/>
                  </a:lnTo>
                  <a:lnTo>
                    <a:pt x="48756" y="85058"/>
                  </a:lnTo>
                  <a:lnTo>
                    <a:pt x="49332" y="84479"/>
                  </a:lnTo>
                  <a:lnTo>
                    <a:pt x="49898" y="83873"/>
                  </a:lnTo>
                  <a:lnTo>
                    <a:pt x="50436" y="83240"/>
                  </a:lnTo>
                  <a:lnTo>
                    <a:pt x="50948" y="82580"/>
                  </a:lnTo>
                  <a:lnTo>
                    <a:pt x="51433" y="81893"/>
                  </a:lnTo>
                  <a:lnTo>
                    <a:pt x="51891" y="81180"/>
                  </a:lnTo>
                  <a:lnTo>
                    <a:pt x="52322" y="80439"/>
                  </a:lnTo>
                  <a:lnTo>
                    <a:pt x="52726" y="79672"/>
                  </a:lnTo>
                  <a:lnTo>
                    <a:pt x="53104" y="78878"/>
                  </a:lnTo>
                  <a:lnTo>
                    <a:pt x="53455" y="78057"/>
                  </a:lnTo>
                  <a:lnTo>
                    <a:pt x="53779" y="77210"/>
                  </a:lnTo>
                  <a:lnTo>
                    <a:pt x="54074" y="76336"/>
                  </a:lnTo>
                  <a:lnTo>
                    <a:pt x="54338" y="75437"/>
                  </a:lnTo>
                  <a:lnTo>
                    <a:pt x="54570" y="74512"/>
                  </a:lnTo>
                  <a:lnTo>
                    <a:pt x="54772" y="73562"/>
                  </a:lnTo>
                  <a:lnTo>
                    <a:pt x="54943" y="72587"/>
                  </a:lnTo>
                  <a:lnTo>
                    <a:pt x="55083" y="71586"/>
                  </a:lnTo>
                  <a:lnTo>
                    <a:pt x="55191" y="70560"/>
                  </a:lnTo>
                  <a:lnTo>
                    <a:pt x="55269" y="69509"/>
                  </a:lnTo>
                  <a:lnTo>
                    <a:pt x="55316" y="68432"/>
                  </a:lnTo>
                  <a:lnTo>
                    <a:pt x="55331" y="67329"/>
                  </a:lnTo>
                  <a:lnTo>
                    <a:pt x="55316" y="66419"/>
                  </a:lnTo>
                  <a:lnTo>
                    <a:pt x="55272" y="65525"/>
                  </a:lnTo>
                  <a:lnTo>
                    <a:pt x="55198" y="64647"/>
                  </a:lnTo>
                  <a:lnTo>
                    <a:pt x="55094" y="63783"/>
                  </a:lnTo>
                  <a:lnTo>
                    <a:pt x="54961" y="62936"/>
                  </a:lnTo>
                  <a:lnTo>
                    <a:pt x="54798" y="62104"/>
                  </a:lnTo>
                  <a:lnTo>
                    <a:pt x="54605" y="61287"/>
                  </a:lnTo>
                  <a:lnTo>
                    <a:pt x="54383" y="60486"/>
                  </a:lnTo>
                  <a:lnTo>
                    <a:pt x="54131" y="59701"/>
                  </a:lnTo>
                  <a:lnTo>
                    <a:pt x="53849" y="58931"/>
                  </a:lnTo>
                  <a:lnTo>
                    <a:pt x="53540" y="58166"/>
                  </a:lnTo>
                  <a:lnTo>
                    <a:pt x="53205" y="57423"/>
                  </a:lnTo>
                  <a:lnTo>
                    <a:pt x="52846" y="56703"/>
                  </a:lnTo>
                  <a:lnTo>
                    <a:pt x="52460" y="56006"/>
                  </a:lnTo>
                  <a:lnTo>
                    <a:pt x="52049" y="55331"/>
                  </a:lnTo>
                  <a:lnTo>
                    <a:pt x="51613" y="54679"/>
                  </a:lnTo>
                  <a:lnTo>
                    <a:pt x="51152" y="54050"/>
                  </a:lnTo>
                  <a:lnTo>
                    <a:pt x="50665" y="53443"/>
                  </a:lnTo>
                  <a:lnTo>
                    <a:pt x="50152" y="52858"/>
                  </a:lnTo>
                  <a:lnTo>
                    <a:pt x="49615" y="52296"/>
                  </a:lnTo>
                  <a:lnTo>
                    <a:pt x="49051" y="51745"/>
                  </a:lnTo>
                  <a:lnTo>
                    <a:pt x="48463" y="51218"/>
                  </a:lnTo>
                  <a:lnTo>
                    <a:pt x="47849" y="50717"/>
                  </a:lnTo>
                  <a:lnTo>
                    <a:pt x="47209" y="50241"/>
                  </a:lnTo>
                  <a:lnTo>
                    <a:pt x="46544" y="49791"/>
                  </a:lnTo>
                  <a:lnTo>
                    <a:pt x="45854" y="49366"/>
                  </a:lnTo>
                  <a:lnTo>
                    <a:pt x="45139" y="48967"/>
                  </a:lnTo>
                  <a:lnTo>
                    <a:pt x="44398" y="48593"/>
                  </a:lnTo>
                  <a:lnTo>
                    <a:pt x="43631" y="48244"/>
                  </a:lnTo>
                  <a:lnTo>
                    <a:pt x="42839" y="47921"/>
                  </a:lnTo>
                  <a:lnTo>
                    <a:pt x="42037" y="47626"/>
                  </a:lnTo>
                  <a:lnTo>
                    <a:pt x="41213" y="47362"/>
                  </a:lnTo>
                  <a:lnTo>
                    <a:pt x="40366" y="47129"/>
                  </a:lnTo>
                  <a:lnTo>
                    <a:pt x="39497" y="46927"/>
                  </a:lnTo>
                  <a:lnTo>
                    <a:pt x="38605" y="46756"/>
                  </a:lnTo>
                  <a:lnTo>
                    <a:pt x="37690" y="46616"/>
                  </a:lnTo>
                  <a:lnTo>
                    <a:pt x="36753" y="46508"/>
                  </a:lnTo>
                  <a:lnTo>
                    <a:pt x="35793" y="46430"/>
                  </a:lnTo>
                  <a:lnTo>
                    <a:pt x="34810" y="46384"/>
                  </a:lnTo>
                  <a:lnTo>
                    <a:pt x="33805" y="46368"/>
                  </a:lnTo>
                  <a:lnTo>
                    <a:pt x="33175" y="46374"/>
                  </a:lnTo>
                  <a:lnTo>
                    <a:pt x="32555" y="46391"/>
                  </a:lnTo>
                  <a:lnTo>
                    <a:pt x="31944" y="46419"/>
                  </a:lnTo>
                  <a:lnTo>
                    <a:pt x="31344" y="46458"/>
                  </a:lnTo>
                  <a:lnTo>
                    <a:pt x="30753" y="46509"/>
                  </a:lnTo>
                  <a:lnTo>
                    <a:pt x="30172" y="46571"/>
                  </a:lnTo>
                  <a:lnTo>
                    <a:pt x="29601" y="46645"/>
                  </a:lnTo>
                  <a:lnTo>
                    <a:pt x="29040" y="46729"/>
                  </a:lnTo>
                  <a:lnTo>
                    <a:pt x="28489" y="46825"/>
                  </a:lnTo>
                  <a:lnTo>
                    <a:pt x="27948" y="46933"/>
                  </a:lnTo>
                  <a:lnTo>
                    <a:pt x="27415" y="47050"/>
                  </a:lnTo>
                  <a:lnTo>
                    <a:pt x="26889" y="47175"/>
                  </a:lnTo>
                  <a:lnTo>
                    <a:pt x="26370" y="47310"/>
                  </a:lnTo>
                  <a:lnTo>
                    <a:pt x="25859" y="47452"/>
                  </a:lnTo>
                  <a:lnTo>
                    <a:pt x="25354" y="47603"/>
                  </a:lnTo>
                  <a:lnTo>
                    <a:pt x="24856" y="47763"/>
                  </a:lnTo>
                  <a:lnTo>
                    <a:pt x="24366" y="47931"/>
                  </a:lnTo>
                  <a:lnTo>
                    <a:pt x="23882" y="48107"/>
                  </a:lnTo>
                  <a:lnTo>
                    <a:pt x="23406" y="48292"/>
                  </a:lnTo>
                  <a:lnTo>
                    <a:pt x="22937" y="48485"/>
                  </a:lnTo>
                  <a:lnTo>
                    <a:pt x="22489" y="48686"/>
                  </a:lnTo>
                  <a:lnTo>
                    <a:pt x="22047" y="48895"/>
                  </a:lnTo>
                  <a:lnTo>
                    <a:pt x="21613" y="49110"/>
                  </a:lnTo>
                  <a:lnTo>
                    <a:pt x="21186" y="49332"/>
                  </a:lnTo>
                  <a:lnTo>
                    <a:pt x="20767" y="49562"/>
                  </a:lnTo>
                  <a:lnTo>
                    <a:pt x="20354" y="49798"/>
                  </a:lnTo>
                  <a:lnTo>
                    <a:pt x="19948" y="50042"/>
                  </a:lnTo>
                  <a:lnTo>
                    <a:pt x="19549" y="50292"/>
                  </a:lnTo>
                  <a:lnTo>
                    <a:pt x="19157" y="50550"/>
                  </a:lnTo>
                  <a:lnTo>
                    <a:pt x="18773" y="50814"/>
                  </a:lnTo>
                  <a:lnTo>
                    <a:pt x="18408" y="51070"/>
                  </a:lnTo>
                  <a:lnTo>
                    <a:pt x="18047" y="51328"/>
                  </a:lnTo>
                  <a:lnTo>
                    <a:pt x="17691" y="51589"/>
                  </a:lnTo>
                  <a:lnTo>
                    <a:pt x="17339" y="51853"/>
                  </a:lnTo>
                  <a:lnTo>
                    <a:pt x="16991" y="52120"/>
                  </a:lnTo>
                  <a:lnTo>
                    <a:pt x="16647" y="52390"/>
                  </a:lnTo>
                  <a:lnTo>
                    <a:pt x="16308" y="52662"/>
                  </a:lnTo>
                  <a:lnTo>
                    <a:pt x="15972" y="52937"/>
                  </a:lnTo>
                  <a:lnTo>
                    <a:pt x="15641" y="53215"/>
                  </a:lnTo>
                  <a:lnTo>
                    <a:pt x="15315" y="53496"/>
                  </a:lnTo>
                  <a:lnTo>
                    <a:pt x="2893" y="53496"/>
                  </a:lnTo>
                  <a:lnTo>
                    <a:pt x="6210" y="0"/>
                  </a:lnTo>
                  <a:lnTo>
                    <a:pt x="62742" y="0"/>
                  </a:lnTo>
                  <a:lnTo>
                    <a:pt x="62742" y="10798"/>
                  </a:lnTo>
                  <a:lnTo>
                    <a:pt x="17785" y="10798"/>
                  </a:lnTo>
                  <a:lnTo>
                    <a:pt x="15879" y="42345"/>
                  </a:lnTo>
                  <a:lnTo>
                    <a:pt x="16574" y="41831"/>
                  </a:lnTo>
                  <a:lnTo>
                    <a:pt x="17302" y="41332"/>
                  </a:lnTo>
                  <a:lnTo>
                    <a:pt x="18064" y="40848"/>
                  </a:lnTo>
                  <a:lnTo>
                    <a:pt x="18860" y="40380"/>
                  </a:lnTo>
                  <a:lnTo>
                    <a:pt x="19690" y="39928"/>
                  </a:lnTo>
                  <a:lnTo>
                    <a:pt x="20554" y="39491"/>
                  </a:lnTo>
                  <a:lnTo>
                    <a:pt x="21452" y="39070"/>
                  </a:lnTo>
                  <a:lnTo>
                    <a:pt x="22383" y="38664"/>
                  </a:lnTo>
                  <a:lnTo>
                    <a:pt x="23349" y="38274"/>
                  </a:lnTo>
                  <a:lnTo>
                    <a:pt x="24348" y="37899"/>
                  </a:lnTo>
                  <a:lnTo>
                    <a:pt x="25384" y="37537"/>
                  </a:lnTo>
                  <a:lnTo>
                    <a:pt x="26457" y="37213"/>
                  </a:lnTo>
                  <a:lnTo>
                    <a:pt x="27569" y="36927"/>
                  </a:lnTo>
                  <a:lnTo>
                    <a:pt x="28718" y="36679"/>
                  </a:lnTo>
                  <a:lnTo>
                    <a:pt x="29906" y="36470"/>
                  </a:lnTo>
                  <a:lnTo>
                    <a:pt x="31132" y="36298"/>
                  </a:lnTo>
                  <a:lnTo>
                    <a:pt x="32396" y="36165"/>
                  </a:lnTo>
                  <a:lnTo>
                    <a:pt x="33698" y="36070"/>
                  </a:lnTo>
                  <a:lnTo>
                    <a:pt x="35038" y="36012"/>
                  </a:lnTo>
                  <a:lnTo>
                    <a:pt x="36417" y="35993"/>
                  </a:lnTo>
                  <a:lnTo>
                    <a:pt x="37884" y="36016"/>
                  </a:lnTo>
                  <a:lnTo>
                    <a:pt x="39322" y="36084"/>
                  </a:lnTo>
                  <a:lnTo>
                    <a:pt x="40730" y="36197"/>
                  </a:lnTo>
                  <a:lnTo>
                    <a:pt x="42108" y="36355"/>
                  </a:lnTo>
                  <a:lnTo>
                    <a:pt x="43457" y="36558"/>
                  </a:lnTo>
                  <a:lnTo>
                    <a:pt x="44776" y="36806"/>
                  </a:lnTo>
                  <a:lnTo>
                    <a:pt x="46065" y="37100"/>
                  </a:lnTo>
                  <a:lnTo>
                    <a:pt x="47325" y="37439"/>
                  </a:lnTo>
                  <a:lnTo>
                    <a:pt x="48555" y="37823"/>
                  </a:lnTo>
                  <a:lnTo>
                    <a:pt x="49756" y="38252"/>
                  </a:lnTo>
                  <a:lnTo>
                    <a:pt x="50924" y="38723"/>
                  </a:lnTo>
                  <a:lnTo>
                    <a:pt x="52056" y="39231"/>
                  </a:lnTo>
                  <a:lnTo>
                    <a:pt x="53154" y="39778"/>
                  </a:lnTo>
                  <a:lnTo>
                    <a:pt x="54216" y="40363"/>
                  </a:lnTo>
                  <a:lnTo>
                    <a:pt x="55243" y="40987"/>
                  </a:lnTo>
                  <a:lnTo>
                    <a:pt x="56235" y="41648"/>
                  </a:lnTo>
                  <a:lnTo>
                    <a:pt x="57191" y="42347"/>
                  </a:lnTo>
                  <a:lnTo>
                    <a:pt x="58112" y="43085"/>
                  </a:lnTo>
                  <a:lnTo>
                    <a:pt x="58998" y="43860"/>
                  </a:lnTo>
                  <a:lnTo>
                    <a:pt x="59848" y="44674"/>
                  </a:lnTo>
                  <a:lnTo>
                    <a:pt x="60662" y="45509"/>
                  </a:lnTo>
                  <a:lnTo>
                    <a:pt x="61437" y="46377"/>
                  </a:lnTo>
                  <a:lnTo>
                    <a:pt x="62175" y="47276"/>
                  </a:lnTo>
                  <a:lnTo>
                    <a:pt x="62874" y="48209"/>
                  </a:lnTo>
                  <a:lnTo>
                    <a:pt x="63536" y="49173"/>
                  </a:lnTo>
                  <a:lnTo>
                    <a:pt x="64159" y="50171"/>
                  </a:lnTo>
                  <a:lnTo>
                    <a:pt x="64744" y="51200"/>
                  </a:lnTo>
                  <a:lnTo>
                    <a:pt x="65291" y="52263"/>
                  </a:lnTo>
                  <a:lnTo>
                    <a:pt x="65800" y="53357"/>
                  </a:lnTo>
                  <a:lnTo>
                    <a:pt x="66271" y="54484"/>
                  </a:lnTo>
                  <a:lnTo>
                    <a:pt x="66700" y="55639"/>
                  </a:lnTo>
                  <a:lnTo>
                    <a:pt x="67084" y="56816"/>
                  </a:lnTo>
                  <a:lnTo>
                    <a:pt x="67422" y="58016"/>
                  </a:lnTo>
                  <a:lnTo>
                    <a:pt x="67716" y="59238"/>
                  </a:lnTo>
                  <a:lnTo>
                    <a:pt x="67964" y="60483"/>
                  </a:lnTo>
                  <a:lnTo>
                    <a:pt x="68168" y="61751"/>
                  </a:lnTo>
                  <a:lnTo>
                    <a:pt x="68326" y="63041"/>
                  </a:lnTo>
                  <a:lnTo>
                    <a:pt x="68439" y="64354"/>
                  </a:lnTo>
                  <a:lnTo>
                    <a:pt x="68506" y="65689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8" name="pg1168"/>
            <p:cNvSpPr/>
            <p:nvPr/>
          </p:nvSpPr>
          <p:spPr>
            <a:xfrm>
              <a:off x="4047383" y="3039298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9" name="pg1169"/>
            <p:cNvSpPr/>
            <p:nvPr/>
          </p:nvSpPr>
          <p:spPr>
            <a:xfrm>
              <a:off x="4079848" y="2953830"/>
              <a:ext cx="68529" cy="102335"/>
            </a:xfrm>
            <a:custGeom>
              <a:avLst/>
              <a:pathLst>
                <a:path w="68529" h="102335">
                  <a:moveTo>
                    <a:pt x="68529" y="73469"/>
                  </a:moveTo>
                  <a:lnTo>
                    <a:pt x="68506" y="74824"/>
                  </a:lnTo>
                  <a:lnTo>
                    <a:pt x="68439" y="76148"/>
                  </a:lnTo>
                  <a:lnTo>
                    <a:pt x="68326" y="77443"/>
                  </a:lnTo>
                  <a:lnTo>
                    <a:pt x="68168" y="78709"/>
                  </a:lnTo>
                  <a:lnTo>
                    <a:pt x="67964" y="79945"/>
                  </a:lnTo>
                  <a:lnTo>
                    <a:pt x="67716" y="81151"/>
                  </a:lnTo>
                  <a:lnTo>
                    <a:pt x="67422" y="82327"/>
                  </a:lnTo>
                  <a:lnTo>
                    <a:pt x="67084" y="83474"/>
                  </a:lnTo>
                  <a:lnTo>
                    <a:pt x="66700" y="84591"/>
                  </a:lnTo>
                  <a:lnTo>
                    <a:pt x="66271" y="85679"/>
                  </a:lnTo>
                  <a:lnTo>
                    <a:pt x="65812" y="86735"/>
                  </a:lnTo>
                  <a:lnTo>
                    <a:pt x="65311" y="87760"/>
                  </a:lnTo>
                  <a:lnTo>
                    <a:pt x="64767" y="88751"/>
                  </a:lnTo>
                  <a:lnTo>
                    <a:pt x="64181" y="89710"/>
                  </a:lnTo>
                  <a:lnTo>
                    <a:pt x="63553" y="90637"/>
                  </a:lnTo>
                  <a:lnTo>
                    <a:pt x="62883" y="91531"/>
                  </a:lnTo>
                  <a:lnTo>
                    <a:pt x="62170" y="92393"/>
                  </a:lnTo>
                  <a:lnTo>
                    <a:pt x="61415" y="93222"/>
                  </a:lnTo>
                  <a:lnTo>
                    <a:pt x="60617" y="94019"/>
                  </a:lnTo>
                  <a:lnTo>
                    <a:pt x="59778" y="94783"/>
                  </a:lnTo>
                  <a:lnTo>
                    <a:pt x="58909" y="95500"/>
                  </a:lnTo>
                  <a:lnTo>
                    <a:pt x="57999" y="96184"/>
                  </a:lnTo>
                  <a:lnTo>
                    <a:pt x="57046" y="96833"/>
                  </a:lnTo>
                  <a:lnTo>
                    <a:pt x="56051" y="97448"/>
                  </a:lnTo>
                  <a:lnTo>
                    <a:pt x="55014" y="98030"/>
                  </a:lnTo>
                  <a:lnTo>
                    <a:pt x="53934" y="98577"/>
                  </a:lnTo>
                  <a:lnTo>
                    <a:pt x="52812" y="99091"/>
                  </a:lnTo>
                  <a:lnTo>
                    <a:pt x="51647" y="99571"/>
                  </a:lnTo>
                  <a:lnTo>
                    <a:pt x="50440" y="100017"/>
                  </a:lnTo>
                  <a:lnTo>
                    <a:pt x="49191" y="100429"/>
                  </a:lnTo>
                  <a:lnTo>
                    <a:pt x="47916" y="100791"/>
                  </a:lnTo>
                  <a:lnTo>
                    <a:pt x="46605" y="101115"/>
                  </a:lnTo>
                  <a:lnTo>
                    <a:pt x="45257" y="101401"/>
                  </a:lnTo>
                  <a:lnTo>
                    <a:pt x="43872" y="101649"/>
                  </a:lnTo>
                  <a:lnTo>
                    <a:pt x="42451" y="101859"/>
                  </a:lnTo>
                  <a:lnTo>
                    <a:pt x="40993" y="102030"/>
                  </a:lnTo>
                  <a:lnTo>
                    <a:pt x="39498" y="102163"/>
                  </a:lnTo>
                  <a:lnTo>
                    <a:pt x="37967" y="102259"/>
                  </a:lnTo>
                  <a:lnTo>
                    <a:pt x="36398" y="102316"/>
                  </a:lnTo>
                  <a:lnTo>
                    <a:pt x="34794" y="102335"/>
                  </a:lnTo>
                  <a:lnTo>
                    <a:pt x="32973" y="102312"/>
                  </a:lnTo>
                  <a:lnTo>
                    <a:pt x="31211" y="102245"/>
                  </a:lnTo>
                  <a:lnTo>
                    <a:pt x="29507" y="102132"/>
                  </a:lnTo>
                  <a:lnTo>
                    <a:pt x="27860" y="101974"/>
                  </a:lnTo>
                  <a:lnTo>
                    <a:pt x="26271" y="101770"/>
                  </a:lnTo>
                  <a:lnTo>
                    <a:pt x="24741" y="101522"/>
                  </a:lnTo>
                  <a:lnTo>
                    <a:pt x="23268" y="101228"/>
                  </a:lnTo>
                  <a:lnTo>
                    <a:pt x="21853" y="100890"/>
                  </a:lnTo>
                  <a:lnTo>
                    <a:pt x="20496" y="100506"/>
                  </a:lnTo>
                  <a:lnTo>
                    <a:pt x="19196" y="100077"/>
                  </a:lnTo>
                  <a:lnTo>
                    <a:pt x="17962" y="99597"/>
                  </a:lnTo>
                  <a:lnTo>
                    <a:pt x="16771" y="99088"/>
                  </a:lnTo>
                  <a:lnTo>
                    <a:pt x="15624" y="98552"/>
                  </a:lnTo>
                  <a:lnTo>
                    <a:pt x="14521" y="97987"/>
                  </a:lnTo>
                  <a:lnTo>
                    <a:pt x="13462" y="97395"/>
                  </a:lnTo>
                  <a:lnTo>
                    <a:pt x="12446" y="96774"/>
                  </a:lnTo>
                  <a:lnTo>
                    <a:pt x="11474" y="96124"/>
                  </a:lnTo>
                  <a:lnTo>
                    <a:pt x="10546" y="95447"/>
                  </a:lnTo>
                  <a:lnTo>
                    <a:pt x="9662" y="94741"/>
                  </a:lnTo>
                  <a:lnTo>
                    <a:pt x="8822" y="94007"/>
                  </a:lnTo>
                  <a:lnTo>
                    <a:pt x="8023" y="93235"/>
                  </a:lnTo>
                  <a:lnTo>
                    <a:pt x="7266" y="92443"/>
                  </a:lnTo>
                  <a:lnTo>
                    <a:pt x="6550" y="91631"/>
                  </a:lnTo>
                  <a:lnTo>
                    <a:pt x="5874" y="90800"/>
                  </a:lnTo>
                  <a:lnTo>
                    <a:pt x="5240" y="89949"/>
                  </a:lnTo>
                  <a:lnTo>
                    <a:pt x="4646" y="89078"/>
                  </a:lnTo>
                  <a:lnTo>
                    <a:pt x="4094" y="88187"/>
                  </a:lnTo>
                  <a:lnTo>
                    <a:pt x="3582" y="87277"/>
                  </a:lnTo>
                  <a:lnTo>
                    <a:pt x="3111" y="86347"/>
                  </a:lnTo>
                  <a:lnTo>
                    <a:pt x="2681" y="85397"/>
                  </a:lnTo>
                  <a:lnTo>
                    <a:pt x="2286" y="84420"/>
                  </a:lnTo>
                  <a:lnTo>
                    <a:pt x="1919" y="83437"/>
                  </a:lnTo>
                  <a:lnTo>
                    <a:pt x="1580" y="82449"/>
                  </a:lnTo>
                  <a:lnTo>
                    <a:pt x="1270" y="81456"/>
                  </a:lnTo>
                  <a:lnTo>
                    <a:pt x="988" y="80456"/>
                  </a:lnTo>
                  <a:lnTo>
                    <a:pt x="733" y="79451"/>
                  </a:lnTo>
                  <a:lnTo>
                    <a:pt x="508" y="78441"/>
                  </a:lnTo>
                  <a:lnTo>
                    <a:pt x="310" y="77424"/>
                  </a:lnTo>
                  <a:lnTo>
                    <a:pt x="141" y="76402"/>
                  </a:lnTo>
                  <a:lnTo>
                    <a:pt x="0" y="75375"/>
                  </a:lnTo>
                  <a:lnTo>
                    <a:pt x="13127" y="74175"/>
                  </a:lnTo>
                  <a:lnTo>
                    <a:pt x="13249" y="74958"/>
                  </a:lnTo>
                  <a:lnTo>
                    <a:pt x="13389" y="75728"/>
                  </a:lnTo>
                  <a:lnTo>
                    <a:pt x="13548" y="76483"/>
                  </a:lnTo>
                  <a:lnTo>
                    <a:pt x="13725" y="77224"/>
                  </a:lnTo>
                  <a:lnTo>
                    <a:pt x="13921" y="77951"/>
                  </a:lnTo>
                  <a:lnTo>
                    <a:pt x="14134" y="78664"/>
                  </a:lnTo>
                  <a:lnTo>
                    <a:pt x="14367" y="79362"/>
                  </a:lnTo>
                  <a:lnTo>
                    <a:pt x="14617" y="80047"/>
                  </a:lnTo>
                  <a:lnTo>
                    <a:pt x="14886" y="80717"/>
                  </a:lnTo>
                  <a:lnTo>
                    <a:pt x="15173" y="81374"/>
                  </a:lnTo>
                  <a:lnTo>
                    <a:pt x="15494" y="82014"/>
                  </a:lnTo>
                  <a:lnTo>
                    <a:pt x="15837" y="82636"/>
                  </a:lnTo>
                  <a:lnTo>
                    <a:pt x="16200" y="83239"/>
                  </a:lnTo>
                  <a:lnTo>
                    <a:pt x="16585" y="83824"/>
                  </a:lnTo>
                  <a:lnTo>
                    <a:pt x="16991" y="84391"/>
                  </a:lnTo>
                  <a:lnTo>
                    <a:pt x="17418" y="84939"/>
                  </a:lnTo>
                  <a:lnTo>
                    <a:pt x="17866" y="85469"/>
                  </a:lnTo>
                  <a:lnTo>
                    <a:pt x="18335" y="85981"/>
                  </a:lnTo>
                  <a:lnTo>
                    <a:pt x="18826" y="86474"/>
                  </a:lnTo>
                  <a:lnTo>
                    <a:pt x="19337" y="86949"/>
                  </a:lnTo>
                  <a:lnTo>
                    <a:pt x="19872" y="87405"/>
                  </a:lnTo>
                  <a:lnTo>
                    <a:pt x="20430" y="87839"/>
                  </a:lnTo>
                  <a:lnTo>
                    <a:pt x="21012" y="88251"/>
                  </a:lnTo>
                  <a:lnTo>
                    <a:pt x="21618" y="88643"/>
                  </a:lnTo>
                  <a:lnTo>
                    <a:pt x="22249" y="89014"/>
                  </a:lnTo>
                  <a:lnTo>
                    <a:pt x="22903" y="89363"/>
                  </a:lnTo>
                  <a:lnTo>
                    <a:pt x="23581" y="89691"/>
                  </a:lnTo>
                  <a:lnTo>
                    <a:pt x="24283" y="89998"/>
                  </a:lnTo>
                  <a:lnTo>
                    <a:pt x="25010" y="90284"/>
                  </a:lnTo>
                  <a:lnTo>
                    <a:pt x="25760" y="90549"/>
                  </a:lnTo>
                  <a:lnTo>
                    <a:pt x="26536" y="90790"/>
                  </a:lnTo>
                  <a:lnTo>
                    <a:pt x="27341" y="91006"/>
                  </a:lnTo>
                  <a:lnTo>
                    <a:pt x="28174" y="91197"/>
                  </a:lnTo>
                  <a:lnTo>
                    <a:pt x="29035" y="91362"/>
                  </a:lnTo>
                  <a:lnTo>
                    <a:pt x="29924" y="91502"/>
                  </a:lnTo>
                  <a:lnTo>
                    <a:pt x="30841" y="91616"/>
                  </a:lnTo>
                  <a:lnTo>
                    <a:pt x="31787" y="91705"/>
                  </a:lnTo>
                  <a:lnTo>
                    <a:pt x="32761" y="91768"/>
                  </a:lnTo>
                  <a:lnTo>
                    <a:pt x="33763" y="91806"/>
                  </a:lnTo>
                  <a:lnTo>
                    <a:pt x="34794" y="91819"/>
                  </a:lnTo>
                  <a:lnTo>
                    <a:pt x="36672" y="91772"/>
                  </a:lnTo>
                  <a:lnTo>
                    <a:pt x="38466" y="91630"/>
                  </a:lnTo>
                  <a:lnTo>
                    <a:pt x="40178" y="91394"/>
                  </a:lnTo>
                  <a:lnTo>
                    <a:pt x="41806" y="91063"/>
                  </a:lnTo>
                  <a:lnTo>
                    <a:pt x="43351" y="90637"/>
                  </a:lnTo>
                  <a:lnTo>
                    <a:pt x="44813" y="90117"/>
                  </a:lnTo>
                  <a:lnTo>
                    <a:pt x="46191" y="89502"/>
                  </a:lnTo>
                  <a:lnTo>
                    <a:pt x="47486" y="88793"/>
                  </a:lnTo>
                  <a:lnTo>
                    <a:pt x="48698" y="87989"/>
                  </a:lnTo>
                  <a:lnTo>
                    <a:pt x="49826" y="87090"/>
                  </a:lnTo>
                  <a:lnTo>
                    <a:pt x="50872" y="86099"/>
                  </a:lnTo>
                  <a:lnTo>
                    <a:pt x="51808" y="85016"/>
                  </a:lnTo>
                  <a:lnTo>
                    <a:pt x="52634" y="83840"/>
                  </a:lnTo>
                  <a:lnTo>
                    <a:pt x="53349" y="82574"/>
                  </a:lnTo>
                  <a:lnTo>
                    <a:pt x="53955" y="81215"/>
                  </a:lnTo>
                  <a:lnTo>
                    <a:pt x="54450" y="79765"/>
                  </a:lnTo>
                  <a:lnTo>
                    <a:pt x="54836" y="78223"/>
                  </a:lnTo>
                  <a:lnTo>
                    <a:pt x="55111" y="76589"/>
                  </a:lnTo>
                  <a:lnTo>
                    <a:pt x="55276" y="74863"/>
                  </a:lnTo>
                  <a:lnTo>
                    <a:pt x="55331" y="73046"/>
                  </a:lnTo>
                  <a:lnTo>
                    <a:pt x="55307" y="71967"/>
                  </a:lnTo>
                  <a:lnTo>
                    <a:pt x="55232" y="70931"/>
                  </a:lnTo>
                  <a:lnTo>
                    <a:pt x="55109" y="69940"/>
                  </a:lnTo>
                  <a:lnTo>
                    <a:pt x="54936" y="68992"/>
                  </a:lnTo>
                  <a:lnTo>
                    <a:pt x="54714" y="68088"/>
                  </a:lnTo>
                  <a:lnTo>
                    <a:pt x="54442" y="67228"/>
                  </a:lnTo>
                  <a:lnTo>
                    <a:pt x="54121" y="66411"/>
                  </a:lnTo>
                  <a:lnTo>
                    <a:pt x="53750" y="65638"/>
                  </a:lnTo>
                  <a:lnTo>
                    <a:pt x="53330" y="64909"/>
                  </a:lnTo>
                  <a:lnTo>
                    <a:pt x="52861" y="64224"/>
                  </a:lnTo>
                  <a:lnTo>
                    <a:pt x="52368" y="63562"/>
                  </a:lnTo>
                  <a:lnTo>
                    <a:pt x="51850" y="62931"/>
                  </a:lnTo>
                  <a:lnTo>
                    <a:pt x="51307" y="62331"/>
                  </a:lnTo>
                  <a:lnTo>
                    <a:pt x="50738" y="61762"/>
                  </a:lnTo>
                  <a:lnTo>
                    <a:pt x="50144" y="61224"/>
                  </a:lnTo>
                  <a:lnTo>
                    <a:pt x="49524" y="60718"/>
                  </a:lnTo>
                  <a:lnTo>
                    <a:pt x="48879" y="60242"/>
                  </a:lnTo>
                  <a:lnTo>
                    <a:pt x="48209" y="59797"/>
                  </a:lnTo>
                  <a:lnTo>
                    <a:pt x="47513" y="59384"/>
                  </a:lnTo>
                  <a:lnTo>
                    <a:pt x="46792" y="59001"/>
                  </a:lnTo>
                  <a:lnTo>
                    <a:pt x="46065" y="58633"/>
                  </a:lnTo>
                  <a:lnTo>
                    <a:pt x="45324" y="58290"/>
                  </a:lnTo>
                  <a:lnTo>
                    <a:pt x="44568" y="57972"/>
                  </a:lnTo>
                  <a:lnTo>
                    <a:pt x="43799" y="57680"/>
                  </a:lnTo>
                  <a:lnTo>
                    <a:pt x="43016" y="57413"/>
                  </a:lnTo>
                  <a:lnTo>
                    <a:pt x="42218" y="57172"/>
                  </a:lnTo>
                  <a:lnTo>
                    <a:pt x="41407" y="56956"/>
                  </a:lnTo>
                  <a:lnTo>
                    <a:pt x="40581" y="56765"/>
                  </a:lnTo>
                  <a:lnTo>
                    <a:pt x="39741" y="56600"/>
                  </a:lnTo>
                  <a:lnTo>
                    <a:pt x="38887" y="56460"/>
                  </a:lnTo>
                  <a:lnTo>
                    <a:pt x="38046" y="56340"/>
                  </a:lnTo>
                  <a:lnTo>
                    <a:pt x="37219" y="56232"/>
                  </a:lnTo>
                  <a:lnTo>
                    <a:pt x="36403" y="56136"/>
                  </a:lnTo>
                  <a:lnTo>
                    <a:pt x="35601" y="56054"/>
                  </a:lnTo>
                  <a:lnTo>
                    <a:pt x="34811" y="55984"/>
                  </a:lnTo>
                  <a:lnTo>
                    <a:pt x="34034" y="55927"/>
                  </a:lnTo>
                  <a:lnTo>
                    <a:pt x="33270" y="55882"/>
                  </a:lnTo>
                  <a:lnTo>
                    <a:pt x="32518" y="55851"/>
                  </a:lnTo>
                  <a:lnTo>
                    <a:pt x="31779" y="55832"/>
                  </a:lnTo>
                  <a:lnTo>
                    <a:pt x="31053" y="55825"/>
                  </a:lnTo>
                  <a:lnTo>
                    <a:pt x="23854" y="55825"/>
                  </a:lnTo>
                  <a:lnTo>
                    <a:pt x="23854" y="44815"/>
                  </a:lnTo>
                  <a:lnTo>
                    <a:pt x="30771" y="44815"/>
                  </a:lnTo>
                  <a:lnTo>
                    <a:pt x="31493" y="44808"/>
                  </a:lnTo>
                  <a:lnTo>
                    <a:pt x="32222" y="44787"/>
                  </a:lnTo>
                  <a:lnTo>
                    <a:pt x="32956" y="44752"/>
                  </a:lnTo>
                  <a:lnTo>
                    <a:pt x="33695" y="44702"/>
                  </a:lnTo>
                  <a:lnTo>
                    <a:pt x="34441" y="44639"/>
                  </a:lnTo>
                  <a:lnTo>
                    <a:pt x="35192" y="44561"/>
                  </a:lnTo>
                  <a:lnTo>
                    <a:pt x="35948" y="44470"/>
                  </a:lnTo>
                  <a:lnTo>
                    <a:pt x="36710" y="44364"/>
                  </a:lnTo>
                  <a:lnTo>
                    <a:pt x="37478" y="44244"/>
                  </a:lnTo>
                  <a:lnTo>
                    <a:pt x="38252" y="44110"/>
                  </a:lnTo>
                  <a:lnTo>
                    <a:pt x="39021" y="43943"/>
                  </a:lnTo>
                  <a:lnTo>
                    <a:pt x="39776" y="43754"/>
                  </a:lnTo>
                  <a:lnTo>
                    <a:pt x="40517" y="43542"/>
                  </a:lnTo>
                  <a:lnTo>
                    <a:pt x="41244" y="43308"/>
                  </a:lnTo>
                  <a:lnTo>
                    <a:pt x="41957" y="43051"/>
                  </a:lnTo>
                  <a:lnTo>
                    <a:pt x="42656" y="42771"/>
                  </a:lnTo>
                  <a:lnTo>
                    <a:pt x="43340" y="42469"/>
                  </a:lnTo>
                  <a:lnTo>
                    <a:pt x="44011" y="42145"/>
                  </a:lnTo>
                  <a:lnTo>
                    <a:pt x="44667" y="41798"/>
                  </a:lnTo>
                  <a:lnTo>
                    <a:pt x="45309" y="41428"/>
                  </a:lnTo>
                  <a:lnTo>
                    <a:pt x="45947" y="41019"/>
                  </a:lnTo>
                  <a:lnTo>
                    <a:pt x="46560" y="40584"/>
                  </a:lnTo>
                  <a:lnTo>
                    <a:pt x="47149" y="40121"/>
                  </a:lnTo>
                  <a:lnTo>
                    <a:pt x="47715" y="39632"/>
                  </a:lnTo>
                  <a:lnTo>
                    <a:pt x="48256" y="39116"/>
                  </a:lnTo>
                  <a:lnTo>
                    <a:pt x="48773" y="38574"/>
                  </a:lnTo>
                  <a:lnTo>
                    <a:pt x="49267" y="38004"/>
                  </a:lnTo>
                  <a:lnTo>
                    <a:pt x="49736" y="37408"/>
                  </a:lnTo>
                  <a:lnTo>
                    <a:pt x="50181" y="36785"/>
                  </a:lnTo>
                  <a:lnTo>
                    <a:pt x="50603" y="36135"/>
                  </a:lnTo>
                  <a:lnTo>
                    <a:pt x="51005" y="35453"/>
                  </a:lnTo>
                  <a:lnTo>
                    <a:pt x="51365" y="34734"/>
                  </a:lnTo>
                  <a:lnTo>
                    <a:pt x="51682" y="33979"/>
                  </a:lnTo>
                  <a:lnTo>
                    <a:pt x="51958" y="33187"/>
                  </a:lnTo>
                  <a:lnTo>
                    <a:pt x="52191" y="32359"/>
                  </a:lnTo>
                  <a:lnTo>
                    <a:pt x="52381" y="31493"/>
                  </a:lnTo>
                  <a:lnTo>
                    <a:pt x="52529" y="30591"/>
                  </a:lnTo>
                  <a:lnTo>
                    <a:pt x="52635" y="29653"/>
                  </a:lnTo>
                  <a:lnTo>
                    <a:pt x="52699" y="28677"/>
                  </a:lnTo>
                  <a:lnTo>
                    <a:pt x="52720" y="27665"/>
                  </a:lnTo>
                  <a:lnTo>
                    <a:pt x="52673" y="26104"/>
                  </a:lnTo>
                  <a:lnTo>
                    <a:pt x="52531" y="24611"/>
                  </a:lnTo>
                  <a:lnTo>
                    <a:pt x="52294" y="23185"/>
                  </a:lnTo>
                  <a:lnTo>
                    <a:pt x="51963" y="21827"/>
                  </a:lnTo>
                  <a:lnTo>
                    <a:pt x="51538" y="20537"/>
                  </a:lnTo>
                  <a:lnTo>
                    <a:pt x="51018" y="19315"/>
                  </a:lnTo>
                  <a:lnTo>
                    <a:pt x="50403" y="18160"/>
                  </a:lnTo>
                  <a:lnTo>
                    <a:pt x="49694" y="17073"/>
                  </a:lnTo>
                  <a:lnTo>
                    <a:pt x="48890" y="16054"/>
                  </a:lnTo>
                  <a:lnTo>
                    <a:pt x="47991" y="15103"/>
                  </a:lnTo>
                  <a:lnTo>
                    <a:pt x="47014" y="14218"/>
                  </a:lnTo>
                  <a:lnTo>
                    <a:pt x="45945" y="13426"/>
                  </a:lnTo>
                  <a:lnTo>
                    <a:pt x="44784" y="12727"/>
                  </a:lnTo>
                  <a:lnTo>
                    <a:pt x="43531" y="12122"/>
                  </a:lnTo>
                  <a:lnTo>
                    <a:pt x="42186" y="11609"/>
                  </a:lnTo>
                  <a:lnTo>
                    <a:pt x="40750" y="11190"/>
                  </a:lnTo>
                  <a:lnTo>
                    <a:pt x="39222" y="10864"/>
                  </a:lnTo>
                  <a:lnTo>
                    <a:pt x="37602" y="10631"/>
                  </a:lnTo>
                  <a:lnTo>
                    <a:pt x="35891" y="10491"/>
                  </a:lnTo>
                  <a:lnTo>
                    <a:pt x="34088" y="10445"/>
                  </a:lnTo>
                  <a:lnTo>
                    <a:pt x="32440" y="10488"/>
                  </a:lnTo>
                  <a:lnTo>
                    <a:pt x="30855" y="10617"/>
                  </a:lnTo>
                  <a:lnTo>
                    <a:pt x="29334" y="10832"/>
                  </a:lnTo>
                  <a:lnTo>
                    <a:pt x="27877" y="11134"/>
                  </a:lnTo>
                  <a:lnTo>
                    <a:pt x="26483" y="11521"/>
                  </a:lnTo>
                  <a:lnTo>
                    <a:pt x="25153" y="11995"/>
                  </a:lnTo>
                  <a:lnTo>
                    <a:pt x="23886" y="12554"/>
                  </a:lnTo>
                  <a:lnTo>
                    <a:pt x="22683" y="13200"/>
                  </a:lnTo>
                  <a:lnTo>
                    <a:pt x="21543" y="13932"/>
                  </a:lnTo>
                  <a:lnTo>
                    <a:pt x="20467" y="14750"/>
                  </a:lnTo>
                  <a:lnTo>
                    <a:pt x="19479" y="15646"/>
                  </a:lnTo>
                  <a:lnTo>
                    <a:pt x="18578" y="16613"/>
                  </a:lnTo>
                  <a:lnTo>
                    <a:pt x="17763" y="17651"/>
                  </a:lnTo>
                  <a:lnTo>
                    <a:pt x="17034" y="18759"/>
                  </a:lnTo>
                  <a:lnTo>
                    <a:pt x="16391" y="19937"/>
                  </a:lnTo>
                  <a:lnTo>
                    <a:pt x="15834" y="21186"/>
                  </a:lnTo>
                  <a:lnTo>
                    <a:pt x="15363" y="22506"/>
                  </a:lnTo>
                  <a:lnTo>
                    <a:pt x="14979" y="23897"/>
                  </a:lnTo>
                  <a:lnTo>
                    <a:pt x="14680" y="25358"/>
                  </a:lnTo>
                  <a:lnTo>
                    <a:pt x="14468" y="26889"/>
                  </a:lnTo>
                  <a:lnTo>
                    <a:pt x="1693" y="25901"/>
                  </a:lnTo>
                  <a:lnTo>
                    <a:pt x="1869" y="24605"/>
                  </a:lnTo>
                  <a:lnTo>
                    <a:pt x="2086" y="23343"/>
                  </a:lnTo>
                  <a:lnTo>
                    <a:pt x="2343" y="22115"/>
                  </a:lnTo>
                  <a:lnTo>
                    <a:pt x="2642" y="20921"/>
                  </a:lnTo>
                  <a:lnTo>
                    <a:pt x="2981" y="19761"/>
                  </a:lnTo>
                  <a:lnTo>
                    <a:pt x="3362" y="18634"/>
                  </a:lnTo>
                  <a:lnTo>
                    <a:pt x="3783" y="17542"/>
                  </a:lnTo>
                  <a:lnTo>
                    <a:pt x="4245" y="16483"/>
                  </a:lnTo>
                  <a:lnTo>
                    <a:pt x="4749" y="15459"/>
                  </a:lnTo>
                  <a:lnTo>
                    <a:pt x="5293" y="14468"/>
                  </a:lnTo>
                  <a:lnTo>
                    <a:pt x="5872" y="13511"/>
                  </a:lnTo>
                  <a:lnTo>
                    <a:pt x="6481" y="12587"/>
                  </a:lnTo>
                  <a:lnTo>
                    <a:pt x="7120" y="11698"/>
                  </a:lnTo>
                  <a:lnTo>
                    <a:pt x="7788" y="10843"/>
                  </a:lnTo>
                  <a:lnTo>
                    <a:pt x="8486" y="10021"/>
                  </a:lnTo>
                  <a:lnTo>
                    <a:pt x="9214" y="9234"/>
                  </a:lnTo>
                  <a:lnTo>
                    <a:pt x="9971" y="8480"/>
                  </a:lnTo>
                  <a:lnTo>
                    <a:pt x="10758" y="7760"/>
                  </a:lnTo>
                  <a:lnTo>
                    <a:pt x="11575" y="7074"/>
                  </a:lnTo>
                  <a:lnTo>
                    <a:pt x="12421" y="6422"/>
                  </a:lnTo>
                  <a:lnTo>
                    <a:pt x="13308" y="5790"/>
                  </a:lnTo>
                  <a:lnTo>
                    <a:pt x="14219" y="5191"/>
                  </a:lnTo>
                  <a:lnTo>
                    <a:pt x="15154" y="4626"/>
                  </a:lnTo>
                  <a:lnTo>
                    <a:pt x="16113" y="4096"/>
                  </a:lnTo>
                  <a:lnTo>
                    <a:pt x="17097" y="3599"/>
                  </a:lnTo>
                  <a:lnTo>
                    <a:pt x="18104" y="3136"/>
                  </a:lnTo>
                  <a:lnTo>
                    <a:pt x="19135" y="2707"/>
                  </a:lnTo>
                  <a:lnTo>
                    <a:pt x="20190" y="2312"/>
                  </a:lnTo>
                  <a:lnTo>
                    <a:pt x="21269" y="1950"/>
                  </a:lnTo>
                  <a:lnTo>
                    <a:pt x="22372" y="1623"/>
                  </a:lnTo>
                  <a:lnTo>
                    <a:pt x="23494" y="1314"/>
                  </a:lnTo>
                  <a:lnTo>
                    <a:pt x="24631" y="1038"/>
                  </a:lnTo>
                  <a:lnTo>
                    <a:pt x="25781" y="795"/>
                  </a:lnTo>
                  <a:lnTo>
                    <a:pt x="26945" y="584"/>
                  </a:lnTo>
                  <a:lnTo>
                    <a:pt x="28124" y="405"/>
                  </a:lnTo>
                  <a:lnTo>
                    <a:pt x="29317" y="259"/>
                  </a:lnTo>
                  <a:lnTo>
                    <a:pt x="30524" y="146"/>
                  </a:lnTo>
                  <a:lnTo>
                    <a:pt x="31745" y="64"/>
                  </a:lnTo>
                  <a:lnTo>
                    <a:pt x="32980" y="16"/>
                  </a:lnTo>
                  <a:lnTo>
                    <a:pt x="34229" y="0"/>
                  </a:lnTo>
                  <a:lnTo>
                    <a:pt x="35871" y="21"/>
                  </a:lnTo>
                  <a:lnTo>
                    <a:pt x="37467" y="84"/>
                  </a:lnTo>
                  <a:lnTo>
                    <a:pt x="39016" y="190"/>
                  </a:lnTo>
                  <a:lnTo>
                    <a:pt x="40519" y="338"/>
                  </a:lnTo>
                  <a:lnTo>
                    <a:pt x="41975" y="529"/>
                  </a:lnTo>
                  <a:lnTo>
                    <a:pt x="43384" y="762"/>
                  </a:lnTo>
                  <a:lnTo>
                    <a:pt x="44747" y="1037"/>
                  </a:lnTo>
                  <a:lnTo>
                    <a:pt x="46063" y="1355"/>
                  </a:lnTo>
                  <a:lnTo>
                    <a:pt x="47333" y="1715"/>
                  </a:lnTo>
                  <a:lnTo>
                    <a:pt x="48556" y="2117"/>
                  </a:lnTo>
                  <a:lnTo>
                    <a:pt x="49734" y="2542"/>
                  </a:lnTo>
                  <a:lnTo>
                    <a:pt x="50868" y="2998"/>
                  </a:lnTo>
                  <a:lnTo>
                    <a:pt x="51958" y="3485"/>
                  </a:lnTo>
                  <a:lnTo>
                    <a:pt x="53005" y="4003"/>
                  </a:lnTo>
                  <a:lnTo>
                    <a:pt x="54008" y="4552"/>
                  </a:lnTo>
                  <a:lnTo>
                    <a:pt x="54967" y="5132"/>
                  </a:lnTo>
                  <a:lnTo>
                    <a:pt x="55882" y="5743"/>
                  </a:lnTo>
                  <a:lnTo>
                    <a:pt x="56754" y="6385"/>
                  </a:lnTo>
                  <a:lnTo>
                    <a:pt x="57582" y="7059"/>
                  </a:lnTo>
                  <a:lnTo>
                    <a:pt x="58366" y="7763"/>
                  </a:lnTo>
                  <a:lnTo>
                    <a:pt x="59108" y="8481"/>
                  </a:lnTo>
                  <a:lnTo>
                    <a:pt x="59809" y="9225"/>
                  </a:lnTo>
                  <a:lnTo>
                    <a:pt x="60468" y="9994"/>
                  </a:lnTo>
                  <a:lnTo>
                    <a:pt x="61087" y="10789"/>
                  </a:lnTo>
                  <a:lnTo>
                    <a:pt x="61665" y="11609"/>
                  </a:lnTo>
                  <a:lnTo>
                    <a:pt x="62203" y="12455"/>
                  </a:lnTo>
                  <a:lnTo>
                    <a:pt x="62699" y="13326"/>
                  </a:lnTo>
                  <a:lnTo>
                    <a:pt x="63154" y="14222"/>
                  </a:lnTo>
                  <a:lnTo>
                    <a:pt x="63568" y="15144"/>
                  </a:lnTo>
                  <a:lnTo>
                    <a:pt x="63942" y="16091"/>
                  </a:lnTo>
                  <a:lnTo>
                    <a:pt x="64290" y="17057"/>
                  </a:lnTo>
                  <a:lnTo>
                    <a:pt x="64602" y="18036"/>
                  </a:lnTo>
                  <a:lnTo>
                    <a:pt x="64877" y="19028"/>
                  </a:lnTo>
                  <a:lnTo>
                    <a:pt x="65116" y="20032"/>
                  </a:lnTo>
                  <a:lnTo>
                    <a:pt x="65318" y="21049"/>
                  </a:lnTo>
                  <a:lnTo>
                    <a:pt x="65483" y="22079"/>
                  </a:lnTo>
                  <a:lnTo>
                    <a:pt x="65611" y="23121"/>
                  </a:lnTo>
                  <a:lnTo>
                    <a:pt x="65703" y="24176"/>
                  </a:lnTo>
                  <a:lnTo>
                    <a:pt x="65758" y="25244"/>
                  </a:lnTo>
                  <a:lnTo>
                    <a:pt x="65776" y="26324"/>
                  </a:lnTo>
                  <a:lnTo>
                    <a:pt x="65764" y="27194"/>
                  </a:lnTo>
                  <a:lnTo>
                    <a:pt x="65729" y="28052"/>
                  </a:lnTo>
                  <a:lnTo>
                    <a:pt x="65669" y="28899"/>
                  </a:lnTo>
                  <a:lnTo>
                    <a:pt x="65585" y="29735"/>
                  </a:lnTo>
                  <a:lnTo>
                    <a:pt x="65477" y="30559"/>
                  </a:lnTo>
                  <a:lnTo>
                    <a:pt x="65345" y="31372"/>
                  </a:lnTo>
                  <a:lnTo>
                    <a:pt x="65189" y="32174"/>
                  </a:lnTo>
                  <a:lnTo>
                    <a:pt x="65009" y="32964"/>
                  </a:lnTo>
                  <a:lnTo>
                    <a:pt x="64805" y="33743"/>
                  </a:lnTo>
                  <a:lnTo>
                    <a:pt x="64577" y="34511"/>
                  </a:lnTo>
                  <a:lnTo>
                    <a:pt x="64323" y="35266"/>
                  </a:lnTo>
                  <a:lnTo>
                    <a:pt x="64043" y="36005"/>
                  </a:lnTo>
                  <a:lnTo>
                    <a:pt x="63736" y="36728"/>
                  </a:lnTo>
                  <a:lnTo>
                    <a:pt x="63402" y="37436"/>
                  </a:lnTo>
                  <a:lnTo>
                    <a:pt x="63042" y="38128"/>
                  </a:lnTo>
                  <a:lnTo>
                    <a:pt x="62654" y="38805"/>
                  </a:lnTo>
                  <a:lnTo>
                    <a:pt x="62240" y="39466"/>
                  </a:lnTo>
                  <a:lnTo>
                    <a:pt x="61799" y="40112"/>
                  </a:lnTo>
                  <a:lnTo>
                    <a:pt x="61331" y="40742"/>
                  </a:lnTo>
                  <a:lnTo>
                    <a:pt x="60836" y="41357"/>
                  </a:lnTo>
                  <a:lnTo>
                    <a:pt x="60314" y="41956"/>
                  </a:lnTo>
                  <a:lnTo>
                    <a:pt x="59763" y="42537"/>
                  </a:lnTo>
                  <a:lnTo>
                    <a:pt x="59185" y="43102"/>
                  </a:lnTo>
                  <a:lnTo>
                    <a:pt x="58578" y="43649"/>
                  </a:lnTo>
                  <a:lnTo>
                    <a:pt x="57943" y="44180"/>
                  </a:lnTo>
                  <a:lnTo>
                    <a:pt x="57279" y="44694"/>
                  </a:lnTo>
                  <a:lnTo>
                    <a:pt x="56587" y="45191"/>
                  </a:lnTo>
                  <a:lnTo>
                    <a:pt x="55868" y="45671"/>
                  </a:lnTo>
                  <a:lnTo>
                    <a:pt x="55119" y="46134"/>
                  </a:lnTo>
                  <a:lnTo>
                    <a:pt x="54343" y="46580"/>
                  </a:lnTo>
                  <a:lnTo>
                    <a:pt x="53551" y="47007"/>
                  </a:lnTo>
                  <a:lnTo>
                    <a:pt x="52726" y="47413"/>
                  </a:lnTo>
                  <a:lnTo>
                    <a:pt x="51868" y="47797"/>
                  </a:lnTo>
                  <a:lnTo>
                    <a:pt x="50978" y="48161"/>
                  </a:lnTo>
                  <a:lnTo>
                    <a:pt x="50056" y="48503"/>
                  </a:lnTo>
                  <a:lnTo>
                    <a:pt x="49101" y="48824"/>
                  </a:lnTo>
                  <a:lnTo>
                    <a:pt x="48113" y="49124"/>
                  </a:lnTo>
                  <a:lnTo>
                    <a:pt x="47094" y="49403"/>
                  </a:lnTo>
                  <a:lnTo>
                    <a:pt x="46041" y="49660"/>
                  </a:lnTo>
                  <a:lnTo>
                    <a:pt x="44957" y="49897"/>
                  </a:lnTo>
                  <a:lnTo>
                    <a:pt x="44957" y="50179"/>
                  </a:lnTo>
                  <a:lnTo>
                    <a:pt x="46141" y="50321"/>
                  </a:lnTo>
                  <a:lnTo>
                    <a:pt x="47294" y="50493"/>
                  </a:lnTo>
                  <a:lnTo>
                    <a:pt x="48416" y="50694"/>
                  </a:lnTo>
                  <a:lnTo>
                    <a:pt x="49507" y="50924"/>
                  </a:lnTo>
                  <a:lnTo>
                    <a:pt x="50567" y="51185"/>
                  </a:lnTo>
                  <a:lnTo>
                    <a:pt x="51596" y="51475"/>
                  </a:lnTo>
                  <a:lnTo>
                    <a:pt x="52594" y="51795"/>
                  </a:lnTo>
                  <a:lnTo>
                    <a:pt x="53561" y="52144"/>
                  </a:lnTo>
                  <a:lnTo>
                    <a:pt x="54497" y="52523"/>
                  </a:lnTo>
                  <a:lnTo>
                    <a:pt x="55402" y="52932"/>
                  </a:lnTo>
                  <a:lnTo>
                    <a:pt x="56276" y="53352"/>
                  </a:lnTo>
                  <a:lnTo>
                    <a:pt x="57118" y="53793"/>
                  </a:lnTo>
                  <a:lnTo>
                    <a:pt x="57930" y="54255"/>
                  </a:lnTo>
                  <a:lnTo>
                    <a:pt x="58710" y="54738"/>
                  </a:lnTo>
                  <a:lnTo>
                    <a:pt x="59460" y="55243"/>
                  </a:lnTo>
                  <a:lnTo>
                    <a:pt x="60178" y="55769"/>
                  </a:lnTo>
                  <a:lnTo>
                    <a:pt x="60866" y="56316"/>
                  </a:lnTo>
                  <a:lnTo>
                    <a:pt x="61522" y="56884"/>
                  </a:lnTo>
                  <a:lnTo>
                    <a:pt x="62147" y="57473"/>
                  </a:lnTo>
                  <a:lnTo>
                    <a:pt x="62742" y="58084"/>
                  </a:lnTo>
                  <a:lnTo>
                    <a:pt x="63306" y="58713"/>
                  </a:lnTo>
                  <a:lnTo>
                    <a:pt x="63840" y="59360"/>
                  </a:lnTo>
                  <a:lnTo>
                    <a:pt x="64345" y="60023"/>
                  </a:lnTo>
                  <a:lnTo>
                    <a:pt x="64819" y="60703"/>
                  </a:lnTo>
                  <a:lnTo>
                    <a:pt x="65265" y="61401"/>
                  </a:lnTo>
                  <a:lnTo>
                    <a:pt x="65681" y="62115"/>
                  </a:lnTo>
                  <a:lnTo>
                    <a:pt x="66067" y="62846"/>
                  </a:lnTo>
                  <a:lnTo>
                    <a:pt x="66423" y="63594"/>
                  </a:lnTo>
                  <a:lnTo>
                    <a:pt x="66750" y="64359"/>
                  </a:lnTo>
                  <a:lnTo>
                    <a:pt x="67047" y="65141"/>
                  </a:lnTo>
                  <a:lnTo>
                    <a:pt x="67328" y="65936"/>
                  </a:lnTo>
                  <a:lnTo>
                    <a:pt x="67580" y="66739"/>
                  </a:lnTo>
                  <a:lnTo>
                    <a:pt x="67803" y="67551"/>
                  </a:lnTo>
                  <a:lnTo>
                    <a:pt x="67995" y="68371"/>
                  </a:lnTo>
                  <a:lnTo>
                    <a:pt x="68158" y="69199"/>
                  </a:lnTo>
                  <a:lnTo>
                    <a:pt x="68292" y="70036"/>
                  </a:lnTo>
                  <a:lnTo>
                    <a:pt x="68396" y="70882"/>
                  </a:lnTo>
                  <a:lnTo>
                    <a:pt x="68470" y="71736"/>
                  </a:lnTo>
                  <a:lnTo>
                    <a:pt x="68514" y="72598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0" name="pg1170"/>
            <p:cNvSpPr/>
            <p:nvPr/>
          </p:nvSpPr>
          <p:spPr>
            <a:xfrm>
              <a:off x="4233281" y="2992294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1" name="pg1171"/>
            <p:cNvSpPr/>
            <p:nvPr/>
          </p:nvSpPr>
          <p:spPr>
            <a:xfrm>
              <a:off x="4180984" y="2955312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2" name="pg1172"/>
            <p:cNvSpPr/>
            <p:nvPr/>
          </p:nvSpPr>
          <p:spPr>
            <a:xfrm>
              <a:off x="4159882" y="2954465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3" name="pg1173"/>
            <p:cNvSpPr/>
            <p:nvPr/>
          </p:nvSpPr>
          <p:spPr>
            <a:xfrm>
              <a:off x="4243655" y="3000128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4" name="pg1174"/>
            <p:cNvSpPr/>
            <p:nvPr/>
          </p:nvSpPr>
          <p:spPr>
            <a:xfrm>
              <a:off x="4170256" y="2962088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5" name="pg1175"/>
            <p:cNvSpPr/>
            <p:nvPr/>
          </p:nvSpPr>
          <p:spPr>
            <a:xfrm>
              <a:off x="4356924" y="2826428"/>
              <a:ext cx="69094" cy="102335"/>
            </a:xfrm>
            <a:custGeom>
              <a:avLst/>
              <a:pathLst>
                <a:path w="69094" h="102335">
                  <a:moveTo>
                    <a:pt x="69094" y="51167"/>
                  </a:moveTo>
                  <a:lnTo>
                    <a:pt x="69066" y="53987"/>
                  </a:lnTo>
                  <a:lnTo>
                    <a:pt x="68983" y="56717"/>
                  </a:lnTo>
                  <a:lnTo>
                    <a:pt x="68846" y="59357"/>
                  </a:lnTo>
                  <a:lnTo>
                    <a:pt x="68653" y="61906"/>
                  </a:lnTo>
                  <a:lnTo>
                    <a:pt x="68405" y="64365"/>
                  </a:lnTo>
                  <a:lnTo>
                    <a:pt x="68103" y="66734"/>
                  </a:lnTo>
                  <a:lnTo>
                    <a:pt x="67745" y="69012"/>
                  </a:lnTo>
                  <a:lnTo>
                    <a:pt x="67332" y="71200"/>
                  </a:lnTo>
                  <a:lnTo>
                    <a:pt x="66864" y="73297"/>
                  </a:lnTo>
                  <a:lnTo>
                    <a:pt x="66341" y="75304"/>
                  </a:lnTo>
                  <a:lnTo>
                    <a:pt x="65784" y="77215"/>
                  </a:lnTo>
                  <a:lnTo>
                    <a:pt x="65186" y="79053"/>
                  </a:lnTo>
                  <a:lnTo>
                    <a:pt x="64548" y="80818"/>
                  </a:lnTo>
                  <a:lnTo>
                    <a:pt x="63868" y="82509"/>
                  </a:lnTo>
                  <a:lnTo>
                    <a:pt x="63148" y="84126"/>
                  </a:lnTo>
                  <a:lnTo>
                    <a:pt x="62386" y="85671"/>
                  </a:lnTo>
                  <a:lnTo>
                    <a:pt x="61584" y="87141"/>
                  </a:lnTo>
                  <a:lnTo>
                    <a:pt x="60740" y="88539"/>
                  </a:lnTo>
                  <a:lnTo>
                    <a:pt x="59856" y="89863"/>
                  </a:lnTo>
                  <a:lnTo>
                    <a:pt x="58931" y="91113"/>
                  </a:lnTo>
                  <a:lnTo>
                    <a:pt x="57982" y="92279"/>
                  </a:lnTo>
                  <a:lnTo>
                    <a:pt x="57000" y="93377"/>
                  </a:lnTo>
                  <a:lnTo>
                    <a:pt x="55983" y="94408"/>
                  </a:lnTo>
                  <a:lnTo>
                    <a:pt x="54933" y="95370"/>
                  </a:lnTo>
                  <a:lnTo>
                    <a:pt x="53849" y="96265"/>
                  </a:lnTo>
                  <a:lnTo>
                    <a:pt x="52731" y="97093"/>
                  </a:lnTo>
                  <a:lnTo>
                    <a:pt x="51579" y="97852"/>
                  </a:lnTo>
                  <a:lnTo>
                    <a:pt x="50394" y="98544"/>
                  </a:lnTo>
                  <a:lnTo>
                    <a:pt x="49174" y="99167"/>
                  </a:lnTo>
                  <a:lnTo>
                    <a:pt x="47921" y="99724"/>
                  </a:lnTo>
                  <a:lnTo>
                    <a:pt x="46642" y="100220"/>
                  </a:lnTo>
                  <a:lnTo>
                    <a:pt x="45346" y="100664"/>
                  </a:lnTo>
                  <a:lnTo>
                    <a:pt x="44033" y="101055"/>
                  </a:lnTo>
                  <a:lnTo>
                    <a:pt x="42704" y="101395"/>
                  </a:lnTo>
                  <a:lnTo>
                    <a:pt x="41357" y="101682"/>
                  </a:lnTo>
                  <a:lnTo>
                    <a:pt x="39994" y="101917"/>
                  </a:lnTo>
                  <a:lnTo>
                    <a:pt x="38613" y="102100"/>
                  </a:lnTo>
                  <a:lnTo>
                    <a:pt x="37216" y="102230"/>
                  </a:lnTo>
                  <a:lnTo>
                    <a:pt x="35801" y="102309"/>
                  </a:lnTo>
                  <a:lnTo>
                    <a:pt x="34370" y="102335"/>
                  </a:lnTo>
                  <a:lnTo>
                    <a:pt x="32926" y="102309"/>
                  </a:lnTo>
                  <a:lnTo>
                    <a:pt x="31502" y="102230"/>
                  </a:lnTo>
                  <a:lnTo>
                    <a:pt x="30097" y="102100"/>
                  </a:lnTo>
                  <a:lnTo>
                    <a:pt x="28713" y="101917"/>
                  </a:lnTo>
                  <a:lnTo>
                    <a:pt x="27348" y="101682"/>
                  </a:lnTo>
                  <a:lnTo>
                    <a:pt x="26003" y="101395"/>
                  </a:lnTo>
                  <a:lnTo>
                    <a:pt x="24677" y="101055"/>
                  </a:lnTo>
                  <a:lnTo>
                    <a:pt x="23372" y="100664"/>
                  </a:lnTo>
                  <a:lnTo>
                    <a:pt x="22086" y="100220"/>
                  </a:lnTo>
                  <a:lnTo>
                    <a:pt x="20819" y="99724"/>
                  </a:lnTo>
                  <a:lnTo>
                    <a:pt x="19579" y="99167"/>
                  </a:lnTo>
                  <a:lnTo>
                    <a:pt x="18372" y="98544"/>
                  </a:lnTo>
                  <a:lnTo>
                    <a:pt x="17197" y="97852"/>
                  </a:lnTo>
                  <a:lnTo>
                    <a:pt x="16054" y="97093"/>
                  </a:lnTo>
                  <a:lnTo>
                    <a:pt x="14944" y="96265"/>
                  </a:lnTo>
                  <a:lnTo>
                    <a:pt x="13866" y="95370"/>
                  </a:lnTo>
                  <a:lnTo>
                    <a:pt x="12821" y="94408"/>
                  </a:lnTo>
                  <a:lnTo>
                    <a:pt x="11808" y="93377"/>
                  </a:lnTo>
                  <a:lnTo>
                    <a:pt x="10828" y="92279"/>
                  </a:lnTo>
                  <a:lnTo>
                    <a:pt x="9880" y="91113"/>
                  </a:lnTo>
                  <a:lnTo>
                    <a:pt x="8982" y="89876"/>
                  </a:lnTo>
                  <a:lnTo>
                    <a:pt x="8121" y="88564"/>
                  </a:lnTo>
                  <a:lnTo>
                    <a:pt x="7299" y="87177"/>
                  </a:lnTo>
                  <a:lnTo>
                    <a:pt x="6515" y="85716"/>
                  </a:lnTo>
                  <a:lnTo>
                    <a:pt x="5769" y="84179"/>
                  </a:lnTo>
                  <a:lnTo>
                    <a:pt x="5061" y="82568"/>
                  </a:lnTo>
                  <a:lnTo>
                    <a:pt x="4391" y="80882"/>
                  </a:lnTo>
                  <a:lnTo>
                    <a:pt x="3760" y="79121"/>
                  </a:lnTo>
                  <a:lnTo>
                    <a:pt x="3166" y="77285"/>
                  </a:lnTo>
                  <a:lnTo>
                    <a:pt x="2611" y="75375"/>
                  </a:lnTo>
                  <a:lnTo>
                    <a:pt x="2115" y="73367"/>
                  </a:lnTo>
                  <a:lnTo>
                    <a:pt x="1671" y="71267"/>
                  </a:lnTo>
                  <a:lnTo>
                    <a:pt x="1279" y="69076"/>
                  </a:lnTo>
                  <a:lnTo>
                    <a:pt x="940" y="66793"/>
                  </a:lnTo>
                  <a:lnTo>
                    <a:pt x="652" y="64418"/>
                  </a:lnTo>
                  <a:lnTo>
                    <a:pt x="417" y="61951"/>
                  </a:lnTo>
                  <a:lnTo>
                    <a:pt x="235" y="59393"/>
                  </a:lnTo>
                  <a:lnTo>
                    <a:pt x="104" y="56743"/>
                  </a:lnTo>
                  <a:lnTo>
                    <a:pt x="26" y="54001"/>
                  </a:lnTo>
                  <a:lnTo>
                    <a:pt x="0" y="51167"/>
                  </a:lnTo>
                  <a:lnTo>
                    <a:pt x="26" y="48213"/>
                  </a:lnTo>
                  <a:lnTo>
                    <a:pt x="104" y="45363"/>
                  </a:lnTo>
                  <a:lnTo>
                    <a:pt x="235" y="42618"/>
                  </a:lnTo>
                  <a:lnTo>
                    <a:pt x="417" y="39977"/>
                  </a:lnTo>
                  <a:lnTo>
                    <a:pt x="652" y="37440"/>
                  </a:lnTo>
                  <a:lnTo>
                    <a:pt x="940" y="35008"/>
                  </a:lnTo>
                  <a:lnTo>
                    <a:pt x="1279" y="32681"/>
                  </a:lnTo>
                  <a:lnTo>
                    <a:pt x="1671" y="30457"/>
                  </a:lnTo>
                  <a:lnTo>
                    <a:pt x="2115" y="28339"/>
                  </a:lnTo>
                  <a:lnTo>
                    <a:pt x="2611" y="26324"/>
                  </a:lnTo>
                  <a:lnTo>
                    <a:pt x="3167" y="24389"/>
                  </a:lnTo>
                  <a:lnTo>
                    <a:pt x="3763" y="22533"/>
                  </a:lnTo>
                  <a:lnTo>
                    <a:pt x="4398" y="20758"/>
                  </a:lnTo>
                  <a:lnTo>
                    <a:pt x="5073" y="19064"/>
                  </a:lnTo>
                  <a:lnTo>
                    <a:pt x="5787" y="17449"/>
                  </a:lnTo>
                  <a:lnTo>
                    <a:pt x="6540" y="15916"/>
                  </a:lnTo>
                  <a:lnTo>
                    <a:pt x="7334" y="14463"/>
                  </a:lnTo>
                  <a:lnTo>
                    <a:pt x="8167" y="13090"/>
                  </a:lnTo>
                  <a:lnTo>
                    <a:pt x="9039" y="11798"/>
                  </a:lnTo>
                  <a:lnTo>
                    <a:pt x="9951" y="10586"/>
                  </a:lnTo>
                  <a:lnTo>
                    <a:pt x="10899" y="9450"/>
                  </a:lnTo>
                  <a:lnTo>
                    <a:pt x="11882" y="8384"/>
                  </a:lnTo>
                  <a:lnTo>
                    <a:pt x="12898" y="7389"/>
                  </a:lnTo>
                  <a:lnTo>
                    <a:pt x="13948" y="6464"/>
                  </a:lnTo>
                  <a:lnTo>
                    <a:pt x="15032" y="5610"/>
                  </a:lnTo>
                  <a:lnTo>
                    <a:pt x="16150" y="4827"/>
                  </a:lnTo>
                  <a:lnTo>
                    <a:pt x="17302" y="4114"/>
                  </a:lnTo>
                  <a:lnTo>
                    <a:pt x="18488" y="3472"/>
                  </a:lnTo>
                  <a:lnTo>
                    <a:pt x="19707" y="2900"/>
                  </a:lnTo>
                  <a:lnTo>
                    <a:pt x="20961" y="2399"/>
                  </a:lnTo>
                  <a:lnTo>
                    <a:pt x="22242" y="1943"/>
                  </a:lnTo>
                  <a:lnTo>
                    <a:pt x="23547" y="1535"/>
                  </a:lnTo>
                  <a:lnTo>
                    <a:pt x="24873" y="1175"/>
                  </a:lnTo>
                  <a:lnTo>
                    <a:pt x="26223" y="863"/>
                  </a:lnTo>
                  <a:lnTo>
                    <a:pt x="27595" y="599"/>
                  </a:lnTo>
                  <a:lnTo>
                    <a:pt x="28989" y="383"/>
                  </a:lnTo>
                  <a:lnTo>
                    <a:pt x="30407" y="215"/>
                  </a:lnTo>
                  <a:lnTo>
                    <a:pt x="31846" y="95"/>
                  </a:lnTo>
                  <a:lnTo>
                    <a:pt x="33309" y="23"/>
                  </a:lnTo>
                  <a:lnTo>
                    <a:pt x="34794" y="0"/>
                  </a:lnTo>
                  <a:lnTo>
                    <a:pt x="36210" y="23"/>
                  </a:lnTo>
                  <a:lnTo>
                    <a:pt x="37608" y="95"/>
                  </a:lnTo>
                  <a:lnTo>
                    <a:pt x="38988" y="215"/>
                  </a:lnTo>
                  <a:lnTo>
                    <a:pt x="40349" y="383"/>
                  </a:lnTo>
                  <a:lnTo>
                    <a:pt x="41692" y="599"/>
                  </a:lnTo>
                  <a:lnTo>
                    <a:pt x="43017" y="863"/>
                  </a:lnTo>
                  <a:lnTo>
                    <a:pt x="44323" y="1175"/>
                  </a:lnTo>
                  <a:lnTo>
                    <a:pt x="45611" y="1535"/>
                  </a:lnTo>
                  <a:lnTo>
                    <a:pt x="46881" y="1943"/>
                  </a:lnTo>
                  <a:lnTo>
                    <a:pt x="48132" y="2399"/>
                  </a:lnTo>
                  <a:lnTo>
                    <a:pt x="49372" y="2900"/>
                  </a:lnTo>
                  <a:lnTo>
                    <a:pt x="50580" y="3472"/>
                  </a:lnTo>
                  <a:lnTo>
                    <a:pt x="51755" y="4114"/>
                  </a:lnTo>
                  <a:lnTo>
                    <a:pt x="52898" y="4827"/>
                  </a:lnTo>
                  <a:lnTo>
                    <a:pt x="54008" y="5610"/>
                  </a:lnTo>
                  <a:lnTo>
                    <a:pt x="55086" y="6464"/>
                  </a:lnTo>
                  <a:lnTo>
                    <a:pt x="56131" y="7389"/>
                  </a:lnTo>
                  <a:lnTo>
                    <a:pt x="57144" y="8384"/>
                  </a:lnTo>
                  <a:lnTo>
                    <a:pt x="58124" y="9450"/>
                  </a:lnTo>
                  <a:lnTo>
                    <a:pt x="59072" y="10586"/>
                  </a:lnTo>
                  <a:lnTo>
                    <a:pt x="59984" y="11798"/>
                  </a:lnTo>
                  <a:lnTo>
                    <a:pt x="60856" y="13090"/>
                  </a:lnTo>
                  <a:lnTo>
                    <a:pt x="61689" y="14463"/>
                  </a:lnTo>
                  <a:lnTo>
                    <a:pt x="62482" y="15916"/>
                  </a:lnTo>
                  <a:lnTo>
                    <a:pt x="63236" y="17449"/>
                  </a:lnTo>
                  <a:lnTo>
                    <a:pt x="63950" y="19064"/>
                  </a:lnTo>
                  <a:lnTo>
                    <a:pt x="64625" y="20758"/>
                  </a:lnTo>
                  <a:lnTo>
                    <a:pt x="65260" y="22533"/>
                  </a:lnTo>
                  <a:lnTo>
                    <a:pt x="65856" y="24389"/>
                  </a:lnTo>
                  <a:lnTo>
                    <a:pt x="66412" y="26324"/>
                  </a:lnTo>
                  <a:lnTo>
                    <a:pt x="66921" y="28339"/>
                  </a:lnTo>
                  <a:lnTo>
                    <a:pt x="67377" y="30457"/>
                  </a:lnTo>
                  <a:lnTo>
                    <a:pt x="67779" y="32681"/>
                  </a:lnTo>
                  <a:lnTo>
                    <a:pt x="68128" y="35008"/>
                  </a:lnTo>
                  <a:lnTo>
                    <a:pt x="68423" y="37440"/>
                  </a:lnTo>
                  <a:lnTo>
                    <a:pt x="68664" y="39977"/>
                  </a:lnTo>
                  <a:lnTo>
                    <a:pt x="68852" y="42618"/>
                  </a:lnTo>
                  <a:lnTo>
                    <a:pt x="68986" y="45363"/>
                  </a:lnTo>
                  <a:lnTo>
                    <a:pt x="69067" y="48213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6" name="pg1176"/>
            <p:cNvSpPr/>
            <p:nvPr/>
          </p:nvSpPr>
          <p:spPr>
            <a:xfrm>
              <a:off x="4369769" y="2836732"/>
              <a:ext cx="43333" cy="81656"/>
            </a:xfrm>
            <a:custGeom>
              <a:avLst/>
              <a:pathLst>
                <a:path w="43333" h="81656">
                  <a:moveTo>
                    <a:pt x="43333" y="40863"/>
                  </a:moveTo>
                  <a:lnTo>
                    <a:pt x="43319" y="38532"/>
                  </a:lnTo>
                  <a:lnTo>
                    <a:pt x="43277" y="36281"/>
                  </a:lnTo>
                  <a:lnTo>
                    <a:pt x="43206" y="34111"/>
                  </a:lnTo>
                  <a:lnTo>
                    <a:pt x="43107" y="32021"/>
                  </a:lnTo>
                  <a:lnTo>
                    <a:pt x="42980" y="30012"/>
                  </a:lnTo>
                  <a:lnTo>
                    <a:pt x="42825" y="28083"/>
                  </a:lnTo>
                  <a:lnTo>
                    <a:pt x="42642" y="26235"/>
                  </a:lnTo>
                  <a:lnTo>
                    <a:pt x="42430" y="24467"/>
                  </a:lnTo>
                  <a:lnTo>
                    <a:pt x="42190" y="22779"/>
                  </a:lnTo>
                  <a:lnTo>
                    <a:pt x="41922" y="21172"/>
                  </a:lnTo>
                  <a:lnTo>
                    <a:pt x="41626" y="19624"/>
                  </a:lnTo>
                  <a:lnTo>
                    <a:pt x="41303" y="18140"/>
                  </a:lnTo>
                  <a:lnTo>
                    <a:pt x="40954" y="16722"/>
                  </a:lnTo>
                  <a:lnTo>
                    <a:pt x="40578" y="15368"/>
                  </a:lnTo>
                  <a:lnTo>
                    <a:pt x="40175" y="14079"/>
                  </a:lnTo>
                  <a:lnTo>
                    <a:pt x="39745" y="12856"/>
                  </a:lnTo>
                  <a:lnTo>
                    <a:pt x="39289" y="11697"/>
                  </a:lnTo>
                  <a:lnTo>
                    <a:pt x="38805" y="10603"/>
                  </a:lnTo>
                  <a:lnTo>
                    <a:pt x="38295" y="9574"/>
                  </a:lnTo>
                  <a:lnTo>
                    <a:pt x="37758" y="8610"/>
                  </a:lnTo>
                  <a:lnTo>
                    <a:pt x="37195" y="7692"/>
                  </a:lnTo>
                  <a:lnTo>
                    <a:pt x="36606" y="6831"/>
                  </a:lnTo>
                  <a:lnTo>
                    <a:pt x="35992" y="6027"/>
                  </a:lnTo>
                  <a:lnTo>
                    <a:pt x="35353" y="5279"/>
                  </a:lnTo>
                  <a:lnTo>
                    <a:pt x="34688" y="4587"/>
                  </a:lnTo>
                  <a:lnTo>
                    <a:pt x="33997" y="3952"/>
                  </a:lnTo>
                  <a:lnTo>
                    <a:pt x="33282" y="3373"/>
                  </a:lnTo>
                  <a:lnTo>
                    <a:pt x="32541" y="2851"/>
                  </a:lnTo>
                  <a:lnTo>
                    <a:pt x="31774" y="2385"/>
                  </a:lnTo>
                  <a:lnTo>
                    <a:pt x="30982" y="1976"/>
                  </a:lnTo>
                  <a:lnTo>
                    <a:pt x="30181" y="1600"/>
                  </a:lnTo>
                  <a:lnTo>
                    <a:pt x="29356" y="1264"/>
                  </a:lnTo>
                  <a:lnTo>
                    <a:pt x="28509" y="968"/>
                  </a:lnTo>
                  <a:lnTo>
                    <a:pt x="27640" y="711"/>
                  </a:lnTo>
                  <a:lnTo>
                    <a:pt x="26748" y="494"/>
                  </a:lnTo>
                  <a:lnTo>
                    <a:pt x="25833" y="316"/>
                  </a:lnTo>
                  <a:lnTo>
                    <a:pt x="24896" y="177"/>
                  </a:lnTo>
                  <a:lnTo>
                    <a:pt x="23936" y="79"/>
                  </a:lnTo>
                  <a:lnTo>
                    <a:pt x="22954" y="19"/>
                  </a:lnTo>
                  <a:lnTo>
                    <a:pt x="21949" y="0"/>
                  </a:lnTo>
                  <a:lnTo>
                    <a:pt x="20889" y="19"/>
                  </a:lnTo>
                  <a:lnTo>
                    <a:pt x="19854" y="79"/>
                  </a:lnTo>
                  <a:lnTo>
                    <a:pt x="18845" y="177"/>
                  </a:lnTo>
                  <a:lnTo>
                    <a:pt x="17861" y="316"/>
                  </a:lnTo>
                  <a:lnTo>
                    <a:pt x="16902" y="494"/>
                  </a:lnTo>
                  <a:lnTo>
                    <a:pt x="15969" y="711"/>
                  </a:lnTo>
                  <a:lnTo>
                    <a:pt x="15062" y="968"/>
                  </a:lnTo>
                  <a:lnTo>
                    <a:pt x="14180" y="1264"/>
                  </a:lnTo>
                  <a:lnTo>
                    <a:pt x="13323" y="1600"/>
                  </a:lnTo>
                  <a:lnTo>
                    <a:pt x="12491" y="1976"/>
                  </a:lnTo>
                  <a:lnTo>
                    <a:pt x="11686" y="2398"/>
                  </a:lnTo>
                  <a:lnTo>
                    <a:pt x="10905" y="2876"/>
                  </a:lnTo>
                  <a:lnTo>
                    <a:pt x="10150" y="3409"/>
                  </a:lnTo>
                  <a:lnTo>
                    <a:pt x="9420" y="3997"/>
                  </a:lnTo>
                  <a:lnTo>
                    <a:pt x="8716" y="4640"/>
                  </a:lnTo>
                  <a:lnTo>
                    <a:pt x="8037" y="5338"/>
                  </a:lnTo>
                  <a:lnTo>
                    <a:pt x="7383" y="6091"/>
                  </a:lnTo>
                  <a:lnTo>
                    <a:pt x="6755" y="6899"/>
                  </a:lnTo>
                  <a:lnTo>
                    <a:pt x="6152" y="7762"/>
                  </a:lnTo>
                  <a:lnTo>
                    <a:pt x="5575" y="8680"/>
                  </a:lnTo>
                  <a:lnTo>
                    <a:pt x="5038" y="9644"/>
                  </a:lnTo>
                  <a:lnTo>
                    <a:pt x="4528" y="10673"/>
                  </a:lnTo>
                  <a:lnTo>
                    <a:pt x="4044" y="11767"/>
                  </a:lnTo>
                  <a:lnTo>
                    <a:pt x="3588" y="12926"/>
                  </a:lnTo>
                  <a:lnTo>
                    <a:pt x="3158" y="14150"/>
                  </a:lnTo>
                  <a:lnTo>
                    <a:pt x="2755" y="15439"/>
                  </a:lnTo>
                  <a:lnTo>
                    <a:pt x="2379" y="16792"/>
                  </a:lnTo>
                  <a:lnTo>
                    <a:pt x="2029" y="18211"/>
                  </a:lnTo>
                  <a:lnTo>
                    <a:pt x="1707" y="19694"/>
                  </a:lnTo>
                  <a:lnTo>
                    <a:pt x="1411" y="21243"/>
                  </a:lnTo>
                  <a:lnTo>
                    <a:pt x="1143" y="22849"/>
                  </a:lnTo>
                  <a:lnTo>
                    <a:pt x="903" y="24535"/>
                  </a:lnTo>
                  <a:lnTo>
                    <a:pt x="691" y="26299"/>
                  </a:lnTo>
                  <a:lnTo>
                    <a:pt x="508" y="28142"/>
                  </a:lnTo>
                  <a:lnTo>
                    <a:pt x="352" y="30065"/>
                  </a:lnTo>
                  <a:lnTo>
                    <a:pt x="225" y="32066"/>
                  </a:lnTo>
                  <a:lnTo>
                    <a:pt x="127" y="34147"/>
                  </a:lnTo>
                  <a:lnTo>
                    <a:pt x="56" y="36307"/>
                  </a:lnTo>
                  <a:lnTo>
                    <a:pt x="14" y="38545"/>
                  </a:lnTo>
                  <a:lnTo>
                    <a:pt x="0" y="40863"/>
                  </a:lnTo>
                  <a:lnTo>
                    <a:pt x="14" y="43114"/>
                  </a:lnTo>
                  <a:lnTo>
                    <a:pt x="56" y="45292"/>
                  </a:lnTo>
                  <a:lnTo>
                    <a:pt x="127" y="47399"/>
                  </a:lnTo>
                  <a:lnTo>
                    <a:pt x="225" y="49434"/>
                  </a:lnTo>
                  <a:lnTo>
                    <a:pt x="352" y="51397"/>
                  </a:lnTo>
                  <a:lnTo>
                    <a:pt x="508" y="53287"/>
                  </a:lnTo>
                  <a:lnTo>
                    <a:pt x="691" y="55106"/>
                  </a:lnTo>
                  <a:lnTo>
                    <a:pt x="903" y="56853"/>
                  </a:lnTo>
                  <a:lnTo>
                    <a:pt x="1143" y="58528"/>
                  </a:lnTo>
                  <a:lnTo>
                    <a:pt x="1411" y="60130"/>
                  </a:lnTo>
                  <a:lnTo>
                    <a:pt x="1720" y="61667"/>
                  </a:lnTo>
                  <a:lnTo>
                    <a:pt x="2055" y="63143"/>
                  </a:lnTo>
                  <a:lnTo>
                    <a:pt x="2415" y="64558"/>
                  </a:lnTo>
                  <a:lnTo>
                    <a:pt x="2800" y="65912"/>
                  </a:lnTo>
                  <a:lnTo>
                    <a:pt x="3211" y="67206"/>
                  </a:lnTo>
                  <a:lnTo>
                    <a:pt x="3647" y="68439"/>
                  </a:lnTo>
                  <a:lnTo>
                    <a:pt x="4108" y="69611"/>
                  </a:lnTo>
                  <a:lnTo>
                    <a:pt x="4595" y="70722"/>
                  </a:lnTo>
                  <a:lnTo>
                    <a:pt x="5108" y="71773"/>
                  </a:lnTo>
                  <a:lnTo>
                    <a:pt x="5646" y="72764"/>
                  </a:lnTo>
                  <a:lnTo>
                    <a:pt x="6222" y="73683"/>
                  </a:lnTo>
                  <a:lnTo>
                    <a:pt x="6823" y="74551"/>
                  </a:lnTo>
                  <a:lnTo>
                    <a:pt x="7447" y="75366"/>
                  </a:lnTo>
                  <a:lnTo>
                    <a:pt x="8096" y="76129"/>
                  </a:lnTo>
                  <a:lnTo>
                    <a:pt x="8769" y="76839"/>
                  </a:lnTo>
                  <a:lnTo>
                    <a:pt x="9465" y="77498"/>
                  </a:lnTo>
                  <a:lnTo>
                    <a:pt x="10186" y="78104"/>
                  </a:lnTo>
                  <a:lnTo>
                    <a:pt x="10930" y="78658"/>
                  </a:lnTo>
                  <a:lnTo>
                    <a:pt x="11699" y="79160"/>
                  </a:lnTo>
                  <a:lnTo>
                    <a:pt x="12491" y="79609"/>
                  </a:lnTo>
                  <a:lnTo>
                    <a:pt x="13307" y="79998"/>
                  </a:lnTo>
                  <a:lnTo>
                    <a:pt x="14146" y="80346"/>
                  </a:lnTo>
                  <a:lnTo>
                    <a:pt x="15007" y="80653"/>
                  </a:lnTo>
                  <a:lnTo>
                    <a:pt x="15890" y="80919"/>
                  </a:lnTo>
                  <a:lnTo>
                    <a:pt x="16797" y="81144"/>
                  </a:lnTo>
                  <a:lnTo>
                    <a:pt x="17725" y="81329"/>
                  </a:lnTo>
                  <a:lnTo>
                    <a:pt x="18677" y="81472"/>
                  </a:lnTo>
                  <a:lnTo>
                    <a:pt x="19651" y="81574"/>
                  </a:lnTo>
                  <a:lnTo>
                    <a:pt x="20647" y="81636"/>
                  </a:lnTo>
                  <a:lnTo>
                    <a:pt x="21666" y="81656"/>
                  </a:lnTo>
                  <a:lnTo>
                    <a:pt x="22659" y="81636"/>
                  </a:lnTo>
                  <a:lnTo>
                    <a:pt x="23631" y="81574"/>
                  </a:lnTo>
                  <a:lnTo>
                    <a:pt x="24584" y="81472"/>
                  </a:lnTo>
                  <a:lnTo>
                    <a:pt x="25517" y="81329"/>
                  </a:lnTo>
                  <a:lnTo>
                    <a:pt x="26430" y="81144"/>
                  </a:lnTo>
                  <a:lnTo>
                    <a:pt x="27324" y="80919"/>
                  </a:lnTo>
                  <a:lnTo>
                    <a:pt x="28198" y="80653"/>
                  </a:lnTo>
                  <a:lnTo>
                    <a:pt x="29051" y="80346"/>
                  </a:lnTo>
                  <a:lnTo>
                    <a:pt x="29886" y="79998"/>
                  </a:lnTo>
                  <a:lnTo>
                    <a:pt x="30700" y="79609"/>
                  </a:lnTo>
                  <a:lnTo>
                    <a:pt x="31492" y="79160"/>
                  </a:lnTo>
                  <a:lnTo>
                    <a:pt x="32258" y="78658"/>
                  </a:lnTo>
                  <a:lnTo>
                    <a:pt x="33000" y="78104"/>
                  </a:lnTo>
                  <a:lnTo>
                    <a:pt x="33715" y="77498"/>
                  </a:lnTo>
                  <a:lnTo>
                    <a:pt x="34405" y="76839"/>
                  </a:lnTo>
                  <a:lnTo>
                    <a:pt x="35070" y="76129"/>
                  </a:lnTo>
                  <a:lnTo>
                    <a:pt x="35710" y="75366"/>
                  </a:lnTo>
                  <a:lnTo>
                    <a:pt x="36324" y="74551"/>
                  </a:lnTo>
                  <a:lnTo>
                    <a:pt x="36912" y="73683"/>
                  </a:lnTo>
                  <a:lnTo>
                    <a:pt x="37475" y="72764"/>
                  </a:lnTo>
                  <a:lnTo>
                    <a:pt x="38027" y="71773"/>
                  </a:lnTo>
                  <a:lnTo>
                    <a:pt x="38551" y="70722"/>
                  </a:lnTo>
                  <a:lnTo>
                    <a:pt x="39049" y="69611"/>
                  </a:lnTo>
                  <a:lnTo>
                    <a:pt x="39519" y="68439"/>
                  </a:lnTo>
                  <a:lnTo>
                    <a:pt x="39963" y="67206"/>
                  </a:lnTo>
                  <a:lnTo>
                    <a:pt x="40380" y="65912"/>
                  </a:lnTo>
                  <a:lnTo>
                    <a:pt x="40771" y="64558"/>
                  </a:lnTo>
                  <a:lnTo>
                    <a:pt x="41134" y="63143"/>
                  </a:lnTo>
                  <a:lnTo>
                    <a:pt x="41471" y="61667"/>
                  </a:lnTo>
                  <a:lnTo>
                    <a:pt x="41781" y="60130"/>
                  </a:lnTo>
                  <a:lnTo>
                    <a:pt x="42076" y="58528"/>
                  </a:lnTo>
                  <a:lnTo>
                    <a:pt x="42340" y="56853"/>
                  </a:lnTo>
                  <a:lnTo>
                    <a:pt x="42572" y="55106"/>
                  </a:lnTo>
                  <a:lnTo>
                    <a:pt x="42774" y="53287"/>
                  </a:lnTo>
                  <a:lnTo>
                    <a:pt x="42945" y="51397"/>
                  </a:lnTo>
                  <a:lnTo>
                    <a:pt x="43085" y="49434"/>
                  </a:lnTo>
                  <a:lnTo>
                    <a:pt x="43194" y="47399"/>
                  </a:lnTo>
                  <a:lnTo>
                    <a:pt x="43271" y="45292"/>
                  </a:lnTo>
                  <a:lnTo>
                    <a:pt x="43318" y="431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7" name="pg1177"/>
            <p:cNvSpPr/>
            <p:nvPr/>
          </p:nvSpPr>
          <p:spPr>
            <a:xfrm>
              <a:off x="4444862" y="2911896"/>
              <a:ext cx="13762" cy="15456"/>
            </a:xfrm>
            <a:custGeom>
              <a:avLst/>
              <a:pathLst>
                <a:path w="13762" h="15456">
                  <a:moveTo>
                    <a:pt x="0" y="15456"/>
                  </a:moveTo>
                  <a:lnTo>
                    <a:pt x="0" y="0"/>
                  </a:lnTo>
                  <a:lnTo>
                    <a:pt x="13762" y="0"/>
                  </a:lnTo>
                  <a:lnTo>
                    <a:pt x="13762" y="154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8" name="pg1178"/>
            <p:cNvSpPr/>
            <p:nvPr/>
          </p:nvSpPr>
          <p:spPr>
            <a:xfrm>
              <a:off x="4478597" y="2826428"/>
              <a:ext cx="66765" cy="102335"/>
            </a:xfrm>
            <a:custGeom>
              <a:avLst/>
              <a:pathLst>
                <a:path w="66765" h="102335">
                  <a:moveTo>
                    <a:pt x="66765" y="49191"/>
                  </a:moveTo>
                  <a:lnTo>
                    <a:pt x="66739" y="51812"/>
                  </a:lnTo>
                  <a:lnTo>
                    <a:pt x="66663" y="54369"/>
                  </a:lnTo>
                  <a:lnTo>
                    <a:pt x="66536" y="56860"/>
                  </a:lnTo>
                  <a:lnTo>
                    <a:pt x="66358" y="59286"/>
                  </a:lnTo>
                  <a:lnTo>
                    <a:pt x="66129" y="61648"/>
                  </a:lnTo>
                  <a:lnTo>
                    <a:pt x="65850" y="63944"/>
                  </a:lnTo>
                  <a:lnTo>
                    <a:pt x="65520" y="66176"/>
                  </a:lnTo>
                  <a:lnTo>
                    <a:pt x="65138" y="68343"/>
                  </a:lnTo>
                  <a:lnTo>
                    <a:pt x="64707" y="70444"/>
                  </a:lnTo>
                  <a:lnTo>
                    <a:pt x="64224" y="72481"/>
                  </a:lnTo>
                  <a:lnTo>
                    <a:pt x="63708" y="74438"/>
                  </a:lnTo>
                  <a:lnTo>
                    <a:pt x="63148" y="76329"/>
                  </a:lnTo>
                  <a:lnTo>
                    <a:pt x="62545" y="78153"/>
                  </a:lnTo>
                  <a:lnTo>
                    <a:pt x="61898" y="79911"/>
                  </a:lnTo>
                  <a:lnTo>
                    <a:pt x="61207" y="81603"/>
                  </a:lnTo>
                  <a:lnTo>
                    <a:pt x="60472" y="83229"/>
                  </a:lnTo>
                  <a:lnTo>
                    <a:pt x="59694" y="84788"/>
                  </a:lnTo>
                  <a:lnTo>
                    <a:pt x="58871" y="86280"/>
                  </a:lnTo>
                  <a:lnTo>
                    <a:pt x="58005" y="87707"/>
                  </a:lnTo>
                  <a:lnTo>
                    <a:pt x="57096" y="89067"/>
                  </a:lnTo>
                  <a:lnTo>
                    <a:pt x="56144" y="90360"/>
                  </a:lnTo>
                  <a:lnTo>
                    <a:pt x="55151" y="91588"/>
                  </a:lnTo>
                  <a:lnTo>
                    <a:pt x="54117" y="92749"/>
                  </a:lnTo>
                  <a:lnTo>
                    <a:pt x="53042" y="93843"/>
                  </a:lnTo>
                  <a:lnTo>
                    <a:pt x="51926" y="94872"/>
                  </a:lnTo>
                  <a:lnTo>
                    <a:pt x="50769" y="95833"/>
                  </a:lnTo>
                  <a:lnTo>
                    <a:pt x="49571" y="96729"/>
                  </a:lnTo>
                  <a:lnTo>
                    <a:pt x="48333" y="97558"/>
                  </a:lnTo>
                  <a:lnTo>
                    <a:pt x="47053" y="98321"/>
                  </a:lnTo>
                  <a:lnTo>
                    <a:pt x="45733" y="99018"/>
                  </a:lnTo>
                  <a:lnTo>
                    <a:pt x="44389" y="99648"/>
                  </a:lnTo>
                  <a:lnTo>
                    <a:pt x="43011" y="100212"/>
                  </a:lnTo>
                  <a:lnTo>
                    <a:pt x="41600" y="100710"/>
                  </a:lnTo>
                  <a:lnTo>
                    <a:pt x="40155" y="101141"/>
                  </a:lnTo>
                  <a:lnTo>
                    <a:pt x="38675" y="101506"/>
                  </a:lnTo>
                  <a:lnTo>
                    <a:pt x="37162" y="101804"/>
                  </a:lnTo>
                  <a:lnTo>
                    <a:pt x="35615" y="102036"/>
                  </a:lnTo>
                  <a:lnTo>
                    <a:pt x="34034" y="102202"/>
                  </a:lnTo>
                  <a:lnTo>
                    <a:pt x="32419" y="102302"/>
                  </a:lnTo>
                  <a:lnTo>
                    <a:pt x="30771" y="102335"/>
                  </a:lnTo>
                  <a:lnTo>
                    <a:pt x="29639" y="102323"/>
                  </a:lnTo>
                  <a:lnTo>
                    <a:pt x="28529" y="102287"/>
                  </a:lnTo>
                  <a:lnTo>
                    <a:pt x="27442" y="102227"/>
                  </a:lnTo>
                  <a:lnTo>
                    <a:pt x="26378" y="102143"/>
                  </a:lnTo>
                  <a:lnTo>
                    <a:pt x="25336" y="102035"/>
                  </a:lnTo>
                  <a:lnTo>
                    <a:pt x="24317" y="101903"/>
                  </a:lnTo>
                  <a:lnTo>
                    <a:pt x="23321" y="101747"/>
                  </a:lnTo>
                  <a:lnTo>
                    <a:pt x="22347" y="101567"/>
                  </a:lnTo>
                  <a:lnTo>
                    <a:pt x="21395" y="101363"/>
                  </a:lnTo>
                  <a:lnTo>
                    <a:pt x="20467" y="101135"/>
                  </a:lnTo>
                  <a:lnTo>
                    <a:pt x="19559" y="100896"/>
                  </a:lnTo>
                  <a:lnTo>
                    <a:pt x="18671" y="100630"/>
                  </a:lnTo>
                  <a:lnTo>
                    <a:pt x="17803" y="100337"/>
                  </a:lnTo>
                  <a:lnTo>
                    <a:pt x="16955" y="100017"/>
                  </a:lnTo>
                  <a:lnTo>
                    <a:pt x="16126" y="99671"/>
                  </a:lnTo>
                  <a:lnTo>
                    <a:pt x="15317" y="99297"/>
                  </a:lnTo>
                  <a:lnTo>
                    <a:pt x="14528" y="98897"/>
                  </a:lnTo>
                  <a:lnTo>
                    <a:pt x="13759" y="98470"/>
                  </a:lnTo>
                  <a:lnTo>
                    <a:pt x="13010" y="98016"/>
                  </a:lnTo>
                  <a:lnTo>
                    <a:pt x="12280" y="97536"/>
                  </a:lnTo>
                  <a:lnTo>
                    <a:pt x="11570" y="97027"/>
                  </a:lnTo>
                  <a:lnTo>
                    <a:pt x="10882" y="96488"/>
                  </a:lnTo>
                  <a:lnTo>
                    <a:pt x="10215" y="95920"/>
                  </a:lnTo>
                  <a:lnTo>
                    <a:pt x="9570" y="95323"/>
                  </a:lnTo>
                  <a:lnTo>
                    <a:pt x="8945" y="94695"/>
                  </a:lnTo>
                  <a:lnTo>
                    <a:pt x="8342" y="94038"/>
                  </a:lnTo>
                  <a:lnTo>
                    <a:pt x="7759" y="93351"/>
                  </a:lnTo>
                  <a:lnTo>
                    <a:pt x="7198" y="92635"/>
                  </a:lnTo>
                  <a:lnTo>
                    <a:pt x="6658" y="91889"/>
                  </a:lnTo>
                  <a:lnTo>
                    <a:pt x="6140" y="91113"/>
                  </a:lnTo>
                  <a:lnTo>
                    <a:pt x="5641" y="90307"/>
                  </a:lnTo>
                  <a:lnTo>
                    <a:pt x="5163" y="89468"/>
                  </a:lnTo>
                  <a:lnTo>
                    <a:pt x="4704" y="88596"/>
                  </a:lnTo>
                  <a:lnTo>
                    <a:pt x="4265" y="87692"/>
                  </a:lnTo>
                  <a:lnTo>
                    <a:pt x="3846" y="86755"/>
                  </a:lnTo>
                  <a:lnTo>
                    <a:pt x="3446" y="85786"/>
                  </a:lnTo>
                  <a:lnTo>
                    <a:pt x="3067" y="84785"/>
                  </a:lnTo>
                  <a:lnTo>
                    <a:pt x="2707" y="83751"/>
                  </a:lnTo>
                  <a:lnTo>
                    <a:pt x="2367" y="82684"/>
                  </a:lnTo>
                  <a:lnTo>
                    <a:pt x="2046" y="81586"/>
                  </a:lnTo>
                  <a:lnTo>
                    <a:pt x="14185" y="79680"/>
                  </a:lnTo>
                  <a:lnTo>
                    <a:pt x="14602" y="80931"/>
                  </a:lnTo>
                  <a:lnTo>
                    <a:pt x="15063" y="82113"/>
                  </a:lnTo>
                  <a:lnTo>
                    <a:pt x="15568" y="83229"/>
                  </a:lnTo>
                  <a:lnTo>
                    <a:pt x="16116" y="84276"/>
                  </a:lnTo>
                  <a:lnTo>
                    <a:pt x="16708" y="85256"/>
                  </a:lnTo>
                  <a:lnTo>
                    <a:pt x="17344" y="86167"/>
                  </a:lnTo>
                  <a:lnTo>
                    <a:pt x="18024" y="87011"/>
                  </a:lnTo>
                  <a:lnTo>
                    <a:pt x="18747" y="87788"/>
                  </a:lnTo>
                  <a:lnTo>
                    <a:pt x="19515" y="88496"/>
                  </a:lnTo>
                  <a:lnTo>
                    <a:pt x="20325" y="89137"/>
                  </a:lnTo>
                  <a:lnTo>
                    <a:pt x="21194" y="89700"/>
                  </a:lnTo>
                  <a:lnTo>
                    <a:pt x="22107" y="90204"/>
                  </a:lnTo>
                  <a:lnTo>
                    <a:pt x="23063" y="90649"/>
                  </a:lnTo>
                  <a:lnTo>
                    <a:pt x="24063" y="91034"/>
                  </a:lnTo>
                  <a:lnTo>
                    <a:pt x="25107" y="91360"/>
                  </a:lnTo>
                  <a:lnTo>
                    <a:pt x="26195" y="91627"/>
                  </a:lnTo>
                  <a:lnTo>
                    <a:pt x="27326" y="91835"/>
                  </a:lnTo>
                  <a:lnTo>
                    <a:pt x="28501" y="91983"/>
                  </a:lnTo>
                  <a:lnTo>
                    <a:pt x="29720" y="92072"/>
                  </a:lnTo>
                  <a:lnTo>
                    <a:pt x="30982" y="92101"/>
                  </a:lnTo>
                  <a:lnTo>
                    <a:pt x="32004" y="92077"/>
                  </a:lnTo>
                  <a:lnTo>
                    <a:pt x="33007" y="92005"/>
                  </a:lnTo>
                  <a:lnTo>
                    <a:pt x="33991" y="91885"/>
                  </a:lnTo>
                  <a:lnTo>
                    <a:pt x="34957" y="91717"/>
                  </a:lnTo>
                  <a:lnTo>
                    <a:pt x="35905" y="91502"/>
                  </a:lnTo>
                  <a:lnTo>
                    <a:pt x="36835" y="91238"/>
                  </a:lnTo>
                  <a:lnTo>
                    <a:pt x="37746" y="90926"/>
                  </a:lnTo>
                  <a:lnTo>
                    <a:pt x="38639" y="90566"/>
                  </a:lnTo>
                  <a:lnTo>
                    <a:pt x="39513" y="90158"/>
                  </a:lnTo>
                  <a:lnTo>
                    <a:pt x="40369" y="89702"/>
                  </a:lnTo>
                  <a:lnTo>
                    <a:pt x="41217" y="89184"/>
                  </a:lnTo>
                  <a:lnTo>
                    <a:pt x="42037" y="88618"/>
                  </a:lnTo>
                  <a:lnTo>
                    <a:pt x="42831" y="88004"/>
                  </a:lnTo>
                  <a:lnTo>
                    <a:pt x="43599" y="87342"/>
                  </a:lnTo>
                  <a:lnTo>
                    <a:pt x="44339" y="86632"/>
                  </a:lnTo>
                  <a:lnTo>
                    <a:pt x="45053" y="85874"/>
                  </a:lnTo>
                  <a:lnTo>
                    <a:pt x="45739" y="85068"/>
                  </a:lnTo>
                  <a:lnTo>
                    <a:pt x="46399" y="84214"/>
                  </a:lnTo>
                  <a:lnTo>
                    <a:pt x="47032" y="83312"/>
                  </a:lnTo>
                  <a:lnTo>
                    <a:pt x="47638" y="82362"/>
                  </a:lnTo>
                  <a:lnTo>
                    <a:pt x="48232" y="81363"/>
                  </a:lnTo>
                  <a:lnTo>
                    <a:pt x="48799" y="80315"/>
                  </a:lnTo>
                  <a:lnTo>
                    <a:pt x="49339" y="79218"/>
                  </a:lnTo>
                  <a:lnTo>
                    <a:pt x="49852" y="78071"/>
                  </a:lnTo>
                  <a:lnTo>
                    <a:pt x="50338" y="76875"/>
                  </a:lnTo>
                  <a:lnTo>
                    <a:pt x="50797" y="75629"/>
                  </a:lnTo>
                  <a:lnTo>
                    <a:pt x="51230" y="74334"/>
                  </a:lnTo>
                  <a:lnTo>
                    <a:pt x="51636" y="72989"/>
                  </a:lnTo>
                  <a:lnTo>
                    <a:pt x="52015" y="71595"/>
                  </a:lnTo>
                  <a:lnTo>
                    <a:pt x="52367" y="70152"/>
                  </a:lnTo>
                  <a:lnTo>
                    <a:pt x="52690" y="68659"/>
                  </a:lnTo>
                  <a:lnTo>
                    <a:pt x="52982" y="67115"/>
                  </a:lnTo>
                  <a:lnTo>
                    <a:pt x="53244" y="65520"/>
                  </a:lnTo>
                  <a:lnTo>
                    <a:pt x="53474" y="63874"/>
                  </a:lnTo>
                  <a:lnTo>
                    <a:pt x="53673" y="62177"/>
                  </a:lnTo>
                  <a:lnTo>
                    <a:pt x="53841" y="60430"/>
                  </a:lnTo>
                  <a:lnTo>
                    <a:pt x="53978" y="58631"/>
                  </a:lnTo>
                  <a:lnTo>
                    <a:pt x="54083" y="56782"/>
                  </a:lnTo>
                  <a:lnTo>
                    <a:pt x="54158" y="54882"/>
                  </a:lnTo>
                  <a:lnTo>
                    <a:pt x="54202" y="52932"/>
                  </a:lnTo>
                  <a:lnTo>
                    <a:pt x="53894" y="53588"/>
                  </a:lnTo>
                  <a:lnTo>
                    <a:pt x="53564" y="54230"/>
                  </a:lnTo>
                  <a:lnTo>
                    <a:pt x="53211" y="54858"/>
                  </a:lnTo>
                  <a:lnTo>
                    <a:pt x="52836" y="55472"/>
                  </a:lnTo>
                  <a:lnTo>
                    <a:pt x="52438" y="56072"/>
                  </a:lnTo>
                  <a:lnTo>
                    <a:pt x="52017" y="56658"/>
                  </a:lnTo>
                  <a:lnTo>
                    <a:pt x="51574" y="57230"/>
                  </a:lnTo>
                  <a:lnTo>
                    <a:pt x="51108" y="57787"/>
                  </a:lnTo>
                  <a:lnTo>
                    <a:pt x="50620" y="58331"/>
                  </a:lnTo>
                  <a:lnTo>
                    <a:pt x="50109" y="58860"/>
                  </a:lnTo>
                  <a:lnTo>
                    <a:pt x="49593" y="59375"/>
                  </a:lnTo>
                  <a:lnTo>
                    <a:pt x="49061" y="59874"/>
                  </a:lnTo>
                  <a:lnTo>
                    <a:pt x="48514" y="60357"/>
                  </a:lnTo>
                  <a:lnTo>
                    <a:pt x="47952" y="60825"/>
                  </a:lnTo>
                  <a:lnTo>
                    <a:pt x="47374" y="61277"/>
                  </a:lnTo>
                  <a:lnTo>
                    <a:pt x="46780" y="61714"/>
                  </a:lnTo>
                  <a:lnTo>
                    <a:pt x="46171" y="62135"/>
                  </a:lnTo>
                  <a:lnTo>
                    <a:pt x="45547" y="62541"/>
                  </a:lnTo>
                  <a:lnTo>
                    <a:pt x="44906" y="62932"/>
                  </a:lnTo>
                  <a:lnTo>
                    <a:pt x="44251" y="63306"/>
                  </a:lnTo>
                  <a:lnTo>
                    <a:pt x="43596" y="63651"/>
                  </a:lnTo>
                  <a:lnTo>
                    <a:pt x="42930" y="63981"/>
                  </a:lnTo>
                  <a:lnTo>
                    <a:pt x="42252" y="64295"/>
                  </a:lnTo>
                  <a:lnTo>
                    <a:pt x="41563" y="64594"/>
                  </a:lnTo>
                  <a:lnTo>
                    <a:pt x="40863" y="64877"/>
                  </a:lnTo>
                  <a:lnTo>
                    <a:pt x="40152" y="65144"/>
                  </a:lnTo>
                  <a:lnTo>
                    <a:pt x="39429" y="65396"/>
                  </a:lnTo>
                  <a:lnTo>
                    <a:pt x="38695" y="65633"/>
                  </a:lnTo>
                  <a:lnTo>
                    <a:pt x="37950" y="65853"/>
                  </a:lnTo>
                  <a:lnTo>
                    <a:pt x="37193" y="66059"/>
                  </a:lnTo>
                  <a:lnTo>
                    <a:pt x="36430" y="66233"/>
                  </a:lnTo>
                  <a:lnTo>
                    <a:pt x="35666" y="66389"/>
                  </a:lnTo>
                  <a:lnTo>
                    <a:pt x="34900" y="66527"/>
                  </a:lnTo>
                  <a:lnTo>
                    <a:pt x="34133" y="66646"/>
                  </a:lnTo>
                  <a:lnTo>
                    <a:pt x="33364" y="66747"/>
                  </a:lnTo>
                  <a:lnTo>
                    <a:pt x="32594" y="66829"/>
                  </a:lnTo>
                  <a:lnTo>
                    <a:pt x="31823" y="66894"/>
                  </a:lnTo>
                  <a:lnTo>
                    <a:pt x="31050" y="66940"/>
                  </a:lnTo>
                  <a:lnTo>
                    <a:pt x="30276" y="66967"/>
                  </a:lnTo>
                  <a:lnTo>
                    <a:pt x="29500" y="66976"/>
                  </a:lnTo>
                  <a:lnTo>
                    <a:pt x="28158" y="66952"/>
                  </a:lnTo>
                  <a:lnTo>
                    <a:pt x="26841" y="66880"/>
                  </a:lnTo>
                  <a:lnTo>
                    <a:pt x="25549" y="66760"/>
                  </a:lnTo>
                  <a:lnTo>
                    <a:pt x="24283" y="66592"/>
                  </a:lnTo>
                  <a:lnTo>
                    <a:pt x="23043" y="66376"/>
                  </a:lnTo>
                  <a:lnTo>
                    <a:pt x="21827" y="66112"/>
                  </a:lnTo>
                  <a:lnTo>
                    <a:pt x="20637" y="65800"/>
                  </a:lnTo>
                  <a:lnTo>
                    <a:pt x="19473" y="65441"/>
                  </a:lnTo>
                  <a:lnTo>
                    <a:pt x="18334" y="65033"/>
                  </a:lnTo>
                  <a:lnTo>
                    <a:pt x="17220" y="64577"/>
                  </a:lnTo>
                  <a:lnTo>
                    <a:pt x="16149" y="64064"/>
                  </a:lnTo>
                  <a:lnTo>
                    <a:pt x="15111" y="63512"/>
                  </a:lnTo>
                  <a:lnTo>
                    <a:pt x="14106" y="62923"/>
                  </a:lnTo>
                  <a:lnTo>
                    <a:pt x="13132" y="62296"/>
                  </a:lnTo>
                  <a:lnTo>
                    <a:pt x="12192" y="61630"/>
                  </a:lnTo>
                  <a:lnTo>
                    <a:pt x="11283" y="60926"/>
                  </a:lnTo>
                  <a:lnTo>
                    <a:pt x="10407" y="60185"/>
                  </a:lnTo>
                  <a:lnTo>
                    <a:pt x="9564" y="59405"/>
                  </a:lnTo>
                  <a:lnTo>
                    <a:pt x="8753" y="58587"/>
                  </a:lnTo>
                  <a:lnTo>
                    <a:pt x="7975" y="57731"/>
                  </a:lnTo>
                  <a:lnTo>
                    <a:pt x="7229" y="56838"/>
                  </a:lnTo>
                  <a:lnTo>
                    <a:pt x="6518" y="55910"/>
                  </a:lnTo>
                  <a:lnTo>
                    <a:pt x="5840" y="54947"/>
                  </a:lnTo>
                  <a:lnTo>
                    <a:pt x="5197" y="53948"/>
                  </a:lnTo>
                  <a:lnTo>
                    <a:pt x="4587" y="52914"/>
                  </a:lnTo>
                  <a:lnTo>
                    <a:pt x="4011" y="51845"/>
                  </a:lnTo>
                  <a:lnTo>
                    <a:pt x="3469" y="50740"/>
                  </a:lnTo>
                  <a:lnTo>
                    <a:pt x="2961" y="49600"/>
                  </a:lnTo>
                  <a:lnTo>
                    <a:pt x="2487" y="48425"/>
                  </a:lnTo>
                  <a:lnTo>
                    <a:pt x="2046" y="47215"/>
                  </a:lnTo>
                  <a:lnTo>
                    <a:pt x="1657" y="45959"/>
                  </a:lnTo>
                  <a:lnTo>
                    <a:pt x="1309" y="44677"/>
                  </a:lnTo>
                  <a:lnTo>
                    <a:pt x="1002" y="43368"/>
                  </a:lnTo>
                  <a:lnTo>
                    <a:pt x="736" y="42032"/>
                  </a:lnTo>
                  <a:lnTo>
                    <a:pt x="511" y="40669"/>
                  </a:lnTo>
                  <a:lnTo>
                    <a:pt x="327" y="39279"/>
                  </a:lnTo>
                  <a:lnTo>
                    <a:pt x="184" y="37863"/>
                  </a:lnTo>
                  <a:lnTo>
                    <a:pt x="81" y="36420"/>
                  </a:lnTo>
                  <a:lnTo>
                    <a:pt x="20" y="34950"/>
                  </a:lnTo>
                  <a:lnTo>
                    <a:pt x="0" y="33453"/>
                  </a:lnTo>
                  <a:lnTo>
                    <a:pt x="21" y="31929"/>
                  </a:lnTo>
                  <a:lnTo>
                    <a:pt x="87" y="30435"/>
                  </a:lnTo>
                  <a:lnTo>
                    <a:pt x="196" y="28970"/>
                  </a:lnTo>
                  <a:lnTo>
                    <a:pt x="350" y="27535"/>
                  </a:lnTo>
                  <a:lnTo>
                    <a:pt x="546" y="26130"/>
                  </a:lnTo>
                  <a:lnTo>
                    <a:pt x="787" y="24755"/>
                  </a:lnTo>
                  <a:lnTo>
                    <a:pt x="1072" y="23409"/>
                  </a:lnTo>
                  <a:lnTo>
                    <a:pt x="1400" y="22093"/>
                  </a:lnTo>
                  <a:lnTo>
                    <a:pt x="1772" y="20806"/>
                  </a:lnTo>
                  <a:lnTo>
                    <a:pt x="2187" y="19549"/>
                  </a:lnTo>
                  <a:lnTo>
                    <a:pt x="2659" y="18326"/>
                  </a:lnTo>
                  <a:lnTo>
                    <a:pt x="3170" y="17141"/>
                  </a:lnTo>
                  <a:lnTo>
                    <a:pt x="3720" y="15994"/>
                  </a:lnTo>
                  <a:lnTo>
                    <a:pt x="4310" y="14885"/>
                  </a:lnTo>
                  <a:lnTo>
                    <a:pt x="4940" y="13815"/>
                  </a:lnTo>
                  <a:lnTo>
                    <a:pt x="5609" y="12782"/>
                  </a:lnTo>
                  <a:lnTo>
                    <a:pt x="6317" y="11788"/>
                  </a:lnTo>
                  <a:lnTo>
                    <a:pt x="7066" y="10832"/>
                  </a:lnTo>
                  <a:lnTo>
                    <a:pt x="7853" y="9913"/>
                  </a:lnTo>
                  <a:lnTo>
                    <a:pt x="8680" y="9033"/>
                  </a:lnTo>
                  <a:lnTo>
                    <a:pt x="9546" y="8179"/>
                  </a:lnTo>
                  <a:lnTo>
                    <a:pt x="10450" y="7365"/>
                  </a:lnTo>
                  <a:lnTo>
                    <a:pt x="11393" y="6592"/>
                  </a:lnTo>
                  <a:lnTo>
                    <a:pt x="12373" y="5860"/>
                  </a:lnTo>
                  <a:lnTo>
                    <a:pt x="13391" y="5169"/>
                  </a:lnTo>
                  <a:lnTo>
                    <a:pt x="14448" y="4519"/>
                  </a:lnTo>
                  <a:lnTo>
                    <a:pt x="15542" y="3910"/>
                  </a:lnTo>
                  <a:lnTo>
                    <a:pt x="16675" y="3342"/>
                  </a:lnTo>
                  <a:lnTo>
                    <a:pt x="17846" y="2815"/>
                  </a:lnTo>
                  <a:lnTo>
                    <a:pt x="19055" y="2329"/>
                  </a:lnTo>
                  <a:lnTo>
                    <a:pt x="20313" y="1886"/>
                  </a:lnTo>
                  <a:lnTo>
                    <a:pt x="21604" y="1490"/>
                  </a:lnTo>
                  <a:lnTo>
                    <a:pt x="22928" y="1141"/>
                  </a:lnTo>
                  <a:lnTo>
                    <a:pt x="24283" y="838"/>
                  </a:lnTo>
                  <a:lnTo>
                    <a:pt x="25672" y="582"/>
                  </a:lnTo>
                  <a:lnTo>
                    <a:pt x="27092" y="372"/>
                  </a:lnTo>
                  <a:lnTo>
                    <a:pt x="28545" y="209"/>
                  </a:lnTo>
                  <a:lnTo>
                    <a:pt x="30031" y="93"/>
                  </a:lnTo>
                  <a:lnTo>
                    <a:pt x="31549" y="23"/>
                  </a:lnTo>
                  <a:lnTo>
                    <a:pt x="33100" y="0"/>
                  </a:lnTo>
                  <a:lnTo>
                    <a:pt x="36336" y="122"/>
                  </a:lnTo>
                  <a:lnTo>
                    <a:pt x="39412" y="491"/>
                  </a:lnTo>
                  <a:lnTo>
                    <a:pt x="42327" y="1105"/>
                  </a:lnTo>
                  <a:lnTo>
                    <a:pt x="45081" y="1964"/>
                  </a:lnTo>
                  <a:lnTo>
                    <a:pt x="47674" y="3070"/>
                  </a:lnTo>
                  <a:lnTo>
                    <a:pt x="50106" y="4420"/>
                  </a:lnTo>
                  <a:lnTo>
                    <a:pt x="52377" y="6017"/>
                  </a:lnTo>
                  <a:lnTo>
                    <a:pt x="54487" y="7859"/>
                  </a:lnTo>
                  <a:lnTo>
                    <a:pt x="56436" y="9947"/>
                  </a:lnTo>
                  <a:lnTo>
                    <a:pt x="58225" y="12280"/>
                  </a:lnTo>
                  <a:lnTo>
                    <a:pt x="59847" y="14859"/>
                  </a:lnTo>
                  <a:lnTo>
                    <a:pt x="61299" y="17686"/>
                  </a:lnTo>
                  <a:lnTo>
                    <a:pt x="62580" y="20759"/>
                  </a:lnTo>
                  <a:lnTo>
                    <a:pt x="63690" y="24080"/>
                  </a:lnTo>
                  <a:lnTo>
                    <a:pt x="64630" y="27648"/>
                  </a:lnTo>
                  <a:lnTo>
                    <a:pt x="65398" y="31462"/>
                  </a:lnTo>
                  <a:lnTo>
                    <a:pt x="65996" y="35524"/>
                  </a:lnTo>
                  <a:lnTo>
                    <a:pt x="66423" y="39833"/>
                  </a:lnTo>
                  <a:lnTo>
                    <a:pt x="66679" y="4438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9" name="pg1179"/>
            <p:cNvSpPr/>
            <p:nvPr/>
          </p:nvSpPr>
          <p:spPr>
            <a:xfrm>
              <a:off x="4491512" y="2836732"/>
              <a:ext cx="40016" cy="46650"/>
            </a:xfrm>
            <a:custGeom>
              <a:avLst/>
              <a:pathLst>
                <a:path w="40016" h="46650">
                  <a:moveTo>
                    <a:pt x="40016" y="26607"/>
                  </a:moveTo>
                  <a:lnTo>
                    <a:pt x="40003" y="25512"/>
                  </a:lnTo>
                  <a:lnTo>
                    <a:pt x="39963" y="24430"/>
                  </a:lnTo>
                  <a:lnTo>
                    <a:pt x="39896" y="23361"/>
                  </a:lnTo>
                  <a:lnTo>
                    <a:pt x="39802" y="22304"/>
                  </a:lnTo>
                  <a:lnTo>
                    <a:pt x="39681" y="21261"/>
                  </a:lnTo>
                  <a:lnTo>
                    <a:pt x="39533" y="20229"/>
                  </a:lnTo>
                  <a:lnTo>
                    <a:pt x="39359" y="19211"/>
                  </a:lnTo>
                  <a:lnTo>
                    <a:pt x="39158" y="18205"/>
                  </a:lnTo>
                  <a:lnTo>
                    <a:pt x="38930" y="17212"/>
                  </a:lnTo>
                  <a:lnTo>
                    <a:pt x="38675" y="16232"/>
                  </a:lnTo>
                  <a:lnTo>
                    <a:pt x="38408" y="15271"/>
                  </a:lnTo>
                  <a:lnTo>
                    <a:pt x="38113" y="14335"/>
                  </a:lnTo>
                  <a:lnTo>
                    <a:pt x="37792" y="13424"/>
                  </a:lnTo>
                  <a:lnTo>
                    <a:pt x="37444" y="12539"/>
                  </a:lnTo>
                  <a:lnTo>
                    <a:pt x="37070" y="11680"/>
                  </a:lnTo>
                  <a:lnTo>
                    <a:pt x="36668" y="10846"/>
                  </a:lnTo>
                  <a:lnTo>
                    <a:pt x="36240" y="10037"/>
                  </a:lnTo>
                  <a:lnTo>
                    <a:pt x="35784" y="9253"/>
                  </a:lnTo>
                  <a:lnTo>
                    <a:pt x="35302" y="8495"/>
                  </a:lnTo>
                  <a:lnTo>
                    <a:pt x="34794" y="7763"/>
                  </a:lnTo>
                  <a:lnTo>
                    <a:pt x="34273" y="7059"/>
                  </a:lnTo>
                  <a:lnTo>
                    <a:pt x="33726" y="6385"/>
                  </a:lnTo>
                  <a:lnTo>
                    <a:pt x="33155" y="5743"/>
                  </a:lnTo>
                  <a:lnTo>
                    <a:pt x="32558" y="5132"/>
                  </a:lnTo>
                  <a:lnTo>
                    <a:pt x="31935" y="4552"/>
                  </a:lnTo>
                  <a:lnTo>
                    <a:pt x="31287" y="4003"/>
                  </a:lnTo>
                  <a:lnTo>
                    <a:pt x="30614" y="3485"/>
                  </a:lnTo>
                  <a:lnTo>
                    <a:pt x="29915" y="2998"/>
                  </a:lnTo>
                  <a:lnTo>
                    <a:pt x="29191" y="2542"/>
                  </a:lnTo>
                  <a:lnTo>
                    <a:pt x="28442" y="2117"/>
                  </a:lnTo>
                  <a:lnTo>
                    <a:pt x="27682" y="1715"/>
                  </a:lnTo>
                  <a:lnTo>
                    <a:pt x="26897" y="1355"/>
                  </a:lnTo>
                  <a:lnTo>
                    <a:pt x="26089" y="1037"/>
                  </a:lnTo>
                  <a:lnTo>
                    <a:pt x="25257" y="762"/>
                  </a:lnTo>
                  <a:lnTo>
                    <a:pt x="24401" y="529"/>
                  </a:lnTo>
                  <a:lnTo>
                    <a:pt x="23521" y="338"/>
                  </a:lnTo>
                  <a:lnTo>
                    <a:pt x="22617" y="190"/>
                  </a:lnTo>
                  <a:lnTo>
                    <a:pt x="21689" y="84"/>
                  </a:lnTo>
                  <a:lnTo>
                    <a:pt x="20737" y="21"/>
                  </a:lnTo>
                  <a:lnTo>
                    <a:pt x="19761" y="0"/>
                  </a:lnTo>
                  <a:lnTo>
                    <a:pt x="18853" y="16"/>
                  </a:lnTo>
                  <a:lnTo>
                    <a:pt x="17963" y="64"/>
                  </a:lnTo>
                  <a:lnTo>
                    <a:pt x="17091" y="146"/>
                  </a:lnTo>
                  <a:lnTo>
                    <a:pt x="16238" y="259"/>
                  </a:lnTo>
                  <a:lnTo>
                    <a:pt x="15403" y="405"/>
                  </a:lnTo>
                  <a:lnTo>
                    <a:pt x="14586" y="584"/>
                  </a:lnTo>
                  <a:lnTo>
                    <a:pt x="13788" y="795"/>
                  </a:lnTo>
                  <a:lnTo>
                    <a:pt x="13008" y="1038"/>
                  </a:lnTo>
                  <a:lnTo>
                    <a:pt x="12247" y="1314"/>
                  </a:lnTo>
                  <a:lnTo>
                    <a:pt x="11503" y="1623"/>
                  </a:lnTo>
                  <a:lnTo>
                    <a:pt x="10781" y="1962"/>
                  </a:lnTo>
                  <a:lnTo>
                    <a:pt x="10081" y="2329"/>
                  </a:lnTo>
                  <a:lnTo>
                    <a:pt x="9403" y="2724"/>
                  </a:lnTo>
                  <a:lnTo>
                    <a:pt x="8748" y="3147"/>
                  </a:lnTo>
                  <a:lnTo>
                    <a:pt x="8116" y="3599"/>
                  </a:lnTo>
                  <a:lnTo>
                    <a:pt x="7506" y="4079"/>
                  </a:lnTo>
                  <a:lnTo>
                    <a:pt x="6919" y="4587"/>
                  </a:lnTo>
                  <a:lnTo>
                    <a:pt x="6354" y="5123"/>
                  </a:lnTo>
                  <a:lnTo>
                    <a:pt x="5812" y="5688"/>
                  </a:lnTo>
                  <a:lnTo>
                    <a:pt x="5293" y="6281"/>
                  </a:lnTo>
                  <a:lnTo>
                    <a:pt x="4796" y="6887"/>
                  </a:lnTo>
                  <a:lnTo>
                    <a:pt x="4322" y="7520"/>
                  </a:lnTo>
                  <a:lnTo>
                    <a:pt x="3870" y="8180"/>
                  </a:lnTo>
                  <a:lnTo>
                    <a:pt x="3441" y="8867"/>
                  </a:lnTo>
                  <a:lnTo>
                    <a:pt x="3034" y="9580"/>
                  </a:lnTo>
                  <a:lnTo>
                    <a:pt x="2650" y="10321"/>
                  </a:lnTo>
                  <a:lnTo>
                    <a:pt x="2289" y="11088"/>
                  </a:lnTo>
                  <a:lnTo>
                    <a:pt x="1950" y="11882"/>
                  </a:lnTo>
                  <a:lnTo>
                    <a:pt x="1634" y="12703"/>
                  </a:lnTo>
                  <a:lnTo>
                    <a:pt x="1340" y="13550"/>
                  </a:lnTo>
                  <a:lnTo>
                    <a:pt x="1086" y="14421"/>
                  </a:lnTo>
                  <a:lnTo>
                    <a:pt x="858" y="15312"/>
                  </a:lnTo>
                  <a:lnTo>
                    <a:pt x="657" y="16222"/>
                  </a:lnTo>
                  <a:lnTo>
                    <a:pt x="482" y="17152"/>
                  </a:lnTo>
                  <a:lnTo>
                    <a:pt x="335" y="18102"/>
                  </a:lnTo>
                  <a:lnTo>
                    <a:pt x="214" y="19072"/>
                  </a:lnTo>
                  <a:lnTo>
                    <a:pt x="120" y="20061"/>
                  </a:lnTo>
                  <a:lnTo>
                    <a:pt x="53" y="21071"/>
                  </a:lnTo>
                  <a:lnTo>
                    <a:pt x="13" y="22100"/>
                  </a:lnTo>
                  <a:lnTo>
                    <a:pt x="0" y="23148"/>
                  </a:lnTo>
                  <a:lnTo>
                    <a:pt x="11" y="24144"/>
                  </a:lnTo>
                  <a:lnTo>
                    <a:pt x="47" y="25125"/>
                  </a:lnTo>
                  <a:lnTo>
                    <a:pt x="107" y="26092"/>
                  </a:lnTo>
                  <a:lnTo>
                    <a:pt x="191" y="27044"/>
                  </a:lnTo>
                  <a:lnTo>
                    <a:pt x="299" y="27983"/>
                  </a:lnTo>
                  <a:lnTo>
                    <a:pt x="431" y="28908"/>
                  </a:lnTo>
                  <a:lnTo>
                    <a:pt x="587" y="29818"/>
                  </a:lnTo>
                  <a:lnTo>
                    <a:pt x="767" y="30714"/>
                  </a:lnTo>
                  <a:lnTo>
                    <a:pt x="971" y="31596"/>
                  </a:lnTo>
                  <a:lnTo>
                    <a:pt x="1199" y="32465"/>
                  </a:lnTo>
                  <a:lnTo>
                    <a:pt x="1465" y="33314"/>
                  </a:lnTo>
                  <a:lnTo>
                    <a:pt x="1755" y="34141"/>
                  </a:lnTo>
                  <a:lnTo>
                    <a:pt x="2069" y="34946"/>
                  </a:lnTo>
                  <a:lnTo>
                    <a:pt x="2408" y="35728"/>
                  </a:lnTo>
                  <a:lnTo>
                    <a:pt x="2770" y="36487"/>
                  </a:lnTo>
                  <a:lnTo>
                    <a:pt x="3156" y="37224"/>
                  </a:lnTo>
                  <a:lnTo>
                    <a:pt x="3566" y="37938"/>
                  </a:lnTo>
                  <a:lnTo>
                    <a:pt x="4000" y="38630"/>
                  </a:lnTo>
                  <a:lnTo>
                    <a:pt x="4458" y="39299"/>
                  </a:lnTo>
                  <a:lnTo>
                    <a:pt x="4940" y="39946"/>
                  </a:lnTo>
                  <a:lnTo>
                    <a:pt x="5446" y="40554"/>
                  </a:lnTo>
                  <a:lnTo>
                    <a:pt x="5976" y="41137"/>
                  </a:lnTo>
                  <a:lnTo>
                    <a:pt x="6530" y="41694"/>
                  </a:lnTo>
                  <a:lnTo>
                    <a:pt x="7108" y="42227"/>
                  </a:lnTo>
                  <a:lnTo>
                    <a:pt x="7710" y="42733"/>
                  </a:lnTo>
                  <a:lnTo>
                    <a:pt x="8336" y="43215"/>
                  </a:lnTo>
                  <a:lnTo>
                    <a:pt x="8986" y="43671"/>
                  </a:lnTo>
                  <a:lnTo>
                    <a:pt x="9660" y="44101"/>
                  </a:lnTo>
                  <a:lnTo>
                    <a:pt x="10358" y="44506"/>
                  </a:lnTo>
                  <a:lnTo>
                    <a:pt x="11080" y="44886"/>
                  </a:lnTo>
                  <a:lnTo>
                    <a:pt x="11826" y="45221"/>
                  </a:lnTo>
                  <a:lnTo>
                    <a:pt x="12596" y="45521"/>
                  </a:lnTo>
                  <a:lnTo>
                    <a:pt x="13390" y="45786"/>
                  </a:lnTo>
                  <a:lnTo>
                    <a:pt x="14208" y="46015"/>
                  </a:lnTo>
                  <a:lnTo>
                    <a:pt x="15050" y="46209"/>
                  </a:lnTo>
                  <a:lnTo>
                    <a:pt x="15916" y="46368"/>
                  </a:lnTo>
                  <a:lnTo>
                    <a:pt x="16806" y="46492"/>
                  </a:lnTo>
                  <a:lnTo>
                    <a:pt x="17720" y="46580"/>
                  </a:lnTo>
                  <a:lnTo>
                    <a:pt x="18658" y="46633"/>
                  </a:lnTo>
                  <a:lnTo>
                    <a:pt x="19620" y="46650"/>
                  </a:lnTo>
                  <a:lnTo>
                    <a:pt x="20326" y="46638"/>
                  </a:lnTo>
                  <a:lnTo>
                    <a:pt x="21034" y="46602"/>
                  </a:lnTo>
                  <a:lnTo>
                    <a:pt x="21743" y="46542"/>
                  </a:lnTo>
                  <a:lnTo>
                    <a:pt x="22454" y="46458"/>
                  </a:lnTo>
                  <a:lnTo>
                    <a:pt x="23166" y="46350"/>
                  </a:lnTo>
                  <a:lnTo>
                    <a:pt x="23880" y="46218"/>
                  </a:lnTo>
                  <a:lnTo>
                    <a:pt x="24595" y="46062"/>
                  </a:lnTo>
                  <a:lnTo>
                    <a:pt x="25311" y="45882"/>
                  </a:lnTo>
                  <a:lnTo>
                    <a:pt x="26029" y="45679"/>
                  </a:lnTo>
                  <a:lnTo>
                    <a:pt x="26748" y="45451"/>
                  </a:lnTo>
                  <a:lnTo>
                    <a:pt x="27474" y="45198"/>
                  </a:lnTo>
                  <a:lnTo>
                    <a:pt x="28185" y="44920"/>
                  </a:lnTo>
                  <a:lnTo>
                    <a:pt x="28880" y="44616"/>
                  </a:lnTo>
                  <a:lnTo>
                    <a:pt x="29560" y="44287"/>
                  </a:lnTo>
                  <a:lnTo>
                    <a:pt x="30224" y="43933"/>
                  </a:lnTo>
                  <a:lnTo>
                    <a:pt x="30872" y="43553"/>
                  </a:lnTo>
                  <a:lnTo>
                    <a:pt x="31505" y="43148"/>
                  </a:lnTo>
                  <a:lnTo>
                    <a:pt x="32123" y="42718"/>
                  </a:lnTo>
                  <a:lnTo>
                    <a:pt x="32725" y="42262"/>
                  </a:lnTo>
                  <a:lnTo>
                    <a:pt x="33311" y="41781"/>
                  </a:lnTo>
                  <a:lnTo>
                    <a:pt x="33893" y="41274"/>
                  </a:lnTo>
                  <a:lnTo>
                    <a:pt x="34452" y="40742"/>
                  </a:lnTo>
                  <a:lnTo>
                    <a:pt x="34988" y="40184"/>
                  </a:lnTo>
                  <a:lnTo>
                    <a:pt x="35502" y="39601"/>
                  </a:lnTo>
                  <a:lnTo>
                    <a:pt x="35993" y="38993"/>
                  </a:lnTo>
                  <a:lnTo>
                    <a:pt x="36462" y="38359"/>
                  </a:lnTo>
                  <a:lnTo>
                    <a:pt x="36908" y="37700"/>
                  </a:lnTo>
                  <a:lnTo>
                    <a:pt x="37331" y="37015"/>
                  </a:lnTo>
                  <a:lnTo>
                    <a:pt x="37732" y="36305"/>
                  </a:lnTo>
                  <a:lnTo>
                    <a:pt x="38111" y="35570"/>
                  </a:lnTo>
                  <a:lnTo>
                    <a:pt x="38473" y="34794"/>
                  </a:lnTo>
                  <a:lnTo>
                    <a:pt x="38797" y="33992"/>
                  </a:lnTo>
                  <a:lnTo>
                    <a:pt x="39082" y="33163"/>
                  </a:lnTo>
                  <a:lnTo>
                    <a:pt x="39330" y="32306"/>
                  </a:lnTo>
                  <a:lnTo>
                    <a:pt x="39540" y="31424"/>
                  </a:lnTo>
                  <a:lnTo>
                    <a:pt x="39711" y="30514"/>
                  </a:lnTo>
                  <a:lnTo>
                    <a:pt x="39845" y="29577"/>
                  </a:lnTo>
                  <a:lnTo>
                    <a:pt x="39940" y="28614"/>
                  </a:lnTo>
                  <a:lnTo>
                    <a:pt x="39997" y="2762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0" name="pg1180"/>
            <p:cNvSpPr/>
            <p:nvPr/>
          </p:nvSpPr>
          <p:spPr>
            <a:xfrm>
              <a:off x="4630759" y="2864892"/>
              <a:ext cx="44815" cy="63306"/>
            </a:xfrm>
            <a:custGeom>
              <a:avLst/>
              <a:pathLst>
                <a:path w="44815" h="63306">
                  <a:moveTo>
                    <a:pt x="44815" y="31829"/>
                  </a:moveTo>
                  <a:lnTo>
                    <a:pt x="44797" y="33566"/>
                  </a:lnTo>
                  <a:lnTo>
                    <a:pt x="44742" y="35248"/>
                  </a:lnTo>
                  <a:lnTo>
                    <a:pt x="44650" y="36875"/>
                  </a:lnTo>
                  <a:lnTo>
                    <a:pt x="44522" y="38447"/>
                  </a:lnTo>
                  <a:lnTo>
                    <a:pt x="44357" y="39963"/>
                  </a:lnTo>
                  <a:lnTo>
                    <a:pt x="44155" y="41425"/>
                  </a:lnTo>
                  <a:lnTo>
                    <a:pt x="43916" y="42831"/>
                  </a:lnTo>
                  <a:lnTo>
                    <a:pt x="43641" y="44183"/>
                  </a:lnTo>
                  <a:lnTo>
                    <a:pt x="43329" y="45479"/>
                  </a:lnTo>
                  <a:lnTo>
                    <a:pt x="42980" y="46721"/>
                  </a:lnTo>
                  <a:lnTo>
                    <a:pt x="42614" y="47898"/>
                  </a:lnTo>
                  <a:lnTo>
                    <a:pt x="42221" y="49030"/>
                  </a:lnTo>
                  <a:lnTo>
                    <a:pt x="41801" y="50117"/>
                  </a:lnTo>
                  <a:lnTo>
                    <a:pt x="41354" y="51159"/>
                  </a:lnTo>
                  <a:lnTo>
                    <a:pt x="40881" y="52155"/>
                  </a:lnTo>
                  <a:lnTo>
                    <a:pt x="40380" y="53107"/>
                  </a:lnTo>
                  <a:lnTo>
                    <a:pt x="39853" y="54013"/>
                  </a:lnTo>
                  <a:lnTo>
                    <a:pt x="39299" y="54874"/>
                  </a:lnTo>
                  <a:lnTo>
                    <a:pt x="38718" y="55690"/>
                  </a:lnTo>
                  <a:lnTo>
                    <a:pt x="38111" y="56460"/>
                  </a:lnTo>
                  <a:lnTo>
                    <a:pt x="37493" y="57174"/>
                  </a:lnTo>
                  <a:lnTo>
                    <a:pt x="36854" y="57847"/>
                  </a:lnTo>
                  <a:lnTo>
                    <a:pt x="36194" y="58478"/>
                  </a:lnTo>
                  <a:lnTo>
                    <a:pt x="35513" y="59069"/>
                  </a:lnTo>
                  <a:lnTo>
                    <a:pt x="34811" y="59619"/>
                  </a:lnTo>
                  <a:lnTo>
                    <a:pt x="34088" y="60128"/>
                  </a:lnTo>
                  <a:lnTo>
                    <a:pt x="33343" y="60595"/>
                  </a:lnTo>
                  <a:lnTo>
                    <a:pt x="32577" y="61022"/>
                  </a:lnTo>
                  <a:lnTo>
                    <a:pt x="31791" y="61409"/>
                  </a:lnTo>
                  <a:lnTo>
                    <a:pt x="30982" y="61754"/>
                  </a:lnTo>
                  <a:lnTo>
                    <a:pt x="30158" y="62049"/>
                  </a:lnTo>
                  <a:lnTo>
                    <a:pt x="29322" y="62313"/>
                  </a:lnTo>
                  <a:lnTo>
                    <a:pt x="28476" y="62546"/>
                  </a:lnTo>
                  <a:lnTo>
                    <a:pt x="27617" y="62747"/>
                  </a:lnTo>
                  <a:lnTo>
                    <a:pt x="26748" y="62918"/>
                  </a:lnTo>
                  <a:lnTo>
                    <a:pt x="25867" y="63058"/>
                  </a:lnTo>
                  <a:lnTo>
                    <a:pt x="24975" y="63167"/>
                  </a:lnTo>
                  <a:lnTo>
                    <a:pt x="24072" y="63244"/>
                  </a:lnTo>
                  <a:lnTo>
                    <a:pt x="23157" y="63291"/>
                  </a:lnTo>
                  <a:lnTo>
                    <a:pt x="22231" y="63306"/>
                  </a:lnTo>
                  <a:lnTo>
                    <a:pt x="21305" y="63291"/>
                  </a:lnTo>
                  <a:lnTo>
                    <a:pt x="20390" y="63244"/>
                  </a:lnTo>
                  <a:lnTo>
                    <a:pt x="19487" y="63167"/>
                  </a:lnTo>
                  <a:lnTo>
                    <a:pt x="18595" y="63058"/>
                  </a:lnTo>
                  <a:lnTo>
                    <a:pt x="17714" y="62918"/>
                  </a:lnTo>
                  <a:lnTo>
                    <a:pt x="16845" y="62747"/>
                  </a:lnTo>
                  <a:lnTo>
                    <a:pt x="15986" y="62546"/>
                  </a:lnTo>
                  <a:lnTo>
                    <a:pt x="15140" y="62313"/>
                  </a:lnTo>
                  <a:lnTo>
                    <a:pt x="14304" y="62049"/>
                  </a:lnTo>
                  <a:lnTo>
                    <a:pt x="13480" y="61754"/>
                  </a:lnTo>
                  <a:lnTo>
                    <a:pt x="12685" y="61409"/>
                  </a:lnTo>
                  <a:lnTo>
                    <a:pt x="11910" y="61022"/>
                  </a:lnTo>
                  <a:lnTo>
                    <a:pt x="11155" y="60595"/>
                  </a:lnTo>
                  <a:lnTo>
                    <a:pt x="10419" y="60128"/>
                  </a:lnTo>
                  <a:lnTo>
                    <a:pt x="9704" y="59619"/>
                  </a:lnTo>
                  <a:lnTo>
                    <a:pt x="9008" y="59069"/>
                  </a:lnTo>
                  <a:lnTo>
                    <a:pt x="8332" y="58478"/>
                  </a:lnTo>
                  <a:lnTo>
                    <a:pt x="7675" y="57847"/>
                  </a:lnTo>
                  <a:lnTo>
                    <a:pt x="7039" y="57174"/>
                  </a:lnTo>
                  <a:lnTo>
                    <a:pt x="6422" y="56460"/>
                  </a:lnTo>
                  <a:lnTo>
                    <a:pt x="5841" y="55703"/>
                  </a:lnTo>
                  <a:lnTo>
                    <a:pt x="5284" y="54899"/>
                  </a:lnTo>
                  <a:lnTo>
                    <a:pt x="4751" y="54049"/>
                  </a:lnTo>
                  <a:lnTo>
                    <a:pt x="4243" y="53152"/>
                  </a:lnTo>
                  <a:lnTo>
                    <a:pt x="3758" y="52208"/>
                  </a:lnTo>
                  <a:lnTo>
                    <a:pt x="3297" y="51218"/>
                  </a:lnTo>
                  <a:lnTo>
                    <a:pt x="2860" y="50181"/>
                  </a:lnTo>
                  <a:lnTo>
                    <a:pt x="2447" y="49098"/>
                  </a:lnTo>
                  <a:lnTo>
                    <a:pt x="2058" y="47968"/>
                  </a:lnTo>
                  <a:lnTo>
                    <a:pt x="1693" y="46792"/>
                  </a:lnTo>
                  <a:lnTo>
                    <a:pt x="1372" y="45549"/>
                  </a:lnTo>
                  <a:lnTo>
                    <a:pt x="1084" y="44251"/>
                  </a:lnTo>
                  <a:lnTo>
                    <a:pt x="829" y="42896"/>
                  </a:lnTo>
                  <a:lnTo>
                    <a:pt x="609" y="41484"/>
                  </a:lnTo>
                  <a:lnTo>
                    <a:pt x="423" y="40016"/>
                  </a:lnTo>
                  <a:lnTo>
                    <a:pt x="271" y="38492"/>
                  </a:lnTo>
                  <a:lnTo>
                    <a:pt x="152" y="36911"/>
                  </a:lnTo>
                  <a:lnTo>
                    <a:pt x="67" y="35273"/>
                  </a:lnTo>
                  <a:lnTo>
                    <a:pt x="16" y="33580"/>
                  </a:lnTo>
                  <a:lnTo>
                    <a:pt x="0" y="31829"/>
                  </a:lnTo>
                  <a:lnTo>
                    <a:pt x="16" y="29984"/>
                  </a:lnTo>
                  <a:lnTo>
                    <a:pt x="67" y="28205"/>
                  </a:lnTo>
                  <a:lnTo>
                    <a:pt x="152" y="26490"/>
                  </a:lnTo>
                  <a:lnTo>
                    <a:pt x="271" y="24839"/>
                  </a:lnTo>
                  <a:lnTo>
                    <a:pt x="423" y="23254"/>
                  </a:lnTo>
                  <a:lnTo>
                    <a:pt x="609" y="21734"/>
                  </a:lnTo>
                  <a:lnTo>
                    <a:pt x="829" y="20279"/>
                  </a:lnTo>
                  <a:lnTo>
                    <a:pt x="1084" y="18889"/>
                  </a:lnTo>
                  <a:lnTo>
                    <a:pt x="1372" y="17563"/>
                  </a:lnTo>
                  <a:lnTo>
                    <a:pt x="1693" y="16303"/>
                  </a:lnTo>
                  <a:lnTo>
                    <a:pt x="2046" y="15100"/>
                  </a:lnTo>
                  <a:lnTo>
                    <a:pt x="2424" y="13948"/>
                  </a:lnTo>
                  <a:lnTo>
                    <a:pt x="2830" y="12847"/>
                  </a:lnTo>
                  <a:lnTo>
                    <a:pt x="3263" y="11797"/>
                  </a:lnTo>
                  <a:lnTo>
                    <a:pt x="3722" y="10798"/>
                  </a:lnTo>
                  <a:lnTo>
                    <a:pt x="4209" y="9849"/>
                  </a:lnTo>
                  <a:lnTo>
                    <a:pt x="4722" y="8951"/>
                  </a:lnTo>
                  <a:lnTo>
                    <a:pt x="5262" y="8104"/>
                  </a:lnTo>
                  <a:lnTo>
                    <a:pt x="5828" y="7308"/>
                  </a:lnTo>
                  <a:lnTo>
                    <a:pt x="6422" y="6563"/>
                  </a:lnTo>
                  <a:lnTo>
                    <a:pt x="7039" y="5852"/>
                  </a:lnTo>
                  <a:lnTo>
                    <a:pt x="7678" y="5185"/>
                  </a:lnTo>
                  <a:lnTo>
                    <a:pt x="8338" y="4564"/>
                  </a:lnTo>
                  <a:lnTo>
                    <a:pt x="9019" y="3988"/>
                  </a:lnTo>
                  <a:lnTo>
                    <a:pt x="9721" y="3458"/>
                  </a:lnTo>
                  <a:lnTo>
                    <a:pt x="10445" y="2972"/>
                  </a:lnTo>
                  <a:lnTo>
                    <a:pt x="11189" y="2532"/>
                  </a:lnTo>
                  <a:lnTo>
                    <a:pt x="11955" y="2137"/>
                  </a:lnTo>
                  <a:lnTo>
                    <a:pt x="12742" y="1786"/>
                  </a:lnTo>
                  <a:lnTo>
                    <a:pt x="13550" y="1482"/>
                  </a:lnTo>
                  <a:lnTo>
                    <a:pt x="14389" y="1200"/>
                  </a:lnTo>
                  <a:lnTo>
                    <a:pt x="15241" y="948"/>
                  </a:lnTo>
                  <a:lnTo>
                    <a:pt x="16106" y="726"/>
                  </a:lnTo>
                  <a:lnTo>
                    <a:pt x="16983" y="533"/>
                  </a:lnTo>
                  <a:lnTo>
                    <a:pt x="17873" y="370"/>
                  </a:lnTo>
                  <a:lnTo>
                    <a:pt x="18776" y="237"/>
                  </a:lnTo>
                  <a:lnTo>
                    <a:pt x="19691" y="133"/>
                  </a:lnTo>
                  <a:lnTo>
                    <a:pt x="20619" y="59"/>
                  </a:lnTo>
                  <a:lnTo>
                    <a:pt x="21560" y="14"/>
                  </a:lnTo>
                  <a:lnTo>
                    <a:pt x="22513" y="0"/>
                  </a:lnTo>
                  <a:lnTo>
                    <a:pt x="23439" y="14"/>
                  </a:lnTo>
                  <a:lnTo>
                    <a:pt x="24351" y="59"/>
                  </a:lnTo>
                  <a:lnTo>
                    <a:pt x="25251" y="133"/>
                  </a:lnTo>
                  <a:lnTo>
                    <a:pt x="26138" y="237"/>
                  </a:lnTo>
                  <a:lnTo>
                    <a:pt x="27013" y="370"/>
                  </a:lnTo>
                  <a:lnTo>
                    <a:pt x="27874" y="533"/>
                  </a:lnTo>
                  <a:lnTo>
                    <a:pt x="28723" y="726"/>
                  </a:lnTo>
                  <a:lnTo>
                    <a:pt x="29560" y="948"/>
                  </a:lnTo>
                  <a:lnTo>
                    <a:pt x="30383" y="1200"/>
                  </a:lnTo>
                  <a:lnTo>
                    <a:pt x="31194" y="1482"/>
                  </a:lnTo>
                  <a:lnTo>
                    <a:pt x="32002" y="1786"/>
                  </a:lnTo>
                  <a:lnTo>
                    <a:pt x="32786" y="2137"/>
                  </a:lnTo>
                  <a:lnTo>
                    <a:pt x="33549" y="2532"/>
                  </a:lnTo>
                  <a:lnTo>
                    <a:pt x="34288" y="2972"/>
                  </a:lnTo>
                  <a:lnTo>
                    <a:pt x="35005" y="3458"/>
                  </a:lnTo>
                  <a:lnTo>
                    <a:pt x="35700" y="3988"/>
                  </a:lnTo>
                  <a:lnTo>
                    <a:pt x="36372" y="4564"/>
                  </a:lnTo>
                  <a:lnTo>
                    <a:pt x="37021" y="5185"/>
                  </a:lnTo>
                  <a:lnTo>
                    <a:pt x="37648" y="5852"/>
                  </a:lnTo>
                  <a:lnTo>
                    <a:pt x="38252" y="6563"/>
                  </a:lnTo>
                  <a:lnTo>
                    <a:pt x="38846" y="7308"/>
                  </a:lnTo>
                  <a:lnTo>
                    <a:pt x="39415" y="8104"/>
                  </a:lnTo>
                  <a:lnTo>
                    <a:pt x="39958" y="8951"/>
                  </a:lnTo>
                  <a:lnTo>
                    <a:pt x="40476" y="9849"/>
                  </a:lnTo>
                  <a:lnTo>
                    <a:pt x="40969" y="10798"/>
                  </a:lnTo>
                  <a:lnTo>
                    <a:pt x="41436" y="11797"/>
                  </a:lnTo>
                  <a:lnTo>
                    <a:pt x="41878" y="12847"/>
                  </a:lnTo>
                  <a:lnTo>
                    <a:pt x="42294" y="13948"/>
                  </a:lnTo>
                  <a:lnTo>
                    <a:pt x="42685" y="15100"/>
                  </a:lnTo>
                  <a:lnTo>
                    <a:pt x="43051" y="16303"/>
                  </a:lnTo>
                  <a:lnTo>
                    <a:pt x="43386" y="17563"/>
                  </a:lnTo>
                  <a:lnTo>
                    <a:pt x="43686" y="18889"/>
                  </a:lnTo>
                  <a:lnTo>
                    <a:pt x="43951" y="20279"/>
                  </a:lnTo>
                  <a:lnTo>
                    <a:pt x="44180" y="21734"/>
                  </a:lnTo>
                  <a:lnTo>
                    <a:pt x="44374" y="23254"/>
                  </a:lnTo>
                  <a:lnTo>
                    <a:pt x="44533" y="24839"/>
                  </a:lnTo>
                  <a:lnTo>
                    <a:pt x="44657" y="26490"/>
                  </a:lnTo>
                  <a:lnTo>
                    <a:pt x="44745" y="28205"/>
                  </a:lnTo>
                  <a:lnTo>
                    <a:pt x="44798" y="2998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1" name="pg1181"/>
            <p:cNvSpPr/>
            <p:nvPr/>
          </p:nvSpPr>
          <p:spPr>
            <a:xfrm>
              <a:off x="4578462" y="2827910"/>
              <a:ext cx="76151" cy="99441"/>
            </a:xfrm>
            <a:custGeom>
              <a:avLst/>
              <a:pathLst>
                <a:path w="76151" h="99441">
                  <a:moveTo>
                    <a:pt x="10939" y="99441"/>
                  </a:moveTo>
                  <a:lnTo>
                    <a:pt x="0" y="99441"/>
                  </a:lnTo>
                  <a:lnTo>
                    <a:pt x="65071" y="0"/>
                  </a:lnTo>
                  <a:lnTo>
                    <a:pt x="761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2" name="pg1182"/>
            <p:cNvSpPr/>
            <p:nvPr/>
          </p:nvSpPr>
          <p:spPr>
            <a:xfrm>
              <a:off x="4557360" y="2827063"/>
              <a:ext cx="44745" cy="63306"/>
            </a:xfrm>
            <a:custGeom>
              <a:avLst/>
              <a:pathLst>
                <a:path w="44745" h="63306">
                  <a:moveTo>
                    <a:pt x="22654" y="0"/>
                  </a:moveTo>
                  <a:lnTo>
                    <a:pt x="23553" y="14"/>
                  </a:lnTo>
                  <a:lnTo>
                    <a:pt x="24441" y="59"/>
                  </a:lnTo>
                  <a:lnTo>
                    <a:pt x="25320" y="133"/>
                  </a:lnTo>
                  <a:lnTo>
                    <a:pt x="26189" y="237"/>
                  </a:lnTo>
                  <a:lnTo>
                    <a:pt x="27048" y="370"/>
                  </a:lnTo>
                  <a:lnTo>
                    <a:pt x="27897" y="533"/>
                  </a:lnTo>
                  <a:lnTo>
                    <a:pt x="28736" y="726"/>
                  </a:lnTo>
                  <a:lnTo>
                    <a:pt x="29565" y="948"/>
                  </a:lnTo>
                  <a:lnTo>
                    <a:pt x="30385" y="1200"/>
                  </a:lnTo>
                  <a:lnTo>
                    <a:pt x="31194" y="1482"/>
                  </a:lnTo>
                  <a:lnTo>
                    <a:pt x="31989" y="1786"/>
                  </a:lnTo>
                  <a:lnTo>
                    <a:pt x="32764" y="2134"/>
                  </a:lnTo>
                  <a:lnTo>
                    <a:pt x="33519" y="2525"/>
                  </a:lnTo>
                  <a:lnTo>
                    <a:pt x="34254" y="2961"/>
                  </a:lnTo>
                  <a:lnTo>
                    <a:pt x="34970" y="3440"/>
                  </a:lnTo>
                  <a:lnTo>
                    <a:pt x="35666" y="3963"/>
                  </a:lnTo>
                  <a:lnTo>
                    <a:pt x="36342" y="4530"/>
                  </a:lnTo>
                  <a:lnTo>
                    <a:pt x="36998" y="5140"/>
                  </a:lnTo>
                  <a:lnTo>
                    <a:pt x="37635" y="5795"/>
                  </a:lnTo>
                  <a:lnTo>
                    <a:pt x="38252" y="6493"/>
                  </a:lnTo>
                  <a:lnTo>
                    <a:pt x="38845" y="7237"/>
                  </a:lnTo>
                  <a:lnTo>
                    <a:pt x="39412" y="8031"/>
                  </a:lnTo>
                  <a:lnTo>
                    <a:pt x="39952" y="8874"/>
                  </a:lnTo>
                  <a:lnTo>
                    <a:pt x="40465" y="9767"/>
                  </a:lnTo>
                  <a:lnTo>
                    <a:pt x="40951" y="10709"/>
                  </a:lnTo>
                  <a:lnTo>
                    <a:pt x="41411" y="11701"/>
                  </a:lnTo>
                  <a:lnTo>
                    <a:pt x="41843" y="12742"/>
                  </a:lnTo>
                  <a:lnTo>
                    <a:pt x="42249" y="13832"/>
                  </a:lnTo>
                  <a:lnTo>
                    <a:pt x="42628" y="14972"/>
                  </a:lnTo>
                  <a:lnTo>
                    <a:pt x="42980" y="16161"/>
                  </a:lnTo>
                  <a:lnTo>
                    <a:pt x="43316" y="17407"/>
                  </a:lnTo>
                  <a:lnTo>
                    <a:pt x="43616" y="18716"/>
                  </a:lnTo>
                  <a:lnTo>
                    <a:pt x="43880" y="20089"/>
                  </a:lnTo>
                  <a:lnTo>
                    <a:pt x="44110" y="21525"/>
                  </a:lnTo>
                  <a:lnTo>
                    <a:pt x="44304" y="23025"/>
                  </a:lnTo>
                  <a:lnTo>
                    <a:pt x="44462" y="24588"/>
                  </a:lnTo>
                  <a:lnTo>
                    <a:pt x="44586" y="26215"/>
                  </a:lnTo>
                  <a:lnTo>
                    <a:pt x="44674" y="27905"/>
                  </a:lnTo>
                  <a:lnTo>
                    <a:pt x="44727" y="29659"/>
                  </a:lnTo>
                  <a:lnTo>
                    <a:pt x="44745" y="31476"/>
                  </a:lnTo>
                  <a:lnTo>
                    <a:pt x="44727" y="33227"/>
                  </a:lnTo>
                  <a:lnTo>
                    <a:pt x="44674" y="34921"/>
                  </a:lnTo>
                  <a:lnTo>
                    <a:pt x="44586" y="36558"/>
                  </a:lnTo>
                  <a:lnTo>
                    <a:pt x="44462" y="38139"/>
                  </a:lnTo>
                  <a:lnTo>
                    <a:pt x="44304" y="39663"/>
                  </a:lnTo>
                  <a:lnTo>
                    <a:pt x="44110" y="41131"/>
                  </a:lnTo>
                  <a:lnTo>
                    <a:pt x="43880" y="42543"/>
                  </a:lnTo>
                  <a:lnTo>
                    <a:pt x="43616" y="43898"/>
                  </a:lnTo>
                  <a:lnTo>
                    <a:pt x="43316" y="45196"/>
                  </a:lnTo>
                  <a:lnTo>
                    <a:pt x="42980" y="46439"/>
                  </a:lnTo>
                  <a:lnTo>
                    <a:pt x="42615" y="47630"/>
                  </a:lnTo>
                  <a:lnTo>
                    <a:pt x="42224" y="48776"/>
                  </a:lnTo>
                  <a:lnTo>
                    <a:pt x="41807" y="49877"/>
                  </a:lnTo>
                  <a:lnTo>
                    <a:pt x="41366" y="50933"/>
                  </a:lnTo>
                  <a:lnTo>
                    <a:pt x="40898" y="51944"/>
                  </a:lnTo>
                  <a:lnTo>
                    <a:pt x="40406" y="52909"/>
                  </a:lnTo>
                  <a:lnTo>
                    <a:pt x="39888" y="53829"/>
                  </a:lnTo>
                  <a:lnTo>
                    <a:pt x="39344" y="54705"/>
                  </a:lnTo>
                  <a:lnTo>
                    <a:pt x="38775" y="55534"/>
                  </a:lnTo>
                  <a:lnTo>
                    <a:pt x="38181" y="56319"/>
                  </a:lnTo>
                  <a:lnTo>
                    <a:pt x="37577" y="57046"/>
                  </a:lnTo>
                  <a:lnTo>
                    <a:pt x="36950" y="57731"/>
                  </a:lnTo>
                  <a:lnTo>
                    <a:pt x="36301" y="58373"/>
                  </a:lnTo>
                  <a:lnTo>
                    <a:pt x="35629" y="58973"/>
                  </a:lnTo>
                  <a:lnTo>
                    <a:pt x="34935" y="59531"/>
                  </a:lnTo>
                  <a:lnTo>
                    <a:pt x="34218" y="60046"/>
                  </a:lnTo>
                  <a:lnTo>
                    <a:pt x="33478" y="60519"/>
                  </a:lnTo>
                  <a:lnTo>
                    <a:pt x="32716" y="60949"/>
                  </a:lnTo>
                  <a:lnTo>
                    <a:pt x="31931" y="61337"/>
                  </a:lnTo>
                  <a:lnTo>
                    <a:pt x="31124" y="61683"/>
                  </a:lnTo>
                  <a:lnTo>
                    <a:pt x="30299" y="61991"/>
                  </a:lnTo>
                  <a:lnTo>
                    <a:pt x="29464" y="62267"/>
                  </a:lnTo>
                  <a:lnTo>
                    <a:pt x="28617" y="62511"/>
                  </a:lnTo>
                  <a:lnTo>
                    <a:pt x="27759" y="62722"/>
                  </a:lnTo>
                  <a:lnTo>
                    <a:pt x="26889" y="62901"/>
                  </a:lnTo>
                  <a:lnTo>
                    <a:pt x="26008" y="63047"/>
                  </a:lnTo>
                  <a:lnTo>
                    <a:pt x="25116" y="63160"/>
                  </a:lnTo>
                  <a:lnTo>
                    <a:pt x="24213" y="63241"/>
                  </a:lnTo>
                  <a:lnTo>
                    <a:pt x="23298" y="63290"/>
                  </a:lnTo>
                  <a:lnTo>
                    <a:pt x="22372" y="63306"/>
                  </a:lnTo>
                  <a:lnTo>
                    <a:pt x="21433" y="63290"/>
                  </a:lnTo>
                  <a:lnTo>
                    <a:pt x="20506" y="63241"/>
                  </a:lnTo>
                  <a:lnTo>
                    <a:pt x="19592" y="63160"/>
                  </a:lnTo>
                  <a:lnTo>
                    <a:pt x="18691" y="63047"/>
                  </a:lnTo>
                  <a:lnTo>
                    <a:pt x="17802" y="62901"/>
                  </a:lnTo>
                  <a:lnTo>
                    <a:pt x="16926" y="62722"/>
                  </a:lnTo>
                  <a:lnTo>
                    <a:pt x="16063" y="62511"/>
                  </a:lnTo>
                  <a:lnTo>
                    <a:pt x="15213" y="62267"/>
                  </a:lnTo>
                  <a:lnTo>
                    <a:pt x="14375" y="61991"/>
                  </a:lnTo>
                  <a:lnTo>
                    <a:pt x="13550" y="61683"/>
                  </a:lnTo>
                  <a:lnTo>
                    <a:pt x="12742" y="61337"/>
                  </a:lnTo>
                  <a:lnTo>
                    <a:pt x="11955" y="60949"/>
                  </a:lnTo>
                  <a:lnTo>
                    <a:pt x="11189" y="60519"/>
                  </a:lnTo>
                  <a:lnTo>
                    <a:pt x="10445" y="60046"/>
                  </a:lnTo>
                  <a:lnTo>
                    <a:pt x="9721" y="59531"/>
                  </a:lnTo>
                  <a:lnTo>
                    <a:pt x="9019" y="58973"/>
                  </a:lnTo>
                  <a:lnTo>
                    <a:pt x="8338" y="58373"/>
                  </a:lnTo>
                  <a:lnTo>
                    <a:pt x="7678" y="57731"/>
                  </a:lnTo>
                  <a:lnTo>
                    <a:pt x="7039" y="57046"/>
                  </a:lnTo>
                  <a:lnTo>
                    <a:pt x="6422" y="56319"/>
                  </a:lnTo>
                  <a:lnTo>
                    <a:pt x="5841" y="55548"/>
                  </a:lnTo>
                  <a:lnTo>
                    <a:pt x="5284" y="54730"/>
                  </a:lnTo>
                  <a:lnTo>
                    <a:pt x="4751" y="53865"/>
                  </a:lnTo>
                  <a:lnTo>
                    <a:pt x="4243" y="52954"/>
                  </a:lnTo>
                  <a:lnTo>
                    <a:pt x="3758" y="51996"/>
                  </a:lnTo>
                  <a:lnTo>
                    <a:pt x="3297" y="50992"/>
                  </a:lnTo>
                  <a:lnTo>
                    <a:pt x="2860" y="49941"/>
                  </a:lnTo>
                  <a:lnTo>
                    <a:pt x="2447" y="48844"/>
                  </a:lnTo>
                  <a:lnTo>
                    <a:pt x="2058" y="47700"/>
                  </a:lnTo>
                  <a:lnTo>
                    <a:pt x="1693" y="46509"/>
                  </a:lnTo>
                  <a:lnTo>
                    <a:pt x="1372" y="45266"/>
                  </a:lnTo>
                  <a:lnTo>
                    <a:pt x="1084" y="43966"/>
                  </a:lnTo>
                  <a:lnTo>
                    <a:pt x="829" y="42607"/>
                  </a:lnTo>
                  <a:lnTo>
                    <a:pt x="609" y="41191"/>
                  </a:lnTo>
                  <a:lnTo>
                    <a:pt x="423" y="39716"/>
                  </a:lnTo>
                  <a:lnTo>
                    <a:pt x="271" y="38184"/>
                  </a:lnTo>
                  <a:lnTo>
                    <a:pt x="152" y="36594"/>
                  </a:lnTo>
                  <a:lnTo>
                    <a:pt x="67" y="34946"/>
                  </a:lnTo>
                  <a:lnTo>
                    <a:pt x="16" y="33240"/>
                  </a:lnTo>
                  <a:lnTo>
                    <a:pt x="0" y="31476"/>
                  </a:lnTo>
                  <a:lnTo>
                    <a:pt x="16" y="29659"/>
                  </a:lnTo>
                  <a:lnTo>
                    <a:pt x="67" y="27905"/>
                  </a:lnTo>
                  <a:lnTo>
                    <a:pt x="152" y="26215"/>
                  </a:lnTo>
                  <a:lnTo>
                    <a:pt x="271" y="24588"/>
                  </a:lnTo>
                  <a:lnTo>
                    <a:pt x="423" y="23025"/>
                  </a:lnTo>
                  <a:lnTo>
                    <a:pt x="609" y="21525"/>
                  </a:lnTo>
                  <a:lnTo>
                    <a:pt x="829" y="20089"/>
                  </a:lnTo>
                  <a:lnTo>
                    <a:pt x="1084" y="18716"/>
                  </a:lnTo>
                  <a:lnTo>
                    <a:pt x="1372" y="17407"/>
                  </a:lnTo>
                  <a:lnTo>
                    <a:pt x="1693" y="16161"/>
                  </a:lnTo>
                  <a:lnTo>
                    <a:pt x="2059" y="14972"/>
                  </a:lnTo>
                  <a:lnTo>
                    <a:pt x="2450" y="13832"/>
                  </a:lnTo>
                  <a:lnTo>
                    <a:pt x="2866" y="12742"/>
                  </a:lnTo>
                  <a:lnTo>
                    <a:pt x="3308" y="11701"/>
                  </a:lnTo>
                  <a:lnTo>
                    <a:pt x="3775" y="10709"/>
                  </a:lnTo>
                  <a:lnTo>
                    <a:pt x="4268" y="9767"/>
                  </a:lnTo>
                  <a:lnTo>
                    <a:pt x="4786" y="8874"/>
                  </a:lnTo>
                  <a:lnTo>
                    <a:pt x="5329" y="8031"/>
                  </a:lnTo>
                  <a:lnTo>
                    <a:pt x="5898" y="7237"/>
                  </a:lnTo>
                  <a:lnTo>
                    <a:pt x="6493" y="6493"/>
                  </a:lnTo>
                  <a:lnTo>
                    <a:pt x="7111" y="5795"/>
                  </a:lnTo>
                  <a:lnTo>
                    <a:pt x="7752" y="5140"/>
                  </a:lnTo>
                  <a:lnTo>
                    <a:pt x="8415" y="4530"/>
                  </a:lnTo>
                  <a:lnTo>
                    <a:pt x="9101" y="3963"/>
                  </a:lnTo>
                  <a:lnTo>
                    <a:pt x="9810" y="3440"/>
                  </a:lnTo>
                  <a:lnTo>
                    <a:pt x="10541" y="2961"/>
                  </a:lnTo>
                  <a:lnTo>
                    <a:pt x="11295" y="2525"/>
                  </a:lnTo>
                  <a:lnTo>
                    <a:pt x="12071" y="2134"/>
                  </a:lnTo>
                  <a:lnTo>
                    <a:pt x="12870" y="1786"/>
                  </a:lnTo>
                  <a:lnTo>
                    <a:pt x="13691" y="1482"/>
                  </a:lnTo>
                  <a:lnTo>
                    <a:pt x="14530" y="1200"/>
                  </a:lnTo>
                  <a:lnTo>
                    <a:pt x="15382" y="948"/>
                  </a:lnTo>
                  <a:lnTo>
                    <a:pt x="16247" y="726"/>
                  </a:lnTo>
                  <a:lnTo>
                    <a:pt x="17124" y="533"/>
                  </a:lnTo>
                  <a:lnTo>
                    <a:pt x="18014" y="370"/>
                  </a:lnTo>
                  <a:lnTo>
                    <a:pt x="18917" y="237"/>
                  </a:lnTo>
                  <a:lnTo>
                    <a:pt x="19832" y="133"/>
                  </a:lnTo>
                  <a:lnTo>
                    <a:pt x="20760" y="59"/>
                  </a:lnTo>
                  <a:lnTo>
                    <a:pt x="21701" y="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3" name="pg1183"/>
            <p:cNvSpPr/>
            <p:nvPr/>
          </p:nvSpPr>
          <p:spPr>
            <a:xfrm>
              <a:off x="4641134" y="2872726"/>
              <a:ext cx="23995" cy="47709"/>
            </a:xfrm>
            <a:custGeom>
              <a:avLst/>
              <a:pathLst>
                <a:path w="23995" h="47709">
                  <a:moveTo>
                    <a:pt x="23995" y="23995"/>
                  </a:moveTo>
                  <a:lnTo>
                    <a:pt x="23988" y="22622"/>
                  </a:lnTo>
                  <a:lnTo>
                    <a:pt x="23964" y="21297"/>
                  </a:lnTo>
                  <a:lnTo>
                    <a:pt x="23926" y="20019"/>
                  </a:lnTo>
                  <a:lnTo>
                    <a:pt x="23871" y="18790"/>
                  </a:lnTo>
                  <a:lnTo>
                    <a:pt x="23801" y="17608"/>
                  </a:lnTo>
                  <a:lnTo>
                    <a:pt x="23716" y="16475"/>
                  </a:lnTo>
                  <a:lnTo>
                    <a:pt x="23615" y="15389"/>
                  </a:lnTo>
                  <a:lnTo>
                    <a:pt x="23499" y="14352"/>
                  </a:lnTo>
                  <a:lnTo>
                    <a:pt x="23367" y="13362"/>
                  </a:lnTo>
                  <a:lnTo>
                    <a:pt x="23219" y="12421"/>
                  </a:lnTo>
                  <a:lnTo>
                    <a:pt x="23056" y="11508"/>
                  </a:lnTo>
                  <a:lnTo>
                    <a:pt x="22877" y="10634"/>
                  </a:lnTo>
                  <a:lnTo>
                    <a:pt x="22683" y="9798"/>
                  </a:lnTo>
                  <a:lnTo>
                    <a:pt x="22474" y="8999"/>
                  </a:lnTo>
                  <a:lnTo>
                    <a:pt x="22249" y="8239"/>
                  </a:lnTo>
                  <a:lnTo>
                    <a:pt x="22008" y="7517"/>
                  </a:lnTo>
                  <a:lnTo>
                    <a:pt x="21752" y="6833"/>
                  </a:lnTo>
                  <a:lnTo>
                    <a:pt x="21480" y="6188"/>
                  </a:lnTo>
                  <a:lnTo>
                    <a:pt x="21193" y="5580"/>
                  </a:lnTo>
                  <a:lnTo>
                    <a:pt x="20890" y="5010"/>
                  </a:lnTo>
                  <a:lnTo>
                    <a:pt x="20586" y="4476"/>
                  </a:lnTo>
                  <a:lnTo>
                    <a:pt x="20266" y="3974"/>
                  </a:lnTo>
                  <a:lnTo>
                    <a:pt x="19931" y="3505"/>
                  </a:lnTo>
                  <a:lnTo>
                    <a:pt x="19580" y="3068"/>
                  </a:lnTo>
                  <a:lnTo>
                    <a:pt x="19214" y="2664"/>
                  </a:lnTo>
                  <a:lnTo>
                    <a:pt x="18832" y="2292"/>
                  </a:lnTo>
                  <a:lnTo>
                    <a:pt x="18435" y="1952"/>
                  </a:lnTo>
                  <a:lnTo>
                    <a:pt x="18022" y="1645"/>
                  </a:lnTo>
                  <a:lnTo>
                    <a:pt x="17593" y="1371"/>
                  </a:lnTo>
                  <a:lnTo>
                    <a:pt x="17150" y="1129"/>
                  </a:lnTo>
                  <a:lnTo>
                    <a:pt x="16706" y="914"/>
                  </a:lnTo>
                  <a:lnTo>
                    <a:pt x="16249" y="722"/>
                  </a:lnTo>
                  <a:lnTo>
                    <a:pt x="15780" y="553"/>
                  </a:lnTo>
                  <a:lnTo>
                    <a:pt x="15298" y="406"/>
                  </a:lnTo>
                  <a:lnTo>
                    <a:pt x="14803" y="282"/>
                  </a:lnTo>
                  <a:lnTo>
                    <a:pt x="14295" y="180"/>
                  </a:lnTo>
                  <a:lnTo>
                    <a:pt x="13775" y="101"/>
                  </a:lnTo>
                  <a:lnTo>
                    <a:pt x="13242" y="45"/>
                  </a:lnTo>
                  <a:lnTo>
                    <a:pt x="12697" y="11"/>
                  </a:lnTo>
                  <a:lnTo>
                    <a:pt x="12139" y="0"/>
                  </a:lnTo>
                  <a:lnTo>
                    <a:pt x="11553" y="11"/>
                  </a:lnTo>
                  <a:lnTo>
                    <a:pt x="10981" y="47"/>
                  </a:lnTo>
                  <a:lnTo>
                    <a:pt x="10424" y="107"/>
                  </a:lnTo>
                  <a:lnTo>
                    <a:pt x="9880" y="191"/>
                  </a:lnTo>
                  <a:lnTo>
                    <a:pt x="9351" y="299"/>
                  </a:lnTo>
                  <a:lnTo>
                    <a:pt x="8836" y="431"/>
                  </a:lnTo>
                  <a:lnTo>
                    <a:pt x="8335" y="587"/>
                  </a:lnTo>
                  <a:lnTo>
                    <a:pt x="7848" y="767"/>
                  </a:lnTo>
                  <a:lnTo>
                    <a:pt x="7375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1"/>
                  </a:lnTo>
                  <a:lnTo>
                    <a:pt x="2515" y="6258"/>
                  </a:lnTo>
                  <a:lnTo>
                    <a:pt x="2243" y="6904"/>
                  </a:lnTo>
                  <a:lnTo>
                    <a:pt x="1987" y="7588"/>
                  </a:lnTo>
                  <a:lnTo>
                    <a:pt x="1746" y="8310"/>
                  </a:lnTo>
                  <a:lnTo>
                    <a:pt x="1521" y="9070"/>
                  </a:lnTo>
                  <a:lnTo>
                    <a:pt x="1312" y="9868"/>
                  </a:lnTo>
                  <a:lnTo>
                    <a:pt x="1117" y="10704"/>
                  </a:lnTo>
                  <a:lnTo>
                    <a:pt x="939" y="11579"/>
                  </a:lnTo>
                  <a:lnTo>
                    <a:pt x="776" y="12491"/>
                  </a:lnTo>
                  <a:lnTo>
                    <a:pt x="628" y="13432"/>
                  </a:lnTo>
                  <a:lnTo>
                    <a:pt x="496" y="14420"/>
                  </a:lnTo>
                  <a:lnTo>
                    <a:pt x="380" y="15454"/>
                  </a:lnTo>
                  <a:lnTo>
                    <a:pt x="279" y="16534"/>
                  </a:lnTo>
                  <a:lnTo>
                    <a:pt x="194" y="17661"/>
                  </a:lnTo>
                  <a:lnTo>
                    <a:pt x="124" y="18835"/>
                  </a:lnTo>
                  <a:lnTo>
                    <a:pt x="69" y="20055"/>
                  </a:lnTo>
                  <a:lnTo>
                    <a:pt x="31" y="21322"/>
                  </a:lnTo>
                  <a:lnTo>
                    <a:pt x="7" y="22635"/>
                  </a:lnTo>
                  <a:lnTo>
                    <a:pt x="0" y="23995"/>
                  </a:lnTo>
                  <a:lnTo>
                    <a:pt x="7" y="25314"/>
                  </a:lnTo>
                  <a:lnTo>
                    <a:pt x="31" y="26590"/>
                  </a:lnTo>
                  <a:lnTo>
                    <a:pt x="69" y="27821"/>
                  </a:lnTo>
                  <a:lnTo>
                    <a:pt x="124" y="29009"/>
                  </a:lnTo>
                  <a:lnTo>
                    <a:pt x="194" y="30153"/>
                  </a:lnTo>
                  <a:lnTo>
                    <a:pt x="279" y="31253"/>
                  </a:lnTo>
                  <a:lnTo>
                    <a:pt x="380" y="32310"/>
                  </a:lnTo>
                  <a:lnTo>
                    <a:pt x="496" y="33323"/>
                  </a:lnTo>
                  <a:lnTo>
                    <a:pt x="628" y="34292"/>
                  </a:lnTo>
                  <a:lnTo>
                    <a:pt x="776" y="35217"/>
                  </a:lnTo>
                  <a:lnTo>
                    <a:pt x="952" y="36103"/>
                  </a:lnTo>
                  <a:lnTo>
                    <a:pt x="1140" y="36956"/>
                  </a:lnTo>
                  <a:lnTo>
                    <a:pt x="1341" y="37775"/>
                  </a:lnTo>
                  <a:lnTo>
                    <a:pt x="1555" y="38559"/>
                  </a:lnTo>
                  <a:lnTo>
                    <a:pt x="1782" y="39310"/>
                  </a:lnTo>
                  <a:lnTo>
                    <a:pt x="2021" y="40027"/>
                  </a:lnTo>
                  <a:lnTo>
                    <a:pt x="2273" y="40711"/>
                  </a:lnTo>
                  <a:lnTo>
                    <a:pt x="2537" y="41360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1" y="43596"/>
                  </a:lnTo>
                  <a:lnTo>
                    <a:pt x="4094" y="44069"/>
                  </a:lnTo>
                  <a:lnTo>
                    <a:pt x="4449" y="44510"/>
                  </a:lnTo>
                  <a:lnTo>
                    <a:pt x="4816" y="44921"/>
                  </a:lnTo>
                  <a:lnTo>
                    <a:pt x="5197" y="45301"/>
                  </a:lnTo>
                  <a:lnTo>
                    <a:pt x="5590" y="45650"/>
                  </a:lnTo>
                  <a:lnTo>
                    <a:pt x="5996" y="45967"/>
                  </a:lnTo>
                  <a:lnTo>
                    <a:pt x="6414" y="46254"/>
                  </a:lnTo>
                  <a:lnTo>
                    <a:pt x="6845" y="46509"/>
                  </a:lnTo>
                  <a:lnTo>
                    <a:pt x="7303" y="46737"/>
                  </a:lnTo>
                  <a:lnTo>
                    <a:pt x="7774" y="46941"/>
                  </a:lnTo>
                  <a:lnTo>
                    <a:pt x="8258" y="47121"/>
                  </a:lnTo>
                  <a:lnTo>
                    <a:pt x="8754" y="47277"/>
                  </a:lnTo>
                  <a:lnTo>
                    <a:pt x="9263" y="47409"/>
                  </a:lnTo>
                  <a:lnTo>
                    <a:pt x="9784" y="47517"/>
                  </a:lnTo>
                  <a:lnTo>
                    <a:pt x="10318" y="47601"/>
                  </a:lnTo>
                  <a:lnTo>
                    <a:pt x="10865" y="47661"/>
                  </a:lnTo>
                  <a:lnTo>
                    <a:pt x="11425" y="47697"/>
                  </a:lnTo>
                  <a:lnTo>
                    <a:pt x="11997" y="47709"/>
                  </a:lnTo>
                  <a:lnTo>
                    <a:pt x="12542" y="47697"/>
                  </a:lnTo>
                  <a:lnTo>
                    <a:pt x="13076" y="47661"/>
                  </a:lnTo>
                  <a:lnTo>
                    <a:pt x="13598" y="47601"/>
                  </a:lnTo>
                  <a:lnTo>
                    <a:pt x="14109" y="47517"/>
                  </a:lnTo>
                  <a:lnTo>
                    <a:pt x="14609" y="47409"/>
                  </a:lnTo>
                  <a:lnTo>
                    <a:pt x="15097" y="47277"/>
                  </a:lnTo>
                  <a:lnTo>
                    <a:pt x="15574" y="47121"/>
                  </a:lnTo>
                  <a:lnTo>
                    <a:pt x="16040" y="46941"/>
                  </a:lnTo>
                  <a:lnTo>
                    <a:pt x="16495" y="46737"/>
                  </a:lnTo>
                  <a:lnTo>
                    <a:pt x="16938" y="46509"/>
                  </a:lnTo>
                  <a:lnTo>
                    <a:pt x="17382" y="46254"/>
                  </a:lnTo>
                  <a:lnTo>
                    <a:pt x="17813" y="45967"/>
                  </a:lnTo>
                  <a:lnTo>
                    <a:pt x="18229" y="45650"/>
                  </a:lnTo>
                  <a:lnTo>
                    <a:pt x="18632" y="45301"/>
                  </a:lnTo>
                  <a:lnTo>
                    <a:pt x="19020" y="44921"/>
                  </a:lnTo>
                  <a:lnTo>
                    <a:pt x="19394" y="44510"/>
                  </a:lnTo>
                  <a:lnTo>
                    <a:pt x="19754" y="44069"/>
                  </a:lnTo>
                  <a:lnTo>
                    <a:pt x="20100" y="43596"/>
                  </a:lnTo>
                  <a:lnTo>
                    <a:pt x="20431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60"/>
                  </a:lnTo>
                  <a:lnTo>
                    <a:pt x="21617" y="40711"/>
                  </a:lnTo>
                  <a:lnTo>
                    <a:pt x="21878" y="40027"/>
                  </a:lnTo>
                  <a:lnTo>
                    <a:pt x="22125" y="39310"/>
                  </a:lnTo>
                  <a:lnTo>
                    <a:pt x="22358" y="38559"/>
                  </a:lnTo>
                  <a:lnTo>
                    <a:pt x="22577" y="37775"/>
                  </a:lnTo>
                  <a:lnTo>
                    <a:pt x="22781" y="36956"/>
                  </a:lnTo>
                  <a:lnTo>
                    <a:pt x="22972" y="36103"/>
                  </a:lnTo>
                  <a:lnTo>
                    <a:pt x="23148" y="35217"/>
                  </a:lnTo>
                  <a:lnTo>
                    <a:pt x="23309" y="34292"/>
                  </a:lnTo>
                  <a:lnTo>
                    <a:pt x="23453" y="33323"/>
                  </a:lnTo>
                  <a:lnTo>
                    <a:pt x="23580" y="32310"/>
                  </a:lnTo>
                  <a:lnTo>
                    <a:pt x="23691" y="31253"/>
                  </a:lnTo>
                  <a:lnTo>
                    <a:pt x="23784" y="30153"/>
                  </a:lnTo>
                  <a:lnTo>
                    <a:pt x="23860" y="29009"/>
                  </a:lnTo>
                  <a:lnTo>
                    <a:pt x="23919" y="27821"/>
                  </a:lnTo>
                  <a:lnTo>
                    <a:pt x="23962" y="26590"/>
                  </a:lnTo>
                  <a:lnTo>
                    <a:pt x="23987" y="2531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4" name="pg1184"/>
            <p:cNvSpPr/>
            <p:nvPr/>
          </p:nvSpPr>
          <p:spPr>
            <a:xfrm>
              <a:off x="4567735" y="2834686"/>
              <a:ext cx="23995" cy="47709"/>
            </a:xfrm>
            <a:custGeom>
              <a:avLst/>
              <a:pathLst>
                <a:path w="23995" h="47709">
                  <a:moveTo>
                    <a:pt x="23995" y="23854"/>
                  </a:moveTo>
                  <a:lnTo>
                    <a:pt x="23988" y="22494"/>
                  </a:lnTo>
                  <a:lnTo>
                    <a:pt x="23964" y="21181"/>
                  </a:lnTo>
                  <a:lnTo>
                    <a:pt x="23926" y="19914"/>
                  </a:lnTo>
                  <a:lnTo>
                    <a:pt x="23871" y="18694"/>
                  </a:lnTo>
                  <a:lnTo>
                    <a:pt x="23801" y="17520"/>
                  </a:lnTo>
                  <a:lnTo>
                    <a:pt x="23716" y="16393"/>
                  </a:lnTo>
                  <a:lnTo>
                    <a:pt x="23615" y="15312"/>
                  </a:lnTo>
                  <a:lnTo>
                    <a:pt x="23499" y="14278"/>
                  </a:lnTo>
                  <a:lnTo>
                    <a:pt x="23367" y="13291"/>
                  </a:lnTo>
                  <a:lnTo>
                    <a:pt x="23219" y="12350"/>
                  </a:lnTo>
                  <a:lnTo>
                    <a:pt x="23057" y="11451"/>
                  </a:lnTo>
                  <a:lnTo>
                    <a:pt x="22880" y="10589"/>
                  </a:lnTo>
                  <a:lnTo>
                    <a:pt x="22690" y="9763"/>
                  </a:lnTo>
                  <a:lnTo>
                    <a:pt x="22485" y="8974"/>
                  </a:lnTo>
                  <a:lnTo>
                    <a:pt x="22266" y="8222"/>
                  </a:lnTo>
                  <a:lnTo>
                    <a:pt x="22033" y="7506"/>
                  </a:lnTo>
                  <a:lnTo>
                    <a:pt x="21786" y="6827"/>
                  </a:lnTo>
                  <a:lnTo>
                    <a:pt x="21525" y="6185"/>
                  </a:lnTo>
                  <a:lnTo>
                    <a:pt x="21250" y="5579"/>
                  </a:lnTo>
                  <a:lnTo>
                    <a:pt x="20961" y="5010"/>
                  </a:lnTo>
                  <a:lnTo>
                    <a:pt x="20657" y="4476"/>
                  </a:lnTo>
                  <a:lnTo>
                    <a:pt x="20340" y="3974"/>
                  </a:lnTo>
                  <a:lnTo>
                    <a:pt x="20008" y="3505"/>
                  </a:lnTo>
                  <a:lnTo>
                    <a:pt x="19662" y="3068"/>
                  </a:lnTo>
                  <a:lnTo>
                    <a:pt x="19302" y="2664"/>
                  </a:lnTo>
                  <a:lnTo>
                    <a:pt x="18928" y="2292"/>
                  </a:lnTo>
                  <a:lnTo>
                    <a:pt x="18540" y="1952"/>
                  </a:lnTo>
                  <a:lnTo>
                    <a:pt x="18138" y="1645"/>
                  </a:lnTo>
                  <a:lnTo>
                    <a:pt x="17721" y="1371"/>
                  </a:lnTo>
                  <a:lnTo>
                    <a:pt x="17291" y="1129"/>
                  </a:lnTo>
                  <a:lnTo>
                    <a:pt x="16847" y="914"/>
                  </a:lnTo>
                  <a:lnTo>
                    <a:pt x="16390" y="722"/>
                  </a:lnTo>
                  <a:lnTo>
                    <a:pt x="15921" y="553"/>
                  </a:lnTo>
                  <a:lnTo>
                    <a:pt x="15439" y="406"/>
                  </a:lnTo>
                  <a:lnTo>
                    <a:pt x="14944" y="282"/>
                  </a:lnTo>
                  <a:lnTo>
                    <a:pt x="14437" y="180"/>
                  </a:lnTo>
                  <a:lnTo>
                    <a:pt x="13916" y="101"/>
                  </a:lnTo>
                  <a:lnTo>
                    <a:pt x="13384" y="45"/>
                  </a:lnTo>
                  <a:lnTo>
                    <a:pt x="12838" y="11"/>
                  </a:lnTo>
                  <a:lnTo>
                    <a:pt x="12280" y="0"/>
                  </a:lnTo>
                  <a:lnTo>
                    <a:pt x="11680" y="11"/>
                  </a:lnTo>
                  <a:lnTo>
                    <a:pt x="11094" y="47"/>
                  </a:lnTo>
                  <a:lnTo>
                    <a:pt x="10522" y="107"/>
                  </a:lnTo>
                  <a:lnTo>
                    <a:pt x="9965" y="191"/>
                  </a:lnTo>
                  <a:lnTo>
                    <a:pt x="9421" y="299"/>
                  </a:lnTo>
                  <a:lnTo>
                    <a:pt x="8892" y="431"/>
                  </a:lnTo>
                  <a:lnTo>
                    <a:pt x="8377" y="587"/>
                  </a:lnTo>
                  <a:lnTo>
                    <a:pt x="7876" y="767"/>
                  </a:lnTo>
                  <a:lnTo>
                    <a:pt x="7389" y="971"/>
                  </a:lnTo>
                  <a:lnTo>
                    <a:pt x="6916" y="1199"/>
                  </a:lnTo>
                  <a:lnTo>
                    <a:pt x="6471" y="1441"/>
                  </a:lnTo>
                  <a:lnTo>
                    <a:pt x="6041" y="1716"/>
                  </a:lnTo>
                  <a:lnTo>
                    <a:pt x="5624" y="2023"/>
                  </a:lnTo>
                  <a:lnTo>
                    <a:pt x="5222" y="2362"/>
                  </a:lnTo>
                  <a:lnTo>
                    <a:pt x="4834" y="2734"/>
                  </a:lnTo>
                  <a:lnTo>
                    <a:pt x="4460" y="3139"/>
                  </a:lnTo>
                  <a:lnTo>
                    <a:pt x="4100" y="3576"/>
                  </a:lnTo>
                  <a:lnTo>
                    <a:pt x="3754" y="4045"/>
                  </a:lnTo>
                  <a:lnTo>
                    <a:pt x="3422" y="4547"/>
                  </a:lnTo>
                  <a:lnTo>
                    <a:pt x="3105" y="5081"/>
                  </a:lnTo>
                  <a:lnTo>
                    <a:pt x="2802" y="5650"/>
                  </a:lnTo>
                  <a:lnTo>
                    <a:pt x="2515" y="6255"/>
                  </a:lnTo>
                  <a:lnTo>
                    <a:pt x="2243" y="6898"/>
                  </a:lnTo>
                  <a:lnTo>
                    <a:pt x="1987" y="7577"/>
                  </a:lnTo>
                  <a:lnTo>
                    <a:pt x="1746" y="8292"/>
                  </a:lnTo>
                  <a:lnTo>
                    <a:pt x="1521" y="9045"/>
                  </a:lnTo>
                  <a:lnTo>
                    <a:pt x="1312" y="9834"/>
                  </a:lnTo>
                  <a:lnTo>
                    <a:pt x="1117" y="10659"/>
                  </a:lnTo>
                  <a:lnTo>
                    <a:pt x="939" y="11522"/>
                  </a:lnTo>
                  <a:lnTo>
                    <a:pt x="776" y="12421"/>
                  </a:lnTo>
                  <a:lnTo>
                    <a:pt x="628" y="13361"/>
                  </a:lnTo>
                  <a:lnTo>
                    <a:pt x="496" y="14346"/>
                  </a:lnTo>
                  <a:lnTo>
                    <a:pt x="380" y="15377"/>
                  </a:lnTo>
                  <a:lnTo>
                    <a:pt x="279" y="16452"/>
                  </a:lnTo>
                  <a:lnTo>
                    <a:pt x="194" y="17573"/>
                  </a:lnTo>
                  <a:lnTo>
                    <a:pt x="124" y="18739"/>
                  </a:lnTo>
                  <a:lnTo>
                    <a:pt x="69" y="19950"/>
                  </a:lnTo>
                  <a:lnTo>
                    <a:pt x="31" y="21206"/>
                  </a:lnTo>
                  <a:lnTo>
                    <a:pt x="7" y="22508"/>
                  </a:lnTo>
                  <a:lnTo>
                    <a:pt x="0" y="23854"/>
                  </a:lnTo>
                  <a:lnTo>
                    <a:pt x="7" y="25174"/>
                  </a:lnTo>
                  <a:lnTo>
                    <a:pt x="31" y="26451"/>
                  </a:lnTo>
                  <a:lnTo>
                    <a:pt x="69" y="27687"/>
                  </a:lnTo>
                  <a:lnTo>
                    <a:pt x="124" y="28879"/>
                  </a:lnTo>
                  <a:lnTo>
                    <a:pt x="194" y="30030"/>
                  </a:lnTo>
                  <a:lnTo>
                    <a:pt x="279" y="31138"/>
                  </a:lnTo>
                  <a:lnTo>
                    <a:pt x="380" y="32203"/>
                  </a:lnTo>
                  <a:lnTo>
                    <a:pt x="496" y="33227"/>
                  </a:lnTo>
                  <a:lnTo>
                    <a:pt x="628" y="34208"/>
                  </a:lnTo>
                  <a:lnTo>
                    <a:pt x="776" y="35146"/>
                  </a:lnTo>
                  <a:lnTo>
                    <a:pt x="952" y="36046"/>
                  </a:lnTo>
                  <a:lnTo>
                    <a:pt x="1140" y="36911"/>
                  </a:lnTo>
                  <a:lnTo>
                    <a:pt x="1341" y="37740"/>
                  </a:lnTo>
                  <a:lnTo>
                    <a:pt x="1555" y="38534"/>
                  </a:lnTo>
                  <a:lnTo>
                    <a:pt x="1782" y="39293"/>
                  </a:lnTo>
                  <a:lnTo>
                    <a:pt x="2021" y="40016"/>
                  </a:lnTo>
                  <a:lnTo>
                    <a:pt x="2273" y="40704"/>
                  </a:lnTo>
                  <a:lnTo>
                    <a:pt x="2537" y="41357"/>
                  </a:lnTo>
                  <a:lnTo>
                    <a:pt x="2815" y="41975"/>
                  </a:lnTo>
                  <a:lnTo>
                    <a:pt x="3105" y="42557"/>
                  </a:lnTo>
                  <a:lnTo>
                    <a:pt x="3422" y="43092"/>
                  </a:lnTo>
                  <a:lnTo>
                    <a:pt x="3754" y="43596"/>
                  </a:lnTo>
                  <a:lnTo>
                    <a:pt x="4100" y="44069"/>
                  </a:lnTo>
                  <a:lnTo>
                    <a:pt x="4460" y="44510"/>
                  </a:lnTo>
                  <a:lnTo>
                    <a:pt x="4834" y="44921"/>
                  </a:lnTo>
                  <a:lnTo>
                    <a:pt x="5222" y="45301"/>
                  </a:lnTo>
                  <a:lnTo>
                    <a:pt x="5624" y="45650"/>
                  </a:lnTo>
                  <a:lnTo>
                    <a:pt x="6041" y="45967"/>
                  </a:lnTo>
                  <a:lnTo>
                    <a:pt x="6471" y="46254"/>
                  </a:lnTo>
                  <a:lnTo>
                    <a:pt x="6916" y="46509"/>
                  </a:lnTo>
                  <a:lnTo>
                    <a:pt x="7375" y="46737"/>
                  </a:lnTo>
                  <a:lnTo>
                    <a:pt x="7848" y="46941"/>
                  </a:lnTo>
                  <a:lnTo>
                    <a:pt x="8335" y="47121"/>
                  </a:lnTo>
                  <a:lnTo>
                    <a:pt x="8836" y="47277"/>
                  </a:lnTo>
                  <a:lnTo>
                    <a:pt x="9351" y="47409"/>
                  </a:lnTo>
                  <a:lnTo>
                    <a:pt x="9880" y="47517"/>
                  </a:lnTo>
                  <a:lnTo>
                    <a:pt x="10424" y="47601"/>
                  </a:lnTo>
                  <a:lnTo>
                    <a:pt x="10981" y="47661"/>
                  </a:lnTo>
                  <a:lnTo>
                    <a:pt x="11553" y="47697"/>
                  </a:lnTo>
                  <a:lnTo>
                    <a:pt x="12139" y="47709"/>
                  </a:lnTo>
                  <a:lnTo>
                    <a:pt x="12670" y="47697"/>
                  </a:lnTo>
                  <a:lnTo>
                    <a:pt x="13192" y="47661"/>
                  </a:lnTo>
                  <a:lnTo>
                    <a:pt x="13703" y="47601"/>
                  </a:lnTo>
                  <a:lnTo>
                    <a:pt x="14205" y="47517"/>
                  </a:lnTo>
                  <a:lnTo>
                    <a:pt x="14697" y="47409"/>
                  </a:lnTo>
                  <a:lnTo>
                    <a:pt x="15179" y="47277"/>
                  </a:lnTo>
                  <a:lnTo>
                    <a:pt x="15651" y="47121"/>
                  </a:lnTo>
                  <a:lnTo>
                    <a:pt x="16113" y="46941"/>
                  </a:lnTo>
                  <a:lnTo>
                    <a:pt x="16566" y="46737"/>
                  </a:lnTo>
                  <a:lnTo>
                    <a:pt x="17008" y="46509"/>
                  </a:lnTo>
                  <a:lnTo>
                    <a:pt x="17440" y="46254"/>
                  </a:lnTo>
                  <a:lnTo>
                    <a:pt x="17858" y="45967"/>
                  </a:lnTo>
                  <a:lnTo>
                    <a:pt x="18264" y="45650"/>
                  </a:lnTo>
                  <a:lnTo>
                    <a:pt x="18657" y="45301"/>
                  </a:lnTo>
                  <a:lnTo>
                    <a:pt x="19037" y="44921"/>
                  </a:lnTo>
                  <a:lnTo>
                    <a:pt x="19405" y="44510"/>
                  </a:lnTo>
                  <a:lnTo>
                    <a:pt x="19760" y="44069"/>
                  </a:lnTo>
                  <a:lnTo>
                    <a:pt x="20102" y="43596"/>
                  </a:lnTo>
                  <a:lnTo>
                    <a:pt x="20432" y="43092"/>
                  </a:lnTo>
                  <a:lnTo>
                    <a:pt x="20749" y="42557"/>
                  </a:lnTo>
                  <a:lnTo>
                    <a:pt x="21052" y="41975"/>
                  </a:lnTo>
                  <a:lnTo>
                    <a:pt x="21342" y="41357"/>
                  </a:lnTo>
                  <a:lnTo>
                    <a:pt x="21617" y="40704"/>
                  </a:lnTo>
                  <a:lnTo>
                    <a:pt x="21878" y="40016"/>
                  </a:lnTo>
                  <a:lnTo>
                    <a:pt x="22125" y="39293"/>
                  </a:lnTo>
                  <a:lnTo>
                    <a:pt x="22358" y="38534"/>
                  </a:lnTo>
                  <a:lnTo>
                    <a:pt x="22577" y="37740"/>
                  </a:lnTo>
                  <a:lnTo>
                    <a:pt x="22781" y="36911"/>
                  </a:lnTo>
                  <a:lnTo>
                    <a:pt x="22972" y="36046"/>
                  </a:lnTo>
                  <a:lnTo>
                    <a:pt x="23148" y="35146"/>
                  </a:lnTo>
                  <a:lnTo>
                    <a:pt x="23309" y="34208"/>
                  </a:lnTo>
                  <a:lnTo>
                    <a:pt x="23453" y="33227"/>
                  </a:lnTo>
                  <a:lnTo>
                    <a:pt x="23580" y="32203"/>
                  </a:lnTo>
                  <a:lnTo>
                    <a:pt x="23691" y="31138"/>
                  </a:lnTo>
                  <a:lnTo>
                    <a:pt x="23784" y="30030"/>
                  </a:lnTo>
                  <a:lnTo>
                    <a:pt x="23860" y="28879"/>
                  </a:lnTo>
                  <a:lnTo>
                    <a:pt x="23919" y="27687"/>
                  </a:lnTo>
                  <a:lnTo>
                    <a:pt x="23962" y="26451"/>
                  </a:lnTo>
                  <a:lnTo>
                    <a:pt x="23987" y="25174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5" name="rc1185"/>
            <p:cNvSpPr/>
            <p:nvPr/>
          </p:nvSpPr>
          <p:spPr>
            <a:xfrm>
              <a:off x="6883106" y="2869632"/>
              <a:ext cx="201456" cy="20145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6" name="rc1186"/>
            <p:cNvSpPr/>
            <p:nvPr/>
          </p:nvSpPr>
          <p:spPr>
            <a:xfrm>
              <a:off x="6883106" y="3089088"/>
              <a:ext cx="201456" cy="25534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7" name="rc1187"/>
            <p:cNvSpPr/>
            <p:nvPr/>
          </p:nvSpPr>
          <p:spPr>
            <a:xfrm>
              <a:off x="6883106" y="3362434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8" name="rc1188"/>
            <p:cNvSpPr/>
            <p:nvPr/>
          </p:nvSpPr>
          <p:spPr>
            <a:xfrm>
              <a:off x="6883106" y="3581890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9" name="rc1189"/>
            <p:cNvSpPr/>
            <p:nvPr/>
          </p:nvSpPr>
          <p:spPr>
            <a:xfrm>
              <a:off x="6883106" y="3801346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0" name="rc1190"/>
            <p:cNvSpPr/>
            <p:nvPr/>
          </p:nvSpPr>
          <p:spPr>
            <a:xfrm>
              <a:off x="6883106" y="4020802"/>
              <a:ext cx="201456" cy="37604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1" name="rc1191"/>
            <p:cNvSpPr/>
            <p:nvPr/>
          </p:nvSpPr>
          <p:spPr>
            <a:xfrm>
              <a:off x="6883106" y="4414850"/>
              <a:ext cx="201456" cy="25534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2" name="rc1192"/>
            <p:cNvSpPr/>
            <p:nvPr/>
          </p:nvSpPr>
          <p:spPr>
            <a:xfrm>
              <a:off x="6883106" y="468819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3" name="pg1193"/>
            <p:cNvSpPr/>
            <p:nvPr/>
          </p:nvSpPr>
          <p:spPr>
            <a:xfrm>
              <a:off x="7163151" y="2928695"/>
              <a:ext cx="67940" cy="80109"/>
            </a:xfrm>
            <a:custGeom>
              <a:avLst/>
              <a:pathLst>
                <a:path w="67940" h="80109">
                  <a:moveTo>
                    <a:pt x="57571" y="80109"/>
                  </a:moveTo>
                  <a:lnTo>
                    <a:pt x="48840" y="55388"/>
                  </a:lnTo>
                  <a:lnTo>
                    <a:pt x="19099" y="55388"/>
                  </a:lnTo>
                  <a:lnTo>
                    <a:pt x="10259" y="80109"/>
                  </a:lnTo>
                  <a:lnTo>
                    <a:pt x="0" y="80109"/>
                  </a:lnTo>
                  <a:lnTo>
                    <a:pt x="29304" y="0"/>
                  </a:lnTo>
                  <a:lnTo>
                    <a:pt x="38581" y="0"/>
                  </a:lnTo>
                  <a:lnTo>
                    <a:pt x="67940" y="801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4" name="pg1194"/>
            <p:cNvSpPr/>
            <p:nvPr/>
          </p:nvSpPr>
          <p:spPr>
            <a:xfrm>
              <a:off x="7185525" y="2939609"/>
              <a:ext cx="23246" cy="35470"/>
            </a:xfrm>
            <a:custGeom>
              <a:avLst/>
              <a:pathLst>
                <a:path w="23246" h="35470">
                  <a:moveTo>
                    <a:pt x="23246" y="35470"/>
                  </a:moveTo>
                  <a:lnTo>
                    <a:pt x="15170" y="12332"/>
                  </a:lnTo>
                  <a:lnTo>
                    <a:pt x="15103" y="12132"/>
                  </a:lnTo>
                  <a:lnTo>
                    <a:pt x="15033" y="11922"/>
                  </a:lnTo>
                  <a:lnTo>
                    <a:pt x="14959" y="11704"/>
                  </a:lnTo>
                  <a:lnTo>
                    <a:pt x="14882" y="11477"/>
                  </a:lnTo>
                  <a:lnTo>
                    <a:pt x="14802" y="11241"/>
                  </a:lnTo>
                  <a:lnTo>
                    <a:pt x="14718" y="10997"/>
                  </a:lnTo>
                  <a:lnTo>
                    <a:pt x="14631" y="10743"/>
                  </a:lnTo>
                  <a:lnTo>
                    <a:pt x="14541" y="10481"/>
                  </a:lnTo>
                  <a:lnTo>
                    <a:pt x="14448" y="10211"/>
                  </a:lnTo>
                  <a:lnTo>
                    <a:pt x="14351" y="9931"/>
                  </a:lnTo>
                  <a:lnTo>
                    <a:pt x="14264" y="9645"/>
                  </a:lnTo>
                  <a:lnTo>
                    <a:pt x="14175" y="9355"/>
                  </a:lnTo>
                  <a:lnTo>
                    <a:pt x="14085" y="9060"/>
                  </a:lnTo>
                  <a:lnTo>
                    <a:pt x="13994" y="8761"/>
                  </a:lnTo>
                  <a:lnTo>
                    <a:pt x="13901" y="8458"/>
                  </a:lnTo>
                  <a:lnTo>
                    <a:pt x="13808" y="8150"/>
                  </a:lnTo>
                  <a:lnTo>
                    <a:pt x="13714" y="7838"/>
                  </a:lnTo>
                  <a:lnTo>
                    <a:pt x="13618" y="7521"/>
                  </a:lnTo>
                  <a:lnTo>
                    <a:pt x="13521" y="7201"/>
                  </a:lnTo>
                  <a:lnTo>
                    <a:pt x="13424" y="6875"/>
                  </a:lnTo>
                  <a:lnTo>
                    <a:pt x="13326" y="6547"/>
                  </a:lnTo>
                  <a:lnTo>
                    <a:pt x="13227" y="6216"/>
                  </a:lnTo>
                  <a:lnTo>
                    <a:pt x="13129" y="5883"/>
                  </a:lnTo>
                  <a:lnTo>
                    <a:pt x="13031" y="5548"/>
                  </a:lnTo>
                  <a:lnTo>
                    <a:pt x="12933" y="5211"/>
                  </a:lnTo>
                  <a:lnTo>
                    <a:pt x="12834" y="4872"/>
                  </a:lnTo>
                  <a:lnTo>
                    <a:pt x="12736" y="4530"/>
                  </a:lnTo>
                  <a:lnTo>
                    <a:pt x="12638" y="4186"/>
                  </a:lnTo>
                  <a:lnTo>
                    <a:pt x="12540" y="3840"/>
                  </a:lnTo>
                  <a:lnTo>
                    <a:pt x="12442" y="3492"/>
                  </a:lnTo>
                  <a:lnTo>
                    <a:pt x="12344" y="3133"/>
                  </a:lnTo>
                  <a:lnTo>
                    <a:pt x="12247" y="2776"/>
                  </a:lnTo>
                  <a:lnTo>
                    <a:pt x="12152" y="2421"/>
                  </a:lnTo>
                  <a:lnTo>
                    <a:pt x="12057" y="2069"/>
                  </a:lnTo>
                  <a:lnTo>
                    <a:pt x="11964" y="1718"/>
                  </a:lnTo>
                  <a:lnTo>
                    <a:pt x="11872" y="1370"/>
                  </a:lnTo>
                  <a:lnTo>
                    <a:pt x="11781" y="1024"/>
                  </a:lnTo>
                  <a:lnTo>
                    <a:pt x="11691" y="681"/>
                  </a:lnTo>
                  <a:lnTo>
                    <a:pt x="11602" y="339"/>
                  </a:lnTo>
                  <a:lnTo>
                    <a:pt x="11514" y="0"/>
                  </a:lnTo>
                  <a:lnTo>
                    <a:pt x="11436" y="339"/>
                  </a:lnTo>
                  <a:lnTo>
                    <a:pt x="11357" y="681"/>
                  </a:lnTo>
                  <a:lnTo>
                    <a:pt x="11275" y="1024"/>
                  </a:lnTo>
                  <a:lnTo>
                    <a:pt x="11191" y="1370"/>
                  </a:lnTo>
                  <a:lnTo>
                    <a:pt x="11105" y="1718"/>
                  </a:lnTo>
                  <a:lnTo>
                    <a:pt x="11016" y="2069"/>
                  </a:lnTo>
                  <a:lnTo>
                    <a:pt x="10926" y="2421"/>
                  </a:lnTo>
                  <a:lnTo>
                    <a:pt x="10833" y="2776"/>
                  </a:lnTo>
                  <a:lnTo>
                    <a:pt x="10738" y="3133"/>
                  </a:lnTo>
                  <a:lnTo>
                    <a:pt x="10641" y="3492"/>
                  </a:lnTo>
                  <a:lnTo>
                    <a:pt x="10542" y="3851"/>
                  </a:lnTo>
                  <a:lnTo>
                    <a:pt x="10444" y="4208"/>
                  </a:lnTo>
                  <a:lnTo>
                    <a:pt x="10346" y="4563"/>
                  </a:lnTo>
                  <a:lnTo>
                    <a:pt x="10248" y="4915"/>
                  </a:lnTo>
                  <a:lnTo>
                    <a:pt x="10150" y="5266"/>
                  </a:lnTo>
                  <a:lnTo>
                    <a:pt x="10051" y="5614"/>
                  </a:lnTo>
                  <a:lnTo>
                    <a:pt x="9953" y="5960"/>
                  </a:lnTo>
                  <a:lnTo>
                    <a:pt x="9855" y="6303"/>
                  </a:lnTo>
                  <a:lnTo>
                    <a:pt x="9757" y="6645"/>
                  </a:lnTo>
                  <a:lnTo>
                    <a:pt x="9658" y="6984"/>
                  </a:lnTo>
                  <a:lnTo>
                    <a:pt x="9560" y="7310"/>
                  </a:lnTo>
                  <a:lnTo>
                    <a:pt x="9462" y="7631"/>
                  </a:lnTo>
                  <a:lnTo>
                    <a:pt x="9364" y="7947"/>
                  </a:lnTo>
                  <a:lnTo>
                    <a:pt x="9266" y="8259"/>
                  </a:lnTo>
                  <a:lnTo>
                    <a:pt x="9167" y="8567"/>
                  </a:lnTo>
                  <a:lnTo>
                    <a:pt x="9069" y="8870"/>
                  </a:lnTo>
                  <a:lnTo>
                    <a:pt x="8971" y="9169"/>
                  </a:lnTo>
                  <a:lnTo>
                    <a:pt x="8873" y="9464"/>
                  </a:lnTo>
                  <a:lnTo>
                    <a:pt x="8774" y="9754"/>
                  </a:lnTo>
                  <a:lnTo>
                    <a:pt x="8676" y="10040"/>
                  </a:lnTo>
                  <a:lnTo>
                    <a:pt x="8590" y="10309"/>
                  </a:lnTo>
                  <a:lnTo>
                    <a:pt x="8506" y="10569"/>
                  </a:lnTo>
                  <a:lnTo>
                    <a:pt x="8424" y="10820"/>
                  </a:lnTo>
                  <a:lnTo>
                    <a:pt x="8344" y="11062"/>
                  </a:lnTo>
                  <a:lnTo>
                    <a:pt x="8267" y="11296"/>
                  </a:lnTo>
                  <a:lnTo>
                    <a:pt x="8192" y="11520"/>
                  </a:lnTo>
                  <a:lnTo>
                    <a:pt x="8118" y="11736"/>
                  </a:lnTo>
                  <a:lnTo>
                    <a:pt x="8048" y="11944"/>
                  </a:lnTo>
                  <a:lnTo>
                    <a:pt x="7979" y="12142"/>
                  </a:lnTo>
                  <a:lnTo>
                    <a:pt x="7912" y="12332"/>
                  </a:lnTo>
                  <a:lnTo>
                    <a:pt x="0" y="35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5" name="pg1195"/>
            <p:cNvSpPr/>
            <p:nvPr/>
          </p:nvSpPr>
          <p:spPr>
            <a:xfrm>
              <a:off x="7239113" y="2995162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6" name="pg1196"/>
            <p:cNvSpPr/>
            <p:nvPr/>
          </p:nvSpPr>
          <p:spPr>
            <a:xfrm>
              <a:off x="7295757" y="2917126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7" name="pg1197"/>
            <p:cNvSpPr/>
            <p:nvPr/>
          </p:nvSpPr>
          <p:spPr>
            <a:xfrm>
              <a:off x="7311910" y="2938081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8" name="pg1198"/>
            <p:cNvSpPr/>
            <p:nvPr/>
          </p:nvSpPr>
          <p:spPr>
            <a:xfrm>
              <a:off x="7320641" y="2956854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9" name="pg1199"/>
            <p:cNvSpPr/>
            <p:nvPr/>
          </p:nvSpPr>
          <p:spPr>
            <a:xfrm>
              <a:off x="7320641" y="2972570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0" name="pg1200"/>
            <p:cNvSpPr/>
            <p:nvPr/>
          </p:nvSpPr>
          <p:spPr>
            <a:xfrm>
              <a:off x="7333738" y="2988286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1" name="pg1201"/>
            <p:cNvSpPr/>
            <p:nvPr/>
          </p:nvSpPr>
          <p:spPr>
            <a:xfrm>
              <a:off x="7420614" y="2922802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2" name="pg1202"/>
            <p:cNvSpPr/>
            <p:nvPr/>
          </p:nvSpPr>
          <p:spPr>
            <a:xfrm>
              <a:off x="7429345" y="2931096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3" name="pg1203"/>
            <p:cNvSpPr/>
            <p:nvPr/>
          </p:nvSpPr>
          <p:spPr>
            <a:xfrm>
              <a:off x="7411446" y="2969514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4" name="pg1204"/>
            <p:cNvSpPr/>
            <p:nvPr/>
          </p:nvSpPr>
          <p:spPr>
            <a:xfrm>
              <a:off x="7419741" y="2977372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5" name="pg1205"/>
            <p:cNvSpPr/>
            <p:nvPr/>
          </p:nvSpPr>
          <p:spPr>
            <a:xfrm>
              <a:off x="7462524" y="2969514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6" name="pg1206"/>
            <p:cNvSpPr/>
            <p:nvPr/>
          </p:nvSpPr>
          <p:spPr>
            <a:xfrm>
              <a:off x="7470819" y="2977372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7" name="pg1207"/>
            <p:cNvSpPr/>
            <p:nvPr/>
          </p:nvSpPr>
          <p:spPr>
            <a:xfrm>
              <a:off x="7528008" y="2919746"/>
              <a:ext cx="36671" cy="99099"/>
            </a:xfrm>
            <a:custGeom>
              <a:avLst/>
              <a:pathLst>
                <a:path w="36671" h="99099">
                  <a:moveTo>
                    <a:pt x="0" y="0"/>
                  </a:moveTo>
                  <a:lnTo>
                    <a:pt x="9167" y="0"/>
                  </a:lnTo>
                  <a:lnTo>
                    <a:pt x="9167" y="30995"/>
                  </a:lnTo>
                  <a:lnTo>
                    <a:pt x="36234" y="30995"/>
                  </a:lnTo>
                  <a:lnTo>
                    <a:pt x="36234" y="39727"/>
                  </a:lnTo>
                  <a:lnTo>
                    <a:pt x="9167" y="39727"/>
                  </a:lnTo>
                  <a:lnTo>
                    <a:pt x="9167" y="87749"/>
                  </a:lnTo>
                  <a:lnTo>
                    <a:pt x="12018" y="86779"/>
                  </a:lnTo>
                  <a:lnTo>
                    <a:pt x="14808" y="85793"/>
                  </a:lnTo>
                  <a:lnTo>
                    <a:pt x="17536" y="84789"/>
                  </a:lnTo>
                  <a:lnTo>
                    <a:pt x="20204" y="83767"/>
                  </a:lnTo>
                  <a:lnTo>
                    <a:pt x="22810" y="82728"/>
                  </a:lnTo>
                  <a:lnTo>
                    <a:pt x="25355" y="81672"/>
                  </a:lnTo>
                  <a:lnTo>
                    <a:pt x="27839" y="80598"/>
                  </a:lnTo>
                  <a:lnTo>
                    <a:pt x="30262" y="79506"/>
                  </a:lnTo>
                  <a:lnTo>
                    <a:pt x="32624" y="78397"/>
                  </a:lnTo>
                  <a:lnTo>
                    <a:pt x="34925" y="77271"/>
                  </a:lnTo>
                  <a:lnTo>
                    <a:pt x="36671" y="86439"/>
                  </a:lnTo>
                  <a:lnTo>
                    <a:pt x="33833" y="87744"/>
                  </a:lnTo>
                  <a:lnTo>
                    <a:pt x="30908" y="89041"/>
                  </a:lnTo>
                  <a:lnTo>
                    <a:pt x="27896" y="90329"/>
                  </a:lnTo>
                  <a:lnTo>
                    <a:pt x="24796" y="91608"/>
                  </a:lnTo>
                  <a:lnTo>
                    <a:pt x="21609" y="92878"/>
                  </a:lnTo>
                  <a:lnTo>
                    <a:pt x="18335" y="94140"/>
                  </a:lnTo>
                  <a:lnTo>
                    <a:pt x="14974" y="95393"/>
                  </a:lnTo>
                  <a:lnTo>
                    <a:pt x="11525" y="96637"/>
                  </a:lnTo>
                  <a:lnTo>
                    <a:pt x="7989" y="97872"/>
                  </a:lnTo>
                  <a:lnTo>
                    <a:pt x="4365" y="99099"/>
                  </a:lnTo>
                  <a:lnTo>
                    <a:pt x="0" y="947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8" name="pg1208"/>
            <p:cNvSpPr/>
            <p:nvPr/>
          </p:nvSpPr>
          <p:spPr>
            <a:xfrm>
              <a:off x="7572974" y="2919746"/>
              <a:ext cx="46712" cy="97790"/>
            </a:xfrm>
            <a:custGeom>
              <a:avLst/>
              <a:pathLst>
                <a:path w="46712" h="97790">
                  <a:moveTo>
                    <a:pt x="0" y="0"/>
                  </a:moveTo>
                  <a:lnTo>
                    <a:pt x="9167" y="0"/>
                  </a:lnTo>
                  <a:lnTo>
                    <a:pt x="9167" y="32742"/>
                  </a:lnTo>
                  <a:lnTo>
                    <a:pt x="12201" y="31493"/>
                  </a:lnTo>
                  <a:lnTo>
                    <a:pt x="15192" y="30192"/>
                  </a:lnTo>
                  <a:lnTo>
                    <a:pt x="18139" y="28839"/>
                  </a:lnTo>
                  <a:lnTo>
                    <a:pt x="21042" y="27433"/>
                  </a:lnTo>
                  <a:lnTo>
                    <a:pt x="23901" y="25975"/>
                  </a:lnTo>
                  <a:lnTo>
                    <a:pt x="26717" y="24464"/>
                  </a:lnTo>
                  <a:lnTo>
                    <a:pt x="29489" y="22902"/>
                  </a:lnTo>
                  <a:lnTo>
                    <a:pt x="32218" y="21286"/>
                  </a:lnTo>
                  <a:lnTo>
                    <a:pt x="34903" y="19619"/>
                  </a:lnTo>
                  <a:lnTo>
                    <a:pt x="37544" y="17899"/>
                  </a:lnTo>
                  <a:lnTo>
                    <a:pt x="43219" y="25757"/>
                  </a:lnTo>
                  <a:lnTo>
                    <a:pt x="40050" y="27651"/>
                  </a:lnTo>
                  <a:lnTo>
                    <a:pt x="36828" y="29494"/>
                  </a:lnTo>
                  <a:lnTo>
                    <a:pt x="33554" y="31284"/>
                  </a:lnTo>
                  <a:lnTo>
                    <a:pt x="30227" y="33021"/>
                  </a:lnTo>
                  <a:lnTo>
                    <a:pt x="26848" y="34706"/>
                  </a:lnTo>
                  <a:lnTo>
                    <a:pt x="23417" y="36339"/>
                  </a:lnTo>
                  <a:lnTo>
                    <a:pt x="19933" y="37919"/>
                  </a:lnTo>
                  <a:lnTo>
                    <a:pt x="16397" y="39447"/>
                  </a:lnTo>
                  <a:lnTo>
                    <a:pt x="12808" y="40923"/>
                  </a:lnTo>
                  <a:lnTo>
                    <a:pt x="9167" y="42346"/>
                  </a:lnTo>
                  <a:lnTo>
                    <a:pt x="9167" y="85129"/>
                  </a:lnTo>
                  <a:lnTo>
                    <a:pt x="9191" y="85470"/>
                  </a:lnTo>
                  <a:lnTo>
                    <a:pt x="9263" y="85793"/>
                  </a:lnTo>
                  <a:lnTo>
                    <a:pt x="9383" y="86098"/>
                  </a:lnTo>
                  <a:lnTo>
                    <a:pt x="9551" y="86386"/>
                  </a:lnTo>
                  <a:lnTo>
                    <a:pt x="9768" y="86657"/>
                  </a:lnTo>
                  <a:lnTo>
                    <a:pt x="10032" y="86910"/>
                  </a:lnTo>
                  <a:lnTo>
                    <a:pt x="10344" y="87146"/>
                  </a:lnTo>
                  <a:lnTo>
                    <a:pt x="10704" y="87364"/>
                  </a:lnTo>
                  <a:lnTo>
                    <a:pt x="11112" y="87565"/>
                  </a:lnTo>
                  <a:lnTo>
                    <a:pt x="11568" y="87749"/>
                  </a:lnTo>
                  <a:lnTo>
                    <a:pt x="12156" y="87914"/>
                  </a:lnTo>
                  <a:lnTo>
                    <a:pt x="12957" y="88063"/>
                  </a:lnTo>
                  <a:lnTo>
                    <a:pt x="13972" y="88194"/>
                  </a:lnTo>
                  <a:lnTo>
                    <a:pt x="15201" y="88307"/>
                  </a:lnTo>
                  <a:lnTo>
                    <a:pt x="16643" y="88403"/>
                  </a:lnTo>
                  <a:lnTo>
                    <a:pt x="18300" y="88482"/>
                  </a:lnTo>
                  <a:lnTo>
                    <a:pt x="20171" y="88543"/>
                  </a:lnTo>
                  <a:lnTo>
                    <a:pt x="22255" y="88587"/>
                  </a:lnTo>
                  <a:lnTo>
                    <a:pt x="24554" y="88613"/>
                  </a:lnTo>
                  <a:lnTo>
                    <a:pt x="27066" y="88622"/>
                  </a:lnTo>
                  <a:lnTo>
                    <a:pt x="28330" y="88595"/>
                  </a:lnTo>
                  <a:lnTo>
                    <a:pt x="29502" y="88517"/>
                  </a:lnTo>
                  <a:lnTo>
                    <a:pt x="30583" y="88386"/>
                  </a:lnTo>
                  <a:lnTo>
                    <a:pt x="31572" y="88203"/>
                  </a:lnTo>
                  <a:lnTo>
                    <a:pt x="32469" y="87967"/>
                  </a:lnTo>
                  <a:lnTo>
                    <a:pt x="33274" y="87679"/>
                  </a:lnTo>
                  <a:lnTo>
                    <a:pt x="33988" y="87338"/>
                  </a:lnTo>
                  <a:lnTo>
                    <a:pt x="34610" y="86945"/>
                  </a:lnTo>
                  <a:lnTo>
                    <a:pt x="35141" y="86500"/>
                  </a:lnTo>
                  <a:lnTo>
                    <a:pt x="35579" y="86002"/>
                  </a:lnTo>
                  <a:lnTo>
                    <a:pt x="35961" y="85400"/>
                  </a:lnTo>
                  <a:lnTo>
                    <a:pt x="36322" y="84640"/>
                  </a:lnTo>
                  <a:lnTo>
                    <a:pt x="36660" y="83723"/>
                  </a:lnTo>
                  <a:lnTo>
                    <a:pt x="36976" y="82650"/>
                  </a:lnTo>
                  <a:lnTo>
                    <a:pt x="37271" y="81418"/>
                  </a:lnTo>
                  <a:lnTo>
                    <a:pt x="37544" y="80030"/>
                  </a:lnTo>
                  <a:lnTo>
                    <a:pt x="37795" y="78485"/>
                  </a:lnTo>
                  <a:lnTo>
                    <a:pt x="38024" y="76782"/>
                  </a:lnTo>
                  <a:lnTo>
                    <a:pt x="38231" y="74922"/>
                  </a:lnTo>
                  <a:lnTo>
                    <a:pt x="38417" y="72905"/>
                  </a:lnTo>
                  <a:lnTo>
                    <a:pt x="46712" y="76398"/>
                  </a:lnTo>
                  <a:lnTo>
                    <a:pt x="46345" y="79170"/>
                  </a:lnTo>
                  <a:lnTo>
                    <a:pt x="45943" y="81724"/>
                  </a:lnTo>
                  <a:lnTo>
                    <a:pt x="45507" y="84060"/>
                  </a:lnTo>
                  <a:lnTo>
                    <a:pt x="45035" y="86177"/>
                  </a:lnTo>
                  <a:lnTo>
                    <a:pt x="44529" y="88076"/>
                  </a:lnTo>
                  <a:lnTo>
                    <a:pt x="43988" y="89757"/>
                  </a:lnTo>
                  <a:lnTo>
                    <a:pt x="43411" y="91219"/>
                  </a:lnTo>
                  <a:lnTo>
                    <a:pt x="42800" y="92463"/>
                  </a:lnTo>
                  <a:lnTo>
                    <a:pt x="42154" y="93489"/>
                  </a:lnTo>
                  <a:lnTo>
                    <a:pt x="41473" y="94297"/>
                  </a:lnTo>
                  <a:lnTo>
                    <a:pt x="40700" y="94961"/>
                  </a:lnTo>
                  <a:lnTo>
                    <a:pt x="39779" y="95554"/>
                  </a:lnTo>
                  <a:lnTo>
                    <a:pt x="38709" y="96078"/>
                  </a:lnTo>
                  <a:lnTo>
                    <a:pt x="37491" y="96532"/>
                  </a:lnTo>
                  <a:lnTo>
                    <a:pt x="36125" y="96916"/>
                  </a:lnTo>
                  <a:lnTo>
                    <a:pt x="34610" y="97231"/>
                  </a:lnTo>
                  <a:lnTo>
                    <a:pt x="32947" y="97475"/>
                  </a:lnTo>
                  <a:lnTo>
                    <a:pt x="31135" y="97650"/>
                  </a:lnTo>
                  <a:lnTo>
                    <a:pt x="29175" y="97755"/>
                  </a:lnTo>
                  <a:lnTo>
                    <a:pt x="27066" y="97790"/>
                  </a:lnTo>
                  <a:lnTo>
                    <a:pt x="23620" y="97763"/>
                  </a:lnTo>
                  <a:lnTo>
                    <a:pt x="20439" y="97685"/>
                  </a:lnTo>
                  <a:lnTo>
                    <a:pt x="17525" y="97554"/>
                  </a:lnTo>
                  <a:lnTo>
                    <a:pt x="14878" y="97370"/>
                  </a:lnTo>
                  <a:lnTo>
                    <a:pt x="12496" y="97135"/>
                  </a:lnTo>
                  <a:lnTo>
                    <a:pt x="10381" y="96847"/>
                  </a:lnTo>
                  <a:lnTo>
                    <a:pt x="8532" y="96506"/>
                  </a:lnTo>
                  <a:lnTo>
                    <a:pt x="6950" y="96113"/>
                  </a:lnTo>
                  <a:lnTo>
                    <a:pt x="5633" y="95668"/>
                  </a:lnTo>
                  <a:lnTo>
                    <a:pt x="4583" y="95170"/>
                  </a:lnTo>
                  <a:lnTo>
                    <a:pt x="3712" y="94616"/>
                  </a:lnTo>
                  <a:lnTo>
                    <a:pt x="2933" y="94000"/>
                  </a:lnTo>
                  <a:lnTo>
                    <a:pt x="2246" y="93323"/>
                  </a:lnTo>
                  <a:lnTo>
                    <a:pt x="1650" y="92586"/>
                  </a:lnTo>
                  <a:lnTo>
                    <a:pt x="1145" y="91787"/>
                  </a:lnTo>
                  <a:lnTo>
                    <a:pt x="733" y="90927"/>
                  </a:lnTo>
                  <a:lnTo>
                    <a:pt x="412" y="90006"/>
                  </a:lnTo>
                  <a:lnTo>
                    <a:pt x="183" y="89023"/>
                  </a:lnTo>
                  <a:lnTo>
                    <a:pt x="45" y="87980"/>
                  </a:lnTo>
                  <a:lnTo>
                    <a:pt x="0" y="868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9" name="pg1209"/>
            <p:cNvSpPr/>
            <p:nvPr/>
          </p:nvSpPr>
          <p:spPr>
            <a:xfrm>
              <a:off x="7632347" y="2918436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0" name="pg1210"/>
            <p:cNvSpPr/>
            <p:nvPr/>
          </p:nvSpPr>
          <p:spPr>
            <a:xfrm>
              <a:off x="7670328" y="2946813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1" name="pg1211"/>
            <p:cNvSpPr/>
            <p:nvPr/>
          </p:nvSpPr>
          <p:spPr>
            <a:xfrm>
              <a:off x="7686917" y="2975189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2" name="pg1212"/>
            <p:cNvSpPr/>
            <p:nvPr/>
          </p:nvSpPr>
          <p:spPr>
            <a:xfrm>
              <a:off x="7632783" y="2945503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3" name="pg1213"/>
            <p:cNvSpPr/>
            <p:nvPr/>
          </p:nvSpPr>
          <p:spPr>
            <a:xfrm>
              <a:off x="7633656" y="3002693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4" name="pg1214"/>
            <p:cNvSpPr/>
            <p:nvPr/>
          </p:nvSpPr>
          <p:spPr>
            <a:xfrm>
              <a:off x="7755894" y="2922802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5" name="pg1215"/>
            <p:cNvSpPr/>
            <p:nvPr/>
          </p:nvSpPr>
          <p:spPr>
            <a:xfrm>
              <a:off x="7764625" y="2931096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6" name="pg1216"/>
            <p:cNvSpPr/>
            <p:nvPr/>
          </p:nvSpPr>
          <p:spPr>
            <a:xfrm>
              <a:off x="7746726" y="2969514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7" name="pg1217"/>
            <p:cNvSpPr/>
            <p:nvPr/>
          </p:nvSpPr>
          <p:spPr>
            <a:xfrm>
              <a:off x="7755021" y="2977372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8" name="pg1218"/>
            <p:cNvSpPr/>
            <p:nvPr/>
          </p:nvSpPr>
          <p:spPr>
            <a:xfrm>
              <a:off x="7797804" y="2969514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9" name="pg1219"/>
            <p:cNvSpPr/>
            <p:nvPr/>
          </p:nvSpPr>
          <p:spPr>
            <a:xfrm>
              <a:off x="7806099" y="2977372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0" name="pg1220"/>
            <p:cNvSpPr/>
            <p:nvPr/>
          </p:nvSpPr>
          <p:spPr>
            <a:xfrm>
              <a:off x="7854557" y="2921929"/>
              <a:ext cx="99536" cy="97790"/>
            </a:xfrm>
            <a:custGeom>
              <a:avLst/>
              <a:pathLst>
                <a:path w="99536" h="97790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90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1" name="pg1221"/>
            <p:cNvSpPr/>
            <p:nvPr/>
          </p:nvSpPr>
          <p:spPr>
            <a:xfrm>
              <a:off x="7873766" y="2947249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2" name="pg1222"/>
            <p:cNvSpPr/>
            <p:nvPr/>
          </p:nvSpPr>
          <p:spPr>
            <a:xfrm>
              <a:off x="7908691" y="2947249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3" name="pg1223"/>
            <p:cNvSpPr/>
            <p:nvPr/>
          </p:nvSpPr>
          <p:spPr>
            <a:xfrm>
              <a:off x="7873766" y="2963839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4" name="pg1224"/>
            <p:cNvSpPr/>
            <p:nvPr/>
          </p:nvSpPr>
          <p:spPr>
            <a:xfrm>
              <a:off x="7908691" y="2963839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5" name="pg1225"/>
            <p:cNvSpPr/>
            <p:nvPr/>
          </p:nvSpPr>
          <p:spPr>
            <a:xfrm>
              <a:off x="7968936" y="2917563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6" name="pg1226"/>
            <p:cNvSpPr/>
            <p:nvPr/>
          </p:nvSpPr>
          <p:spPr>
            <a:xfrm>
              <a:off x="7967627" y="2941137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4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7" name="pg1227"/>
            <p:cNvSpPr/>
            <p:nvPr/>
          </p:nvSpPr>
          <p:spPr>
            <a:xfrm>
              <a:off x="7995130" y="2968641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8" name="pg1228"/>
            <p:cNvSpPr/>
            <p:nvPr/>
          </p:nvSpPr>
          <p:spPr>
            <a:xfrm>
              <a:off x="8077204" y="2917563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5"/>
                  </a:lnTo>
                  <a:lnTo>
                    <a:pt x="86875" y="62865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5"/>
                  </a:lnTo>
                  <a:lnTo>
                    <a:pt x="46712" y="62865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1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9" name="pg1229"/>
            <p:cNvSpPr/>
            <p:nvPr/>
          </p:nvSpPr>
          <p:spPr>
            <a:xfrm>
              <a:off x="8099905" y="2929787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0" name="pg1230"/>
            <p:cNvSpPr/>
            <p:nvPr/>
          </p:nvSpPr>
          <p:spPr>
            <a:xfrm>
              <a:off x="7174011" y="3115074"/>
              <a:ext cx="52387" cy="79781"/>
            </a:xfrm>
            <a:custGeom>
              <a:avLst/>
              <a:pathLst>
                <a:path w="52387" h="79781">
                  <a:moveTo>
                    <a:pt x="0" y="0"/>
                  </a:moveTo>
                  <a:lnTo>
                    <a:pt x="21773" y="0"/>
                  </a:lnTo>
                  <a:lnTo>
                    <a:pt x="23153" y="10"/>
                  </a:lnTo>
                  <a:lnTo>
                    <a:pt x="24499" y="43"/>
                  </a:lnTo>
                  <a:lnTo>
                    <a:pt x="25812" y="98"/>
                  </a:lnTo>
                  <a:lnTo>
                    <a:pt x="27090" y="174"/>
                  </a:lnTo>
                  <a:lnTo>
                    <a:pt x="28335" y="272"/>
                  </a:lnTo>
                  <a:lnTo>
                    <a:pt x="29546" y="392"/>
                  </a:lnTo>
                  <a:lnTo>
                    <a:pt x="30723" y="534"/>
                  </a:lnTo>
                  <a:lnTo>
                    <a:pt x="31866" y="698"/>
                  </a:lnTo>
                  <a:lnTo>
                    <a:pt x="32976" y="884"/>
                  </a:lnTo>
                  <a:lnTo>
                    <a:pt x="34051" y="1091"/>
                  </a:lnTo>
                  <a:lnTo>
                    <a:pt x="35103" y="1312"/>
                  </a:lnTo>
                  <a:lnTo>
                    <a:pt x="36118" y="1560"/>
                  </a:lnTo>
                  <a:lnTo>
                    <a:pt x="37098" y="1836"/>
                  </a:lnTo>
                  <a:lnTo>
                    <a:pt x="38042" y="2139"/>
                  </a:lnTo>
                  <a:lnTo>
                    <a:pt x="38949" y="2469"/>
                  </a:lnTo>
                  <a:lnTo>
                    <a:pt x="39821" y="2826"/>
                  </a:lnTo>
                  <a:lnTo>
                    <a:pt x="40656" y="3211"/>
                  </a:lnTo>
                  <a:lnTo>
                    <a:pt x="41455" y="3623"/>
                  </a:lnTo>
                  <a:lnTo>
                    <a:pt x="42219" y="4062"/>
                  </a:lnTo>
                  <a:lnTo>
                    <a:pt x="42946" y="4529"/>
                  </a:lnTo>
                  <a:lnTo>
                    <a:pt x="43649" y="5013"/>
                  </a:lnTo>
                  <a:lnTo>
                    <a:pt x="44315" y="5529"/>
                  </a:lnTo>
                  <a:lnTo>
                    <a:pt x="44945" y="6074"/>
                  </a:lnTo>
                  <a:lnTo>
                    <a:pt x="45540" y="6651"/>
                  </a:lnTo>
                  <a:lnTo>
                    <a:pt x="46098" y="7257"/>
                  </a:lnTo>
                  <a:lnTo>
                    <a:pt x="46620" y="7895"/>
                  </a:lnTo>
                  <a:lnTo>
                    <a:pt x="47106" y="8563"/>
                  </a:lnTo>
                  <a:lnTo>
                    <a:pt x="47556" y="9261"/>
                  </a:lnTo>
                  <a:lnTo>
                    <a:pt x="47971" y="9990"/>
                  </a:lnTo>
                  <a:lnTo>
                    <a:pt x="48349" y="10750"/>
                  </a:lnTo>
                  <a:lnTo>
                    <a:pt x="48691" y="11532"/>
                  </a:lnTo>
                  <a:lnTo>
                    <a:pt x="48997" y="12350"/>
                  </a:lnTo>
                  <a:lnTo>
                    <a:pt x="49267" y="13204"/>
                  </a:lnTo>
                  <a:lnTo>
                    <a:pt x="49501" y="14094"/>
                  </a:lnTo>
                  <a:lnTo>
                    <a:pt x="49699" y="15020"/>
                  </a:lnTo>
                  <a:lnTo>
                    <a:pt x="49861" y="15982"/>
                  </a:lnTo>
                  <a:lnTo>
                    <a:pt x="49988" y="16980"/>
                  </a:lnTo>
                  <a:lnTo>
                    <a:pt x="50078" y="18014"/>
                  </a:lnTo>
                  <a:lnTo>
                    <a:pt x="50132" y="19084"/>
                  </a:lnTo>
                  <a:lnTo>
                    <a:pt x="50150" y="20191"/>
                  </a:lnTo>
                  <a:lnTo>
                    <a:pt x="50139" y="20863"/>
                  </a:lnTo>
                  <a:lnTo>
                    <a:pt x="50106" y="21526"/>
                  </a:lnTo>
                  <a:lnTo>
                    <a:pt x="50051" y="22181"/>
                  </a:lnTo>
                  <a:lnTo>
                    <a:pt x="49975" y="22827"/>
                  </a:lnTo>
                  <a:lnTo>
                    <a:pt x="49877" y="23465"/>
                  </a:lnTo>
                  <a:lnTo>
                    <a:pt x="49757" y="24093"/>
                  </a:lnTo>
                  <a:lnTo>
                    <a:pt x="49615" y="24713"/>
                  </a:lnTo>
                  <a:lnTo>
                    <a:pt x="49451" y="25324"/>
                  </a:lnTo>
                  <a:lnTo>
                    <a:pt x="49266" y="25927"/>
                  </a:lnTo>
                  <a:lnTo>
                    <a:pt x="49058" y="26521"/>
                  </a:lnTo>
                  <a:lnTo>
                    <a:pt x="48841" y="27103"/>
                  </a:lnTo>
                  <a:lnTo>
                    <a:pt x="48604" y="27671"/>
                  </a:lnTo>
                  <a:lnTo>
                    <a:pt x="48348" y="28225"/>
                  </a:lnTo>
                  <a:lnTo>
                    <a:pt x="48072" y="28765"/>
                  </a:lnTo>
                  <a:lnTo>
                    <a:pt x="47776" y="29290"/>
                  </a:lnTo>
                  <a:lnTo>
                    <a:pt x="47460" y="29801"/>
                  </a:lnTo>
                  <a:lnTo>
                    <a:pt x="47125" y="30299"/>
                  </a:lnTo>
                  <a:lnTo>
                    <a:pt x="46771" y="30782"/>
                  </a:lnTo>
                  <a:lnTo>
                    <a:pt x="46396" y="31250"/>
                  </a:lnTo>
                  <a:lnTo>
                    <a:pt x="46002" y="31705"/>
                  </a:lnTo>
                  <a:lnTo>
                    <a:pt x="45589" y="32145"/>
                  </a:lnTo>
                  <a:lnTo>
                    <a:pt x="45155" y="32571"/>
                  </a:lnTo>
                  <a:lnTo>
                    <a:pt x="44702" y="32983"/>
                  </a:lnTo>
                  <a:lnTo>
                    <a:pt x="44230" y="33381"/>
                  </a:lnTo>
                  <a:lnTo>
                    <a:pt x="43738" y="33765"/>
                  </a:lnTo>
                  <a:lnTo>
                    <a:pt x="43226" y="34134"/>
                  </a:lnTo>
                  <a:lnTo>
                    <a:pt x="42694" y="34490"/>
                  </a:lnTo>
                  <a:lnTo>
                    <a:pt x="42143" y="34831"/>
                  </a:lnTo>
                  <a:lnTo>
                    <a:pt x="41572" y="35158"/>
                  </a:lnTo>
                  <a:lnTo>
                    <a:pt x="40982" y="35470"/>
                  </a:lnTo>
                  <a:lnTo>
                    <a:pt x="40384" y="35755"/>
                  </a:lnTo>
                  <a:lnTo>
                    <a:pt x="39770" y="36020"/>
                  </a:lnTo>
                  <a:lnTo>
                    <a:pt x="39140" y="36266"/>
                  </a:lnTo>
                  <a:lnTo>
                    <a:pt x="38493" y="36492"/>
                  </a:lnTo>
                  <a:lnTo>
                    <a:pt x="37830" y="36698"/>
                  </a:lnTo>
                  <a:lnTo>
                    <a:pt x="37151" y="36885"/>
                  </a:lnTo>
                  <a:lnTo>
                    <a:pt x="36455" y="37052"/>
                  </a:lnTo>
                  <a:lnTo>
                    <a:pt x="35743" y="37199"/>
                  </a:lnTo>
                  <a:lnTo>
                    <a:pt x="35015" y="37327"/>
                  </a:lnTo>
                  <a:lnTo>
                    <a:pt x="34270" y="37435"/>
                  </a:lnTo>
                  <a:lnTo>
                    <a:pt x="34270" y="37980"/>
                  </a:lnTo>
                  <a:lnTo>
                    <a:pt x="35018" y="38117"/>
                  </a:lnTo>
                  <a:lnTo>
                    <a:pt x="35756" y="38266"/>
                  </a:lnTo>
                  <a:lnTo>
                    <a:pt x="36485" y="38427"/>
                  </a:lnTo>
                  <a:lnTo>
                    <a:pt x="37203" y="38600"/>
                  </a:lnTo>
                  <a:lnTo>
                    <a:pt x="37912" y="38785"/>
                  </a:lnTo>
                  <a:lnTo>
                    <a:pt x="38611" y="38982"/>
                  </a:lnTo>
                  <a:lnTo>
                    <a:pt x="39300" y="39191"/>
                  </a:lnTo>
                  <a:lnTo>
                    <a:pt x="39980" y="39412"/>
                  </a:lnTo>
                  <a:lnTo>
                    <a:pt x="40649" y="39645"/>
                  </a:lnTo>
                  <a:lnTo>
                    <a:pt x="41309" y="39890"/>
                  </a:lnTo>
                  <a:lnTo>
                    <a:pt x="41966" y="40140"/>
                  </a:lnTo>
                  <a:lnTo>
                    <a:pt x="42606" y="40410"/>
                  </a:lnTo>
                  <a:lnTo>
                    <a:pt x="43228" y="40699"/>
                  </a:lnTo>
                  <a:lnTo>
                    <a:pt x="43833" y="41008"/>
                  </a:lnTo>
                  <a:lnTo>
                    <a:pt x="44420" y="41337"/>
                  </a:lnTo>
                  <a:lnTo>
                    <a:pt x="44989" y="41685"/>
                  </a:lnTo>
                  <a:lnTo>
                    <a:pt x="45542" y="42052"/>
                  </a:lnTo>
                  <a:lnTo>
                    <a:pt x="46076" y="42440"/>
                  </a:lnTo>
                  <a:lnTo>
                    <a:pt x="46594" y="42847"/>
                  </a:lnTo>
                  <a:lnTo>
                    <a:pt x="47094" y="43274"/>
                  </a:lnTo>
                  <a:lnTo>
                    <a:pt x="47574" y="43711"/>
                  </a:lnTo>
                  <a:lnTo>
                    <a:pt x="48034" y="44171"/>
                  </a:lnTo>
                  <a:lnTo>
                    <a:pt x="48474" y="44654"/>
                  </a:lnTo>
                  <a:lnTo>
                    <a:pt x="48892" y="45160"/>
                  </a:lnTo>
                  <a:lnTo>
                    <a:pt x="49290" y="45688"/>
                  </a:lnTo>
                  <a:lnTo>
                    <a:pt x="49667" y="46240"/>
                  </a:lnTo>
                  <a:lnTo>
                    <a:pt x="50024" y="46815"/>
                  </a:lnTo>
                  <a:lnTo>
                    <a:pt x="50359" y="47412"/>
                  </a:lnTo>
                  <a:lnTo>
                    <a:pt x="50674" y="48033"/>
                  </a:lnTo>
                  <a:lnTo>
                    <a:pt x="50968" y="48676"/>
                  </a:lnTo>
                  <a:lnTo>
                    <a:pt x="51238" y="49345"/>
                  </a:lnTo>
                  <a:lnTo>
                    <a:pt x="51479" y="50043"/>
                  </a:lnTo>
                  <a:lnTo>
                    <a:pt x="51692" y="50768"/>
                  </a:lnTo>
                  <a:lnTo>
                    <a:pt x="51876" y="51523"/>
                  </a:lnTo>
                  <a:lnTo>
                    <a:pt x="52032" y="52305"/>
                  </a:lnTo>
                  <a:lnTo>
                    <a:pt x="52160" y="53116"/>
                  </a:lnTo>
                  <a:lnTo>
                    <a:pt x="52259" y="53955"/>
                  </a:lnTo>
                  <a:lnTo>
                    <a:pt x="52330" y="54823"/>
                  </a:lnTo>
                  <a:lnTo>
                    <a:pt x="52373" y="55719"/>
                  </a:lnTo>
                  <a:lnTo>
                    <a:pt x="52387" y="56643"/>
                  </a:lnTo>
                  <a:lnTo>
                    <a:pt x="52369" y="57723"/>
                  </a:lnTo>
                  <a:lnTo>
                    <a:pt x="52315" y="58780"/>
                  </a:lnTo>
                  <a:lnTo>
                    <a:pt x="52225" y="59815"/>
                  </a:lnTo>
                  <a:lnTo>
                    <a:pt x="52099" y="60826"/>
                  </a:lnTo>
                  <a:lnTo>
                    <a:pt x="51937" y="61814"/>
                  </a:lnTo>
                  <a:lnTo>
                    <a:pt x="51739" y="62779"/>
                  </a:lnTo>
                  <a:lnTo>
                    <a:pt x="51505" y="63722"/>
                  </a:lnTo>
                  <a:lnTo>
                    <a:pt x="51234" y="64641"/>
                  </a:lnTo>
                  <a:lnTo>
                    <a:pt x="50928" y="65538"/>
                  </a:lnTo>
                  <a:lnTo>
                    <a:pt x="50586" y="66412"/>
                  </a:lnTo>
                  <a:lnTo>
                    <a:pt x="50221" y="67250"/>
                  </a:lnTo>
                  <a:lnTo>
                    <a:pt x="49822" y="68064"/>
                  </a:lnTo>
                  <a:lnTo>
                    <a:pt x="49391" y="68853"/>
                  </a:lnTo>
                  <a:lnTo>
                    <a:pt x="48927" y="69616"/>
                  </a:lnTo>
                  <a:lnTo>
                    <a:pt x="48431" y="70354"/>
                  </a:lnTo>
                  <a:lnTo>
                    <a:pt x="47901" y="71068"/>
                  </a:lnTo>
                  <a:lnTo>
                    <a:pt x="47339" y="71756"/>
                  </a:lnTo>
                  <a:lnTo>
                    <a:pt x="46744" y="72419"/>
                  </a:lnTo>
                  <a:lnTo>
                    <a:pt x="46117" y="73057"/>
                  </a:lnTo>
                  <a:lnTo>
                    <a:pt x="45457" y="73669"/>
                  </a:lnTo>
                  <a:lnTo>
                    <a:pt x="44776" y="74245"/>
                  </a:lnTo>
                  <a:lnTo>
                    <a:pt x="44066" y="74794"/>
                  </a:lnTo>
                  <a:lnTo>
                    <a:pt x="43327" y="75315"/>
                  </a:lnTo>
                  <a:lnTo>
                    <a:pt x="42558" y="75809"/>
                  </a:lnTo>
                  <a:lnTo>
                    <a:pt x="41759" y="76275"/>
                  </a:lnTo>
                  <a:lnTo>
                    <a:pt x="40932" y="76714"/>
                  </a:lnTo>
                  <a:lnTo>
                    <a:pt x="40074" y="77126"/>
                  </a:lnTo>
                  <a:lnTo>
                    <a:pt x="39188" y="77511"/>
                  </a:lnTo>
                  <a:lnTo>
                    <a:pt x="38271" y="77869"/>
                  </a:lnTo>
                  <a:lnTo>
                    <a:pt x="37326" y="78199"/>
                  </a:lnTo>
                  <a:lnTo>
                    <a:pt x="36353" y="78499"/>
                  </a:lnTo>
                  <a:lnTo>
                    <a:pt x="35355" y="78768"/>
                  </a:lnTo>
                  <a:lnTo>
                    <a:pt x="34331" y="79006"/>
                  </a:lnTo>
                  <a:lnTo>
                    <a:pt x="33283" y="79212"/>
                  </a:lnTo>
                  <a:lnTo>
                    <a:pt x="32210" y="79386"/>
                  </a:lnTo>
                  <a:lnTo>
                    <a:pt x="31111" y="79528"/>
                  </a:lnTo>
                  <a:lnTo>
                    <a:pt x="29988" y="79639"/>
                  </a:lnTo>
                  <a:lnTo>
                    <a:pt x="28839" y="79718"/>
                  </a:lnTo>
                  <a:lnTo>
                    <a:pt x="27665" y="79765"/>
                  </a:lnTo>
                  <a:lnTo>
                    <a:pt x="26466" y="79781"/>
                  </a:lnTo>
                  <a:lnTo>
                    <a:pt x="0" y="79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1" name="pg1231"/>
            <p:cNvSpPr/>
            <p:nvPr/>
          </p:nvSpPr>
          <p:spPr>
            <a:xfrm>
              <a:off x="7184161" y="3123750"/>
              <a:ext cx="29631" cy="25156"/>
            </a:xfrm>
            <a:custGeom>
              <a:avLst/>
              <a:pathLst>
                <a:path w="29631" h="25156">
                  <a:moveTo>
                    <a:pt x="0" y="25156"/>
                  </a:moveTo>
                  <a:lnTo>
                    <a:pt x="13315" y="25156"/>
                  </a:lnTo>
                  <a:lnTo>
                    <a:pt x="14217" y="25148"/>
                  </a:lnTo>
                  <a:lnTo>
                    <a:pt x="15089" y="25124"/>
                  </a:lnTo>
                  <a:lnTo>
                    <a:pt x="15932" y="25083"/>
                  </a:lnTo>
                  <a:lnTo>
                    <a:pt x="16746" y="25025"/>
                  </a:lnTo>
                  <a:lnTo>
                    <a:pt x="17530" y="24952"/>
                  </a:lnTo>
                  <a:lnTo>
                    <a:pt x="18285" y="24862"/>
                  </a:lnTo>
                  <a:lnTo>
                    <a:pt x="19010" y="24755"/>
                  </a:lnTo>
                  <a:lnTo>
                    <a:pt x="19706" y="24633"/>
                  </a:lnTo>
                  <a:lnTo>
                    <a:pt x="20372" y="24493"/>
                  </a:lnTo>
                  <a:lnTo>
                    <a:pt x="21009" y="24338"/>
                  </a:lnTo>
                  <a:lnTo>
                    <a:pt x="21619" y="24167"/>
                  </a:lnTo>
                  <a:lnTo>
                    <a:pt x="22205" y="23980"/>
                  </a:lnTo>
                  <a:lnTo>
                    <a:pt x="22767" y="23778"/>
                  </a:lnTo>
                  <a:lnTo>
                    <a:pt x="23305" y="23561"/>
                  </a:lnTo>
                  <a:lnTo>
                    <a:pt x="23819" y="23328"/>
                  </a:lnTo>
                  <a:lnTo>
                    <a:pt x="24309" y="23081"/>
                  </a:lnTo>
                  <a:lnTo>
                    <a:pt x="24776" y="22818"/>
                  </a:lnTo>
                  <a:lnTo>
                    <a:pt x="25218" y="22539"/>
                  </a:lnTo>
                  <a:lnTo>
                    <a:pt x="25636" y="22246"/>
                  </a:lnTo>
                  <a:lnTo>
                    <a:pt x="26030" y="21937"/>
                  </a:lnTo>
                  <a:lnTo>
                    <a:pt x="26401" y="21602"/>
                  </a:lnTo>
                  <a:lnTo>
                    <a:pt x="26750" y="21251"/>
                  </a:lnTo>
                  <a:lnTo>
                    <a:pt x="27077" y="20886"/>
                  </a:lnTo>
                  <a:lnTo>
                    <a:pt x="27383" y="20505"/>
                  </a:lnTo>
                  <a:lnTo>
                    <a:pt x="27667" y="20109"/>
                  </a:lnTo>
                  <a:lnTo>
                    <a:pt x="27929" y="19697"/>
                  </a:lnTo>
                  <a:lnTo>
                    <a:pt x="28169" y="19270"/>
                  </a:lnTo>
                  <a:lnTo>
                    <a:pt x="28387" y="18828"/>
                  </a:lnTo>
                  <a:lnTo>
                    <a:pt x="28583" y="18371"/>
                  </a:lnTo>
                  <a:lnTo>
                    <a:pt x="28758" y="17899"/>
                  </a:lnTo>
                  <a:lnTo>
                    <a:pt x="28924" y="17400"/>
                  </a:lnTo>
                  <a:lnTo>
                    <a:pt x="29072" y="16886"/>
                  </a:lnTo>
                  <a:lnTo>
                    <a:pt x="29203" y="16356"/>
                  </a:lnTo>
                  <a:lnTo>
                    <a:pt x="29317" y="15812"/>
                  </a:lnTo>
                  <a:lnTo>
                    <a:pt x="29413" y="15252"/>
                  </a:lnTo>
                  <a:lnTo>
                    <a:pt x="29491" y="14677"/>
                  </a:lnTo>
                  <a:lnTo>
                    <a:pt x="29553" y="14086"/>
                  </a:lnTo>
                  <a:lnTo>
                    <a:pt x="29596" y="13481"/>
                  </a:lnTo>
                  <a:lnTo>
                    <a:pt x="29622" y="12860"/>
                  </a:lnTo>
                  <a:lnTo>
                    <a:pt x="29631" y="12223"/>
                  </a:lnTo>
                  <a:lnTo>
                    <a:pt x="29589" y="10951"/>
                  </a:lnTo>
                  <a:lnTo>
                    <a:pt x="29463" y="9752"/>
                  </a:lnTo>
                  <a:lnTo>
                    <a:pt x="29253" y="8628"/>
                  </a:lnTo>
                  <a:lnTo>
                    <a:pt x="28959" y="7578"/>
                  </a:lnTo>
                  <a:lnTo>
                    <a:pt x="28581" y="6603"/>
                  </a:lnTo>
                  <a:lnTo>
                    <a:pt x="28118" y="5701"/>
                  </a:lnTo>
                  <a:lnTo>
                    <a:pt x="27572" y="4874"/>
                  </a:lnTo>
                  <a:lnTo>
                    <a:pt x="26942" y="4121"/>
                  </a:lnTo>
                  <a:lnTo>
                    <a:pt x="26228" y="3442"/>
                  </a:lnTo>
                  <a:lnTo>
                    <a:pt x="25429" y="2837"/>
                  </a:lnTo>
                  <a:lnTo>
                    <a:pt x="24540" y="2298"/>
                  </a:lnTo>
                  <a:lnTo>
                    <a:pt x="23554" y="1816"/>
                  </a:lnTo>
                  <a:lnTo>
                    <a:pt x="22471" y="1390"/>
                  </a:lnTo>
                  <a:lnTo>
                    <a:pt x="21291" y="1021"/>
                  </a:lnTo>
                  <a:lnTo>
                    <a:pt x="20013" y="709"/>
                  </a:lnTo>
                  <a:lnTo>
                    <a:pt x="18639" y="454"/>
                  </a:lnTo>
                  <a:lnTo>
                    <a:pt x="17167" y="255"/>
                  </a:lnTo>
                  <a:lnTo>
                    <a:pt x="15598" y="113"/>
                  </a:lnTo>
                  <a:lnTo>
                    <a:pt x="13932" y="28"/>
                  </a:lnTo>
                  <a:lnTo>
                    <a:pt x="121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2" name="pg1232"/>
            <p:cNvSpPr/>
            <p:nvPr/>
          </p:nvSpPr>
          <p:spPr>
            <a:xfrm>
              <a:off x="7184161" y="3157420"/>
              <a:ext cx="31541" cy="28813"/>
            </a:xfrm>
            <a:custGeom>
              <a:avLst/>
              <a:pathLst>
                <a:path w="31541" h="28813">
                  <a:moveTo>
                    <a:pt x="0" y="0"/>
                  </a:moveTo>
                  <a:lnTo>
                    <a:pt x="0" y="28813"/>
                  </a:lnTo>
                  <a:lnTo>
                    <a:pt x="14515" y="28813"/>
                  </a:lnTo>
                  <a:lnTo>
                    <a:pt x="15460" y="28802"/>
                  </a:lnTo>
                  <a:lnTo>
                    <a:pt x="16373" y="28769"/>
                  </a:lnTo>
                  <a:lnTo>
                    <a:pt x="17254" y="28714"/>
                  </a:lnTo>
                  <a:lnTo>
                    <a:pt x="18104" y="28638"/>
                  </a:lnTo>
                  <a:lnTo>
                    <a:pt x="18922" y="28540"/>
                  </a:lnTo>
                  <a:lnTo>
                    <a:pt x="19708" y="28420"/>
                  </a:lnTo>
                  <a:lnTo>
                    <a:pt x="20463" y="28278"/>
                  </a:lnTo>
                  <a:lnTo>
                    <a:pt x="21186" y="28114"/>
                  </a:lnTo>
                  <a:lnTo>
                    <a:pt x="21877" y="27929"/>
                  </a:lnTo>
                  <a:lnTo>
                    <a:pt x="22537" y="27721"/>
                  </a:lnTo>
                  <a:lnTo>
                    <a:pt x="23179" y="27494"/>
                  </a:lnTo>
                  <a:lnTo>
                    <a:pt x="23794" y="27250"/>
                  </a:lnTo>
                  <a:lnTo>
                    <a:pt x="24384" y="26988"/>
                  </a:lnTo>
                  <a:lnTo>
                    <a:pt x="24947" y="26708"/>
                  </a:lnTo>
                  <a:lnTo>
                    <a:pt x="25484" y="26412"/>
                  </a:lnTo>
                  <a:lnTo>
                    <a:pt x="25995" y="26097"/>
                  </a:lnTo>
                  <a:lnTo>
                    <a:pt x="26479" y="25765"/>
                  </a:lnTo>
                  <a:lnTo>
                    <a:pt x="26938" y="25416"/>
                  </a:lnTo>
                  <a:lnTo>
                    <a:pt x="27370" y="25049"/>
                  </a:lnTo>
                  <a:lnTo>
                    <a:pt x="27776" y="24665"/>
                  </a:lnTo>
                  <a:lnTo>
                    <a:pt x="28168" y="24265"/>
                  </a:lnTo>
                  <a:lnTo>
                    <a:pt x="28538" y="23849"/>
                  </a:lnTo>
                  <a:lnTo>
                    <a:pt x="28884" y="23418"/>
                  </a:lnTo>
                  <a:lnTo>
                    <a:pt x="29208" y="22971"/>
                  </a:lnTo>
                  <a:lnTo>
                    <a:pt x="29508" y="22510"/>
                  </a:lnTo>
                  <a:lnTo>
                    <a:pt x="29786" y="22033"/>
                  </a:lnTo>
                  <a:lnTo>
                    <a:pt x="30041" y="21541"/>
                  </a:lnTo>
                  <a:lnTo>
                    <a:pt x="30273" y="21033"/>
                  </a:lnTo>
                  <a:lnTo>
                    <a:pt x="30482" y="20510"/>
                  </a:lnTo>
                  <a:lnTo>
                    <a:pt x="30668" y="19972"/>
                  </a:lnTo>
                  <a:lnTo>
                    <a:pt x="30834" y="19410"/>
                  </a:lnTo>
                  <a:lnTo>
                    <a:pt x="30982" y="18837"/>
                  </a:lnTo>
                  <a:lnTo>
                    <a:pt x="31113" y="18253"/>
                  </a:lnTo>
                  <a:lnTo>
                    <a:pt x="31227" y="17658"/>
                  </a:lnTo>
                  <a:lnTo>
                    <a:pt x="31323" y="17053"/>
                  </a:lnTo>
                  <a:lnTo>
                    <a:pt x="31401" y="16436"/>
                  </a:lnTo>
                  <a:lnTo>
                    <a:pt x="31463" y="15809"/>
                  </a:lnTo>
                  <a:lnTo>
                    <a:pt x="31506" y="15170"/>
                  </a:lnTo>
                  <a:lnTo>
                    <a:pt x="31532" y="14521"/>
                  </a:lnTo>
                  <a:lnTo>
                    <a:pt x="31541" y="13860"/>
                  </a:lnTo>
                  <a:lnTo>
                    <a:pt x="31532" y="13254"/>
                  </a:lnTo>
                  <a:lnTo>
                    <a:pt x="31504" y="12658"/>
                  </a:lnTo>
                  <a:lnTo>
                    <a:pt x="31458" y="12071"/>
                  </a:lnTo>
                  <a:lnTo>
                    <a:pt x="31393" y="11494"/>
                  </a:lnTo>
                  <a:lnTo>
                    <a:pt x="31309" y="10927"/>
                  </a:lnTo>
                  <a:lnTo>
                    <a:pt x="31207" y="10370"/>
                  </a:lnTo>
                  <a:lnTo>
                    <a:pt x="31087" y="9823"/>
                  </a:lnTo>
                  <a:lnTo>
                    <a:pt x="30947" y="9285"/>
                  </a:lnTo>
                  <a:lnTo>
                    <a:pt x="30790" y="8757"/>
                  </a:lnTo>
                  <a:lnTo>
                    <a:pt x="30613" y="8240"/>
                  </a:lnTo>
                  <a:lnTo>
                    <a:pt x="30427" y="7734"/>
                  </a:lnTo>
                  <a:lnTo>
                    <a:pt x="30216" y="7244"/>
                  </a:lnTo>
                  <a:lnTo>
                    <a:pt x="29982" y="6769"/>
                  </a:lnTo>
                  <a:lnTo>
                    <a:pt x="29723" y="6310"/>
                  </a:lnTo>
                  <a:lnTo>
                    <a:pt x="29440" y="5866"/>
                  </a:lnTo>
                  <a:lnTo>
                    <a:pt x="29133" y="5437"/>
                  </a:lnTo>
                  <a:lnTo>
                    <a:pt x="28803" y="5023"/>
                  </a:lnTo>
                  <a:lnTo>
                    <a:pt x="28448" y="4625"/>
                  </a:lnTo>
                  <a:lnTo>
                    <a:pt x="28069" y="4242"/>
                  </a:lnTo>
                  <a:lnTo>
                    <a:pt x="27667" y="3874"/>
                  </a:lnTo>
                  <a:lnTo>
                    <a:pt x="27249" y="3512"/>
                  </a:lnTo>
                  <a:lnTo>
                    <a:pt x="26804" y="3167"/>
                  </a:lnTo>
                  <a:lnTo>
                    <a:pt x="26332" y="2839"/>
                  </a:lnTo>
                  <a:lnTo>
                    <a:pt x="25833" y="2529"/>
                  </a:lnTo>
                  <a:lnTo>
                    <a:pt x="25306" y="2237"/>
                  </a:lnTo>
                  <a:lnTo>
                    <a:pt x="24753" y="1962"/>
                  </a:lnTo>
                  <a:lnTo>
                    <a:pt x="24171" y="1704"/>
                  </a:lnTo>
                  <a:lnTo>
                    <a:pt x="23563" y="1464"/>
                  </a:lnTo>
                  <a:lnTo>
                    <a:pt x="22927" y="1242"/>
                  </a:lnTo>
                  <a:lnTo>
                    <a:pt x="22264" y="1036"/>
                  </a:lnTo>
                  <a:lnTo>
                    <a:pt x="21571" y="839"/>
                  </a:lnTo>
                  <a:lnTo>
                    <a:pt x="20845" y="663"/>
                  </a:lnTo>
                  <a:lnTo>
                    <a:pt x="20087" y="508"/>
                  </a:lnTo>
                  <a:lnTo>
                    <a:pt x="19296" y="373"/>
                  </a:lnTo>
                  <a:lnTo>
                    <a:pt x="18472" y="259"/>
                  </a:lnTo>
                  <a:lnTo>
                    <a:pt x="17615" y="165"/>
                  </a:lnTo>
                  <a:lnTo>
                    <a:pt x="16725" y="93"/>
                  </a:lnTo>
                  <a:lnTo>
                    <a:pt x="15803" y="41"/>
                  </a:lnTo>
                  <a:lnTo>
                    <a:pt x="14848" y="1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3" name="pg1233"/>
            <p:cNvSpPr/>
            <p:nvPr/>
          </p:nvSpPr>
          <p:spPr>
            <a:xfrm>
              <a:off x="7240586" y="3181213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4" name="pg1234"/>
            <p:cNvSpPr/>
            <p:nvPr/>
          </p:nvSpPr>
          <p:spPr>
            <a:xfrm>
              <a:off x="7297230" y="3103177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5" name="pg1235"/>
            <p:cNvSpPr/>
            <p:nvPr/>
          </p:nvSpPr>
          <p:spPr>
            <a:xfrm>
              <a:off x="7313383" y="3124132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6" name="pg1236"/>
            <p:cNvSpPr/>
            <p:nvPr/>
          </p:nvSpPr>
          <p:spPr>
            <a:xfrm>
              <a:off x="7322114" y="3142904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7" name="pg1237"/>
            <p:cNvSpPr/>
            <p:nvPr/>
          </p:nvSpPr>
          <p:spPr>
            <a:xfrm>
              <a:off x="7322114" y="3158621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8" name="pg1238"/>
            <p:cNvSpPr/>
            <p:nvPr/>
          </p:nvSpPr>
          <p:spPr>
            <a:xfrm>
              <a:off x="7335211" y="3174337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9" name="pg1239"/>
            <p:cNvSpPr/>
            <p:nvPr/>
          </p:nvSpPr>
          <p:spPr>
            <a:xfrm>
              <a:off x="7422087" y="3108853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0" name="pg1240"/>
            <p:cNvSpPr/>
            <p:nvPr/>
          </p:nvSpPr>
          <p:spPr>
            <a:xfrm>
              <a:off x="7430819" y="3117147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1" name="pg1241"/>
            <p:cNvSpPr/>
            <p:nvPr/>
          </p:nvSpPr>
          <p:spPr>
            <a:xfrm>
              <a:off x="7412919" y="3155565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2" name="pg1242"/>
            <p:cNvSpPr/>
            <p:nvPr/>
          </p:nvSpPr>
          <p:spPr>
            <a:xfrm>
              <a:off x="7421214" y="3163423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3" name="pg1243"/>
            <p:cNvSpPr/>
            <p:nvPr/>
          </p:nvSpPr>
          <p:spPr>
            <a:xfrm>
              <a:off x="7463997" y="3155565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4" name="pg1244"/>
            <p:cNvSpPr/>
            <p:nvPr/>
          </p:nvSpPr>
          <p:spPr>
            <a:xfrm>
              <a:off x="7472292" y="3163423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5" name="pg1245"/>
            <p:cNvSpPr/>
            <p:nvPr/>
          </p:nvSpPr>
          <p:spPr>
            <a:xfrm>
              <a:off x="7537776" y="3104487"/>
              <a:ext cx="79454" cy="99536"/>
            </a:xfrm>
            <a:custGeom>
              <a:avLst/>
              <a:pathLst>
                <a:path w="79454" h="99536">
                  <a:moveTo>
                    <a:pt x="8731" y="24447"/>
                  </a:moveTo>
                  <a:lnTo>
                    <a:pt x="8731" y="44965"/>
                  </a:lnTo>
                  <a:lnTo>
                    <a:pt x="74652" y="44965"/>
                  </a:lnTo>
                  <a:lnTo>
                    <a:pt x="74364" y="52426"/>
                  </a:lnTo>
                  <a:lnTo>
                    <a:pt x="74023" y="59267"/>
                  </a:lnTo>
                  <a:lnTo>
                    <a:pt x="73630" y="65488"/>
                  </a:lnTo>
                  <a:lnTo>
                    <a:pt x="73185" y="71089"/>
                  </a:lnTo>
                  <a:lnTo>
                    <a:pt x="72687" y="76071"/>
                  </a:lnTo>
                  <a:lnTo>
                    <a:pt x="72137" y="80432"/>
                  </a:lnTo>
                  <a:lnTo>
                    <a:pt x="71535" y="84173"/>
                  </a:lnTo>
                  <a:lnTo>
                    <a:pt x="70880" y="87295"/>
                  </a:lnTo>
                  <a:lnTo>
                    <a:pt x="70173" y="89796"/>
                  </a:lnTo>
                  <a:lnTo>
                    <a:pt x="69413" y="91678"/>
                  </a:lnTo>
                  <a:lnTo>
                    <a:pt x="68566" y="93171"/>
                  </a:lnTo>
                  <a:lnTo>
                    <a:pt x="67597" y="94507"/>
                  </a:lnTo>
                  <a:lnTo>
                    <a:pt x="66505" y="95685"/>
                  </a:lnTo>
                  <a:lnTo>
                    <a:pt x="65292" y="96707"/>
                  </a:lnTo>
                  <a:lnTo>
                    <a:pt x="63956" y="97571"/>
                  </a:lnTo>
                  <a:lnTo>
                    <a:pt x="62498" y="98278"/>
                  </a:lnTo>
                  <a:lnTo>
                    <a:pt x="60917" y="98829"/>
                  </a:lnTo>
                  <a:lnTo>
                    <a:pt x="59215" y="99221"/>
                  </a:lnTo>
                  <a:lnTo>
                    <a:pt x="57390" y="99457"/>
                  </a:lnTo>
                  <a:lnTo>
                    <a:pt x="55443" y="99536"/>
                  </a:lnTo>
                  <a:lnTo>
                    <a:pt x="54151" y="99518"/>
                  </a:lnTo>
                  <a:lnTo>
                    <a:pt x="52719" y="99466"/>
                  </a:lnTo>
                  <a:lnTo>
                    <a:pt x="51147" y="99379"/>
                  </a:lnTo>
                  <a:lnTo>
                    <a:pt x="49436" y="99256"/>
                  </a:lnTo>
                  <a:lnTo>
                    <a:pt x="47585" y="99099"/>
                  </a:lnTo>
                  <a:lnTo>
                    <a:pt x="45594" y="98907"/>
                  </a:lnTo>
                  <a:lnTo>
                    <a:pt x="43464" y="98680"/>
                  </a:lnTo>
                  <a:lnTo>
                    <a:pt x="41194" y="98418"/>
                  </a:lnTo>
                  <a:lnTo>
                    <a:pt x="38784" y="98121"/>
                  </a:lnTo>
                  <a:lnTo>
                    <a:pt x="36234" y="97789"/>
                  </a:lnTo>
                  <a:lnTo>
                    <a:pt x="34488" y="89495"/>
                  </a:lnTo>
                  <a:lnTo>
                    <a:pt x="37282" y="89827"/>
                  </a:lnTo>
                  <a:lnTo>
                    <a:pt x="39901" y="90123"/>
                  </a:lnTo>
                  <a:lnTo>
                    <a:pt x="42346" y="90385"/>
                  </a:lnTo>
                  <a:lnTo>
                    <a:pt x="44616" y="90612"/>
                  </a:lnTo>
                  <a:lnTo>
                    <a:pt x="46712" y="90805"/>
                  </a:lnTo>
                  <a:lnTo>
                    <a:pt x="48633" y="90962"/>
                  </a:lnTo>
                  <a:lnTo>
                    <a:pt x="50379" y="91084"/>
                  </a:lnTo>
                  <a:lnTo>
                    <a:pt x="51950" y="91171"/>
                  </a:lnTo>
                  <a:lnTo>
                    <a:pt x="53347" y="91224"/>
                  </a:lnTo>
                  <a:lnTo>
                    <a:pt x="54570" y="91241"/>
                  </a:lnTo>
                  <a:lnTo>
                    <a:pt x="55666" y="91193"/>
                  </a:lnTo>
                  <a:lnTo>
                    <a:pt x="56683" y="91049"/>
                  </a:lnTo>
                  <a:lnTo>
                    <a:pt x="57621" y="90809"/>
                  </a:lnTo>
                  <a:lnTo>
                    <a:pt x="58481" y="90473"/>
                  </a:lnTo>
                  <a:lnTo>
                    <a:pt x="59263" y="90041"/>
                  </a:lnTo>
                  <a:lnTo>
                    <a:pt x="59966" y="89512"/>
                  </a:lnTo>
                  <a:lnTo>
                    <a:pt x="60590" y="88888"/>
                  </a:lnTo>
                  <a:lnTo>
                    <a:pt x="61136" y="88168"/>
                  </a:lnTo>
                  <a:lnTo>
                    <a:pt x="61603" y="87351"/>
                  </a:lnTo>
                  <a:lnTo>
                    <a:pt x="61991" y="86439"/>
                  </a:lnTo>
                  <a:lnTo>
                    <a:pt x="62424" y="84771"/>
                  </a:lnTo>
                  <a:lnTo>
                    <a:pt x="62847" y="82737"/>
                  </a:lnTo>
                  <a:lnTo>
                    <a:pt x="63262" y="80336"/>
                  </a:lnTo>
                  <a:lnTo>
                    <a:pt x="63668" y="77568"/>
                  </a:lnTo>
                  <a:lnTo>
                    <a:pt x="64065" y="74433"/>
                  </a:lnTo>
                  <a:lnTo>
                    <a:pt x="64454" y="70932"/>
                  </a:lnTo>
                  <a:lnTo>
                    <a:pt x="64833" y="67064"/>
                  </a:lnTo>
                  <a:lnTo>
                    <a:pt x="65204" y="62830"/>
                  </a:lnTo>
                  <a:lnTo>
                    <a:pt x="65567" y="58228"/>
                  </a:lnTo>
                  <a:lnTo>
                    <a:pt x="65920" y="53260"/>
                  </a:lnTo>
                  <a:lnTo>
                    <a:pt x="0" y="53260"/>
                  </a:lnTo>
                  <a:lnTo>
                    <a:pt x="0" y="0"/>
                  </a:lnTo>
                  <a:lnTo>
                    <a:pt x="8731" y="0"/>
                  </a:lnTo>
                  <a:lnTo>
                    <a:pt x="8731" y="16152"/>
                  </a:lnTo>
                  <a:lnTo>
                    <a:pt x="79454" y="16152"/>
                  </a:lnTo>
                  <a:lnTo>
                    <a:pt x="79454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6" name="pg1246"/>
            <p:cNvSpPr/>
            <p:nvPr/>
          </p:nvSpPr>
          <p:spPr>
            <a:xfrm>
              <a:off x="7523806" y="3172154"/>
              <a:ext cx="67230" cy="8294"/>
            </a:xfrm>
            <a:custGeom>
              <a:avLst/>
              <a:pathLst>
                <a:path w="67230" h="8294">
                  <a:moveTo>
                    <a:pt x="0" y="0"/>
                  </a:moveTo>
                  <a:lnTo>
                    <a:pt x="67230" y="0"/>
                  </a:lnTo>
                  <a:lnTo>
                    <a:pt x="67230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7" name="pg1247"/>
            <p:cNvSpPr/>
            <p:nvPr/>
          </p:nvSpPr>
          <p:spPr>
            <a:xfrm>
              <a:off x="7633820" y="3104487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8" name="pg1248"/>
            <p:cNvSpPr/>
            <p:nvPr/>
          </p:nvSpPr>
          <p:spPr>
            <a:xfrm>
              <a:off x="7671801" y="3132864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3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5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9" name="pg1249"/>
            <p:cNvSpPr/>
            <p:nvPr/>
          </p:nvSpPr>
          <p:spPr>
            <a:xfrm>
              <a:off x="7688390" y="3161240"/>
              <a:ext cx="20955" cy="24884"/>
            </a:xfrm>
            <a:custGeom>
              <a:avLst/>
              <a:pathLst>
                <a:path w="20955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5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0" name="pg1250"/>
            <p:cNvSpPr/>
            <p:nvPr/>
          </p:nvSpPr>
          <p:spPr>
            <a:xfrm>
              <a:off x="7634257" y="3131554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70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1" name="pg1251"/>
            <p:cNvSpPr/>
            <p:nvPr/>
          </p:nvSpPr>
          <p:spPr>
            <a:xfrm>
              <a:off x="7635130" y="3188744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2" name="pg1252"/>
            <p:cNvSpPr/>
            <p:nvPr/>
          </p:nvSpPr>
          <p:spPr>
            <a:xfrm>
              <a:off x="7757367" y="3108853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3" name="pg1253"/>
            <p:cNvSpPr/>
            <p:nvPr/>
          </p:nvSpPr>
          <p:spPr>
            <a:xfrm>
              <a:off x="7766099" y="3117147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4" name="pg1254"/>
            <p:cNvSpPr/>
            <p:nvPr/>
          </p:nvSpPr>
          <p:spPr>
            <a:xfrm>
              <a:off x="7748199" y="3155565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5" name="pg1255"/>
            <p:cNvSpPr/>
            <p:nvPr/>
          </p:nvSpPr>
          <p:spPr>
            <a:xfrm>
              <a:off x="7756494" y="3163423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6" name="pg1256"/>
            <p:cNvSpPr/>
            <p:nvPr/>
          </p:nvSpPr>
          <p:spPr>
            <a:xfrm>
              <a:off x="7799277" y="3155565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7" name="pg1257"/>
            <p:cNvSpPr/>
            <p:nvPr/>
          </p:nvSpPr>
          <p:spPr>
            <a:xfrm>
              <a:off x="7807572" y="3163423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8" name="pg1258"/>
            <p:cNvSpPr/>
            <p:nvPr/>
          </p:nvSpPr>
          <p:spPr>
            <a:xfrm>
              <a:off x="7855594" y="3107543"/>
              <a:ext cx="100845" cy="76398"/>
            </a:xfrm>
            <a:custGeom>
              <a:avLst/>
              <a:pathLst>
                <a:path w="100845" h="76398">
                  <a:moveTo>
                    <a:pt x="84693" y="0"/>
                  </a:moveTo>
                  <a:lnTo>
                    <a:pt x="84693" y="68103"/>
                  </a:lnTo>
                  <a:lnTo>
                    <a:pt x="100845" y="68103"/>
                  </a:lnTo>
                  <a:lnTo>
                    <a:pt x="100845" y="76398"/>
                  </a:lnTo>
                  <a:lnTo>
                    <a:pt x="0" y="76398"/>
                  </a:lnTo>
                  <a:lnTo>
                    <a:pt x="0" y="68103"/>
                  </a:lnTo>
                  <a:lnTo>
                    <a:pt x="16589" y="68103"/>
                  </a:lnTo>
                  <a:lnTo>
                    <a:pt x="1658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9" name="pg1259"/>
            <p:cNvSpPr/>
            <p:nvPr/>
          </p:nvSpPr>
          <p:spPr>
            <a:xfrm>
              <a:off x="7880914" y="3115838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0" name="pg1260"/>
            <p:cNvSpPr/>
            <p:nvPr/>
          </p:nvSpPr>
          <p:spPr>
            <a:xfrm>
              <a:off x="7880914" y="3132864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1" name="pg1261"/>
            <p:cNvSpPr/>
            <p:nvPr/>
          </p:nvSpPr>
          <p:spPr>
            <a:xfrm>
              <a:off x="7880914" y="3149453"/>
              <a:ext cx="50641" cy="9604"/>
            </a:xfrm>
            <a:custGeom>
              <a:avLst/>
              <a:pathLst>
                <a:path w="50641" h="9604">
                  <a:moveTo>
                    <a:pt x="0" y="9604"/>
                  </a:moveTo>
                  <a:lnTo>
                    <a:pt x="50641" y="9604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2" name="pg1262"/>
            <p:cNvSpPr/>
            <p:nvPr/>
          </p:nvSpPr>
          <p:spPr>
            <a:xfrm>
              <a:off x="7880914" y="3166479"/>
              <a:ext cx="50641" cy="9167"/>
            </a:xfrm>
            <a:custGeom>
              <a:avLst/>
              <a:pathLst>
                <a:path w="50641" h="9167">
                  <a:moveTo>
                    <a:pt x="0" y="9167"/>
                  </a:moveTo>
                  <a:lnTo>
                    <a:pt x="50641" y="9167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3" name="pg1263"/>
            <p:cNvSpPr/>
            <p:nvPr/>
          </p:nvSpPr>
          <p:spPr>
            <a:xfrm>
              <a:off x="7858213" y="3184814"/>
              <a:ext cx="37980" cy="20955"/>
            </a:xfrm>
            <a:custGeom>
              <a:avLst/>
              <a:pathLst>
                <a:path w="37980" h="20955">
                  <a:moveTo>
                    <a:pt x="32305" y="0"/>
                  </a:moveTo>
                  <a:lnTo>
                    <a:pt x="37980" y="6548"/>
                  </a:lnTo>
                  <a:lnTo>
                    <a:pt x="35597" y="8185"/>
                  </a:lnTo>
                  <a:lnTo>
                    <a:pt x="32986" y="9779"/>
                  </a:lnTo>
                  <a:lnTo>
                    <a:pt x="30149" y="11328"/>
                  </a:lnTo>
                  <a:lnTo>
                    <a:pt x="27084" y="12834"/>
                  </a:lnTo>
                  <a:lnTo>
                    <a:pt x="23792" y="14297"/>
                  </a:lnTo>
                  <a:lnTo>
                    <a:pt x="20273" y="15716"/>
                  </a:lnTo>
                  <a:lnTo>
                    <a:pt x="16528" y="17091"/>
                  </a:lnTo>
                  <a:lnTo>
                    <a:pt x="12555" y="18422"/>
                  </a:lnTo>
                  <a:lnTo>
                    <a:pt x="8355" y="19710"/>
                  </a:lnTo>
                  <a:lnTo>
                    <a:pt x="3929" y="20955"/>
                  </a:lnTo>
                  <a:lnTo>
                    <a:pt x="0" y="12660"/>
                  </a:lnTo>
                  <a:lnTo>
                    <a:pt x="3780" y="11747"/>
                  </a:lnTo>
                  <a:lnTo>
                    <a:pt x="7439" y="10756"/>
                  </a:lnTo>
                  <a:lnTo>
                    <a:pt x="10975" y="9687"/>
                  </a:lnTo>
                  <a:lnTo>
                    <a:pt x="14389" y="8539"/>
                  </a:lnTo>
                  <a:lnTo>
                    <a:pt x="17680" y="7312"/>
                  </a:lnTo>
                  <a:lnTo>
                    <a:pt x="20850" y="6007"/>
                  </a:lnTo>
                  <a:lnTo>
                    <a:pt x="23897" y="4623"/>
                  </a:lnTo>
                  <a:lnTo>
                    <a:pt x="26822" y="3160"/>
                  </a:lnTo>
                  <a:lnTo>
                    <a:pt x="29625" y="1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4" name="pg1264"/>
            <p:cNvSpPr/>
            <p:nvPr/>
          </p:nvSpPr>
          <p:spPr>
            <a:xfrm>
              <a:off x="7912347" y="3185251"/>
              <a:ext cx="40600" cy="20081"/>
            </a:xfrm>
            <a:custGeom>
              <a:avLst/>
              <a:pathLst>
                <a:path w="40600" h="20081">
                  <a:moveTo>
                    <a:pt x="5675" y="0"/>
                  </a:moveTo>
                  <a:lnTo>
                    <a:pt x="9167" y="820"/>
                  </a:lnTo>
                  <a:lnTo>
                    <a:pt x="12660" y="1711"/>
                  </a:lnTo>
                  <a:lnTo>
                    <a:pt x="16152" y="2671"/>
                  </a:lnTo>
                  <a:lnTo>
                    <a:pt x="19645" y="3702"/>
                  </a:lnTo>
                  <a:lnTo>
                    <a:pt x="23137" y="4802"/>
                  </a:lnTo>
                  <a:lnTo>
                    <a:pt x="26630" y="5972"/>
                  </a:lnTo>
                  <a:lnTo>
                    <a:pt x="30122" y="7212"/>
                  </a:lnTo>
                  <a:lnTo>
                    <a:pt x="33615" y="8521"/>
                  </a:lnTo>
                  <a:lnTo>
                    <a:pt x="37107" y="9901"/>
                  </a:lnTo>
                  <a:lnTo>
                    <a:pt x="40600" y="11350"/>
                  </a:lnTo>
                  <a:lnTo>
                    <a:pt x="35361" y="20081"/>
                  </a:lnTo>
                  <a:lnTo>
                    <a:pt x="31864" y="18379"/>
                  </a:lnTo>
                  <a:lnTo>
                    <a:pt x="28359" y="16764"/>
                  </a:lnTo>
                  <a:lnTo>
                    <a:pt x="24844" y="15236"/>
                  </a:lnTo>
                  <a:lnTo>
                    <a:pt x="21321" y="13795"/>
                  </a:lnTo>
                  <a:lnTo>
                    <a:pt x="17789" y="12442"/>
                  </a:lnTo>
                  <a:lnTo>
                    <a:pt x="14249" y="11176"/>
                  </a:lnTo>
                  <a:lnTo>
                    <a:pt x="10700" y="9997"/>
                  </a:lnTo>
                  <a:lnTo>
                    <a:pt x="7142" y="8905"/>
                  </a:lnTo>
                  <a:lnTo>
                    <a:pt x="3575" y="7901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5" name="pg1265"/>
            <p:cNvSpPr/>
            <p:nvPr/>
          </p:nvSpPr>
          <p:spPr>
            <a:xfrm>
              <a:off x="7968664" y="3104050"/>
              <a:ext cx="97353" cy="101282"/>
            </a:xfrm>
            <a:custGeom>
              <a:avLst/>
              <a:pathLst>
                <a:path w="97353" h="101282">
                  <a:moveTo>
                    <a:pt x="1746" y="12223"/>
                  </a:moveTo>
                  <a:lnTo>
                    <a:pt x="34925" y="12223"/>
                  </a:lnTo>
                  <a:lnTo>
                    <a:pt x="35531" y="11001"/>
                  </a:lnTo>
                  <a:lnTo>
                    <a:pt x="36129" y="9779"/>
                  </a:lnTo>
                  <a:lnTo>
                    <a:pt x="36719" y="8556"/>
                  </a:lnTo>
                  <a:lnTo>
                    <a:pt x="37299" y="7334"/>
                  </a:lnTo>
                  <a:lnTo>
                    <a:pt x="37871" y="6111"/>
                  </a:lnTo>
                  <a:lnTo>
                    <a:pt x="38434" y="4889"/>
                  </a:lnTo>
                  <a:lnTo>
                    <a:pt x="38989" y="3667"/>
                  </a:lnTo>
                  <a:lnTo>
                    <a:pt x="39535" y="2444"/>
                  </a:lnTo>
                  <a:lnTo>
                    <a:pt x="40072" y="1222"/>
                  </a:lnTo>
                  <a:lnTo>
                    <a:pt x="40600" y="0"/>
                  </a:lnTo>
                  <a:lnTo>
                    <a:pt x="48895" y="1746"/>
                  </a:lnTo>
                  <a:lnTo>
                    <a:pt x="48541" y="2793"/>
                  </a:lnTo>
                  <a:lnTo>
                    <a:pt x="48179" y="3841"/>
                  </a:lnTo>
                  <a:lnTo>
                    <a:pt x="47807" y="4889"/>
                  </a:lnTo>
                  <a:lnTo>
                    <a:pt x="47428" y="5937"/>
                  </a:lnTo>
                  <a:lnTo>
                    <a:pt x="47039" y="6985"/>
                  </a:lnTo>
                  <a:lnTo>
                    <a:pt x="46642" y="8032"/>
                  </a:lnTo>
                  <a:lnTo>
                    <a:pt x="46236" y="9080"/>
                  </a:lnTo>
                  <a:lnTo>
                    <a:pt x="45821" y="10128"/>
                  </a:lnTo>
                  <a:lnTo>
                    <a:pt x="45398" y="11176"/>
                  </a:lnTo>
                  <a:lnTo>
                    <a:pt x="44965" y="12223"/>
                  </a:lnTo>
                  <a:lnTo>
                    <a:pt x="97353" y="12223"/>
                  </a:lnTo>
                  <a:lnTo>
                    <a:pt x="97353" y="20518"/>
                  </a:lnTo>
                  <a:lnTo>
                    <a:pt x="40600" y="20518"/>
                  </a:lnTo>
                  <a:lnTo>
                    <a:pt x="39888" y="21828"/>
                  </a:lnTo>
                  <a:lnTo>
                    <a:pt x="39150" y="23137"/>
                  </a:lnTo>
                  <a:lnTo>
                    <a:pt x="38386" y="24447"/>
                  </a:lnTo>
                  <a:lnTo>
                    <a:pt x="37596" y="25757"/>
                  </a:lnTo>
                  <a:lnTo>
                    <a:pt x="36780" y="27066"/>
                  </a:lnTo>
                  <a:lnTo>
                    <a:pt x="35937" y="28376"/>
                  </a:lnTo>
                  <a:lnTo>
                    <a:pt x="35069" y="29686"/>
                  </a:lnTo>
                  <a:lnTo>
                    <a:pt x="34174" y="30995"/>
                  </a:lnTo>
                  <a:lnTo>
                    <a:pt x="33252" y="32305"/>
                  </a:lnTo>
                  <a:lnTo>
                    <a:pt x="32305" y="33615"/>
                  </a:lnTo>
                  <a:lnTo>
                    <a:pt x="88622" y="33615"/>
                  </a:lnTo>
                  <a:lnTo>
                    <a:pt x="88622" y="89495"/>
                  </a:lnTo>
                  <a:lnTo>
                    <a:pt x="88591" y="90519"/>
                  </a:lnTo>
                  <a:lnTo>
                    <a:pt x="88499" y="91494"/>
                  </a:lnTo>
                  <a:lnTo>
                    <a:pt x="88347" y="92422"/>
                  </a:lnTo>
                  <a:lnTo>
                    <a:pt x="88133" y="93302"/>
                  </a:lnTo>
                  <a:lnTo>
                    <a:pt x="87858" y="94133"/>
                  </a:lnTo>
                  <a:lnTo>
                    <a:pt x="87522" y="94917"/>
                  </a:lnTo>
                  <a:lnTo>
                    <a:pt x="87124" y="95653"/>
                  </a:lnTo>
                  <a:lnTo>
                    <a:pt x="86666" y="96340"/>
                  </a:lnTo>
                  <a:lnTo>
                    <a:pt x="86146" y="96980"/>
                  </a:lnTo>
                  <a:lnTo>
                    <a:pt x="85566" y="97571"/>
                  </a:lnTo>
                  <a:lnTo>
                    <a:pt x="84924" y="98110"/>
                  </a:lnTo>
                  <a:lnTo>
                    <a:pt x="84221" y="98593"/>
                  </a:lnTo>
                  <a:lnTo>
                    <a:pt x="83457" y="99018"/>
                  </a:lnTo>
                  <a:lnTo>
                    <a:pt x="82632" y="99387"/>
                  </a:lnTo>
                  <a:lnTo>
                    <a:pt x="81746" y="99699"/>
                  </a:lnTo>
                  <a:lnTo>
                    <a:pt x="80798" y="99955"/>
                  </a:lnTo>
                  <a:lnTo>
                    <a:pt x="79790" y="100153"/>
                  </a:lnTo>
                  <a:lnTo>
                    <a:pt x="78720" y="100295"/>
                  </a:lnTo>
                  <a:lnTo>
                    <a:pt x="77590" y="100380"/>
                  </a:lnTo>
                  <a:lnTo>
                    <a:pt x="76398" y="100409"/>
                  </a:lnTo>
                  <a:lnTo>
                    <a:pt x="75062" y="100400"/>
                  </a:lnTo>
                  <a:lnTo>
                    <a:pt x="73674" y="100374"/>
                  </a:lnTo>
                  <a:lnTo>
                    <a:pt x="72233" y="100330"/>
                  </a:lnTo>
                  <a:lnTo>
                    <a:pt x="70740" y="100269"/>
                  </a:lnTo>
                  <a:lnTo>
                    <a:pt x="69195" y="100191"/>
                  </a:lnTo>
                  <a:lnTo>
                    <a:pt x="67597" y="100095"/>
                  </a:lnTo>
                  <a:lnTo>
                    <a:pt x="65947" y="99981"/>
                  </a:lnTo>
                  <a:lnTo>
                    <a:pt x="64244" y="99850"/>
                  </a:lnTo>
                  <a:lnTo>
                    <a:pt x="62489" y="99702"/>
                  </a:lnTo>
                  <a:lnTo>
                    <a:pt x="60682" y="99536"/>
                  </a:lnTo>
                  <a:lnTo>
                    <a:pt x="58499" y="90805"/>
                  </a:lnTo>
                  <a:lnTo>
                    <a:pt x="60795" y="90970"/>
                  </a:lnTo>
                  <a:lnTo>
                    <a:pt x="62969" y="91119"/>
                  </a:lnTo>
                  <a:lnTo>
                    <a:pt x="65021" y="91250"/>
                  </a:lnTo>
                  <a:lnTo>
                    <a:pt x="66951" y="91363"/>
                  </a:lnTo>
                  <a:lnTo>
                    <a:pt x="68758" y="91459"/>
                  </a:lnTo>
                  <a:lnTo>
                    <a:pt x="70443" y="91538"/>
                  </a:lnTo>
                  <a:lnTo>
                    <a:pt x="72006" y="91599"/>
                  </a:lnTo>
                  <a:lnTo>
                    <a:pt x="73447" y="91643"/>
                  </a:lnTo>
                  <a:lnTo>
                    <a:pt x="74765" y="91669"/>
                  </a:lnTo>
                  <a:lnTo>
                    <a:pt x="75961" y="91678"/>
                  </a:lnTo>
                  <a:lnTo>
                    <a:pt x="76708" y="91634"/>
                  </a:lnTo>
                  <a:lnTo>
                    <a:pt x="77376" y="91503"/>
                  </a:lnTo>
                  <a:lnTo>
                    <a:pt x="77965" y="91285"/>
                  </a:lnTo>
                  <a:lnTo>
                    <a:pt x="78476" y="90979"/>
                  </a:lnTo>
                  <a:lnTo>
                    <a:pt x="78908" y="90586"/>
                  </a:lnTo>
                  <a:lnTo>
                    <a:pt x="79262" y="90106"/>
                  </a:lnTo>
                  <a:lnTo>
                    <a:pt x="79537" y="89538"/>
                  </a:lnTo>
                  <a:lnTo>
                    <a:pt x="79733" y="88884"/>
                  </a:lnTo>
                  <a:lnTo>
                    <a:pt x="79851" y="88141"/>
                  </a:lnTo>
                  <a:lnTo>
                    <a:pt x="79890" y="87312"/>
                  </a:lnTo>
                  <a:lnTo>
                    <a:pt x="79890" y="78144"/>
                  </a:lnTo>
                  <a:lnTo>
                    <a:pt x="30995" y="78144"/>
                  </a:lnTo>
                  <a:lnTo>
                    <a:pt x="30995" y="101282"/>
                  </a:lnTo>
                  <a:lnTo>
                    <a:pt x="22264" y="101282"/>
                  </a:lnTo>
                  <a:lnTo>
                    <a:pt x="22264" y="46712"/>
                  </a:lnTo>
                  <a:lnTo>
                    <a:pt x="20771" y="48270"/>
                  </a:lnTo>
                  <a:lnTo>
                    <a:pt x="19261" y="49803"/>
                  </a:lnTo>
                  <a:lnTo>
                    <a:pt x="17733" y="51309"/>
                  </a:lnTo>
                  <a:lnTo>
                    <a:pt x="16187" y="52789"/>
                  </a:lnTo>
                  <a:lnTo>
                    <a:pt x="14624" y="54242"/>
                  </a:lnTo>
                  <a:lnTo>
                    <a:pt x="13044" y="55670"/>
                  </a:lnTo>
                  <a:lnTo>
                    <a:pt x="11446" y="57071"/>
                  </a:lnTo>
                  <a:lnTo>
                    <a:pt x="9831" y="58446"/>
                  </a:lnTo>
                  <a:lnTo>
                    <a:pt x="8198" y="59795"/>
                  </a:lnTo>
                  <a:lnTo>
                    <a:pt x="6548" y="61118"/>
                  </a:lnTo>
                  <a:lnTo>
                    <a:pt x="0" y="55006"/>
                  </a:lnTo>
                  <a:lnTo>
                    <a:pt x="3763" y="51833"/>
                  </a:lnTo>
                  <a:lnTo>
                    <a:pt x="7369" y="48598"/>
                  </a:lnTo>
                  <a:lnTo>
                    <a:pt x="10818" y="45302"/>
                  </a:lnTo>
                  <a:lnTo>
                    <a:pt x="14109" y="41944"/>
                  </a:lnTo>
                  <a:lnTo>
                    <a:pt x="17244" y="38526"/>
                  </a:lnTo>
                  <a:lnTo>
                    <a:pt x="20221" y="35047"/>
                  </a:lnTo>
                  <a:lnTo>
                    <a:pt x="23041" y="31506"/>
                  </a:lnTo>
                  <a:lnTo>
                    <a:pt x="25704" y="27905"/>
                  </a:lnTo>
                  <a:lnTo>
                    <a:pt x="28210" y="24242"/>
                  </a:lnTo>
                  <a:lnTo>
                    <a:pt x="30559" y="20518"/>
                  </a:lnTo>
                  <a:lnTo>
                    <a:pt x="1746" y="205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6" name="pg1266"/>
            <p:cNvSpPr/>
            <p:nvPr/>
          </p:nvSpPr>
          <p:spPr>
            <a:xfrm>
              <a:off x="7999659" y="3145960"/>
              <a:ext cx="48895" cy="10477"/>
            </a:xfrm>
            <a:custGeom>
              <a:avLst/>
              <a:pathLst>
                <a:path w="48895" h="10477">
                  <a:moveTo>
                    <a:pt x="0" y="10477"/>
                  </a:moveTo>
                  <a:lnTo>
                    <a:pt x="48895" y="10477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7" name="pg1267"/>
            <p:cNvSpPr/>
            <p:nvPr/>
          </p:nvSpPr>
          <p:spPr>
            <a:xfrm>
              <a:off x="7999659" y="3164296"/>
              <a:ext cx="48895" cy="10040"/>
            </a:xfrm>
            <a:custGeom>
              <a:avLst/>
              <a:pathLst>
                <a:path w="48895" h="10040">
                  <a:moveTo>
                    <a:pt x="0" y="10040"/>
                  </a:moveTo>
                  <a:lnTo>
                    <a:pt x="48895" y="10040"/>
                  </a:lnTo>
                  <a:lnTo>
                    <a:pt x="488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8" name="pg1268"/>
            <p:cNvSpPr/>
            <p:nvPr/>
          </p:nvSpPr>
          <p:spPr>
            <a:xfrm>
              <a:off x="8084789" y="3107979"/>
              <a:ext cx="89931" cy="97789"/>
            </a:xfrm>
            <a:custGeom>
              <a:avLst/>
              <a:pathLst>
                <a:path w="89931" h="97789">
                  <a:moveTo>
                    <a:pt x="89931" y="0"/>
                  </a:moveTo>
                  <a:lnTo>
                    <a:pt x="89931" y="86002"/>
                  </a:lnTo>
                  <a:lnTo>
                    <a:pt x="89901" y="87026"/>
                  </a:lnTo>
                  <a:lnTo>
                    <a:pt x="89809" y="88002"/>
                  </a:lnTo>
                  <a:lnTo>
                    <a:pt x="89656" y="88929"/>
                  </a:lnTo>
                  <a:lnTo>
                    <a:pt x="89442" y="89809"/>
                  </a:lnTo>
                  <a:lnTo>
                    <a:pt x="89167" y="90641"/>
                  </a:lnTo>
                  <a:lnTo>
                    <a:pt x="88831" y="91424"/>
                  </a:lnTo>
                  <a:lnTo>
                    <a:pt x="88434" y="92160"/>
                  </a:lnTo>
                  <a:lnTo>
                    <a:pt x="87976" y="92848"/>
                  </a:lnTo>
                  <a:lnTo>
                    <a:pt x="87456" y="93487"/>
                  </a:lnTo>
                  <a:lnTo>
                    <a:pt x="86875" y="94079"/>
                  </a:lnTo>
                  <a:lnTo>
                    <a:pt x="86234" y="94618"/>
                  </a:lnTo>
                  <a:lnTo>
                    <a:pt x="85531" y="95100"/>
                  </a:lnTo>
                  <a:lnTo>
                    <a:pt x="84767" y="95526"/>
                  </a:lnTo>
                  <a:lnTo>
                    <a:pt x="83942" y="95895"/>
                  </a:lnTo>
                  <a:lnTo>
                    <a:pt x="83056" y="96207"/>
                  </a:lnTo>
                  <a:lnTo>
                    <a:pt x="82108" y="96462"/>
                  </a:lnTo>
                  <a:lnTo>
                    <a:pt x="81100" y="96661"/>
                  </a:lnTo>
                  <a:lnTo>
                    <a:pt x="80030" y="96803"/>
                  </a:lnTo>
                  <a:lnTo>
                    <a:pt x="78899" y="96888"/>
                  </a:lnTo>
                  <a:lnTo>
                    <a:pt x="77708" y="96916"/>
                  </a:lnTo>
                  <a:lnTo>
                    <a:pt x="76642" y="96908"/>
                  </a:lnTo>
                  <a:lnTo>
                    <a:pt x="75542" y="96881"/>
                  </a:lnTo>
                  <a:lnTo>
                    <a:pt x="74407" y="96838"/>
                  </a:lnTo>
                  <a:lnTo>
                    <a:pt x="73237" y="96777"/>
                  </a:lnTo>
                  <a:lnTo>
                    <a:pt x="72032" y="96698"/>
                  </a:lnTo>
                  <a:lnTo>
                    <a:pt x="70792" y="96602"/>
                  </a:lnTo>
                  <a:lnTo>
                    <a:pt x="69518" y="96489"/>
                  </a:lnTo>
                  <a:lnTo>
                    <a:pt x="68208" y="96358"/>
                  </a:lnTo>
                  <a:lnTo>
                    <a:pt x="66863" y="96209"/>
                  </a:lnTo>
                  <a:lnTo>
                    <a:pt x="65484" y="96043"/>
                  </a:lnTo>
                  <a:lnTo>
                    <a:pt x="63738" y="87312"/>
                  </a:lnTo>
                  <a:lnTo>
                    <a:pt x="65528" y="87478"/>
                  </a:lnTo>
                  <a:lnTo>
                    <a:pt x="67230" y="87626"/>
                  </a:lnTo>
                  <a:lnTo>
                    <a:pt x="68845" y="87757"/>
                  </a:lnTo>
                  <a:lnTo>
                    <a:pt x="70373" y="87871"/>
                  </a:lnTo>
                  <a:lnTo>
                    <a:pt x="71814" y="87967"/>
                  </a:lnTo>
                  <a:lnTo>
                    <a:pt x="73167" y="88045"/>
                  </a:lnTo>
                  <a:lnTo>
                    <a:pt x="74433" y="88107"/>
                  </a:lnTo>
                  <a:lnTo>
                    <a:pt x="75612" y="88150"/>
                  </a:lnTo>
                  <a:lnTo>
                    <a:pt x="76704" y="88176"/>
                  </a:lnTo>
                  <a:lnTo>
                    <a:pt x="77708" y="88185"/>
                  </a:lnTo>
                  <a:lnTo>
                    <a:pt x="78371" y="88141"/>
                  </a:lnTo>
                  <a:lnTo>
                    <a:pt x="78965" y="88011"/>
                  </a:lnTo>
                  <a:lnTo>
                    <a:pt x="79489" y="87792"/>
                  </a:lnTo>
                  <a:lnTo>
                    <a:pt x="79943" y="87487"/>
                  </a:lnTo>
                  <a:lnTo>
                    <a:pt x="80327" y="87094"/>
                  </a:lnTo>
                  <a:lnTo>
                    <a:pt x="80641" y="86614"/>
                  </a:lnTo>
                  <a:lnTo>
                    <a:pt x="80886" y="86046"/>
                  </a:lnTo>
                  <a:lnTo>
                    <a:pt x="81060" y="85391"/>
                  </a:lnTo>
                  <a:lnTo>
                    <a:pt x="81165" y="84649"/>
                  </a:lnTo>
                  <a:lnTo>
                    <a:pt x="81200" y="83819"/>
                  </a:lnTo>
                  <a:lnTo>
                    <a:pt x="81200" y="8294"/>
                  </a:lnTo>
                  <a:lnTo>
                    <a:pt x="8731" y="8294"/>
                  </a:lnTo>
                  <a:lnTo>
                    <a:pt x="8731" y="97789"/>
                  </a:lnTo>
                  <a:lnTo>
                    <a:pt x="0" y="97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9" name="pg1269"/>
            <p:cNvSpPr/>
            <p:nvPr/>
          </p:nvSpPr>
          <p:spPr>
            <a:xfrm>
              <a:off x="8101379" y="3128498"/>
              <a:ext cx="57189" cy="8294"/>
            </a:xfrm>
            <a:custGeom>
              <a:avLst/>
              <a:pathLst>
                <a:path w="57189" h="8294">
                  <a:moveTo>
                    <a:pt x="0" y="0"/>
                  </a:moveTo>
                  <a:lnTo>
                    <a:pt x="57189" y="0"/>
                  </a:lnTo>
                  <a:lnTo>
                    <a:pt x="57189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0" name="pg1270"/>
            <p:cNvSpPr/>
            <p:nvPr/>
          </p:nvSpPr>
          <p:spPr>
            <a:xfrm>
              <a:off x="8107054" y="3149016"/>
              <a:ext cx="45839" cy="34051"/>
            </a:xfrm>
            <a:custGeom>
              <a:avLst/>
              <a:pathLst>
                <a:path w="45839" h="34051">
                  <a:moveTo>
                    <a:pt x="0" y="0"/>
                  </a:moveTo>
                  <a:lnTo>
                    <a:pt x="45839" y="0"/>
                  </a:lnTo>
                  <a:lnTo>
                    <a:pt x="45839" y="34051"/>
                  </a:lnTo>
                  <a:lnTo>
                    <a:pt x="0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1" name="pg1271"/>
            <p:cNvSpPr/>
            <p:nvPr/>
          </p:nvSpPr>
          <p:spPr>
            <a:xfrm>
              <a:off x="8115785" y="3157311"/>
              <a:ext cx="28376" cy="17462"/>
            </a:xfrm>
            <a:custGeom>
              <a:avLst/>
              <a:pathLst>
                <a:path w="28376" h="17462">
                  <a:moveTo>
                    <a:pt x="0" y="17462"/>
                  </a:moveTo>
                  <a:lnTo>
                    <a:pt x="28376" y="17462"/>
                  </a:lnTo>
                  <a:lnTo>
                    <a:pt x="28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2" name="pg1272"/>
            <p:cNvSpPr/>
            <p:nvPr/>
          </p:nvSpPr>
          <p:spPr>
            <a:xfrm>
              <a:off x="8191310" y="3103614"/>
              <a:ext cx="49768" cy="27066"/>
            </a:xfrm>
            <a:custGeom>
              <a:avLst/>
              <a:pathLst>
                <a:path w="49768" h="27066">
                  <a:moveTo>
                    <a:pt x="18335" y="0"/>
                  </a:moveTo>
                  <a:lnTo>
                    <a:pt x="27066" y="2619"/>
                  </a:lnTo>
                  <a:lnTo>
                    <a:pt x="24447" y="7421"/>
                  </a:lnTo>
                  <a:lnTo>
                    <a:pt x="49768" y="7421"/>
                  </a:lnTo>
                  <a:lnTo>
                    <a:pt x="49768" y="14843"/>
                  </a:lnTo>
                  <a:lnTo>
                    <a:pt x="35798" y="14843"/>
                  </a:lnTo>
                  <a:lnTo>
                    <a:pt x="36492" y="15541"/>
                  </a:lnTo>
                  <a:lnTo>
                    <a:pt x="37177" y="16240"/>
                  </a:lnTo>
                  <a:lnTo>
                    <a:pt x="37854" y="16938"/>
                  </a:lnTo>
                  <a:lnTo>
                    <a:pt x="38522" y="17637"/>
                  </a:lnTo>
                  <a:lnTo>
                    <a:pt x="39181" y="18335"/>
                  </a:lnTo>
                  <a:lnTo>
                    <a:pt x="39831" y="19034"/>
                  </a:lnTo>
                  <a:lnTo>
                    <a:pt x="40473" y="19732"/>
                  </a:lnTo>
                  <a:lnTo>
                    <a:pt x="41106" y="20431"/>
                  </a:lnTo>
                  <a:lnTo>
                    <a:pt x="41731" y="21129"/>
                  </a:lnTo>
                  <a:lnTo>
                    <a:pt x="42346" y="21828"/>
                  </a:lnTo>
                  <a:lnTo>
                    <a:pt x="34488" y="26193"/>
                  </a:lnTo>
                  <a:lnTo>
                    <a:pt x="33776" y="25058"/>
                  </a:lnTo>
                  <a:lnTo>
                    <a:pt x="33039" y="23923"/>
                  </a:lnTo>
                  <a:lnTo>
                    <a:pt x="32275" y="22788"/>
                  </a:lnTo>
                  <a:lnTo>
                    <a:pt x="31484" y="21653"/>
                  </a:lnTo>
                  <a:lnTo>
                    <a:pt x="30668" y="20518"/>
                  </a:lnTo>
                  <a:lnTo>
                    <a:pt x="29825" y="19383"/>
                  </a:lnTo>
                  <a:lnTo>
                    <a:pt x="28957" y="18248"/>
                  </a:lnTo>
                  <a:lnTo>
                    <a:pt x="28062" y="17113"/>
                  </a:lnTo>
                  <a:lnTo>
                    <a:pt x="27141" y="15978"/>
                  </a:lnTo>
                  <a:lnTo>
                    <a:pt x="26193" y="14843"/>
                  </a:lnTo>
                  <a:lnTo>
                    <a:pt x="19208" y="14843"/>
                  </a:lnTo>
                  <a:lnTo>
                    <a:pt x="18143" y="16222"/>
                  </a:lnTo>
                  <a:lnTo>
                    <a:pt x="17043" y="17567"/>
                  </a:lnTo>
                  <a:lnTo>
                    <a:pt x="15908" y="18876"/>
                  </a:lnTo>
                  <a:lnTo>
                    <a:pt x="14738" y="20151"/>
                  </a:lnTo>
                  <a:lnTo>
                    <a:pt x="13533" y="21391"/>
                  </a:lnTo>
                  <a:lnTo>
                    <a:pt x="12293" y="22596"/>
                  </a:lnTo>
                  <a:lnTo>
                    <a:pt x="11018" y="23766"/>
                  </a:lnTo>
                  <a:lnTo>
                    <a:pt x="9709" y="24901"/>
                  </a:lnTo>
                  <a:lnTo>
                    <a:pt x="8364" y="26001"/>
                  </a:lnTo>
                  <a:lnTo>
                    <a:pt x="6985" y="27066"/>
                  </a:lnTo>
                  <a:lnTo>
                    <a:pt x="0" y="21828"/>
                  </a:lnTo>
                  <a:lnTo>
                    <a:pt x="2540" y="19802"/>
                  </a:lnTo>
                  <a:lnTo>
                    <a:pt x="4924" y="17741"/>
                  </a:lnTo>
                  <a:lnTo>
                    <a:pt x="7150" y="15646"/>
                  </a:lnTo>
                  <a:lnTo>
                    <a:pt x="9220" y="13515"/>
                  </a:lnTo>
                  <a:lnTo>
                    <a:pt x="11132" y="11350"/>
                  </a:lnTo>
                  <a:lnTo>
                    <a:pt x="12887" y="9150"/>
                  </a:lnTo>
                  <a:lnTo>
                    <a:pt x="14485" y="6915"/>
                  </a:lnTo>
                  <a:lnTo>
                    <a:pt x="15925" y="4645"/>
                  </a:lnTo>
                  <a:lnTo>
                    <a:pt x="17209" y="233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3" name="pg1273"/>
            <p:cNvSpPr/>
            <p:nvPr/>
          </p:nvSpPr>
          <p:spPr>
            <a:xfrm>
              <a:off x="8238896" y="3103614"/>
              <a:ext cx="52387" cy="25757"/>
            </a:xfrm>
            <a:custGeom>
              <a:avLst/>
              <a:pathLst>
                <a:path w="52387" h="25757">
                  <a:moveTo>
                    <a:pt x="16152" y="0"/>
                  </a:moveTo>
                  <a:lnTo>
                    <a:pt x="24447" y="2619"/>
                  </a:lnTo>
                  <a:lnTo>
                    <a:pt x="24268" y="3060"/>
                  </a:lnTo>
                  <a:lnTo>
                    <a:pt x="24080" y="3509"/>
                  </a:lnTo>
                  <a:lnTo>
                    <a:pt x="23884" y="3968"/>
                  </a:lnTo>
                  <a:lnTo>
                    <a:pt x="23679" y="4435"/>
                  </a:lnTo>
                  <a:lnTo>
                    <a:pt x="23465" y="4911"/>
                  </a:lnTo>
                  <a:lnTo>
                    <a:pt x="23242" y="5395"/>
                  </a:lnTo>
                  <a:lnTo>
                    <a:pt x="23011" y="5889"/>
                  </a:lnTo>
                  <a:lnTo>
                    <a:pt x="22771" y="6391"/>
                  </a:lnTo>
                  <a:lnTo>
                    <a:pt x="22522" y="6902"/>
                  </a:lnTo>
                  <a:lnTo>
                    <a:pt x="22264" y="7421"/>
                  </a:lnTo>
                  <a:lnTo>
                    <a:pt x="52387" y="7421"/>
                  </a:lnTo>
                  <a:lnTo>
                    <a:pt x="52387" y="14843"/>
                  </a:lnTo>
                  <a:lnTo>
                    <a:pt x="34925" y="14843"/>
                  </a:lnTo>
                  <a:lnTo>
                    <a:pt x="38854" y="19645"/>
                  </a:lnTo>
                  <a:lnTo>
                    <a:pt x="30995" y="24010"/>
                  </a:lnTo>
                  <a:lnTo>
                    <a:pt x="30463" y="23133"/>
                  </a:lnTo>
                  <a:lnTo>
                    <a:pt x="29913" y="22247"/>
                  </a:lnTo>
                  <a:lnTo>
                    <a:pt x="29345" y="21352"/>
                  </a:lnTo>
                  <a:lnTo>
                    <a:pt x="28760" y="20448"/>
                  </a:lnTo>
                  <a:lnTo>
                    <a:pt x="28158" y="19536"/>
                  </a:lnTo>
                  <a:lnTo>
                    <a:pt x="27538" y="18615"/>
                  </a:lnTo>
                  <a:lnTo>
                    <a:pt x="26900" y="17685"/>
                  </a:lnTo>
                  <a:lnTo>
                    <a:pt x="26246" y="16746"/>
                  </a:lnTo>
                  <a:lnTo>
                    <a:pt x="25573" y="15799"/>
                  </a:lnTo>
                  <a:lnTo>
                    <a:pt x="24884" y="14843"/>
                  </a:lnTo>
                  <a:lnTo>
                    <a:pt x="17462" y="14843"/>
                  </a:lnTo>
                  <a:lnTo>
                    <a:pt x="16576" y="16052"/>
                  </a:lnTo>
                  <a:lnTo>
                    <a:pt x="15663" y="17235"/>
                  </a:lnTo>
                  <a:lnTo>
                    <a:pt x="14725" y="18392"/>
                  </a:lnTo>
                  <a:lnTo>
                    <a:pt x="13760" y="19523"/>
                  </a:lnTo>
                  <a:lnTo>
                    <a:pt x="12769" y="20627"/>
                  </a:lnTo>
                  <a:lnTo>
                    <a:pt x="11752" y="21705"/>
                  </a:lnTo>
                  <a:lnTo>
                    <a:pt x="10708" y="22758"/>
                  </a:lnTo>
                  <a:lnTo>
                    <a:pt x="9639" y="23783"/>
                  </a:lnTo>
                  <a:lnTo>
                    <a:pt x="8543" y="24783"/>
                  </a:lnTo>
                  <a:lnTo>
                    <a:pt x="7421" y="25757"/>
                  </a:lnTo>
                  <a:lnTo>
                    <a:pt x="0" y="20518"/>
                  </a:lnTo>
                  <a:lnTo>
                    <a:pt x="2126" y="18663"/>
                  </a:lnTo>
                  <a:lnTo>
                    <a:pt x="4138" y="16763"/>
                  </a:lnTo>
                  <a:lnTo>
                    <a:pt x="6037" y="14821"/>
                  </a:lnTo>
                  <a:lnTo>
                    <a:pt x="7823" y="12834"/>
                  </a:lnTo>
                  <a:lnTo>
                    <a:pt x="9495" y="10804"/>
                  </a:lnTo>
                  <a:lnTo>
                    <a:pt x="11053" y="8731"/>
                  </a:lnTo>
                  <a:lnTo>
                    <a:pt x="12498" y="6613"/>
                  </a:lnTo>
                  <a:lnTo>
                    <a:pt x="13830" y="4452"/>
                  </a:lnTo>
                  <a:lnTo>
                    <a:pt x="15048" y="22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4" name="pg1274"/>
            <p:cNvSpPr/>
            <p:nvPr/>
          </p:nvSpPr>
          <p:spPr>
            <a:xfrm>
              <a:off x="8192184" y="3130681"/>
              <a:ext cx="98663" cy="29686"/>
            </a:xfrm>
            <a:custGeom>
              <a:avLst/>
              <a:pathLst>
                <a:path w="98663" h="29686">
                  <a:moveTo>
                    <a:pt x="7858" y="5675"/>
                  </a:moveTo>
                  <a:lnTo>
                    <a:pt x="45402" y="5675"/>
                  </a:lnTo>
                  <a:lnTo>
                    <a:pt x="45402" y="0"/>
                  </a:lnTo>
                  <a:lnTo>
                    <a:pt x="54133" y="0"/>
                  </a:lnTo>
                  <a:lnTo>
                    <a:pt x="54133" y="5675"/>
                  </a:lnTo>
                  <a:lnTo>
                    <a:pt x="89931" y="5675"/>
                  </a:lnTo>
                  <a:lnTo>
                    <a:pt x="89931" y="13533"/>
                  </a:lnTo>
                  <a:lnTo>
                    <a:pt x="54133" y="13533"/>
                  </a:lnTo>
                  <a:lnTo>
                    <a:pt x="54133" y="21828"/>
                  </a:lnTo>
                  <a:lnTo>
                    <a:pt x="98663" y="21828"/>
                  </a:lnTo>
                  <a:lnTo>
                    <a:pt x="98663" y="29686"/>
                  </a:lnTo>
                  <a:lnTo>
                    <a:pt x="0" y="29686"/>
                  </a:lnTo>
                  <a:lnTo>
                    <a:pt x="0" y="21828"/>
                  </a:lnTo>
                  <a:lnTo>
                    <a:pt x="45402" y="21828"/>
                  </a:lnTo>
                  <a:lnTo>
                    <a:pt x="45402" y="13533"/>
                  </a:lnTo>
                  <a:lnTo>
                    <a:pt x="7858" y="135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5" name="pg1275"/>
            <p:cNvSpPr/>
            <p:nvPr/>
          </p:nvSpPr>
          <p:spPr>
            <a:xfrm>
              <a:off x="8196986" y="3162986"/>
              <a:ext cx="90368" cy="41473"/>
            </a:xfrm>
            <a:custGeom>
              <a:avLst/>
              <a:pathLst>
                <a:path w="90368" h="41473">
                  <a:moveTo>
                    <a:pt x="0" y="6111"/>
                  </a:moveTo>
                  <a:lnTo>
                    <a:pt x="64174" y="6111"/>
                  </a:lnTo>
                  <a:lnTo>
                    <a:pt x="64174" y="0"/>
                  </a:lnTo>
                  <a:lnTo>
                    <a:pt x="72905" y="0"/>
                  </a:lnTo>
                  <a:lnTo>
                    <a:pt x="72905" y="6111"/>
                  </a:lnTo>
                  <a:lnTo>
                    <a:pt x="90368" y="6111"/>
                  </a:lnTo>
                  <a:lnTo>
                    <a:pt x="90368" y="13969"/>
                  </a:lnTo>
                  <a:lnTo>
                    <a:pt x="72905" y="13969"/>
                  </a:lnTo>
                  <a:lnTo>
                    <a:pt x="72905" y="30559"/>
                  </a:lnTo>
                  <a:lnTo>
                    <a:pt x="72873" y="31744"/>
                  </a:lnTo>
                  <a:lnTo>
                    <a:pt x="72774" y="32855"/>
                  </a:lnTo>
                  <a:lnTo>
                    <a:pt x="72611" y="33892"/>
                  </a:lnTo>
                  <a:lnTo>
                    <a:pt x="72382" y="34855"/>
                  </a:lnTo>
                  <a:lnTo>
                    <a:pt x="72087" y="35743"/>
                  </a:lnTo>
                  <a:lnTo>
                    <a:pt x="71727" y="36557"/>
                  </a:lnTo>
                  <a:lnTo>
                    <a:pt x="71301" y="37297"/>
                  </a:lnTo>
                  <a:lnTo>
                    <a:pt x="70810" y="37963"/>
                  </a:lnTo>
                  <a:lnTo>
                    <a:pt x="70253" y="38555"/>
                  </a:lnTo>
                  <a:lnTo>
                    <a:pt x="69631" y="39072"/>
                  </a:lnTo>
                  <a:lnTo>
                    <a:pt x="68896" y="39528"/>
                  </a:lnTo>
                  <a:lnTo>
                    <a:pt x="67998" y="39936"/>
                  </a:lnTo>
                  <a:lnTo>
                    <a:pt x="66940" y="40296"/>
                  </a:lnTo>
                  <a:lnTo>
                    <a:pt x="65720" y="40609"/>
                  </a:lnTo>
                  <a:lnTo>
                    <a:pt x="64338" y="40873"/>
                  </a:lnTo>
                  <a:lnTo>
                    <a:pt x="62795" y="41089"/>
                  </a:lnTo>
                  <a:lnTo>
                    <a:pt x="61090" y="41257"/>
                  </a:lnTo>
                  <a:lnTo>
                    <a:pt x="59224" y="41377"/>
                  </a:lnTo>
                  <a:lnTo>
                    <a:pt x="57196" y="41449"/>
                  </a:lnTo>
                  <a:lnTo>
                    <a:pt x="55006" y="41473"/>
                  </a:lnTo>
                  <a:lnTo>
                    <a:pt x="53356" y="41455"/>
                  </a:lnTo>
                  <a:lnTo>
                    <a:pt x="51723" y="41403"/>
                  </a:lnTo>
                  <a:lnTo>
                    <a:pt x="50108" y="41316"/>
                  </a:lnTo>
                  <a:lnTo>
                    <a:pt x="48510" y="41194"/>
                  </a:lnTo>
                  <a:lnTo>
                    <a:pt x="46930" y="41036"/>
                  </a:lnTo>
                  <a:lnTo>
                    <a:pt x="45367" y="40844"/>
                  </a:lnTo>
                  <a:lnTo>
                    <a:pt x="43822" y="40617"/>
                  </a:lnTo>
                  <a:lnTo>
                    <a:pt x="42294" y="40355"/>
                  </a:lnTo>
                  <a:lnTo>
                    <a:pt x="40783" y="40058"/>
                  </a:lnTo>
                  <a:lnTo>
                    <a:pt x="39290" y="39727"/>
                  </a:lnTo>
                  <a:lnTo>
                    <a:pt x="37980" y="30995"/>
                  </a:lnTo>
                  <a:lnTo>
                    <a:pt x="39644" y="31410"/>
                  </a:lnTo>
                  <a:lnTo>
                    <a:pt x="41316" y="31781"/>
                  </a:lnTo>
                  <a:lnTo>
                    <a:pt x="42997" y="32109"/>
                  </a:lnTo>
                  <a:lnTo>
                    <a:pt x="44686" y="32392"/>
                  </a:lnTo>
                  <a:lnTo>
                    <a:pt x="46384" y="32633"/>
                  </a:lnTo>
                  <a:lnTo>
                    <a:pt x="48091" y="32829"/>
                  </a:lnTo>
                  <a:lnTo>
                    <a:pt x="49807" y="32982"/>
                  </a:lnTo>
                  <a:lnTo>
                    <a:pt x="51531" y="33091"/>
                  </a:lnTo>
                  <a:lnTo>
                    <a:pt x="53264" y="33156"/>
                  </a:lnTo>
                  <a:lnTo>
                    <a:pt x="55006" y="33178"/>
                  </a:lnTo>
                  <a:lnTo>
                    <a:pt x="55941" y="33167"/>
                  </a:lnTo>
                  <a:lnTo>
                    <a:pt x="56822" y="33135"/>
                  </a:lnTo>
                  <a:lnTo>
                    <a:pt x="57652" y="33080"/>
                  </a:lnTo>
                  <a:lnTo>
                    <a:pt x="58429" y="33004"/>
                  </a:lnTo>
                  <a:lnTo>
                    <a:pt x="59154" y="32905"/>
                  </a:lnTo>
                  <a:lnTo>
                    <a:pt x="59826" y="32785"/>
                  </a:lnTo>
                  <a:lnTo>
                    <a:pt x="60446" y="32643"/>
                  </a:lnTo>
                  <a:lnTo>
                    <a:pt x="61013" y="32480"/>
                  </a:lnTo>
                  <a:lnTo>
                    <a:pt x="61529" y="32294"/>
                  </a:lnTo>
                  <a:lnTo>
                    <a:pt x="61991" y="32087"/>
                  </a:lnTo>
                  <a:lnTo>
                    <a:pt x="62406" y="31862"/>
                  </a:lnTo>
                  <a:lnTo>
                    <a:pt x="62777" y="31624"/>
                  </a:lnTo>
                  <a:lnTo>
                    <a:pt x="63105" y="31373"/>
                  </a:lnTo>
                  <a:lnTo>
                    <a:pt x="63388" y="31109"/>
                  </a:lnTo>
                  <a:lnTo>
                    <a:pt x="63628" y="30832"/>
                  </a:lnTo>
                  <a:lnTo>
                    <a:pt x="63825" y="30541"/>
                  </a:lnTo>
                  <a:lnTo>
                    <a:pt x="63978" y="30238"/>
                  </a:lnTo>
                  <a:lnTo>
                    <a:pt x="64087" y="29921"/>
                  </a:lnTo>
                  <a:lnTo>
                    <a:pt x="64152" y="29592"/>
                  </a:lnTo>
                  <a:lnTo>
                    <a:pt x="64174" y="29249"/>
                  </a:lnTo>
                  <a:lnTo>
                    <a:pt x="64174" y="13969"/>
                  </a:lnTo>
                  <a:lnTo>
                    <a:pt x="0" y="139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6" name="pg1276"/>
            <p:cNvSpPr/>
            <p:nvPr/>
          </p:nvSpPr>
          <p:spPr>
            <a:xfrm>
              <a:off x="8205717" y="3178703"/>
              <a:ext cx="20955" cy="17899"/>
            </a:xfrm>
            <a:custGeom>
              <a:avLst/>
              <a:pathLst>
                <a:path w="20955" h="17899">
                  <a:moveTo>
                    <a:pt x="7421" y="0"/>
                  </a:moveTo>
                  <a:lnTo>
                    <a:pt x="8735" y="1065"/>
                  </a:lnTo>
                  <a:lnTo>
                    <a:pt x="10058" y="2165"/>
                  </a:lnTo>
                  <a:lnTo>
                    <a:pt x="11389" y="3300"/>
                  </a:lnTo>
                  <a:lnTo>
                    <a:pt x="12730" y="4470"/>
                  </a:lnTo>
                  <a:lnTo>
                    <a:pt x="14079" y="5675"/>
                  </a:lnTo>
                  <a:lnTo>
                    <a:pt x="15436" y="6915"/>
                  </a:lnTo>
                  <a:lnTo>
                    <a:pt x="16803" y="8189"/>
                  </a:lnTo>
                  <a:lnTo>
                    <a:pt x="18178" y="9499"/>
                  </a:lnTo>
                  <a:lnTo>
                    <a:pt x="19562" y="10844"/>
                  </a:lnTo>
                  <a:lnTo>
                    <a:pt x="20955" y="12223"/>
                  </a:lnTo>
                  <a:lnTo>
                    <a:pt x="13533" y="17899"/>
                  </a:lnTo>
                  <a:lnTo>
                    <a:pt x="12376" y="16593"/>
                  </a:lnTo>
                  <a:lnTo>
                    <a:pt x="11176" y="15297"/>
                  </a:lnTo>
                  <a:lnTo>
                    <a:pt x="9931" y="14009"/>
                  </a:lnTo>
                  <a:lnTo>
                    <a:pt x="8643" y="12730"/>
                  </a:lnTo>
                  <a:lnTo>
                    <a:pt x="7312" y="11459"/>
                  </a:lnTo>
                  <a:lnTo>
                    <a:pt x="5937" y="10198"/>
                  </a:lnTo>
                  <a:lnTo>
                    <a:pt x="4518" y="8945"/>
                  </a:lnTo>
                  <a:lnTo>
                    <a:pt x="3055" y="7700"/>
                  </a:lnTo>
                  <a:lnTo>
                    <a:pt x="1549" y="646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7" name="pg1277"/>
            <p:cNvSpPr/>
            <p:nvPr/>
          </p:nvSpPr>
          <p:spPr>
            <a:xfrm>
              <a:off x="8326208" y="3106233"/>
              <a:ext cx="8294" cy="96916"/>
            </a:xfrm>
            <a:custGeom>
              <a:avLst/>
              <a:pathLst>
                <a:path w="8294" h="96916">
                  <a:moveTo>
                    <a:pt x="0" y="0"/>
                  </a:moveTo>
                  <a:lnTo>
                    <a:pt x="8294" y="0"/>
                  </a:lnTo>
                  <a:lnTo>
                    <a:pt x="8294" y="96916"/>
                  </a:lnTo>
                  <a:lnTo>
                    <a:pt x="0" y="969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8" name="pg1278"/>
            <p:cNvSpPr/>
            <p:nvPr/>
          </p:nvSpPr>
          <p:spPr>
            <a:xfrm>
              <a:off x="8306999" y="3115401"/>
              <a:ext cx="8731" cy="72032"/>
            </a:xfrm>
            <a:custGeom>
              <a:avLst/>
              <a:pathLst>
                <a:path w="8731" h="72032">
                  <a:moveTo>
                    <a:pt x="0" y="0"/>
                  </a:moveTo>
                  <a:lnTo>
                    <a:pt x="8731" y="0"/>
                  </a:lnTo>
                  <a:lnTo>
                    <a:pt x="8731" y="72032"/>
                  </a:lnTo>
                  <a:lnTo>
                    <a:pt x="0" y="720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9" name="pg1279"/>
            <p:cNvSpPr/>
            <p:nvPr/>
          </p:nvSpPr>
          <p:spPr>
            <a:xfrm>
              <a:off x="8337559" y="3104487"/>
              <a:ext cx="63738" cy="45839"/>
            </a:xfrm>
            <a:custGeom>
              <a:avLst/>
              <a:pathLst>
                <a:path w="63738" h="45839">
                  <a:moveTo>
                    <a:pt x="21391" y="0"/>
                  </a:moveTo>
                  <a:lnTo>
                    <a:pt x="30122" y="1746"/>
                  </a:lnTo>
                  <a:lnTo>
                    <a:pt x="29760" y="3309"/>
                  </a:lnTo>
                  <a:lnTo>
                    <a:pt x="29371" y="4854"/>
                  </a:lnTo>
                  <a:lnTo>
                    <a:pt x="28957" y="6382"/>
                  </a:lnTo>
                  <a:lnTo>
                    <a:pt x="28516" y="7893"/>
                  </a:lnTo>
                  <a:lnTo>
                    <a:pt x="28049" y="9386"/>
                  </a:lnTo>
                  <a:lnTo>
                    <a:pt x="27555" y="10861"/>
                  </a:lnTo>
                  <a:lnTo>
                    <a:pt x="27036" y="12319"/>
                  </a:lnTo>
                  <a:lnTo>
                    <a:pt x="26490" y="13760"/>
                  </a:lnTo>
                  <a:lnTo>
                    <a:pt x="25918" y="15183"/>
                  </a:lnTo>
                  <a:lnTo>
                    <a:pt x="25320" y="16589"/>
                  </a:lnTo>
                  <a:lnTo>
                    <a:pt x="63738" y="16589"/>
                  </a:lnTo>
                  <a:lnTo>
                    <a:pt x="63738" y="24884"/>
                  </a:lnTo>
                  <a:lnTo>
                    <a:pt x="21391" y="24884"/>
                  </a:lnTo>
                  <a:lnTo>
                    <a:pt x="20064" y="27372"/>
                  </a:lnTo>
                  <a:lnTo>
                    <a:pt x="18702" y="29773"/>
                  </a:lnTo>
                  <a:lnTo>
                    <a:pt x="17305" y="32087"/>
                  </a:lnTo>
                  <a:lnTo>
                    <a:pt x="15873" y="34313"/>
                  </a:lnTo>
                  <a:lnTo>
                    <a:pt x="14406" y="36452"/>
                  </a:lnTo>
                  <a:lnTo>
                    <a:pt x="12904" y="38504"/>
                  </a:lnTo>
                  <a:lnTo>
                    <a:pt x="11368" y="40469"/>
                  </a:lnTo>
                  <a:lnTo>
                    <a:pt x="9796" y="42346"/>
                  </a:lnTo>
                  <a:lnTo>
                    <a:pt x="8189" y="44136"/>
                  </a:lnTo>
                  <a:lnTo>
                    <a:pt x="6548" y="45839"/>
                  </a:lnTo>
                  <a:lnTo>
                    <a:pt x="0" y="39727"/>
                  </a:lnTo>
                  <a:lnTo>
                    <a:pt x="2885" y="36343"/>
                  </a:lnTo>
                  <a:lnTo>
                    <a:pt x="5605" y="32829"/>
                  </a:lnTo>
                  <a:lnTo>
                    <a:pt x="8159" y="29184"/>
                  </a:lnTo>
                  <a:lnTo>
                    <a:pt x="10547" y="25407"/>
                  </a:lnTo>
                  <a:lnTo>
                    <a:pt x="12769" y="21500"/>
                  </a:lnTo>
                  <a:lnTo>
                    <a:pt x="14825" y="17462"/>
                  </a:lnTo>
                  <a:lnTo>
                    <a:pt x="16715" y="13293"/>
                  </a:lnTo>
                  <a:lnTo>
                    <a:pt x="18440" y="8993"/>
                  </a:lnTo>
                  <a:lnTo>
                    <a:pt x="19998" y="45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0" name="pg1280"/>
            <p:cNvSpPr/>
            <p:nvPr/>
          </p:nvSpPr>
          <p:spPr>
            <a:xfrm>
              <a:off x="8365935" y="3132864"/>
              <a:ext cx="18335" cy="18772"/>
            </a:xfrm>
            <a:custGeom>
              <a:avLst/>
              <a:pathLst>
                <a:path w="18335" h="18772">
                  <a:moveTo>
                    <a:pt x="7858" y="0"/>
                  </a:moveTo>
                  <a:lnTo>
                    <a:pt x="9141" y="1318"/>
                  </a:lnTo>
                  <a:lnTo>
                    <a:pt x="10372" y="2654"/>
                  </a:lnTo>
                  <a:lnTo>
                    <a:pt x="11551" y="4007"/>
                  </a:lnTo>
                  <a:lnTo>
                    <a:pt x="12677" y="5378"/>
                  </a:lnTo>
                  <a:lnTo>
                    <a:pt x="13751" y="6766"/>
                  </a:lnTo>
                  <a:lnTo>
                    <a:pt x="14773" y="8172"/>
                  </a:lnTo>
                  <a:lnTo>
                    <a:pt x="15742" y="9595"/>
                  </a:lnTo>
                  <a:lnTo>
                    <a:pt x="16659" y="11036"/>
                  </a:lnTo>
                  <a:lnTo>
                    <a:pt x="17523" y="12494"/>
                  </a:lnTo>
                  <a:lnTo>
                    <a:pt x="18335" y="13969"/>
                  </a:lnTo>
                  <a:lnTo>
                    <a:pt x="10040" y="18772"/>
                  </a:lnTo>
                  <a:lnTo>
                    <a:pt x="9233" y="17296"/>
                  </a:lnTo>
                  <a:lnTo>
                    <a:pt x="8382" y="15838"/>
                  </a:lnTo>
                  <a:lnTo>
                    <a:pt x="7487" y="14397"/>
                  </a:lnTo>
                  <a:lnTo>
                    <a:pt x="6548" y="12974"/>
                  </a:lnTo>
                  <a:lnTo>
                    <a:pt x="5566" y="11568"/>
                  </a:lnTo>
                  <a:lnTo>
                    <a:pt x="4540" y="10180"/>
                  </a:lnTo>
                  <a:lnTo>
                    <a:pt x="3470" y="8809"/>
                  </a:lnTo>
                  <a:lnTo>
                    <a:pt x="2357" y="7456"/>
                  </a:lnTo>
                  <a:lnTo>
                    <a:pt x="1200" y="612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1" name="pg1281"/>
            <p:cNvSpPr/>
            <p:nvPr/>
          </p:nvSpPr>
          <p:spPr>
            <a:xfrm>
              <a:off x="8345417" y="3153819"/>
              <a:ext cx="53260" cy="51514"/>
            </a:xfrm>
            <a:custGeom>
              <a:avLst/>
              <a:pathLst>
                <a:path w="53260" h="51514">
                  <a:moveTo>
                    <a:pt x="8731" y="41036"/>
                  </a:move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lnTo>
                    <a:pt x="53260" y="0"/>
                  </a:lnTo>
                  <a:lnTo>
                    <a:pt x="53260" y="51514"/>
                  </a:lnTo>
                  <a:lnTo>
                    <a:pt x="44529" y="51514"/>
                  </a:lnTo>
                  <a:lnTo>
                    <a:pt x="44529" y="4103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2" name="pg1282"/>
            <p:cNvSpPr/>
            <p:nvPr/>
          </p:nvSpPr>
          <p:spPr>
            <a:xfrm>
              <a:off x="8354148" y="3162113"/>
              <a:ext cx="13096" cy="24447"/>
            </a:xfrm>
            <a:custGeom>
              <a:avLst/>
              <a:pathLst>
                <a:path w="13096" h="24447">
                  <a:moveTo>
                    <a:pt x="13096" y="0"/>
                  </a:moveTo>
                  <a:lnTo>
                    <a:pt x="0" y="0"/>
                  </a:lnTo>
                  <a:lnTo>
                    <a:pt x="0" y="24447"/>
                  </a:lnTo>
                  <a:lnTo>
                    <a:pt x="13096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3" name="pg1283"/>
            <p:cNvSpPr/>
            <p:nvPr/>
          </p:nvSpPr>
          <p:spPr>
            <a:xfrm>
              <a:off x="8375976" y="3162113"/>
              <a:ext cx="13969" cy="24447"/>
            </a:xfrm>
            <a:custGeom>
              <a:avLst/>
              <a:pathLst>
                <a:path w="13969" h="24447">
                  <a:moveTo>
                    <a:pt x="13969" y="24447"/>
                  </a:moveTo>
                  <a:lnTo>
                    <a:pt x="13969" y="0"/>
                  </a:lnTo>
                  <a:lnTo>
                    <a:pt x="0" y="0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4" name="pg1284"/>
            <p:cNvSpPr/>
            <p:nvPr/>
          </p:nvSpPr>
          <p:spPr>
            <a:xfrm>
              <a:off x="7283642" y="3224751"/>
              <a:ext cx="99099" cy="100845"/>
            </a:xfrm>
            <a:custGeom>
              <a:avLst/>
              <a:pathLst>
                <a:path w="99099" h="100845">
                  <a:moveTo>
                    <a:pt x="55880" y="0"/>
                  </a:moveTo>
                  <a:lnTo>
                    <a:pt x="56395" y="798"/>
                  </a:lnTo>
                  <a:lnTo>
                    <a:pt x="56892" y="1624"/>
                  </a:lnTo>
                  <a:lnTo>
                    <a:pt x="57373" y="2475"/>
                  </a:lnTo>
                  <a:lnTo>
                    <a:pt x="57835" y="3352"/>
                  </a:lnTo>
                  <a:lnTo>
                    <a:pt x="58281" y="4256"/>
                  </a:lnTo>
                  <a:lnTo>
                    <a:pt x="58708" y="5186"/>
                  </a:lnTo>
                  <a:lnTo>
                    <a:pt x="59119" y="6142"/>
                  </a:lnTo>
                  <a:lnTo>
                    <a:pt x="59512" y="7124"/>
                  </a:lnTo>
                  <a:lnTo>
                    <a:pt x="59887" y="8133"/>
                  </a:lnTo>
                  <a:lnTo>
                    <a:pt x="60245" y="9167"/>
                  </a:lnTo>
                  <a:lnTo>
                    <a:pt x="99099" y="9167"/>
                  </a:lnTo>
                  <a:lnTo>
                    <a:pt x="99099" y="17025"/>
                  </a:lnTo>
                  <a:lnTo>
                    <a:pt x="19645" y="17025"/>
                  </a:lnTo>
                  <a:lnTo>
                    <a:pt x="19645" y="51077"/>
                  </a:lnTo>
                  <a:lnTo>
                    <a:pt x="19531" y="56604"/>
                  </a:lnTo>
                  <a:lnTo>
                    <a:pt x="19191" y="62009"/>
                  </a:lnTo>
                  <a:lnTo>
                    <a:pt x="18623" y="67291"/>
                  </a:lnTo>
                  <a:lnTo>
                    <a:pt x="17829" y="72451"/>
                  </a:lnTo>
                  <a:lnTo>
                    <a:pt x="16807" y="77489"/>
                  </a:lnTo>
                  <a:lnTo>
                    <a:pt x="15559" y="82405"/>
                  </a:lnTo>
                  <a:lnTo>
                    <a:pt x="14083" y="87198"/>
                  </a:lnTo>
                  <a:lnTo>
                    <a:pt x="12380" y="91870"/>
                  </a:lnTo>
                  <a:lnTo>
                    <a:pt x="10451" y="96419"/>
                  </a:lnTo>
                  <a:lnTo>
                    <a:pt x="8294" y="100845"/>
                  </a:lnTo>
                  <a:lnTo>
                    <a:pt x="0" y="95607"/>
                  </a:lnTo>
                  <a:lnTo>
                    <a:pt x="1185" y="93099"/>
                  </a:lnTo>
                  <a:lnTo>
                    <a:pt x="2296" y="90639"/>
                  </a:lnTo>
                  <a:lnTo>
                    <a:pt x="3333" y="88227"/>
                  </a:lnTo>
                  <a:lnTo>
                    <a:pt x="4295" y="85863"/>
                  </a:lnTo>
                  <a:lnTo>
                    <a:pt x="5184" y="83547"/>
                  </a:lnTo>
                  <a:lnTo>
                    <a:pt x="5998" y="81279"/>
                  </a:lnTo>
                  <a:lnTo>
                    <a:pt x="6738" y="79059"/>
                  </a:lnTo>
                  <a:lnTo>
                    <a:pt x="7404" y="76887"/>
                  </a:lnTo>
                  <a:lnTo>
                    <a:pt x="7995" y="74763"/>
                  </a:lnTo>
                  <a:lnTo>
                    <a:pt x="8512" y="72687"/>
                  </a:lnTo>
                  <a:lnTo>
                    <a:pt x="8969" y="70594"/>
                  </a:lnTo>
                  <a:lnTo>
                    <a:pt x="9377" y="68418"/>
                  </a:lnTo>
                  <a:lnTo>
                    <a:pt x="9737" y="66158"/>
                  </a:lnTo>
                  <a:lnTo>
                    <a:pt x="10049" y="63816"/>
                  </a:lnTo>
                  <a:lnTo>
                    <a:pt x="10313" y="61391"/>
                  </a:lnTo>
                  <a:lnTo>
                    <a:pt x="10529" y="58883"/>
                  </a:lnTo>
                  <a:lnTo>
                    <a:pt x="10697" y="56292"/>
                  </a:lnTo>
                  <a:lnTo>
                    <a:pt x="10818" y="53618"/>
                  </a:lnTo>
                  <a:lnTo>
                    <a:pt x="10890" y="50861"/>
                  </a:lnTo>
                  <a:lnTo>
                    <a:pt x="10914" y="48021"/>
                  </a:lnTo>
                  <a:lnTo>
                    <a:pt x="10914" y="9167"/>
                  </a:lnTo>
                  <a:lnTo>
                    <a:pt x="50641" y="9167"/>
                  </a:lnTo>
                  <a:lnTo>
                    <a:pt x="50370" y="8473"/>
                  </a:lnTo>
                  <a:lnTo>
                    <a:pt x="50082" y="7788"/>
                  </a:lnTo>
                  <a:lnTo>
                    <a:pt x="49776" y="7111"/>
                  </a:lnTo>
                  <a:lnTo>
                    <a:pt x="49453" y="6443"/>
                  </a:lnTo>
                  <a:lnTo>
                    <a:pt x="49113" y="5784"/>
                  </a:lnTo>
                  <a:lnTo>
                    <a:pt x="48755" y="5133"/>
                  </a:lnTo>
                  <a:lnTo>
                    <a:pt x="48379" y="4492"/>
                  </a:lnTo>
                  <a:lnTo>
                    <a:pt x="47986" y="3859"/>
                  </a:lnTo>
                  <a:lnTo>
                    <a:pt x="47576" y="3234"/>
                  </a:lnTo>
                  <a:lnTo>
                    <a:pt x="47148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5" name="pg1285"/>
            <p:cNvSpPr/>
            <p:nvPr/>
          </p:nvSpPr>
          <p:spPr>
            <a:xfrm>
              <a:off x="7303724" y="3247889"/>
              <a:ext cx="79454" cy="76834"/>
            </a:xfrm>
            <a:custGeom>
              <a:avLst/>
              <a:pathLst>
                <a:path w="79454" h="76834">
                  <a:moveTo>
                    <a:pt x="4802" y="17025"/>
                  </a:moveTo>
                  <a:lnTo>
                    <a:pt x="34488" y="17025"/>
                  </a:lnTo>
                  <a:lnTo>
                    <a:pt x="34488" y="0"/>
                  </a:lnTo>
                  <a:lnTo>
                    <a:pt x="43219" y="0"/>
                  </a:lnTo>
                  <a:lnTo>
                    <a:pt x="43219" y="17025"/>
                  </a:lnTo>
                  <a:lnTo>
                    <a:pt x="75525" y="17025"/>
                  </a:lnTo>
                  <a:lnTo>
                    <a:pt x="75525" y="25320"/>
                  </a:lnTo>
                  <a:lnTo>
                    <a:pt x="47585" y="25320"/>
                  </a:lnTo>
                  <a:lnTo>
                    <a:pt x="50025" y="30083"/>
                  </a:lnTo>
                  <a:lnTo>
                    <a:pt x="52631" y="34593"/>
                  </a:lnTo>
                  <a:lnTo>
                    <a:pt x="55404" y="38849"/>
                  </a:lnTo>
                  <a:lnTo>
                    <a:pt x="58342" y="42852"/>
                  </a:lnTo>
                  <a:lnTo>
                    <a:pt x="61446" y="46603"/>
                  </a:lnTo>
                  <a:lnTo>
                    <a:pt x="64716" y="50099"/>
                  </a:lnTo>
                  <a:lnTo>
                    <a:pt x="68151" y="53343"/>
                  </a:lnTo>
                  <a:lnTo>
                    <a:pt x="71753" y="56334"/>
                  </a:lnTo>
                  <a:lnTo>
                    <a:pt x="75520" y="59071"/>
                  </a:lnTo>
                  <a:lnTo>
                    <a:pt x="79454" y="61555"/>
                  </a:lnTo>
                  <a:lnTo>
                    <a:pt x="74215" y="70723"/>
                  </a:lnTo>
                  <a:lnTo>
                    <a:pt x="70605" y="68151"/>
                  </a:lnTo>
                  <a:lnTo>
                    <a:pt x="67108" y="65327"/>
                  </a:lnTo>
                  <a:lnTo>
                    <a:pt x="63725" y="62249"/>
                  </a:lnTo>
                  <a:lnTo>
                    <a:pt x="60455" y="58918"/>
                  </a:lnTo>
                  <a:lnTo>
                    <a:pt x="57298" y="55334"/>
                  </a:lnTo>
                  <a:lnTo>
                    <a:pt x="54255" y="51496"/>
                  </a:lnTo>
                  <a:lnTo>
                    <a:pt x="51326" y="47406"/>
                  </a:lnTo>
                  <a:lnTo>
                    <a:pt x="48510" y="43062"/>
                  </a:lnTo>
                  <a:lnTo>
                    <a:pt x="45808" y="38465"/>
                  </a:lnTo>
                  <a:lnTo>
                    <a:pt x="43219" y="33615"/>
                  </a:lnTo>
                  <a:lnTo>
                    <a:pt x="43219" y="76834"/>
                  </a:lnTo>
                  <a:lnTo>
                    <a:pt x="34488" y="76834"/>
                  </a:lnTo>
                  <a:lnTo>
                    <a:pt x="34488" y="34488"/>
                  </a:lnTo>
                  <a:lnTo>
                    <a:pt x="32235" y="38858"/>
                  </a:lnTo>
                  <a:lnTo>
                    <a:pt x="29843" y="43062"/>
                  </a:lnTo>
                  <a:lnTo>
                    <a:pt x="27311" y="47100"/>
                  </a:lnTo>
                  <a:lnTo>
                    <a:pt x="24639" y="50973"/>
                  </a:lnTo>
                  <a:lnTo>
                    <a:pt x="21828" y="54679"/>
                  </a:lnTo>
                  <a:lnTo>
                    <a:pt x="18876" y="58219"/>
                  </a:lnTo>
                  <a:lnTo>
                    <a:pt x="15786" y="61594"/>
                  </a:lnTo>
                  <a:lnTo>
                    <a:pt x="12555" y="64803"/>
                  </a:lnTo>
                  <a:lnTo>
                    <a:pt x="9185" y="67846"/>
                  </a:lnTo>
                  <a:lnTo>
                    <a:pt x="5675" y="70723"/>
                  </a:lnTo>
                  <a:lnTo>
                    <a:pt x="0" y="62864"/>
                  </a:lnTo>
                  <a:lnTo>
                    <a:pt x="3684" y="59974"/>
                  </a:lnTo>
                  <a:lnTo>
                    <a:pt x="7229" y="56892"/>
                  </a:lnTo>
                  <a:lnTo>
                    <a:pt x="10634" y="53618"/>
                  </a:lnTo>
                  <a:lnTo>
                    <a:pt x="13900" y="50152"/>
                  </a:lnTo>
                  <a:lnTo>
                    <a:pt x="17025" y="46493"/>
                  </a:lnTo>
                  <a:lnTo>
                    <a:pt x="20012" y="42643"/>
                  </a:lnTo>
                  <a:lnTo>
                    <a:pt x="22858" y="38600"/>
                  </a:lnTo>
                  <a:lnTo>
                    <a:pt x="25565" y="34366"/>
                  </a:lnTo>
                  <a:lnTo>
                    <a:pt x="28132" y="29939"/>
                  </a:lnTo>
                  <a:lnTo>
                    <a:pt x="30559" y="25320"/>
                  </a:lnTo>
                  <a:lnTo>
                    <a:pt x="4802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6" name="pg1286"/>
            <p:cNvSpPr/>
            <p:nvPr/>
          </p:nvSpPr>
          <p:spPr>
            <a:xfrm>
              <a:off x="7442551" y="3225188"/>
              <a:ext cx="55006" cy="100845"/>
            </a:xfrm>
            <a:custGeom>
              <a:avLst/>
              <a:pathLst>
                <a:path w="55006" h="100845">
                  <a:moveTo>
                    <a:pt x="15279" y="0"/>
                  </a:moveTo>
                  <a:lnTo>
                    <a:pt x="23574" y="2619"/>
                  </a:lnTo>
                  <a:lnTo>
                    <a:pt x="23303" y="4269"/>
                  </a:lnTo>
                  <a:lnTo>
                    <a:pt x="23015" y="5902"/>
                  </a:lnTo>
                  <a:lnTo>
                    <a:pt x="22709" y="7517"/>
                  </a:lnTo>
                  <a:lnTo>
                    <a:pt x="22386" y="9115"/>
                  </a:lnTo>
                  <a:lnTo>
                    <a:pt x="22046" y="10695"/>
                  </a:lnTo>
                  <a:lnTo>
                    <a:pt x="21688" y="12258"/>
                  </a:lnTo>
                  <a:lnTo>
                    <a:pt x="21312" y="13804"/>
                  </a:lnTo>
                  <a:lnTo>
                    <a:pt x="20920" y="15332"/>
                  </a:lnTo>
                  <a:lnTo>
                    <a:pt x="20509" y="16842"/>
                  </a:lnTo>
                  <a:lnTo>
                    <a:pt x="20081" y="18335"/>
                  </a:lnTo>
                  <a:lnTo>
                    <a:pt x="54133" y="18335"/>
                  </a:lnTo>
                  <a:lnTo>
                    <a:pt x="54133" y="26630"/>
                  </a:lnTo>
                  <a:lnTo>
                    <a:pt x="48458" y="26630"/>
                  </a:lnTo>
                  <a:lnTo>
                    <a:pt x="47855" y="32371"/>
                  </a:lnTo>
                  <a:lnTo>
                    <a:pt x="47096" y="37893"/>
                  </a:lnTo>
                  <a:lnTo>
                    <a:pt x="46179" y="43197"/>
                  </a:lnTo>
                  <a:lnTo>
                    <a:pt x="45105" y="48283"/>
                  </a:lnTo>
                  <a:lnTo>
                    <a:pt x="43874" y="53151"/>
                  </a:lnTo>
                  <a:lnTo>
                    <a:pt x="42486" y="57800"/>
                  </a:lnTo>
                  <a:lnTo>
                    <a:pt x="40940" y="62231"/>
                  </a:lnTo>
                  <a:lnTo>
                    <a:pt x="39238" y="66444"/>
                  </a:lnTo>
                  <a:lnTo>
                    <a:pt x="37378" y="70439"/>
                  </a:lnTo>
                  <a:lnTo>
                    <a:pt x="35361" y="74215"/>
                  </a:lnTo>
                  <a:lnTo>
                    <a:pt x="37051" y="76206"/>
                  </a:lnTo>
                  <a:lnTo>
                    <a:pt x="38801" y="78162"/>
                  </a:lnTo>
                  <a:lnTo>
                    <a:pt x="40613" y="80083"/>
                  </a:lnTo>
                  <a:lnTo>
                    <a:pt x="42486" y="81968"/>
                  </a:lnTo>
                  <a:lnTo>
                    <a:pt x="44420" y="83820"/>
                  </a:lnTo>
                  <a:lnTo>
                    <a:pt x="46415" y="85636"/>
                  </a:lnTo>
                  <a:lnTo>
                    <a:pt x="48471" y="87417"/>
                  </a:lnTo>
                  <a:lnTo>
                    <a:pt x="50588" y="89163"/>
                  </a:lnTo>
                  <a:lnTo>
                    <a:pt x="52767" y="90874"/>
                  </a:lnTo>
                  <a:lnTo>
                    <a:pt x="55006" y="92551"/>
                  </a:lnTo>
                  <a:lnTo>
                    <a:pt x="48021" y="100845"/>
                  </a:lnTo>
                  <a:lnTo>
                    <a:pt x="46114" y="99243"/>
                  </a:lnTo>
                  <a:lnTo>
                    <a:pt x="44232" y="97580"/>
                  </a:lnTo>
                  <a:lnTo>
                    <a:pt x="42377" y="95856"/>
                  </a:lnTo>
                  <a:lnTo>
                    <a:pt x="40547" y="94070"/>
                  </a:lnTo>
                  <a:lnTo>
                    <a:pt x="38744" y="92223"/>
                  </a:lnTo>
                  <a:lnTo>
                    <a:pt x="36968" y="90316"/>
                  </a:lnTo>
                  <a:lnTo>
                    <a:pt x="35217" y="88347"/>
                  </a:lnTo>
                  <a:lnTo>
                    <a:pt x="33493" y="86317"/>
                  </a:lnTo>
                  <a:lnTo>
                    <a:pt x="31794" y="84226"/>
                  </a:lnTo>
                  <a:lnTo>
                    <a:pt x="30122" y="82073"/>
                  </a:lnTo>
                  <a:lnTo>
                    <a:pt x="28424" y="84304"/>
                  </a:lnTo>
                  <a:lnTo>
                    <a:pt x="26647" y="86456"/>
                  </a:lnTo>
                  <a:lnTo>
                    <a:pt x="24792" y="88530"/>
                  </a:lnTo>
                  <a:lnTo>
                    <a:pt x="22858" y="90525"/>
                  </a:lnTo>
                  <a:lnTo>
                    <a:pt x="20845" y="92442"/>
                  </a:lnTo>
                  <a:lnTo>
                    <a:pt x="18754" y="94280"/>
                  </a:lnTo>
                  <a:lnTo>
                    <a:pt x="16585" y="96039"/>
                  </a:lnTo>
                  <a:lnTo>
                    <a:pt x="14336" y="97720"/>
                  </a:lnTo>
                  <a:lnTo>
                    <a:pt x="12009" y="99322"/>
                  </a:lnTo>
                  <a:lnTo>
                    <a:pt x="9604" y="100845"/>
                  </a:lnTo>
                  <a:lnTo>
                    <a:pt x="3929" y="92987"/>
                  </a:lnTo>
                  <a:lnTo>
                    <a:pt x="6334" y="91459"/>
                  </a:lnTo>
                  <a:lnTo>
                    <a:pt x="8661" y="89844"/>
                  </a:lnTo>
                  <a:lnTo>
                    <a:pt x="10909" y="88141"/>
                  </a:lnTo>
                  <a:lnTo>
                    <a:pt x="13079" y="86352"/>
                  </a:lnTo>
                  <a:lnTo>
                    <a:pt x="15170" y="84474"/>
                  </a:lnTo>
                  <a:lnTo>
                    <a:pt x="17183" y="82510"/>
                  </a:lnTo>
                  <a:lnTo>
                    <a:pt x="19117" y="80458"/>
                  </a:lnTo>
                  <a:lnTo>
                    <a:pt x="20972" y="78319"/>
                  </a:lnTo>
                  <a:lnTo>
                    <a:pt x="22749" y="76092"/>
                  </a:lnTo>
                  <a:lnTo>
                    <a:pt x="24447" y="73779"/>
                  </a:lnTo>
                  <a:lnTo>
                    <a:pt x="22976" y="71386"/>
                  </a:lnTo>
                  <a:lnTo>
                    <a:pt x="21531" y="68924"/>
                  </a:lnTo>
                  <a:lnTo>
                    <a:pt x="20112" y="66392"/>
                  </a:lnTo>
                  <a:lnTo>
                    <a:pt x="18719" y="63790"/>
                  </a:lnTo>
                  <a:lnTo>
                    <a:pt x="17353" y="61118"/>
                  </a:lnTo>
                  <a:lnTo>
                    <a:pt x="16013" y="58377"/>
                  </a:lnTo>
                  <a:lnTo>
                    <a:pt x="14699" y="55565"/>
                  </a:lnTo>
                  <a:lnTo>
                    <a:pt x="13411" y="52684"/>
                  </a:lnTo>
                  <a:lnTo>
                    <a:pt x="12149" y="49733"/>
                  </a:lnTo>
                  <a:lnTo>
                    <a:pt x="10914" y="46712"/>
                  </a:lnTo>
                  <a:lnTo>
                    <a:pt x="10560" y="47580"/>
                  </a:lnTo>
                  <a:lnTo>
                    <a:pt x="10198" y="48440"/>
                  </a:lnTo>
                  <a:lnTo>
                    <a:pt x="9827" y="49292"/>
                  </a:lnTo>
                  <a:lnTo>
                    <a:pt x="9447" y="50134"/>
                  </a:lnTo>
                  <a:lnTo>
                    <a:pt x="9058" y="50968"/>
                  </a:lnTo>
                  <a:lnTo>
                    <a:pt x="8661" y="51793"/>
                  </a:lnTo>
                  <a:lnTo>
                    <a:pt x="8255" y="52610"/>
                  </a:lnTo>
                  <a:lnTo>
                    <a:pt x="7840" y="53417"/>
                  </a:lnTo>
                  <a:lnTo>
                    <a:pt x="7417" y="54216"/>
                  </a:lnTo>
                  <a:lnTo>
                    <a:pt x="6984" y="55006"/>
                  </a:lnTo>
                  <a:lnTo>
                    <a:pt x="0" y="49768"/>
                  </a:lnTo>
                  <a:lnTo>
                    <a:pt x="2117" y="45184"/>
                  </a:lnTo>
                  <a:lnTo>
                    <a:pt x="4103" y="40512"/>
                  </a:lnTo>
                  <a:lnTo>
                    <a:pt x="5959" y="35754"/>
                  </a:lnTo>
                  <a:lnTo>
                    <a:pt x="7683" y="30908"/>
                  </a:lnTo>
                  <a:lnTo>
                    <a:pt x="9276" y="25975"/>
                  </a:lnTo>
                  <a:lnTo>
                    <a:pt x="10739" y="20955"/>
                  </a:lnTo>
                  <a:lnTo>
                    <a:pt x="12070" y="15847"/>
                  </a:lnTo>
                  <a:lnTo>
                    <a:pt x="13271" y="10652"/>
                  </a:lnTo>
                  <a:lnTo>
                    <a:pt x="14341" y="53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7" name="pg1287"/>
            <p:cNvSpPr/>
            <p:nvPr/>
          </p:nvSpPr>
          <p:spPr>
            <a:xfrm>
              <a:off x="7458267" y="3251818"/>
              <a:ext cx="23574" cy="38854"/>
            </a:xfrm>
            <a:custGeom>
              <a:avLst/>
              <a:pathLst>
                <a:path w="23574" h="38854">
                  <a:moveTo>
                    <a:pt x="0" y="7421"/>
                  </a:moveTo>
                  <a:lnTo>
                    <a:pt x="1161" y="11114"/>
                  </a:lnTo>
                  <a:lnTo>
                    <a:pt x="2374" y="14685"/>
                  </a:lnTo>
                  <a:lnTo>
                    <a:pt x="3640" y="18134"/>
                  </a:lnTo>
                  <a:lnTo>
                    <a:pt x="4959" y="21461"/>
                  </a:lnTo>
                  <a:lnTo>
                    <a:pt x="6330" y="24665"/>
                  </a:lnTo>
                  <a:lnTo>
                    <a:pt x="7753" y="27747"/>
                  </a:lnTo>
                  <a:lnTo>
                    <a:pt x="9228" y="30707"/>
                  </a:lnTo>
                  <a:lnTo>
                    <a:pt x="10756" y="33545"/>
                  </a:lnTo>
                  <a:lnTo>
                    <a:pt x="12337" y="36260"/>
                  </a:lnTo>
                  <a:lnTo>
                    <a:pt x="13970" y="38854"/>
                  </a:lnTo>
                  <a:lnTo>
                    <a:pt x="15401" y="35715"/>
                  </a:lnTo>
                  <a:lnTo>
                    <a:pt x="16729" y="32410"/>
                  </a:lnTo>
                  <a:lnTo>
                    <a:pt x="17951" y="28939"/>
                  </a:lnTo>
                  <a:lnTo>
                    <a:pt x="19069" y="25303"/>
                  </a:lnTo>
                  <a:lnTo>
                    <a:pt x="20081" y="21500"/>
                  </a:lnTo>
                  <a:lnTo>
                    <a:pt x="20989" y="17532"/>
                  </a:lnTo>
                  <a:lnTo>
                    <a:pt x="21793" y="13398"/>
                  </a:lnTo>
                  <a:lnTo>
                    <a:pt x="22491" y="9097"/>
                  </a:lnTo>
                  <a:lnTo>
                    <a:pt x="23085" y="4631"/>
                  </a:lnTo>
                  <a:lnTo>
                    <a:pt x="23574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8" name="pg1288"/>
            <p:cNvSpPr/>
            <p:nvPr/>
          </p:nvSpPr>
          <p:spPr>
            <a:xfrm>
              <a:off x="7396712" y="3226061"/>
              <a:ext cx="46712" cy="22701"/>
            </a:xfrm>
            <a:custGeom>
              <a:avLst/>
              <a:pathLst>
                <a:path w="46712" h="22701">
                  <a:moveTo>
                    <a:pt x="0" y="14843"/>
                  </a:moveTo>
                  <a:lnTo>
                    <a:pt x="18335" y="14843"/>
                  </a:lnTo>
                  <a:lnTo>
                    <a:pt x="17977" y="13542"/>
                  </a:lnTo>
                  <a:lnTo>
                    <a:pt x="17602" y="12258"/>
                  </a:lnTo>
                  <a:lnTo>
                    <a:pt x="17209" y="10992"/>
                  </a:lnTo>
                  <a:lnTo>
                    <a:pt x="16798" y="9744"/>
                  </a:lnTo>
                  <a:lnTo>
                    <a:pt x="16371" y="8512"/>
                  </a:lnTo>
                  <a:lnTo>
                    <a:pt x="15925" y="7299"/>
                  </a:lnTo>
                  <a:lnTo>
                    <a:pt x="15463" y="6103"/>
                  </a:lnTo>
                  <a:lnTo>
                    <a:pt x="14982" y="4924"/>
                  </a:lnTo>
                  <a:lnTo>
                    <a:pt x="14485" y="3763"/>
                  </a:lnTo>
                  <a:lnTo>
                    <a:pt x="13970" y="2619"/>
                  </a:lnTo>
                  <a:lnTo>
                    <a:pt x="22264" y="0"/>
                  </a:lnTo>
                  <a:lnTo>
                    <a:pt x="22945" y="1405"/>
                  </a:lnTo>
                  <a:lnTo>
                    <a:pt x="23591" y="2828"/>
                  </a:lnTo>
                  <a:lnTo>
                    <a:pt x="24203" y="4269"/>
                  </a:lnTo>
                  <a:lnTo>
                    <a:pt x="24779" y="5727"/>
                  </a:lnTo>
                  <a:lnTo>
                    <a:pt x="25320" y="7203"/>
                  </a:lnTo>
                  <a:lnTo>
                    <a:pt x="25827" y="8696"/>
                  </a:lnTo>
                  <a:lnTo>
                    <a:pt x="26298" y="10206"/>
                  </a:lnTo>
                  <a:lnTo>
                    <a:pt x="26735" y="11734"/>
                  </a:lnTo>
                  <a:lnTo>
                    <a:pt x="27136" y="13280"/>
                  </a:lnTo>
                  <a:lnTo>
                    <a:pt x="27503" y="14843"/>
                  </a:lnTo>
                  <a:lnTo>
                    <a:pt x="46712" y="14843"/>
                  </a:lnTo>
                  <a:lnTo>
                    <a:pt x="46712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9" name="pg1289"/>
            <p:cNvSpPr/>
            <p:nvPr/>
          </p:nvSpPr>
          <p:spPr>
            <a:xfrm>
              <a:off x="7424652" y="3250945"/>
              <a:ext cx="19208" cy="22701"/>
            </a:xfrm>
            <a:custGeom>
              <a:avLst/>
              <a:pathLst>
                <a:path w="19208" h="22701">
                  <a:moveTo>
                    <a:pt x="7421" y="0"/>
                  </a:moveTo>
                  <a:lnTo>
                    <a:pt x="8796" y="1754"/>
                  </a:lnTo>
                  <a:lnTo>
                    <a:pt x="10128" y="3527"/>
                  </a:lnTo>
                  <a:lnTo>
                    <a:pt x="11416" y="5317"/>
                  </a:lnTo>
                  <a:lnTo>
                    <a:pt x="12660" y="7124"/>
                  </a:lnTo>
                  <a:lnTo>
                    <a:pt x="13860" y="8949"/>
                  </a:lnTo>
                  <a:lnTo>
                    <a:pt x="15017" y="10791"/>
                  </a:lnTo>
                  <a:lnTo>
                    <a:pt x="16130" y="12651"/>
                  </a:lnTo>
                  <a:lnTo>
                    <a:pt x="17200" y="14528"/>
                  </a:lnTo>
                  <a:lnTo>
                    <a:pt x="18226" y="16423"/>
                  </a:lnTo>
                  <a:lnTo>
                    <a:pt x="19208" y="18335"/>
                  </a:lnTo>
                  <a:lnTo>
                    <a:pt x="11787" y="22701"/>
                  </a:lnTo>
                  <a:lnTo>
                    <a:pt x="10883" y="20789"/>
                  </a:lnTo>
                  <a:lnTo>
                    <a:pt x="9918" y="18894"/>
                  </a:lnTo>
                  <a:lnTo>
                    <a:pt x="8892" y="17017"/>
                  </a:lnTo>
                  <a:lnTo>
                    <a:pt x="7805" y="15157"/>
                  </a:lnTo>
                  <a:lnTo>
                    <a:pt x="6657" y="13315"/>
                  </a:lnTo>
                  <a:lnTo>
                    <a:pt x="5448" y="11490"/>
                  </a:lnTo>
                  <a:lnTo>
                    <a:pt x="4177" y="9682"/>
                  </a:lnTo>
                  <a:lnTo>
                    <a:pt x="2846" y="7893"/>
                  </a:lnTo>
                  <a:lnTo>
                    <a:pt x="1453" y="6120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0" name="pg1290"/>
            <p:cNvSpPr/>
            <p:nvPr/>
          </p:nvSpPr>
          <p:spPr>
            <a:xfrm>
              <a:off x="7394966" y="3251382"/>
              <a:ext cx="20518" cy="25757"/>
            </a:xfrm>
            <a:custGeom>
              <a:avLst/>
              <a:pathLst>
                <a:path w="20518" h="25757">
                  <a:moveTo>
                    <a:pt x="13533" y="0"/>
                  </a:moveTo>
                  <a:lnTo>
                    <a:pt x="20518" y="4802"/>
                  </a:lnTo>
                  <a:lnTo>
                    <a:pt x="19269" y="7369"/>
                  </a:lnTo>
                  <a:lnTo>
                    <a:pt x="17968" y="9831"/>
                  </a:lnTo>
                  <a:lnTo>
                    <a:pt x="16615" y="12188"/>
                  </a:lnTo>
                  <a:lnTo>
                    <a:pt x="15209" y="14441"/>
                  </a:lnTo>
                  <a:lnTo>
                    <a:pt x="13751" y="16589"/>
                  </a:lnTo>
                  <a:lnTo>
                    <a:pt x="12241" y="18632"/>
                  </a:lnTo>
                  <a:lnTo>
                    <a:pt x="10678" y="20570"/>
                  </a:lnTo>
                  <a:lnTo>
                    <a:pt x="9063" y="22404"/>
                  </a:lnTo>
                  <a:lnTo>
                    <a:pt x="7395" y="24133"/>
                  </a:lnTo>
                  <a:lnTo>
                    <a:pt x="5675" y="25757"/>
                  </a:lnTo>
                  <a:lnTo>
                    <a:pt x="0" y="19208"/>
                  </a:lnTo>
                  <a:lnTo>
                    <a:pt x="1706" y="17366"/>
                  </a:lnTo>
                  <a:lnTo>
                    <a:pt x="3335" y="15506"/>
                  </a:lnTo>
                  <a:lnTo>
                    <a:pt x="4885" y="13629"/>
                  </a:lnTo>
                  <a:lnTo>
                    <a:pt x="6356" y="11734"/>
                  </a:lnTo>
                  <a:lnTo>
                    <a:pt x="7748" y="9822"/>
                  </a:lnTo>
                  <a:lnTo>
                    <a:pt x="9063" y="7893"/>
                  </a:lnTo>
                  <a:lnTo>
                    <a:pt x="10298" y="5945"/>
                  </a:lnTo>
                  <a:lnTo>
                    <a:pt x="11455" y="3981"/>
                  </a:lnTo>
                  <a:lnTo>
                    <a:pt x="12533" y="19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1" name="pg1291"/>
            <p:cNvSpPr/>
            <p:nvPr/>
          </p:nvSpPr>
          <p:spPr>
            <a:xfrm>
              <a:off x="7395402" y="3270590"/>
              <a:ext cx="47148" cy="55006"/>
            </a:xfrm>
            <a:custGeom>
              <a:avLst/>
              <a:pathLst>
                <a:path w="47148" h="55006">
                  <a:moveTo>
                    <a:pt x="11787" y="5238"/>
                  </a:moveTo>
                  <a:lnTo>
                    <a:pt x="13175" y="6290"/>
                  </a:lnTo>
                  <a:lnTo>
                    <a:pt x="14546" y="7351"/>
                  </a:lnTo>
                  <a:lnTo>
                    <a:pt x="15899" y="8421"/>
                  </a:lnTo>
                  <a:lnTo>
                    <a:pt x="17235" y="9499"/>
                  </a:lnTo>
                  <a:lnTo>
                    <a:pt x="18553" y="10586"/>
                  </a:lnTo>
                  <a:lnTo>
                    <a:pt x="19854" y="11682"/>
                  </a:lnTo>
                  <a:lnTo>
                    <a:pt x="21138" y="12786"/>
                  </a:lnTo>
                  <a:lnTo>
                    <a:pt x="22404" y="13900"/>
                  </a:lnTo>
                  <a:lnTo>
                    <a:pt x="23652" y="15022"/>
                  </a:lnTo>
                  <a:lnTo>
                    <a:pt x="24884" y="16152"/>
                  </a:lnTo>
                  <a:lnTo>
                    <a:pt x="25490" y="14655"/>
                  </a:lnTo>
                  <a:lnTo>
                    <a:pt x="26088" y="13131"/>
                  </a:lnTo>
                  <a:lnTo>
                    <a:pt x="26678" y="11582"/>
                  </a:lnTo>
                  <a:lnTo>
                    <a:pt x="27258" y="10006"/>
                  </a:lnTo>
                  <a:lnTo>
                    <a:pt x="27830" y="8403"/>
                  </a:lnTo>
                  <a:lnTo>
                    <a:pt x="28394" y="6775"/>
                  </a:lnTo>
                  <a:lnTo>
                    <a:pt x="28948" y="5120"/>
                  </a:lnTo>
                  <a:lnTo>
                    <a:pt x="29494" y="3440"/>
                  </a:lnTo>
                  <a:lnTo>
                    <a:pt x="30031" y="1733"/>
                  </a:lnTo>
                  <a:lnTo>
                    <a:pt x="30559" y="0"/>
                  </a:lnTo>
                  <a:lnTo>
                    <a:pt x="38417" y="3929"/>
                  </a:lnTo>
                  <a:lnTo>
                    <a:pt x="37797" y="6002"/>
                  </a:lnTo>
                  <a:lnTo>
                    <a:pt x="37160" y="8032"/>
                  </a:lnTo>
                  <a:lnTo>
                    <a:pt x="36505" y="10019"/>
                  </a:lnTo>
                  <a:lnTo>
                    <a:pt x="35833" y="11961"/>
                  </a:lnTo>
                  <a:lnTo>
                    <a:pt x="35143" y="13860"/>
                  </a:lnTo>
                  <a:lnTo>
                    <a:pt x="34436" y="15716"/>
                  </a:lnTo>
                  <a:lnTo>
                    <a:pt x="33711" y="17527"/>
                  </a:lnTo>
                  <a:lnTo>
                    <a:pt x="32969" y="19296"/>
                  </a:lnTo>
                  <a:lnTo>
                    <a:pt x="32209" y="21020"/>
                  </a:lnTo>
                  <a:lnTo>
                    <a:pt x="31432" y="22701"/>
                  </a:lnTo>
                  <a:lnTo>
                    <a:pt x="33082" y="24373"/>
                  </a:lnTo>
                  <a:lnTo>
                    <a:pt x="34715" y="26071"/>
                  </a:lnTo>
                  <a:lnTo>
                    <a:pt x="36330" y="27795"/>
                  </a:lnTo>
                  <a:lnTo>
                    <a:pt x="37928" y="29546"/>
                  </a:lnTo>
                  <a:lnTo>
                    <a:pt x="39508" y="31323"/>
                  </a:lnTo>
                  <a:lnTo>
                    <a:pt x="41071" y="33126"/>
                  </a:lnTo>
                  <a:lnTo>
                    <a:pt x="42617" y="34955"/>
                  </a:lnTo>
                  <a:lnTo>
                    <a:pt x="44145" y="36810"/>
                  </a:lnTo>
                  <a:lnTo>
                    <a:pt x="45655" y="38692"/>
                  </a:lnTo>
                  <a:lnTo>
                    <a:pt x="47148" y="40600"/>
                  </a:lnTo>
                  <a:lnTo>
                    <a:pt x="41473" y="48021"/>
                  </a:lnTo>
                  <a:lnTo>
                    <a:pt x="40072" y="46197"/>
                  </a:lnTo>
                  <a:lnTo>
                    <a:pt x="38661" y="44389"/>
                  </a:lnTo>
                  <a:lnTo>
                    <a:pt x="37243" y="42599"/>
                  </a:lnTo>
                  <a:lnTo>
                    <a:pt x="35815" y="40827"/>
                  </a:lnTo>
                  <a:lnTo>
                    <a:pt x="34379" y="39072"/>
                  </a:lnTo>
                  <a:lnTo>
                    <a:pt x="32934" y="37334"/>
                  </a:lnTo>
                  <a:lnTo>
                    <a:pt x="31480" y="35614"/>
                  </a:lnTo>
                  <a:lnTo>
                    <a:pt x="30018" y="33912"/>
                  </a:lnTo>
                  <a:lnTo>
                    <a:pt x="28546" y="32227"/>
                  </a:lnTo>
                  <a:lnTo>
                    <a:pt x="27066" y="30559"/>
                  </a:lnTo>
                  <a:lnTo>
                    <a:pt x="25499" y="33318"/>
                  </a:lnTo>
                  <a:lnTo>
                    <a:pt x="23766" y="36007"/>
                  </a:lnTo>
                  <a:lnTo>
                    <a:pt x="21867" y="38627"/>
                  </a:lnTo>
                  <a:lnTo>
                    <a:pt x="19802" y="41176"/>
                  </a:lnTo>
                  <a:lnTo>
                    <a:pt x="17571" y="43656"/>
                  </a:lnTo>
                  <a:lnTo>
                    <a:pt x="15174" y="46066"/>
                  </a:lnTo>
                  <a:lnTo>
                    <a:pt x="12612" y="48406"/>
                  </a:lnTo>
                  <a:lnTo>
                    <a:pt x="9883" y="50676"/>
                  </a:lnTo>
                  <a:lnTo>
                    <a:pt x="6989" y="52876"/>
                  </a:lnTo>
                  <a:lnTo>
                    <a:pt x="3929" y="55006"/>
                  </a:lnTo>
                  <a:lnTo>
                    <a:pt x="0" y="47148"/>
                  </a:lnTo>
                  <a:lnTo>
                    <a:pt x="2724" y="45110"/>
                  </a:lnTo>
                  <a:lnTo>
                    <a:pt x="5308" y="43010"/>
                  </a:lnTo>
                  <a:lnTo>
                    <a:pt x="7753" y="40849"/>
                  </a:lnTo>
                  <a:lnTo>
                    <a:pt x="10058" y="38627"/>
                  </a:lnTo>
                  <a:lnTo>
                    <a:pt x="12223" y="36343"/>
                  </a:lnTo>
                  <a:lnTo>
                    <a:pt x="14249" y="33999"/>
                  </a:lnTo>
                  <a:lnTo>
                    <a:pt x="16135" y="31594"/>
                  </a:lnTo>
                  <a:lnTo>
                    <a:pt x="17881" y="29127"/>
                  </a:lnTo>
                  <a:lnTo>
                    <a:pt x="19488" y="26599"/>
                  </a:lnTo>
                  <a:lnTo>
                    <a:pt x="20954" y="24010"/>
                  </a:lnTo>
                  <a:lnTo>
                    <a:pt x="19553" y="22544"/>
                  </a:lnTo>
                  <a:lnTo>
                    <a:pt x="18143" y="21112"/>
                  </a:lnTo>
                  <a:lnTo>
                    <a:pt x="16724" y="19715"/>
                  </a:lnTo>
                  <a:lnTo>
                    <a:pt x="15297" y="18353"/>
                  </a:lnTo>
                  <a:lnTo>
                    <a:pt x="13860" y="17025"/>
                  </a:lnTo>
                  <a:lnTo>
                    <a:pt x="12415" y="15733"/>
                  </a:lnTo>
                  <a:lnTo>
                    <a:pt x="10962" y="14476"/>
                  </a:lnTo>
                  <a:lnTo>
                    <a:pt x="9499" y="13254"/>
                  </a:lnTo>
                  <a:lnTo>
                    <a:pt x="8028" y="12066"/>
                  </a:lnTo>
                  <a:lnTo>
                    <a:pt x="6548" y="109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2" name="pg1292"/>
            <p:cNvSpPr/>
            <p:nvPr/>
          </p:nvSpPr>
          <p:spPr>
            <a:xfrm>
              <a:off x="7508472" y="3229117"/>
              <a:ext cx="99972" cy="96916"/>
            </a:xfrm>
            <a:custGeom>
              <a:avLst/>
              <a:pathLst>
                <a:path w="99972" h="96916">
                  <a:moveTo>
                    <a:pt x="10914" y="0"/>
                  </a:moveTo>
                  <a:lnTo>
                    <a:pt x="89058" y="0"/>
                  </a:lnTo>
                  <a:lnTo>
                    <a:pt x="89058" y="45402"/>
                  </a:lnTo>
                  <a:lnTo>
                    <a:pt x="54133" y="45402"/>
                  </a:lnTo>
                  <a:lnTo>
                    <a:pt x="54133" y="53697"/>
                  </a:lnTo>
                  <a:lnTo>
                    <a:pt x="99536" y="53697"/>
                  </a:lnTo>
                  <a:lnTo>
                    <a:pt x="99536" y="61991"/>
                  </a:lnTo>
                  <a:lnTo>
                    <a:pt x="61555" y="61991"/>
                  </a:lnTo>
                  <a:lnTo>
                    <a:pt x="64611" y="64886"/>
                  </a:lnTo>
                  <a:lnTo>
                    <a:pt x="67841" y="67632"/>
                  </a:lnTo>
                  <a:lnTo>
                    <a:pt x="71247" y="70229"/>
                  </a:lnTo>
                  <a:lnTo>
                    <a:pt x="74826" y="72678"/>
                  </a:lnTo>
                  <a:lnTo>
                    <a:pt x="78581" y="74979"/>
                  </a:lnTo>
                  <a:lnTo>
                    <a:pt x="82510" y="77131"/>
                  </a:lnTo>
                  <a:lnTo>
                    <a:pt x="86614" y="79135"/>
                  </a:lnTo>
                  <a:lnTo>
                    <a:pt x="90892" y="80991"/>
                  </a:lnTo>
                  <a:lnTo>
                    <a:pt x="95345" y="82698"/>
                  </a:lnTo>
                  <a:lnTo>
                    <a:pt x="99972" y="84256"/>
                  </a:lnTo>
                  <a:lnTo>
                    <a:pt x="94734" y="93860"/>
                  </a:lnTo>
                  <a:lnTo>
                    <a:pt x="89770" y="91765"/>
                  </a:lnTo>
                  <a:lnTo>
                    <a:pt x="85007" y="89495"/>
                  </a:lnTo>
                  <a:lnTo>
                    <a:pt x="80445" y="87050"/>
                  </a:lnTo>
                  <a:lnTo>
                    <a:pt x="76084" y="84431"/>
                  </a:lnTo>
                  <a:lnTo>
                    <a:pt x="71923" y="81637"/>
                  </a:lnTo>
                  <a:lnTo>
                    <a:pt x="67964" y="78668"/>
                  </a:lnTo>
                  <a:lnTo>
                    <a:pt x="64205" y="75525"/>
                  </a:lnTo>
                  <a:lnTo>
                    <a:pt x="60647" y="72207"/>
                  </a:lnTo>
                  <a:lnTo>
                    <a:pt x="57290" y="68714"/>
                  </a:lnTo>
                  <a:lnTo>
                    <a:pt x="54133" y="65047"/>
                  </a:lnTo>
                  <a:lnTo>
                    <a:pt x="54133" y="96916"/>
                  </a:lnTo>
                  <a:lnTo>
                    <a:pt x="45402" y="96916"/>
                  </a:lnTo>
                  <a:lnTo>
                    <a:pt x="45402" y="65484"/>
                  </a:lnTo>
                  <a:lnTo>
                    <a:pt x="42180" y="69068"/>
                  </a:lnTo>
                  <a:lnTo>
                    <a:pt x="38801" y="72486"/>
                  </a:lnTo>
                  <a:lnTo>
                    <a:pt x="35265" y="75739"/>
                  </a:lnTo>
                  <a:lnTo>
                    <a:pt x="31572" y="78825"/>
                  </a:lnTo>
                  <a:lnTo>
                    <a:pt x="27721" y="81746"/>
                  </a:lnTo>
                  <a:lnTo>
                    <a:pt x="23714" y="84501"/>
                  </a:lnTo>
                  <a:lnTo>
                    <a:pt x="19549" y="87089"/>
                  </a:lnTo>
                  <a:lnTo>
                    <a:pt x="15227" y="89512"/>
                  </a:lnTo>
                  <a:lnTo>
                    <a:pt x="10748" y="91769"/>
                  </a:lnTo>
                  <a:lnTo>
                    <a:pt x="6111" y="93860"/>
                  </a:lnTo>
                  <a:lnTo>
                    <a:pt x="0" y="86002"/>
                  </a:lnTo>
                  <a:lnTo>
                    <a:pt x="4466" y="84112"/>
                  </a:lnTo>
                  <a:lnTo>
                    <a:pt x="8783" y="82108"/>
                  </a:lnTo>
                  <a:lnTo>
                    <a:pt x="12952" y="79991"/>
                  </a:lnTo>
                  <a:lnTo>
                    <a:pt x="16973" y="77760"/>
                  </a:lnTo>
                  <a:lnTo>
                    <a:pt x="20845" y="75416"/>
                  </a:lnTo>
                  <a:lnTo>
                    <a:pt x="24569" y="72958"/>
                  </a:lnTo>
                  <a:lnTo>
                    <a:pt x="28145" y="70386"/>
                  </a:lnTo>
                  <a:lnTo>
                    <a:pt x="31572" y="67702"/>
                  </a:lnTo>
                  <a:lnTo>
                    <a:pt x="34850" y="64903"/>
                  </a:lnTo>
                  <a:lnTo>
                    <a:pt x="37980" y="61991"/>
                  </a:lnTo>
                  <a:lnTo>
                    <a:pt x="873" y="61991"/>
                  </a:lnTo>
                  <a:lnTo>
                    <a:pt x="873" y="53697"/>
                  </a:lnTo>
                  <a:lnTo>
                    <a:pt x="45402" y="53697"/>
                  </a:lnTo>
                  <a:lnTo>
                    <a:pt x="45402" y="45402"/>
                  </a:lnTo>
                  <a:lnTo>
                    <a:pt x="10914" y="454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3" name="pg1293"/>
            <p:cNvSpPr/>
            <p:nvPr/>
          </p:nvSpPr>
          <p:spPr>
            <a:xfrm>
              <a:off x="7528117" y="3237412"/>
              <a:ext cx="25757" cy="10914"/>
            </a:xfrm>
            <a:custGeom>
              <a:avLst/>
              <a:pathLst>
                <a:path w="25757" h="10914">
                  <a:moveTo>
                    <a:pt x="0" y="10914"/>
                  </a:moveTo>
                  <a:lnTo>
                    <a:pt x="25757" y="10914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4" name="pg1294"/>
            <p:cNvSpPr/>
            <p:nvPr/>
          </p:nvSpPr>
          <p:spPr>
            <a:xfrm>
              <a:off x="7562606" y="3237412"/>
              <a:ext cx="26193" cy="10914"/>
            </a:xfrm>
            <a:custGeom>
              <a:avLst/>
              <a:pathLst>
                <a:path w="26193" h="10914">
                  <a:moveTo>
                    <a:pt x="0" y="0"/>
                  </a:moveTo>
                  <a:lnTo>
                    <a:pt x="0" y="10914"/>
                  </a:lnTo>
                  <a:lnTo>
                    <a:pt x="26193" y="1091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5" name="pg1295"/>
            <p:cNvSpPr/>
            <p:nvPr/>
          </p:nvSpPr>
          <p:spPr>
            <a:xfrm>
              <a:off x="7528117" y="3255747"/>
              <a:ext cx="25757" cy="10477"/>
            </a:xfrm>
            <a:custGeom>
              <a:avLst/>
              <a:pathLst>
                <a:path w="25757" h="10477">
                  <a:moveTo>
                    <a:pt x="0" y="10477"/>
                  </a:moveTo>
                  <a:lnTo>
                    <a:pt x="25757" y="10477"/>
                  </a:lnTo>
                  <a:lnTo>
                    <a:pt x="25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6" name="pg1296"/>
            <p:cNvSpPr/>
            <p:nvPr/>
          </p:nvSpPr>
          <p:spPr>
            <a:xfrm>
              <a:off x="7562606" y="3255747"/>
              <a:ext cx="26193" cy="10477"/>
            </a:xfrm>
            <a:custGeom>
              <a:avLst/>
              <a:pathLst>
                <a:path w="26193" h="10477">
                  <a:moveTo>
                    <a:pt x="0" y="0"/>
                  </a:moveTo>
                  <a:lnTo>
                    <a:pt x="0" y="10477"/>
                  </a:lnTo>
                  <a:lnTo>
                    <a:pt x="26193" y="10477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7" name="pg1297"/>
            <p:cNvSpPr/>
            <p:nvPr/>
          </p:nvSpPr>
          <p:spPr>
            <a:xfrm>
              <a:off x="7169972" y="3420679"/>
              <a:ext cx="57353" cy="82019"/>
            </a:xfrm>
            <a:custGeom>
              <a:avLst/>
              <a:pathLst>
                <a:path w="57353" h="82019">
                  <a:moveTo>
                    <a:pt x="36452" y="8949"/>
                  </a:moveTo>
                  <a:lnTo>
                    <a:pt x="35296" y="8971"/>
                  </a:lnTo>
                  <a:lnTo>
                    <a:pt x="34161" y="9039"/>
                  </a:lnTo>
                  <a:lnTo>
                    <a:pt x="33047" y="9150"/>
                  </a:lnTo>
                  <a:lnTo>
                    <a:pt x="31956" y="9307"/>
                  </a:lnTo>
                  <a:lnTo>
                    <a:pt x="30886" y="9508"/>
                  </a:lnTo>
                  <a:lnTo>
                    <a:pt x="29839" y="9754"/>
                  </a:lnTo>
                  <a:lnTo>
                    <a:pt x="28813" y="10045"/>
                  </a:lnTo>
                  <a:lnTo>
                    <a:pt x="27809" y="10381"/>
                  </a:lnTo>
                  <a:lnTo>
                    <a:pt x="26826" y="10761"/>
                  </a:lnTo>
                  <a:lnTo>
                    <a:pt x="25866" y="11186"/>
                  </a:lnTo>
                  <a:lnTo>
                    <a:pt x="24930" y="11643"/>
                  </a:lnTo>
                  <a:lnTo>
                    <a:pt x="24021" y="12138"/>
                  </a:lnTo>
                  <a:lnTo>
                    <a:pt x="23140" y="12673"/>
                  </a:lnTo>
                  <a:lnTo>
                    <a:pt x="22286" y="13247"/>
                  </a:lnTo>
                  <a:lnTo>
                    <a:pt x="21459" y="13860"/>
                  </a:lnTo>
                  <a:lnTo>
                    <a:pt x="20660" y="14513"/>
                  </a:lnTo>
                  <a:lnTo>
                    <a:pt x="19888" y="15205"/>
                  </a:lnTo>
                  <a:lnTo>
                    <a:pt x="19143" y="15936"/>
                  </a:lnTo>
                  <a:lnTo>
                    <a:pt x="18425" y="16707"/>
                  </a:lnTo>
                  <a:lnTo>
                    <a:pt x="17735" y="17517"/>
                  </a:lnTo>
                  <a:lnTo>
                    <a:pt x="17084" y="18364"/>
                  </a:lnTo>
                  <a:lnTo>
                    <a:pt x="16462" y="19248"/>
                  </a:lnTo>
                  <a:lnTo>
                    <a:pt x="15870" y="20167"/>
                  </a:lnTo>
                  <a:lnTo>
                    <a:pt x="15308" y="21123"/>
                  </a:lnTo>
                  <a:lnTo>
                    <a:pt x="14774" y="22114"/>
                  </a:lnTo>
                  <a:lnTo>
                    <a:pt x="14271" y="23142"/>
                  </a:lnTo>
                  <a:lnTo>
                    <a:pt x="13797" y="24205"/>
                  </a:lnTo>
                  <a:lnTo>
                    <a:pt x="13352" y="25305"/>
                  </a:lnTo>
                  <a:lnTo>
                    <a:pt x="12936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6" y="42558"/>
                  </a:lnTo>
                  <a:lnTo>
                    <a:pt x="10813" y="44046"/>
                  </a:lnTo>
                  <a:lnTo>
                    <a:pt x="10892" y="45501"/>
                  </a:lnTo>
                  <a:lnTo>
                    <a:pt x="11003" y="46921"/>
                  </a:lnTo>
                  <a:lnTo>
                    <a:pt x="11145" y="48308"/>
                  </a:lnTo>
                  <a:lnTo>
                    <a:pt x="11320" y="49661"/>
                  </a:lnTo>
                  <a:lnTo>
                    <a:pt x="11525" y="50980"/>
                  </a:lnTo>
                  <a:lnTo>
                    <a:pt x="11763" y="52265"/>
                  </a:lnTo>
                  <a:lnTo>
                    <a:pt x="12032" y="53516"/>
                  </a:lnTo>
                  <a:lnTo>
                    <a:pt x="12332" y="54734"/>
                  </a:lnTo>
                  <a:lnTo>
                    <a:pt x="12676" y="55905"/>
                  </a:lnTo>
                  <a:lnTo>
                    <a:pt x="13051" y="57039"/>
                  </a:lnTo>
                  <a:lnTo>
                    <a:pt x="13457" y="58135"/>
                  </a:lnTo>
                  <a:lnTo>
                    <a:pt x="13895" y="59195"/>
                  </a:lnTo>
                  <a:lnTo>
                    <a:pt x="14365" y="60218"/>
                  </a:lnTo>
                  <a:lnTo>
                    <a:pt x="14867" y="61203"/>
                  </a:lnTo>
                  <a:lnTo>
                    <a:pt x="15400" y="62152"/>
                  </a:lnTo>
                  <a:lnTo>
                    <a:pt x="15965" y="63063"/>
                  </a:lnTo>
                  <a:lnTo>
                    <a:pt x="16561" y="63937"/>
                  </a:lnTo>
                  <a:lnTo>
                    <a:pt x="17189" y="64774"/>
                  </a:lnTo>
                  <a:lnTo>
                    <a:pt x="17849" y="65573"/>
                  </a:lnTo>
                  <a:lnTo>
                    <a:pt x="18540" y="66333"/>
                  </a:lnTo>
                  <a:lnTo>
                    <a:pt x="19263" y="67053"/>
                  </a:lnTo>
                  <a:lnTo>
                    <a:pt x="20018" y="67734"/>
                  </a:lnTo>
                  <a:lnTo>
                    <a:pt x="20804" y="68376"/>
                  </a:lnTo>
                  <a:lnTo>
                    <a:pt x="21622" y="68979"/>
                  </a:lnTo>
                  <a:lnTo>
                    <a:pt x="22472" y="69542"/>
                  </a:lnTo>
                  <a:lnTo>
                    <a:pt x="23353" y="70066"/>
                  </a:lnTo>
                  <a:lnTo>
                    <a:pt x="24266" y="70550"/>
                  </a:lnTo>
                  <a:lnTo>
                    <a:pt x="25211" y="70995"/>
                  </a:lnTo>
                  <a:lnTo>
                    <a:pt x="26188" y="71400"/>
                  </a:lnTo>
                  <a:lnTo>
                    <a:pt x="27197" y="71762"/>
                  </a:lnTo>
                  <a:lnTo>
                    <a:pt x="28240" y="72081"/>
                  </a:lnTo>
                  <a:lnTo>
                    <a:pt x="29315" y="72358"/>
                  </a:lnTo>
                  <a:lnTo>
                    <a:pt x="30422" y="72592"/>
                  </a:lnTo>
                  <a:lnTo>
                    <a:pt x="31563" y="72783"/>
                  </a:lnTo>
                  <a:lnTo>
                    <a:pt x="32736" y="72932"/>
                  </a:lnTo>
                  <a:lnTo>
                    <a:pt x="33942" y="73039"/>
                  </a:lnTo>
                  <a:lnTo>
                    <a:pt x="35181" y="73102"/>
                  </a:lnTo>
                  <a:lnTo>
                    <a:pt x="36452" y="73124"/>
                  </a:lnTo>
                  <a:lnTo>
                    <a:pt x="37419" y="73114"/>
                  </a:lnTo>
                  <a:lnTo>
                    <a:pt x="38376" y="73087"/>
                  </a:lnTo>
                  <a:lnTo>
                    <a:pt x="39322" y="73040"/>
                  </a:lnTo>
                  <a:lnTo>
                    <a:pt x="40259" y="72975"/>
                  </a:lnTo>
                  <a:lnTo>
                    <a:pt x="41186" y="72892"/>
                  </a:lnTo>
                  <a:lnTo>
                    <a:pt x="42104" y="72790"/>
                  </a:lnTo>
                  <a:lnTo>
                    <a:pt x="43011" y="72669"/>
                  </a:lnTo>
                  <a:lnTo>
                    <a:pt x="43909" y="72530"/>
                  </a:lnTo>
                  <a:lnTo>
                    <a:pt x="44797" y="72372"/>
                  </a:lnTo>
                  <a:lnTo>
                    <a:pt x="45675" y="72196"/>
                  </a:lnTo>
                  <a:lnTo>
                    <a:pt x="46547" y="71997"/>
                  </a:lnTo>
                  <a:lnTo>
                    <a:pt x="47417" y="71792"/>
                  </a:lnTo>
                  <a:lnTo>
                    <a:pt x="48284" y="71582"/>
                  </a:lnTo>
                  <a:lnTo>
                    <a:pt x="49150" y="71367"/>
                  </a:lnTo>
                  <a:lnTo>
                    <a:pt x="50013" y="71146"/>
                  </a:lnTo>
                  <a:lnTo>
                    <a:pt x="50874" y="70919"/>
                  </a:lnTo>
                  <a:lnTo>
                    <a:pt x="51733" y="70687"/>
                  </a:lnTo>
                  <a:lnTo>
                    <a:pt x="52590" y="70450"/>
                  </a:lnTo>
                  <a:lnTo>
                    <a:pt x="53445" y="70207"/>
                  </a:lnTo>
                  <a:lnTo>
                    <a:pt x="54297" y="69959"/>
                  </a:lnTo>
                  <a:lnTo>
                    <a:pt x="54297" y="78799"/>
                  </a:lnTo>
                  <a:lnTo>
                    <a:pt x="53871" y="78961"/>
                  </a:lnTo>
                  <a:lnTo>
                    <a:pt x="53446" y="79120"/>
                  </a:lnTo>
                  <a:lnTo>
                    <a:pt x="53020" y="79275"/>
                  </a:lnTo>
                  <a:lnTo>
                    <a:pt x="52594" y="79428"/>
                  </a:lnTo>
                  <a:lnTo>
                    <a:pt x="52169" y="79577"/>
                  </a:lnTo>
                  <a:lnTo>
                    <a:pt x="51743" y="79722"/>
                  </a:lnTo>
                  <a:lnTo>
                    <a:pt x="51317" y="79865"/>
                  </a:lnTo>
                  <a:lnTo>
                    <a:pt x="50892" y="80004"/>
                  </a:lnTo>
                  <a:lnTo>
                    <a:pt x="50466" y="80140"/>
                  </a:lnTo>
                  <a:lnTo>
                    <a:pt x="50040" y="80272"/>
                  </a:lnTo>
                  <a:lnTo>
                    <a:pt x="49613" y="80390"/>
                  </a:lnTo>
                  <a:lnTo>
                    <a:pt x="49180" y="80504"/>
                  </a:lnTo>
                  <a:lnTo>
                    <a:pt x="48744" y="80613"/>
                  </a:lnTo>
                  <a:lnTo>
                    <a:pt x="48303" y="80718"/>
                  </a:lnTo>
                  <a:lnTo>
                    <a:pt x="47858" y="80818"/>
                  </a:lnTo>
                  <a:lnTo>
                    <a:pt x="47408" y="80914"/>
                  </a:lnTo>
                  <a:lnTo>
                    <a:pt x="46954" y="81006"/>
                  </a:lnTo>
                  <a:lnTo>
                    <a:pt x="46496" y="81093"/>
                  </a:lnTo>
                  <a:lnTo>
                    <a:pt x="46033" y="81176"/>
                  </a:lnTo>
                  <a:lnTo>
                    <a:pt x="45566" y="81255"/>
                  </a:lnTo>
                  <a:lnTo>
                    <a:pt x="45104" y="81329"/>
                  </a:lnTo>
                  <a:lnTo>
                    <a:pt x="44634" y="81399"/>
                  </a:lnTo>
                  <a:lnTo>
                    <a:pt x="44156" y="81464"/>
                  </a:lnTo>
                  <a:lnTo>
                    <a:pt x="43671" y="81525"/>
                  </a:lnTo>
                  <a:lnTo>
                    <a:pt x="43178" y="81582"/>
                  </a:lnTo>
                  <a:lnTo>
                    <a:pt x="42678" y="81635"/>
                  </a:lnTo>
                  <a:lnTo>
                    <a:pt x="42170" y="81683"/>
                  </a:lnTo>
                  <a:lnTo>
                    <a:pt x="41654" y="81726"/>
                  </a:lnTo>
                  <a:lnTo>
                    <a:pt x="41131" y="81765"/>
                  </a:lnTo>
                  <a:lnTo>
                    <a:pt x="40600" y="81800"/>
                  </a:lnTo>
                  <a:lnTo>
                    <a:pt x="40070" y="81842"/>
                  </a:lnTo>
                  <a:lnTo>
                    <a:pt x="39528" y="81879"/>
                  </a:lnTo>
                  <a:lnTo>
                    <a:pt x="38974" y="81912"/>
                  </a:lnTo>
                  <a:lnTo>
                    <a:pt x="38408" y="81940"/>
                  </a:lnTo>
                  <a:lnTo>
                    <a:pt x="37830" y="81964"/>
                  </a:lnTo>
                  <a:lnTo>
                    <a:pt x="37240" y="81984"/>
                  </a:lnTo>
                  <a:lnTo>
                    <a:pt x="36639" y="81999"/>
                  </a:lnTo>
                  <a:lnTo>
                    <a:pt x="36025" y="82010"/>
                  </a:lnTo>
                  <a:lnTo>
                    <a:pt x="35399" y="82016"/>
                  </a:lnTo>
                  <a:lnTo>
                    <a:pt x="34761" y="82019"/>
                  </a:lnTo>
                  <a:lnTo>
                    <a:pt x="32995" y="81989"/>
                  </a:lnTo>
                  <a:lnTo>
                    <a:pt x="31277" y="81901"/>
                  </a:lnTo>
                  <a:lnTo>
                    <a:pt x="29607" y="81753"/>
                  </a:lnTo>
                  <a:lnTo>
                    <a:pt x="27985" y="81547"/>
                  </a:lnTo>
                  <a:lnTo>
                    <a:pt x="26412" y="81282"/>
                  </a:lnTo>
                  <a:lnTo>
                    <a:pt x="24886" y="80958"/>
                  </a:lnTo>
                  <a:lnTo>
                    <a:pt x="23408" y="80575"/>
                  </a:lnTo>
                  <a:lnTo>
                    <a:pt x="21978" y="80133"/>
                  </a:lnTo>
                  <a:lnTo>
                    <a:pt x="20597" y="79632"/>
                  </a:lnTo>
                  <a:lnTo>
                    <a:pt x="19263" y="79072"/>
                  </a:lnTo>
                  <a:lnTo>
                    <a:pt x="17976" y="78458"/>
                  </a:lnTo>
                  <a:lnTo>
                    <a:pt x="16733" y="77795"/>
                  </a:lnTo>
                  <a:lnTo>
                    <a:pt x="15535" y="77083"/>
                  </a:lnTo>
                  <a:lnTo>
                    <a:pt x="14382" y="76322"/>
                  </a:lnTo>
                  <a:lnTo>
                    <a:pt x="13274" y="75511"/>
                  </a:lnTo>
                  <a:lnTo>
                    <a:pt x="12210" y="74652"/>
                  </a:lnTo>
                  <a:lnTo>
                    <a:pt x="11191" y="73743"/>
                  </a:lnTo>
                  <a:lnTo>
                    <a:pt x="10217" y="72785"/>
                  </a:lnTo>
                  <a:lnTo>
                    <a:pt x="9288" y="71779"/>
                  </a:lnTo>
                  <a:lnTo>
                    <a:pt x="8403" y="70723"/>
                  </a:lnTo>
                  <a:lnTo>
                    <a:pt x="7574" y="69620"/>
                  </a:lnTo>
                  <a:lnTo>
                    <a:pt x="6788" y="68474"/>
                  </a:lnTo>
                  <a:lnTo>
                    <a:pt x="6046" y="67285"/>
                  </a:lnTo>
                  <a:lnTo>
                    <a:pt x="5347" y="66051"/>
                  </a:lnTo>
                  <a:lnTo>
                    <a:pt x="4693" y="64774"/>
                  </a:lnTo>
                  <a:lnTo>
                    <a:pt x="4081" y="63454"/>
                  </a:lnTo>
                  <a:lnTo>
                    <a:pt x="3514" y="62090"/>
                  </a:lnTo>
                  <a:lnTo>
                    <a:pt x="2990" y="60682"/>
                  </a:lnTo>
                  <a:lnTo>
                    <a:pt x="2510" y="59230"/>
                  </a:lnTo>
                  <a:lnTo>
                    <a:pt x="2073" y="57735"/>
                  </a:lnTo>
                  <a:lnTo>
                    <a:pt x="1679" y="56201"/>
                  </a:lnTo>
                  <a:lnTo>
                    <a:pt x="1327" y="54635"/>
                  </a:lnTo>
                  <a:lnTo>
                    <a:pt x="1016" y="53036"/>
                  </a:lnTo>
                  <a:lnTo>
                    <a:pt x="746" y="51405"/>
                  </a:lnTo>
                  <a:lnTo>
                    <a:pt x="518" y="49740"/>
                  </a:lnTo>
                  <a:lnTo>
                    <a:pt x="331" y="48043"/>
                  </a:lnTo>
                  <a:lnTo>
                    <a:pt x="186" y="46313"/>
                  </a:lnTo>
                  <a:lnTo>
                    <a:pt x="82" y="44551"/>
                  </a:lnTo>
                  <a:lnTo>
                    <a:pt x="20" y="42755"/>
                  </a:lnTo>
                  <a:lnTo>
                    <a:pt x="0" y="40927"/>
                  </a:lnTo>
                  <a:lnTo>
                    <a:pt x="23" y="39131"/>
                  </a:lnTo>
                  <a:lnTo>
                    <a:pt x="93" y="37365"/>
                  </a:lnTo>
                  <a:lnTo>
                    <a:pt x="211" y="35630"/>
                  </a:lnTo>
                  <a:lnTo>
                    <a:pt x="375" y="33925"/>
                  </a:lnTo>
                  <a:lnTo>
                    <a:pt x="586" y="32251"/>
                  </a:lnTo>
                  <a:lnTo>
                    <a:pt x="844" y="30607"/>
                  </a:lnTo>
                  <a:lnTo>
                    <a:pt x="1149" y="28994"/>
                  </a:lnTo>
                  <a:lnTo>
                    <a:pt x="1501" y="27411"/>
                  </a:lnTo>
                  <a:lnTo>
                    <a:pt x="1900" y="25859"/>
                  </a:lnTo>
                  <a:lnTo>
                    <a:pt x="2346" y="24338"/>
                  </a:lnTo>
                  <a:lnTo>
                    <a:pt x="2848" y="22853"/>
                  </a:lnTo>
                  <a:lnTo>
                    <a:pt x="3394" y="21411"/>
                  </a:lnTo>
                  <a:lnTo>
                    <a:pt x="3983" y="20011"/>
                  </a:lnTo>
                  <a:lnTo>
                    <a:pt x="4616" y="18654"/>
                  </a:lnTo>
                  <a:lnTo>
                    <a:pt x="5293" y="17339"/>
                  </a:lnTo>
                  <a:lnTo>
                    <a:pt x="6013" y="16067"/>
                  </a:lnTo>
                  <a:lnTo>
                    <a:pt x="6777" y="14838"/>
                  </a:lnTo>
                  <a:lnTo>
                    <a:pt x="7585" y="13651"/>
                  </a:lnTo>
                  <a:lnTo>
                    <a:pt x="8436" y="12506"/>
                  </a:lnTo>
                  <a:lnTo>
                    <a:pt x="9331" y="11405"/>
                  </a:lnTo>
                  <a:lnTo>
                    <a:pt x="10281" y="10348"/>
                  </a:lnTo>
                  <a:lnTo>
                    <a:pt x="11274" y="9340"/>
                  </a:lnTo>
                  <a:lnTo>
                    <a:pt x="12311" y="8379"/>
                  </a:lnTo>
                  <a:lnTo>
                    <a:pt x="13391" y="7467"/>
                  </a:lnTo>
                  <a:lnTo>
                    <a:pt x="14515" y="6603"/>
                  </a:lnTo>
                  <a:lnTo>
                    <a:pt x="15683" y="5786"/>
                  </a:lnTo>
                  <a:lnTo>
                    <a:pt x="16894" y="5018"/>
                  </a:lnTo>
                  <a:lnTo>
                    <a:pt x="18150" y="4297"/>
                  </a:lnTo>
                  <a:lnTo>
                    <a:pt x="19448" y="3625"/>
                  </a:lnTo>
                  <a:lnTo>
                    <a:pt x="20791" y="3001"/>
                  </a:lnTo>
                  <a:lnTo>
                    <a:pt x="22175" y="2431"/>
                  </a:lnTo>
                  <a:lnTo>
                    <a:pt x="23600" y="1920"/>
                  </a:lnTo>
                  <a:lnTo>
                    <a:pt x="25065" y="1470"/>
                  </a:lnTo>
                  <a:lnTo>
                    <a:pt x="26571" y="1080"/>
                  </a:lnTo>
                  <a:lnTo>
                    <a:pt x="28117" y="750"/>
                  </a:lnTo>
                  <a:lnTo>
                    <a:pt x="29703" y="480"/>
                  </a:lnTo>
                  <a:lnTo>
                    <a:pt x="31330" y="270"/>
                  </a:lnTo>
                  <a:lnTo>
                    <a:pt x="32997" y="120"/>
                  </a:lnTo>
                  <a:lnTo>
                    <a:pt x="34705" y="30"/>
                  </a:lnTo>
                  <a:lnTo>
                    <a:pt x="36452" y="0"/>
                  </a:lnTo>
                  <a:lnTo>
                    <a:pt x="37626" y="12"/>
                  </a:lnTo>
                  <a:lnTo>
                    <a:pt x="38788" y="48"/>
                  </a:lnTo>
                  <a:lnTo>
                    <a:pt x="39940" y="108"/>
                  </a:lnTo>
                  <a:lnTo>
                    <a:pt x="41080" y="192"/>
                  </a:lnTo>
                  <a:lnTo>
                    <a:pt x="42210" y="300"/>
                  </a:lnTo>
                  <a:lnTo>
                    <a:pt x="43328" y="432"/>
                  </a:lnTo>
                  <a:lnTo>
                    <a:pt x="44436" y="588"/>
                  </a:lnTo>
                  <a:lnTo>
                    <a:pt x="45533" y="768"/>
                  </a:lnTo>
                  <a:lnTo>
                    <a:pt x="46619" y="972"/>
                  </a:lnTo>
                  <a:lnTo>
                    <a:pt x="47694" y="1200"/>
                  </a:lnTo>
                  <a:lnTo>
                    <a:pt x="48753" y="1451"/>
                  </a:lnTo>
                  <a:lnTo>
                    <a:pt x="49792" y="1724"/>
                  </a:lnTo>
                  <a:lnTo>
                    <a:pt x="50809" y="2019"/>
                  </a:lnTo>
                  <a:lnTo>
                    <a:pt x="51806" y="2335"/>
                  </a:lnTo>
                  <a:lnTo>
                    <a:pt x="52783" y="2673"/>
                  </a:lnTo>
                  <a:lnTo>
                    <a:pt x="53738" y="3034"/>
                  </a:lnTo>
                  <a:lnTo>
                    <a:pt x="54673" y="3416"/>
                  </a:lnTo>
                  <a:lnTo>
                    <a:pt x="55587" y="3819"/>
                  </a:lnTo>
                  <a:lnTo>
                    <a:pt x="56480" y="4245"/>
                  </a:lnTo>
                  <a:lnTo>
                    <a:pt x="57353" y="4693"/>
                  </a:lnTo>
                  <a:lnTo>
                    <a:pt x="53096" y="13206"/>
                  </a:lnTo>
                  <a:lnTo>
                    <a:pt x="52403" y="12861"/>
                  </a:lnTo>
                  <a:lnTo>
                    <a:pt x="51697" y="12527"/>
                  </a:lnTo>
                  <a:lnTo>
                    <a:pt x="50980" y="12202"/>
                  </a:lnTo>
                  <a:lnTo>
                    <a:pt x="50250" y="11887"/>
                  </a:lnTo>
                  <a:lnTo>
                    <a:pt x="49508" y="11582"/>
                  </a:lnTo>
                  <a:lnTo>
                    <a:pt x="48755" y="11287"/>
                  </a:lnTo>
                  <a:lnTo>
                    <a:pt x="47989" y="11001"/>
                  </a:lnTo>
                  <a:lnTo>
                    <a:pt x="47212" y="10726"/>
                  </a:lnTo>
                  <a:lnTo>
                    <a:pt x="46422" y="10460"/>
                  </a:lnTo>
                  <a:lnTo>
                    <a:pt x="45620" y="10204"/>
                  </a:lnTo>
                  <a:lnTo>
                    <a:pt x="44802" y="9966"/>
                  </a:lnTo>
                  <a:lnTo>
                    <a:pt x="43961" y="9752"/>
                  </a:lnTo>
                  <a:lnTo>
                    <a:pt x="43099" y="9564"/>
                  </a:lnTo>
                  <a:lnTo>
                    <a:pt x="42215" y="9401"/>
                  </a:lnTo>
                  <a:lnTo>
                    <a:pt x="41309" y="9263"/>
                  </a:lnTo>
                  <a:lnTo>
                    <a:pt x="40382" y="9150"/>
                  </a:lnTo>
                  <a:lnTo>
                    <a:pt x="39432" y="9062"/>
                  </a:lnTo>
                  <a:lnTo>
                    <a:pt x="38461" y="8999"/>
                  </a:lnTo>
                  <a:lnTo>
                    <a:pt x="37467" y="89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8" name="pg1298"/>
            <p:cNvSpPr/>
            <p:nvPr/>
          </p:nvSpPr>
          <p:spPr>
            <a:xfrm>
              <a:off x="7238567" y="348796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9" name="pg1299"/>
            <p:cNvSpPr/>
            <p:nvPr/>
          </p:nvSpPr>
          <p:spPr>
            <a:xfrm>
              <a:off x="7295211" y="3409929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0" name="pg1300"/>
            <p:cNvSpPr/>
            <p:nvPr/>
          </p:nvSpPr>
          <p:spPr>
            <a:xfrm>
              <a:off x="7311364" y="3430884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1" name="pg1301"/>
            <p:cNvSpPr/>
            <p:nvPr/>
          </p:nvSpPr>
          <p:spPr>
            <a:xfrm>
              <a:off x="7320095" y="3449656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2" name="pg1302"/>
            <p:cNvSpPr/>
            <p:nvPr/>
          </p:nvSpPr>
          <p:spPr>
            <a:xfrm>
              <a:off x="7320095" y="3465372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3" name="pg1303"/>
            <p:cNvSpPr/>
            <p:nvPr/>
          </p:nvSpPr>
          <p:spPr>
            <a:xfrm>
              <a:off x="7333192" y="3481089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4" name="pg1304"/>
            <p:cNvSpPr/>
            <p:nvPr/>
          </p:nvSpPr>
          <p:spPr>
            <a:xfrm>
              <a:off x="7420068" y="3415604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5" name="pg1305"/>
            <p:cNvSpPr/>
            <p:nvPr/>
          </p:nvSpPr>
          <p:spPr>
            <a:xfrm>
              <a:off x="7428799" y="3423899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6" name="pg1306"/>
            <p:cNvSpPr/>
            <p:nvPr/>
          </p:nvSpPr>
          <p:spPr>
            <a:xfrm>
              <a:off x="7410900" y="3462316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7" name="pg1307"/>
            <p:cNvSpPr/>
            <p:nvPr/>
          </p:nvSpPr>
          <p:spPr>
            <a:xfrm>
              <a:off x="7419195" y="3470175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8" name="pg1308"/>
            <p:cNvSpPr/>
            <p:nvPr/>
          </p:nvSpPr>
          <p:spPr>
            <a:xfrm>
              <a:off x="7461978" y="3462316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9" name="pg1309"/>
            <p:cNvSpPr/>
            <p:nvPr/>
          </p:nvSpPr>
          <p:spPr>
            <a:xfrm>
              <a:off x="7470273" y="3470175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0" name="pg1310"/>
            <p:cNvSpPr/>
            <p:nvPr/>
          </p:nvSpPr>
          <p:spPr>
            <a:xfrm>
              <a:off x="7559768" y="3411675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1" name="pg1311"/>
            <p:cNvSpPr/>
            <p:nvPr/>
          </p:nvSpPr>
          <p:spPr>
            <a:xfrm>
              <a:off x="7574175" y="3454895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2" name="pg1312"/>
            <p:cNvSpPr/>
            <p:nvPr/>
          </p:nvSpPr>
          <p:spPr>
            <a:xfrm>
              <a:off x="7522224" y="3411239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40" y="93424"/>
                  </a:lnTo>
                  <a:lnTo>
                    <a:pt x="27940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3" name="pg1313"/>
            <p:cNvSpPr/>
            <p:nvPr/>
          </p:nvSpPr>
          <p:spPr>
            <a:xfrm>
              <a:off x="7530082" y="3433940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4" name="pg1314"/>
            <p:cNvSpPr/>
            <p:nvPr/>
          </p:nvSpPr>
          <p:spPr>
            <a:xfrm>
              <a:off x="7530082" y="3467555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5" name="pg1315"/>
            <p:cNvSpPr/>
            <p:nvPr/>
          </p:nvSpPr>
          <p:spPr>
            <a:xfrm>
              <a:off x="7629182" y="3411239"/>
              <a:ext cx="35361" cy="100409"/>
            </a:xfrm>
            <a:custGeom>
              <a:avLst/>
              <a:pathLst>
                <a:path w="35361" h="100409">
                  <a:moveTo>
                    <a:pt x="26630" y="0"/>
                  </a:moveTo>
                  <a:lnTo>
                    <a:pt x="35361" y="2619"/>
                  </a:lnTo>
                  <a:lnTo>
                    <a:pt x="34383" y="5147"/>
                  </a:lnTo>
                  <a:lnTo>
                    <a:pt x="33370" y="7666"/>
                  </a:lnTo>
                  <a:lnTo>
                    <a:pt x="32323" y="10176"/>
                  </a:lnTo>
                  <a:lnTo>
                    <a:pt x="31240" y="12677"/>
                  </a:lnTo>
                  <a:lnTo>
                    <a:pt x="30122" y="15170"/>
                  </a:lnTo>
                  <a:lnTo>
                    <a:pt x="28970" y="17654"/>
                  </a:lnTo>
                  <a:lnTo>
                    <a:pt x="27782" y="20129"/>
                  </a:lnTo>
                  <a:lnTo>
                    <a:pt x="26560" y="22596"/>
                  </a:lnTo>
                  <a:lnTo>
                    <a:pt x="25303" y="25054"/>
                  </a:lnTo>
                  <a:lnTo>
                    <a:pt x="24010" y="27503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41473"/>
                  </a:lnTo>
                  <a:lnTo>
                    <a:pt x="14227" y="42861"/>
                  </a:lnTo>
                  <a:lnTo>
                    <a:pt x="13166" y="44232"/>
                  </a:lnTo>
                  <a:lnTo>
                    <a:pt x="12097" y="45585"/>
                  </a:lnTo>
                  <a:lnTo>
                    <a:pt x="11018" y="46921"/>
                  </a:lnTo>
                  <a:lnTo>
                    <a:pt x="9931" y="48240"/>
                  </a:lnTo>
                  <a:lnTo>
                    <a:pt x="8836" y="49541"/>
                  </a:lnTo>
                  <a:lnTo>
                    <a:pt x="7731" y="50824"/>
                  </a:lnTo>
                  <a:lnTo>
                    <a:pt x="6618" y="52090"/>
                  </a:lnTo>
                  <a:lnTo>
                    <a:pt x="5496" y="53339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645" y="41451"/>
                  </a:lnTo>
                  <a:lnTo>
                    <a:pt x="7072" y="37020"/>
                  </a:lnTo>
                  <a:lnTo>
                    <a:pt x="10281" y="32545"/>
                  </a:lnTo>
                  <a:lnTo>
                    <a:pt x="13271" y="28027"/>
                  </a:lnTo>
                  <a:lnTo>
                    <a:pt x="16043" y="23465"/>
                  </a:lnTo>
                  <a:lnTo>
                    <a:pt x="18597" y="18859"/>
                  </a:lnTo>
                  <a:lnTo>
                    <a:pt x="20933" y="14210"/>
                  </a:lnTo>
                  <a:lnTo>
                    <a:pt x="23050" y="9517"/>
                  </a:lnTo>
                  <a:lnTo>
                    <a:pt x="249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6" name="pg1316"/>
            <p:cNvSpPr/>
            <p:nvPr/>
          </p:nvSpPr>
          <p:spPr>
            <a:xfrm>
              <a:off x="7655812" y="3411239"/>
              <a:ext cx="76398" cy="45839"/>
            </a:xfrm>
            <a:custGeom>
              <a:avLst/>
              <a:pathLst>
                <a:path w="76398" h="45839">
                  <a:moveTo>
                    <a:pt x="37544" y="0"/>
                  </a:moveTo>
                  <a:lnTo>
                    <a:pt x="45839" y="2619"/>
                  </a:lnTo>
                  <a:lnTo>
                    <a:pt x="45572" y="3143"/>
                  </a:lnTo>
                  <a:lnTo>
                    <a:pt x="45297" y="3667"/>
                  </a:lnTo>
                  <a:lnTo>
                    <a:pt x="45013" y="4191"/>
                  </a:lnTo>
                  <a:lnTo>
                    <a:pt x="44721" y="4714"/>
                  </a:lnTo>
                  <a:lnTo>
                    <a:pt x="44420" y="5238"/>
                  </a:lnTo>
                  <a:lnTo>
                    <a:pt x="44110" y="5762"/>
                  </a:lnTo>
                  <a:lnTo>
                    <a:pt x="43791" y="6286"/>
                  </a:lnTo>
                  <a:lnTo>
                    <a:pt x="43464" y="6810"/>
                  </a:lnTo>
                  <a:lnTo>
                    <a:pt x="43128" y="7334"/>
                  </a:lnTo>
                  <a:lnTo>
                    <a:pt x="42783" y="7858"/>
                  </a:lnTo>
                  <a:lnTo>
                    <a:pt x="45791" y="11215"/>
                  </a:lnTo>
                  <a:lnTo>
                    <a:pt x="48877" y="14476"/>
                  </a:lnTo>
                  <a:lnTo>
                    <a:pt x="52042" y="17641"/>
                  </a:lnTo>
                  <a:lnTo>
                    <a:pt x="55286" y="20710"/>
                  </a:lnTo>
                  <a:lnTo>
                    <a:pt x="58608" y="23683"/>
                  </a:lnTo>
                  <a:lnTo>
                    <a:pt x="62009" y="26560"/>
                  </a:lnTo>
                  <a:lnTo>
                    <a:pt x="65488" y="29341"/>
                  </a:lnTo>
                  <a:lnTo>
                    <a:pt x="69046" y="32026"/>
                  </a:lnTo>
                  <a:lnTo>
                    <a:pt x="72683" y="34615"/>
                  </a:lnTo>
                  <a:lnTo>
                    <a:pt x="76398" y="37107"/>
                  </a:lnTo>
                  <a:lnTo>
                    <a:pt x="71159" y="44965"/>
                  </a:lnTo>
                  <a:lnTo>
                    <a:pt x="67527" y="42381"/>
                  </a:lnTo>
                  <a:lnTo>
                    <a:pt x="63965" y="39692"/>
                  </a:lnTo>
                  <a:lnTo>
                    <a:pt x="60472" y="36898"/>
                  </a:lnTo>
                  <a:lnTo>
                    <a:pt x="57049" y="33999"/>
                  </a:lnTo>
                  <a:lnTo>
                    <a:pt x="53697" y="30995"/>
                  </a:lnTo>
                  <a:lnTo>
                    <a:pt x="50414" y="27887"/>
                  </a:lnTo>
                  <a:lnTo>
                    <a:pt x="47201" y="24674"/>
                  </a:lnTo>
                  <a:lnTo>
                    <a:pt x="44057" y="21356"/>
                  </a:lnTo>
                  <a:lnTo>
                    <a:pt x="40984" y="17933"/>
                  </a:lnTo>
                  <a:lnTo>
                    <a:pt x="37980" y="14406"/>
                  </a:lnTo>
                  <a:lnTo>
                    <a:pt x="35051" y="18099"/>
                  </a:lnTo>
                  <a:lnTo>
                    <a:pt x="32026" y="21670"/>
                  </a:lnTo>
                  <a:lnTo>
                    <a:pt x="28904" y="25119"/>
                  </a:lnTo>
                  <a:lnTo>
                    <a:pt x="25687" y="28446"/>
                  </a:lnTo>
                  <a:lnTo>
                    <a:pt x="22373" y="31650"/>
                  </a:lnTo>
                  <a:lnTo>
                    <a:pt x="18964" y="34732"/>
                  </a:lnTo>
                  <a:lnTo>
                    <a:pt x="15458" y="37692"/>
                  </a:lnTo>
                  <a:lnTo>
                    <a:pt x="11857" y="40530"/>
                  </a:lnTo>
                  <a:lnTo>
                    <a:pt x="8159" y="43245"/>
                  </a:lnTo>
                  <a:lnTo>
                    <a:pt x="4365" y="45839"/>
                  </a:lnTo>
                  <a:lnTo>
                    <a:pt x="0" y="38417"/>
                  </a:lnTo>
                  <a:lnTo>
                    <a:pt x="5090" y="34732"/>
                  </a:lnTo>
                  <a:lnTo>
                    <a:pt x="9883" y="31013"/>
                  </a:lnTo>
                  <a:lnTo>
                    <a:pt x="14380" y="27258"/>
                  </a:lnTo>
                  <a:lnTo>
                    <a:pt x="18580" y="23469"/>
                  </a:lnTo>
                  <a:lnTo>
                    <a:pt x="22482" y="19645"/>
                  </a:lnTo>
                  <a:lnTo>
                    <a:pt x="26088" y="15786"/>
                  </a:lnTo>
                  <a:lnTo>
                    <a:pt x="29398" y="11891"/>
                  </a:lnTo>
                  <a:lnTo>
                    <a:pt x="32410" y="7962"/>
                  </a:lnTo>
                  <a:lnTo>
                    <a:pt x="35125" y="39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7" name="pg1317"/>
            <p:cNvSpPr/>
            <p:nvPr/>
          </p:nvSpPr>
          <p:spPr>
            <a:xfrm>
              <a:off x="7705143" y="3451839"/>
              <a:ext cx="8731" cy="60245"/>
            </a:xfrm>
            <a:custGeom>
              <a:avLst/>
              <a:pathLst>
                <a:path w="8731" h="60245">
                  <a:moveTo>
                    <a:pt x="0" y="0"/>
                  </a:moveTo>
                  <a:lnTo>
                    <a:pt x="8731" y="0"/>
                  </a:lnTo>
                  <a:lnTo>
                    <a:pt x="8731" y="60245"/>
                  </a:lnTo>
                  <a:lnTo>
                    <a:pt x="0" y="602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8" name="pg1318"/>
            <p:cNvSpPr/>
            <p:nvPr/>
          </p:nvSpPr>
          <p:spPr>
            <a:xfrm>
              <a:off x="7657558" y="3452712"/>
              <a:ext cx="24010" cy="59372"/>
            </a:xfrm>
            <a:custGeom>
              <a:avLst/>
              <a:pathLst>
                <a:path w="24010" h="59372">
                  <a:moveTo>
                    <a:pt x="15279" y="0"/>
                  </a:moveTo>
                  <a:lnTo>
                    <a:pt x="24010" y="0"/>
                  </a:lnTo>
                  <a:lnTo>
                    <a:pt x="24010" y="16152"/>
                  </a:lnTo>
                  <a:lnTo>
                    <a:pt x="23831" y="22164"/>
                  </a:lnTo>
                  <a:lnTo>
                    <a:pt x="23294" y="27800"/>
                  </a:lnTo>
                  <a:lnTo>
                    <a:pt x="22400" y="33060"/>
                  </a:lnTo>
                  <a:lnTo>
                    <a:pt x="21147" y="37946"/>
                  </a:lnTo>
                  <a:lnTo>
                    <a:pt x="19536" y="42455"/>
                  </a:lnTo>
                  <a:lnTo>
                    <a:pt x="17567" y="46589"/>
                  </a:lnTo>
                  <a:lnTo>
                    <a:pt x="15240" y="50348"/>
                  </a:lnTo>
                  <a:lnTo>
                    <a:pt x="12555" y="53732"/>
                  </a:lnTo>
                  <a:lnTo>
                    <a:pt x="9512" y="56740"/>
                  </a:lnTo>
                  <a:lnTo>
                    <a:pt x="6111" y="59372"/>
                  </a:lnTo>
                  <a:lnTo>
                    <a:pt x="0" y="52824"/>
                  </a:lnTo>
                  <a:lnTo>
                    <a:pt x="1366" y="51743"/>
                  </a:lnTo>
                  <a:lnTo>
                    <a:pt x="2671" y="50597"/>
                  </a:lnTo>
                  <a:lnTo>
                    <a:pt x="3915" y="49386"/>
                  </a:lnTo>
                  <a:lnTo>
                    <a:pt x="5099" y="48109"/>
                  </a:lnTo>
                  <a:lnTo>
                    <a:pt x="6221" y="46766"/>
                  </a:lnTo>
                  <a:lnTo>
                    <a:pt x="7281" y="45358"/>
                  </a:lnTo>
                  <a:lnTo>
                    <a:pt x="8281" y="43885"/>
                  </a:lnTo>
                  <a:lnTo>
                    <a:pt x="9220" y="42346"/>
                  </a:lnTo>
                  <a:lnTo>
                    <a:pt x="10097" y="40742"/>
                  </a:lnTo>
                  <a:lnTo>
                    <a:pt x="10914" y="39072"/>
                  </a:lnTo>
                  <a:lnTo>
                    <a:pt x="11664" y="37297"/>
                  </a:lnTo>
                  <a:lnTo>
                    <a:pt x="12345" y="35379"/>
                  </a:lnTo>
                  <a:lnTo>
                    <a:pt x="12957" y="33316"/>
                  </a:lnTo>
                  <a:lnTo>
                    <a:pt x="13498" y="31109"/>
                  </a:lnTo>
                  <a:lnTo>
                    <a:pt x="13970" y="28758"/>
                  </a:lnTo>
                  <a:lnTo>
                    <a:pt x="14371" y="26263"/>
                  </a:lnTo>
                  <a:lnTo>
                    <a:pt x="14703" y="23624"/>
                  </a:lnTo>
                  <a:lnTo>
                    <a:pt x="14965" y="20841"/>
                  </a:lnTo>
                  <a:lnTo>
                    <a:pt x="15157" y="17914"/>
                  </a:lnTo>
                  <a:lnTo>
                    <a:pt x="15279" y="1484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9" name="pg1319"/>
            <p:cNvSpPr/>
            <p:nvPr/>
          </p:nvSpPr>
          <p:spPr>
            <a:xfrm>
              <a:off x="7740505" y="3411239"/>
              <a:ext cx="40163" cy="100409"/>
            </a:xfrm>
            <a:custGeom>
              <a:avLst/>
              <a:pathLst>
                <a:path w="40163" h="100409">
                  <a:moveTo>
                    <a:pt x="3492" y="20081"/>
                  </a:moveTo>
                  <a:lnTo>
                    <a:pt x="17462" y="20081"/>
                  </a:lnTo>
                  <a:lnTo>
                    <a:pt x="17462" y="0"/>
                  </a:lnTo>
                  <a:lnTo>
                    <a:pt x="25757" y="0"/>
                  </a:lnTo>
                  <a:lnTo>
                    <a:pt x="25757" y="20081"/>
                  </a:lnTo>
                  <a:lnTo>
                    <a:pt x="38854" y="20081"/>
                  </a:lnTo>
                  <a:lnTo>
                    <a:pt x="38854" y="28376"/>
                  </a:lnTo>
                  <a:lnTo>
                    <a:pt x="25757" y="28376"/>
                  </a:lnTo>
                  <a:lnTo>
                    <a:pt x="25757" y="33615"/>
                  </a:lnTo>
                  <a:lnTo>
                    <a:pt x="27394" y="35619"/>
                  </a:lnTo>
                  <a:lnTo>
                    <a:pt x="28987" y="37614"/>
                  </a:lnTo>
                  <a:lnTo>
                    <a:pt x="30537" y="39600"/>
                  </a:lnTo>
                  <a:lnTo>
                    <a:pt x="32043" y="41578"/>
                  </a:lnTo>
                  <a:lnTo>
                    <a:pt x="33506" y="43547"/>
                  </a:lnTo>
                  <a:lnTo>
                    <a:pt x="34925" y="45507"/>
                  </a:lnTo>
                  <a:lnTo>
                    <a:pt x="36300" y="47458"/>
                  </a:lnTo>
                  <a:lnTo>
                    <a:pt x="37631" y="49401"/>
                  </a:lnTo>
                  <a:lnTo>
                    <a:pt x="38919" y="51335"/>
                  </a:lnTo>
                  <a:lnTo>
                    <a:pt x="40163" y="53260"/>
                  </a:lnTo>
                  <a:lnTo>
                    <a:pt x="34488" y="61555"/>
                  </a:lnTo>
                  <a:lnTo>
                    <a:pt x="33615" y="59743"/>
                  </a:lnTo>
                  <a:lnTo>
                    <a:pt x="32742" y="57975"/>
                  </a:lnTo>
                  <a:lnTo>
                    <a:pt x="31869" y="56251"/>
                  </a:lnTo>
                  <a:lnTo>
                    <a:pt x="30995" y="54570"/>
                  </a:lnTo>
                  <a:lnTo>
                    <a:pt x="30122" y="52933"/>
                  </a:lnTo>
                  <a:lnTo>
                    <a:pt x="29249" y="51339"/>
                  </a:lnTo>
                  <a:lnTo>
                    <a:pt x="28376" y="49789"/>
                  </a:lnTo>
                  <a:lnTo>
                    <a:pt x="27503" y="48283"/>
                  </a:lnTo>
                  <a:lnTo>
                    <a:pt x="26630" y="46821"/>
                  </a:lnTo>
                  <a:lnTo>
                    <a:pt x="25757" y="45402"/>
                  </a:lnTo>
                  <a:lnTo>
                    <a:pt x="25757" y="100409"/>
                  </a:lnTo>
                  <a:lnTo>
                    <a:pt x="17462" y="100409"/>
                  </a:lnTo>
                  <a:lnTo>
                    <a:pt x="17462" y="52824"/>
                  </a:lnTo>
                  <a:lnTo>
                    <a:pt x="16484" y="55657"/>
                  </a:lnTo>
                  <a:lnTo>
                    <a:pt x="15471" y="58394"/>
                  </a:lnTo>
                  <a:lnTo>
                    <a:pt x="14424" y="61035"/>
                  </a:lnTo>
                  <a:lnTo>
                    <a:pt x="13341" y="63580"/>
                  </a:lnTo>
                  <a:lnTo>
                    <a:pt x="12223" y="66030"/>
                  </a:lnTo>
                  <a:lnTo>
                    <a:pt x="11071" y="68383"/>
                  </a:lnTo>
                  <a:lnTo>
                    <a:pt x="9883" y="70640"/>
                  </a:lnTo>
                  <a:lnTo>
                    <a:pt x="8661" y="72801"/>
                  </a:lnTo>
                  <a:lnTo>
                    <a:pt x="7404" y="74866"/>
                  </a:lnTo>
                  <a:lnTo>
                    <a:pt x="6111" y="76834"/>
                  </a:lnTo>
                  <a:lnTo>
                    <a:pt x="0" y="70723"/>
                  </a:lnTo>
                  <a:lnTo>
                    <a:pt x="2444" y="66920"/>
                  </a:lnTo>
                  <a:lnTo>
                    <a:pt x="4714" y="63022"/>
                  </a:lnTo>
                  <a:lnTo>
                    <a:pt x="6810" y="59027"/>
                  </a:lnTo>
                  <a:lnTo>
                    <a:pt x="8731" y="54937"/>
                  </a:lnTo>
                  <a:lnTo>
                    <a:pt x="10477" y="50750"/>
                  </a:lnTo>
                  <a:lnTo>
                    <a:pt x="12049" y="46467"/>
                  </a:lnTo>
                  <a:lnTo>
                    <a:pt x="13446" y="42088"/>
                  </a:lnTo>
                  <a:lnTo>
                    <a:pt x="14668" y="37614"/>
                  </a:lnTo>
                  <a:lnTo>
                    <a:pt x="15716" y="33043"/>
                  </a:lnTo>
                  <a:lnTo>
                    <a:pt x="16589" y="28376"/>
                  </a:lnTo>
                  <a:lnTo>
                    <a:pt x="3492" y="2837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0" name="pg1320"/>
            <p:cNvSpPr/>
            <p:nvPr/>
          </p:nvSpPr>
          <p:spPr>
            <a:xfrm>
              <a:off x="7782415" y="3410802"/>
              <a:ext cx="61118" cy="59372"/>
            </a:xfrm>
            <a:custGeom>
              <a:avLst/>
              <a:pathLst>
                <a:path w="61118" h="59372">
                  <a:moveTo>
                    <a:pt x="17899" y="0"/>
                  </a:moveTo>
                  <a:lnTo>
                    <a:pt x="26630" y="2182"/>
                  </a:lnTo>
                  <a:lnTo>
                    <a:pt x="26364" y="3051"/>
                  </a:lnTo>
                  <a:lnTo>
                    <a:pt x="26088" y="3911"/>
                  </a:lnTo>
                  <a:lnTo>
                    <a:pt x="25805" y="4762"/>
                  </a:lnTo>
                  <a:lnTo>
                    <a:pt x="25512" y="5605"/>
                  </a:lnTo>
                  <a:lnTo>
                    <a:pt x="25211" y="6439"/>
                  </a:lnTo>
                  <a:lnTo>
                    <a:pt x="24901" y="7264"/>
                  </a:lnTo>
                  <a:lnTo>
                    <a:pt x="24582" y="8080"/>
                  </a:lnTo>
                  <a:lnTo>
                    <a:pt x="24255" y="8888"/>
                  </a:lnTo>
                  <a:lnTo>
                    <a:pt x="23919" y="9687"/>
                  </a:lnTo>
                  <a:lnTo>
                    <a:pt x="23574" y="10477"/>
                  </a:lnTo>
                  <a:lnTo>
                    <a:pt x="53260" y="10477"/>
                  </a:lnTo>
                  <a:lnTo>
                    <a:pt x="53260" y="18335"/>
                  </a:lnTo>
                  <a:lnTo>
                    <a:pt x="51920" y="20994"/>
                  </a:lnTo>
                  <a:lnTo>
                    <a:pt x="50519" y="23556"/>
                  </a:lnTo>
                  <a:lnTo>
                    <a:pt x="49056" y="26023"/>
                  </a:lnTo>
                  <a:lnTo>
                    <a:pt x="47532" y="28394"/>
                  </a:lnTo>
                  <a:lnTo>
                    <a:pt x="45948" y="30668"/>
                  </a:lnTo>
                  <a:lnTo>
                    <a:pt x="44302" y="32846"/>
                  </a:lnTo>
                  <a:lnTo>
                    <a:pt x="42595" y="34929"/>
                  </a:lnTo>
                  <a:lnTo>
                    <a:pt x="40827" y="36915"/>
                  </a:lnTo>
                  <a:lnTo>
                    <a:pt x="38998" y="38806"/>
                  </a:lnTo>
                  <a:lnTo>
                    <a:pt x="37107" y="40600"/>
                  </a:lnTo>
                  <a:lnTo>
                    <a:pt x="39312" y="41883"/>
                  </a:lnTo>
                  <a:lnTo>
                    <a:pt x="41560" y="43114"/>
                  </a:lnTo>
                  <a:lnTo>
                    <a:pt x="43852" y="44293"/>
                  </a:lnTo>
                  <a:lnTo>
                    <a:pt x="46188" y="45419"/>
                  </a:lnTo>
                  <a:lnTo>
                    <a:pt x="48567" y="46493"/>
                  </a:lnTo>
                  <a:lnTo>
                    <a:pt x="50990" y="47515"/>
                  </a:lnTo>
                  <a:lnTo>
                    <a:pt x="53457" y="48484"/>
                  </a:lnTo>
                  <a:lnTo>
                    <a:pt x="55967" y="49401"/>
                  </a:lnTo>
                  <a:lnTo>
                    <a:pt x="58521" y="50265"/>
                  </a:lnTo>
                  <a:lnTo>
                    <a:pt x="61118" y="51077"/>
                  </a:lnTo>
                  <a:lnTo>
                    <a:pt x="57189" y="59372"/>
                  </a:lnTo>
                  <a:lnTo>
                    <a:pt x="54247" y="58460"/>
                  </a:lnTo>
                  <a:lnTo>
                    <a:pt x="51357" y="57469"/>
                  </a:lnTo>
                  <a:lnTo>
                    <a:pt x="48519" y="56399"/>
                  </a:lnTo>
                  <a:lnTo>
                    <a:pt x="45734" y="55251"/>
                  </a:lnTo>
                  <a:lnTo>
                    <a:pt x="43001" y="54024"/>
                  </a:lnTo>
                  <a:lnTo>
                    <a:pt x="40320" y="52719"/>
                  </a:lnTo>
                  <a:lnTo>
                    <a:pt x="37692" y="51335"/>
                  </a:lnTo>
                  <a:lnTo>
                    <a:pt x="35117" y="49872"/>
                  </a:lnTo>
                  <a:lnTo>
                    <a:pt x="32593" y="48331"/>
                  </a:lnTo>
                  <a:lnTo>
                    <a:pt x="30122" y="46712"/>
                  </a:lnTo>
                  <a:lnTo>
                    <a:pt x="27966" y="48253"/>
                  </a:lnTo>
                  <a:lnTo>
                    <a:pt x="25687" y="49733"/>
                  </a:lnTo>
                  <a:lnTo>
                    <a:pt x="23286" y="51152"/>
                  </a:lnTo>
                  <a:lnTo>
                    <a:pt x="20762" y="52509"/>
                  </a:lnTo>
                  <a:lnTo>
                    <a:pt x="18117" y="53806"/>
                  </a:lnTo>
                  <a:lnTo>
                    <a:pt x="15349" y="55041"/>
                  </a:lnTo>
                  <a:lnTo>
                    <a:pt x="12459" y="56216"/>
                  </a:lnTo>
                  <a:lnTo>
                    <a:pt x="9447" y="57329"/>
                  </a:lnTo>
                  <a:lnTo>
                    <a:pt x="6312" y="58381"/>
                  </a:lnTo>
                  <a:lnTo>
                    <a:pt x="3055" y="59372"/>
                  </a:lnTo>
                  <a:lnTo>
                    <a:pt x="0" y="51514"/>
                  </a:lnTo>
                  <a:lnTo>
                    <a:pt x="2667" y="50702"/>
                  </a:lnTo>
                  <a:lnTo>
                    <a:pt x="5256" y="49837"/>
                  </a:lnTo>
                  <a:lnTo>
                    <a:pt x="7766" y="48921"/>
                  </a:lnTo>
                  <a:lnTo>
                    <a:pt x="10198" y="47952"/>
                  </a:lnTo>
                  <a:lnTo>
                    <a:pt x="12551" y="46930"/>
                  </a:lnTo>
                  <a:lnTo>
                    <a:pt x="14825" y="45856"/>
                  </a:lnTo>
                  <a:lnTo>
                    <a:pt x="17021" y="44730"/>
                  </a:lnTo>
                  <a:lnTo>
                    <a:pt x="19138" y="43551"/>
                  </a:lnTo>
                  <a:lnTo>
                    <a:pt x="21177" y="42320"/>
                  </a:lnTo>
                  <a:lnTo>
                    <a:pt x="23137" y="41036"/>
                  </a:lnTo>
                  <a:lnTo>
                    <a:pt x="22011" y="39884"/>
                  </a:lnTo>
                  <a:lnTo>
                    <a:pt x="20902" y="38696"/>
                  </a:lnTo>
                  <a:lnTo>
                    <a:pt x="19811" y="37474"/>
                  </a:lnTo>
                  <a:lnTo>
                    <a:pt x="18737" y="36217"/>
                  </a:lnTo>
                  <a:lnTo>
                    <a:pt x="17680" y="34925"/>
                  </a:lnTo>
                  <a:lnTo>
                    <a:pt x="16641" y="33597"/>
                  </a:lnTo>
                  <a:lnTo>
                    <a:pt x="15620" y="32235"/>
                  </a:lnTo>
                  <a:lnTo>
                    <a:pt x="14616" y="30838"/>
                  </a:lnTo>
                  <a:lnTo>
                    <a:pt x="13629" y="29406"/>
                  </a:lnTo>
                  <a:lnTo>
                    <a:pt x="12660" y="27940"/>
                  </a:lnTo>
                  <a:lnTo>
                    <a:pt x="11957" y="28804"/>
                  </a:lnTo>
                  <a:lnTo>
                    <a:pt x="11245" y="29651"/>
                  </a:lnTo>
                  <a:lnTo>
                    <a:pt x="10525" y="30480"/>
                  </a:lnTo>
                  <a:lnTo>
                    <a:pt x="9796" y="31292"/>
                  </a:lnTo>
                  <a:lnTo>
                    <a:pt x="9058" y="32087"/>
                  </a:lnTo>
                  <a:lnTo>
                    <a:pt x="8312" y="32864"/>
                  </a:lnTo>
                  <a:lnTo>
                    <a:pt x="7556" y="33624"/>
                  </a:lnTo>
                  <a:lnTo>
                    <a:pt x="6792" y="34366"/>
                  </a:lnTo>
                  <a:lnTo>
                    <a:pt x="6020" y="35090"/>
                  </a:lnTo>
                  <a:lnTo>
                    <a:pt x="5238" y="35798"/>
                  </a:lnTo>
                  <a:lnTo>
                    <a:pt x="0" y="29686"/>
                  </a:lnTo>
                  <a:lnTo>
                    <a:pt x="2300" y="27189"/>
                  </a:lnTo>
                  <a:lnTo>
                    <a:pt x="4487" y="24587"/>
                  </a:lnTo>
                  <a:lnTo>
                    <a:pt x="6561" y="21880"/>
                  </a:lnTo>
                  <a:lnTo>
                    <a:pt x="8521" y="19069"/>
                  </a:lnTo>
                  <a:lnTo>
                    <a:pt x="10368" y="16152"/>
                  </a:lnTo>
                  <a:lnTo>
                    <a:pt x="12101" y="13131"/>
                  </a:lnTo>
                  <a:lnTo>
                    <a:pt x="13721" y="10006"/>
                  </a:lnTo>
                  <a:lnTo>
                    <a:pt x="15227" y="6775"/>
                  </a:lnTo>
                  <a:lnTo>
                    <a:pt x="16619" y="34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1" name="pg1321"/>
            <p:cNvSpPr/>
            <p:nvPr/>
          </p:nvSpPr>
          <p:spPr>
            <a:xfrm>
              <a:off x="7799878" y="3429138"/>
              <a:ext cx="25757" cy="17462"/>
            </a:xfrm>
            <a:custGeom>
              <a:avLst/>
              <a:pathLst>
                <a:path w="25757" h="17462">
                  <a:moveTo>
                    <a:pt x="0" y="3055"/>
                  </a:moveTo>
                  <a:lnTo>
                    <a:pt x="1148" y="4693"/>
                  </a:lnTo>
                  <a:lnTo>
                    <a:pt x="2322" y="6286"/>
                  </a:lnTo>
                  <a:lnTo>
                    <a:pt x="3523" y="7836"/>
                  </a:lnTo>
                  <a:lnTo>
                    <a:pt x="4749" y="9342"/>
                  </a:lnTo>
                  <a:lnTo>
                    <a:pt x="6002" y="10804"/>
                  </a:lnTo>
                  <a:lnTo>
                    <a:pt x="7281" y="12223"/>
                  </a:lnTo>
                  <a:lnTo>
                    <a:pt x="8587" y="13598"/>
                  </a:lnTo>
                  <a:lnTo>
                    <a:pt x="9918" y="14930"/>
                  </a:lnTo>
                  <a:lnTo>
                    <a:pt x="11276" y="16218"/>
                  </a:lnTo>
                  <a:lnTo>
                    <a:pt x="12660" y="17462"/>
                  </a:lnTo>
                  <a:lnTo>
                    <a:pt x="14284" y="15794"/>
                  </a:lnTo>
                  <a:lnTo>
                    <a:pt x="15838" y="14109"/>
                  </a:lnTo>
                  <a:lnTo>
                    <a:pt x="17322" y="12407"/>
                  </a:lnTo>
                  <a:lnTo>
                    <a:pt x="18737" y="10687"/>
                  </a:lnTo>
                  <a:lnTo>
                    <a:pt x="20081" y="8949"/>
                  </a:lnTo>
                  <a:lnTo>
                    <a:pt x="21356" y="7194"/>
                  </a:lnTo>
                  <a:lnTo>
                    <a:pt x="22561" y="5422"/>
                  </a:lnTo>
                  <a:lnTo>
                    <a:pt x="23696" y="3632"/>
                  </a:lnTo>
                  <a:lnTo>
                    <a:pt x="24761" y="1824"/>
                  </a:lnTo>
                  <a:lnTo>
                    <a:pt x="25757" y="0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2" name="pg1322"/>
            <p:cNvSpPr/>
            <p:nvPr/>
          </p:nvSpPr>
          <p:spPr>
            <a:xfrm>
              <a:off x="7788963" y="3471484"/>
              <a:ext cx="46275" cy="40163"/>
            </a:xfrm>
            <a:custGeom>
              <a:avLst/>
              <a:pathLst>
                <a:path w="46275" h="40163">
                  <a:moveTo>
                    <a:pt x="46275" y="0"/>
                  </a:moveTo>
                  <a:lnTo>
                    <a:pt x="46275" y="40163"/>
                  </a:lnTo>
                  <a:lnTo>
                    <a:pt x="37980" y="40163"/>
                  </a:lnTo>
                  <a:lnTo>
                    <a:pt x="37980" y="34051"/>
                  </a:lnTo>
                  <a:lnTo>
                    <a:pt x="8294" y="34051"/>
                  </a:lnTo>
                  <a:lnTo>
                    <a:pt x="8294" y="40163"/>
                  </a:lnTo>
                  <a:lnTo>
                    <a:pt x="0" y="401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3" name="pg1323"/>
            <p:cNvSpPr/>
            <p:nvPr/>
          </p:nvSpPr>
          <p:spPr>
            <a:xfrm>
              <a:off x="7797258" y="3478906"/>
              <a:ext cx="29686" cy="18772"/>
            </a:xfrm>
            <a:custGeom>
              <a:avLst/>
              <a:pathLst>
                <a:path w="29686" h="18772">
                  <a:moveTo>
                    <a:pt x="0" y="18772"/>
                  </a:moveTo>
                  <a:lnTo>
                    <a:pt x="29686" y="18772"/>
                  </a:lnTo>
                  <a:lnTo>
                    <a:pt x="296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4" name="pg1324"/>
            <p:cNvSpPr/>
            <p:nvPr/>
          </p:nvSpPr>
          <p:spPr>
            <a:xfrm>
              <a:off x="7862743" y="3412548"/>
              <a:ext cx="36671" cy="99099"/>
            </a:xfrm>
            <a:custGeom>
              <a:avLst/>
              <a:pathLst>
                <a:path w="36671" h="99099">
                  <a:moveTo>
                    <a:pt x="0" y="0"/>
                  </a:moveTo>
                  <a:lnTo>
                    <a:pt x="9167" y="0"/>
                  </a:lnTo>
                  <a:lnTo>
                    <a:pt x="9167" y="30995"/>
                  </a:lnTo>
                  <a:lnTo>
                    <a:pt x="36234" y="30995"/>
                  </a:lnTo>
                  <a:lnTo>
                    <a:pt x="36234" y="39727"/>
                  </a:lnTo>
                  <a:lnTo>
                    <a:pt x="9167" y="39727"/>
                  </a:lnTo>
                  <a:lnTo>
                    <a:pt x="9167" y="87749"/>
                  </a:lnTo>
                  <a:lnTo>
                    <a:pt x="12018" y="86779"/>
                  </a:lnTo>
                  <a:lnTo>
                    <a:pt x="14808" y="85793"/>
                  </a:lnTo>
                  <a:lnTo>
                    <a:pt x="17536" y="84789"/>
                  </a:lnTo>
                  <a:lnTo>
                    <a:pt x="20204" y="83767"/>
                  </a:lnTo>
                  <a:lnTo>
                    <a:pt x="22810" y="82728"/>
                  </a:lnTo>
                  <a:lnTo>
                    <a:pt x="25355" y="81672"/>
                  </a:lnTo>
                  <a:lnTo>
                    <a:pt x="27839" y="80598"/>
                  </a:lnTo>
                  <a:lnTo>
                    <a:pt x="30262" y="79506"/>
                  </a:lnTo>
                  <a:lnTo>
                    <a:pt x="32624" y="78397"/>
                  </a:lnTo>
                  <a:lnTo>
                    <a:pt x="34925" y="77271"/>
                  </a:lnTo>
                  <a:lnTo>
                    <a:pt x="36671" y="86439"/>
                  </a:lnTo>
                  <a:lnTo>
                    <a:pt x="33833" y="87744"/>
                  </a:lnTo>
                  <a:lnTo>
                    <a:pt x="30908" y="89041"/>
                  </a:lnTo>
                  <a:lnTo>
                    <a:pt x="27896" y="90329"/>
                  </a:lnTo>
                  <a:lnTo>
                    <a:pt x="24796" y="91608"/>
                  </a:lnTo>
                  <a:lnTo>
                    <a:pt x="21609" y="92878"/>
                  </a:lnTo>
                  <a:lnTo>
                    <a:pt x="18335" y="94140"/>
                  </a:lnTo>
                  <a:lnTo>
                    <a:pt x="14974" y="95393"/>
                  </a:lnTo>
                  <a:lnTo>
                    <a:pt x="11525" y="96637"/>
                  </a:lnTo>
                  <a:lnTo>
                    <a:pt x="7989" y="97872"/>
                  </a:lnTo>
                  <a:lnTo>
                    <a:pt x="4365" y="99099"/>
                  </a:lnTo>
                  <a:lnTo>
                    <a:pt x="0" y="947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5" name="pg1325"/>
            <p:cNvSpPr/>
            <p:nvPr/>
          </p:nvSpPr>
          <p:spPr>
            <a:xfrm>
              <a:off x="7907708" y="3412548"/>
              <a:ext cx="46712" cy="97789"/>
            </a:xfrm>
            <a:custGeom>
              <a:avLst/>
              <a:pathLst>
                <a:path w="46712" h="97789">
                  <a:moveTo>
                    <a:pt x="0" y="0"/>
                  </a:moveTo>
                  <a:lnTo>
                    <a:pt x="9167" y="0"/>
                  </a:lnTo>
                  <a:lnTo>
                    <a:pt x="9167" y="32742"/>
                  </a:lnTo>
                  <a:lnTo>
                    <a:pt x="12201" y="31493"/>
                  </a:lnTo>
                  <a:lnTo>
                    <a:pt x="15192" y="30192"/>
                  </a:lnTo>
                  <a:lnTo>
                    <a:pt x="18139" y="28839"/>
                  </a:lnTo>
                  <a:lnTo>
                    <a:pt x="21042" y="27433"/>
                  </a:lnTo>
                  <a:lnTo>
                    <a:pt x="23901" y="25975"/>
                  </a:lnTo>
                  <a:lnTo>
                    <a:pt x="26717" y="24464"/>
                  </a:lnTo>
                  <a:lnTo>
                    <a:pt x="29489" y="22902"/>
                  </a:lnTo>
                  <a:lnTo>
                    <a:pt x="32218" y="21286"/>
                  </a:lnTo>
                  <a:lnTo>
                    <a:pt x="34903" y="19619"/>
                  </a:lnTo>
                  <a:lnTo>
                    <a:pt x="37544" y="17899"/>
                  </a:lnTo>
                  <a:lnTo>
                    <a:pt x="43219" y="25757"/>
                  </a:lnTo>
                  <a:lnTo>
                    <a:pt x="40050" y="27651"/>
                  </a:lnTo>
                  <a:lnTo>
                    <a:pt x="36828" y="29494"/>
                  </a:lnTo>
                  <a:lnTo>
                    <a:pt x="33554" y="31284"/>
                  </a:lnTo>
                  <a:lnTo>
                    <a:pt x="30227" y="33021"/>
                  </a:lnTo>
                  <a:lnTo>
                    <a:pt x="26848" y="34706"/>
                  </a:lnTo>
                  <a:lnTo>
                    <a:pt x="23417" y="36339"/>
                  </a:lnTo>
                  <a:lnTo>
                    <a:pt x="19933" y="37919"/>
                  </a:lnTo>
                  <a:lnTo>
                    <a:pt x="16397" y="39447"/>
                  </a:lnTo>
                  <a:lnTo>
                    <a:pt x="12808" y="40923"/>
                  </a:lnTo>
                  <a:lnTo>
                    <a:pt x="9167" y="42346"/>
                  </a:lnTo>
                  <a:lnTo>
                    <a:pt x="9167" y="85129"/>
                  </a:lnTo>
                  <a:lnTo>
                    <a:pt x="9191" y="85470"/>
                  </a:lnTo>
                  <a:lnTo>
                    <a:pt x="9263" y="85793"/>
                  </a:lnTo>
                  <a:lnTo>
                    <a:pt x="9383" y="86098"/>
                  </a:lnTo>
                  <a:lnTo>
                    <a:pt x="9551" y="86386"/>
                  </a:lnTo>
                  <a:lnTo>
                    <a:pt x="9768" y="86657"/>
                  </a:lnTo>
                  <a:lnTo>
                    <a:pt x="10032" y="86910"/>
                  </a:lnTo>
                  <a:lnTo>
                    <a:pt x="10344" y="87146"/>
                  </a:lnTo>
                  <a:lnTo>
                    <a:pt x="10704" y="87364"/>
                  </a:lnTo>
                  <a:lnTo>
                    <a:pt x="11112" y="87565"/>
                  </a:lnTo>
                  <a:lnTo>
                    <a:pt x="11568" y="87749"/>
                  </a:lnTo>
                  <a:lnTo>
                    <a:pt x="12156" y="87914"/>
                  </a:lnTo>
                  <a:lnTo>
                    <a:pt x="12957" y="88063"/>
                  </a:lnTo>
                  <a:lnTo>
                    <a:pt x="13972" y="88194"/>
                  </a:lnTo>
                  <a:lnTo>
                    <a:pt x="15201" y="88307"/>
                  </a:lnTo>
                  <a:lnTo>
                    <a:pt x="16643" y="88403"/>
                  </a:lnTo>
                  <a:lnTo>
                    <a:pt x="18300" y="88482"/>
                  </a:lnTo>
                  <a:lnTo>
                    <a:pt x="20171" y="88543"/>
                  </a:lnTo>
                  <a:lnTo>
                    <a:pt x="22255" y="88587"/>
                  </a:lnTo>
                  <a:lnTo>
                    <a:pt x="24554" y="88613"/>
                  </a:lnTo>
                  <a:lnTo>
                    <a:pt x="27066" y="88622"/>
                  </a:lnTo>
                  <a:lnTo>
                    <a:pt x="28330" y="88595"/>
                  </a:lnTo>
                  <a:lnTo>
                    <a:pt x="29502" y="88517"/>
                  </a:lnTo>
                  <a:lnTo>
                    <a:pt x="30583" y="88386"/>
                  </a:lnTo>
                  <a:lnTo>
                    <a:pt x="31572" y="88203"/>
                  </a:lnTo>
                  <a:lnTo>
                    <a:pt x="32469" y="87967"/>
                  </a:lnTo>
                  <a:lnTo>
                    <a:pt x="33274" y="87679"/>
                  </a:lnTo>
                  <a:lnTo>
                    <a:pt x="33988" y="87338"/>
                  </a:lnTo>
                  <a:lnTo>
                    <a:pt x="34610" y="86945"/>
                  </a:lnTo>
                  <a:lnTo>
                    <a:pt x="35141" y="86500"/>
                  </a:lnTo>
                  <a:lnTo>
                    <a:pt x="35579" y="86002"/>
                  </a:lnTo>
                  <a:lnTo>
                    <a:pt x="35961" y="85400"/>
                  </a:lnTo>
                  <a:lnTo>
                    <a:pt x="36322" y="84640"/>
                  </a:lnTo>
                  <a:lnTo>
                    <a:pt x="36660" y="83723"/>
                  </a:lnTo>
                  <a:lnTo>
                    <a:pt x="36976" y="82650"/>
                  </a:lnTo>
                  <a:lnTo>
                    <a:pt x="37271" y="81418"/>
                  </a:lnTo>
                  <a:lnTo>
                    <a:pt x="37544" y="80030"/>
                  </a:lnTo>
                  <a:lnTo>
                    <a:pt x="37795" y="78485"/>
                  </a:lnTo>
                  <a:lnTo>
                    <a:pt x="38024" y="76782"/>
                  </a:lnTo>
                  <a:lnTo>
                    <a:pt x="38231" y="74922"/>
                  </a:lnTo>
                  <a:lnTo>
                    <a:pt x="38417" y="72905"/>
                  </a:lnTo>
                  <a:lnTo>
                    <a:pt x="46712" y="76398"/>
                  </a:lnTo>
                  <a:lnTo>
                    <a:pt x="46345" y="79170"/>
                  </a:lnTo>
                  <a:lnTo>
                    <a:pt x="45943" y="81724"/>
                  </a:lnTo>
                  <a:lnTo>
                    <a:pt x="45507" y="84060"/>
                  </a:lnTo>
                  <a:lnTo>
                    <a:pt x="45035" y="86177"/>
                  </a:lnTo>
                  <a:lnTo>
                    <a:pt x="44529" y="88076"/>
                  </a:lnTo>
                  <a:lnTo>
                    <a:pt x="43988" y="89757"/>
                  </a:lnTo>
                  <a:lnTo>
                    <a:pt x="43411" y="91219"/>
                  </a:lnTo>
                  <a:lnTo>
                    <a:pt x="42800" y="92463"/>
                  </a:lnTo>
                  <a:lnTo>
                    <a:pt x="42154" y="93489"/>
                  </a:lnTo>
                  <a:lnTo>
                    <a:pt x="41473" y="94297"/>
                  </a:lnTo>
                  <a:lnTo>
                    <a:pt x="40700" y="94961"/>
                  </a:lnTo>
                  <a:lnTo>
                    <a:pt x="39779" y="95554"/>
                  </a:lnTo>
                  <a:lnTo>
                    <a:pt x="38709" y="96078"/>
                  </a:lnTo>
                  <a:lnTo>
                    <a:pt x="37491" y="96532"/>
                  </a:lnTo>
                  <a:lnTo>
                    <a:pt x="36125" y="96916"/>
                  </a:lnTo>
                  <a:lnTo>
                    <a:pt x="34610" y="97231"/>
                  </a:lnTo>
                  <a:lnTo>
                    <a:pt x="32947" y="97475"/>
                  </a:lnTo>
                  <a:lnTo>
                    <a:pt x="31135" y="97650"/>
                  </a:lnTo>
                  <a:lnTo>
                    <a:pt x="29175" y="97755"/>
                  </a:lnTo>
                  <a:lnTo>
                    <a:pt x="27066" y="97789"/>
                  </a:lnTo>
                  <a:lnTo>
                    <a:pt x="23620" y="97763"/>
                  </a:lnTo>
                  <a:lnTo>
                    <a:pt x="20439" y="97685"/>
                  </a:lnTo>
                  <a:lnTo>
                    <a:pt x="17525" y="97554"/>
                  </a:lnTo>
                  <a:lnTo>
                    <a:pt x="14878" y="97370"/>
                  </a:lnTo>
                  <a:lnTo>
                    <a:pt x="12496" y="97135"/>
                  </a:lnTo>
                  <a:lnTo>
                    <a:pt x="10381" y="96847"/>
                  </a:lnTo>
                  <a:lnTo>
                    <a:pt x="8532" y="96506"/>
                  </a:lnTo>
                  <a:lnTo>
                    <a:pt x="6950" y="96113"/>
                  </a:lnTo>
                  <a:lnTo>
                    <a:pt x="5633" y="95668"/>
                  </a:lnTo>
                  <a:lnTo>
                    <a:pt x="4583" y="95170"/>
                  </a:lnTo>
                  <a:lnTo>
                    <a:pt x="3712" y="94616"/>
                  </a:lnTo>
                  <a:lnTo>
                    <a:pt x="2933" y="94000"/>
                  </a:lnTo>
                  <a:lnTo>
                    <a:pt x="2246" y="93323"/>
                  </a:lnTo>
                  <a:lnTo>
                    <a:pt x="1650" y="92586"/>
                  </a:lnTo>
                  <a:lnTo>
                    <a:pt x="1145" y="91787"/>
                  </a:lnTo>
                  <a:lnTo>
                    <a:pt x="733" y="90927"/>
                  </a:lnTo>
                  <a:lnTo>
                    <a:pt x="412" y="90006"/>
                  </a:lnTo>
                  <a:lnTo>
                    <a:pt x="183" y="89023"/>
                  </a:lnTo>
                  <a:lnTo>
                    <a:pt x="45" y="87980"/>
                  </a:lnTo>
                  <a:lnTo>
                    <a:pt x="0" y="868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6" name="pg1326"/>
            <p:cNvSpPr/>
            <p:nvPr/>
          </p:nvSpPr>
          <p:spPr>
            <a:xfrm>
              <a:off x="7967081" y="3411239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7" name="pg1327"/>
            <p:cNvSpPr/>
            <p:nvPr/>
          </p:nvSpPr>
          <p:spPr>
            <a:xfrm>
              <a:off x="8005062" y="3439615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5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2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4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39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8" name="pg1328"/>
            <p:cNvSpPr/>
            <p:nvPr/>
          </p:nvSpPr>
          <p:spPr>
            <a:xfrm>
              <a:off x="8021651" y="3467992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9" name="pg1329"/>
            <p:cNvSpPr/>
            <p:nvPr/>
          </p:nvSpPr>
          <p:spPr>
            <a:xfrm>
              <a:off x="7967518" y="3438306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5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0" name="pg1330"/>
            <p:cNvSpPr/>
            <p:nvPr/>
          </p:nvSpPr>
          <p:spPr>
            <a:xfrm>
              <a:off x="7968391" y="3495495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1" name="pg1331"/>
            <p:cNvSpPr/>
            <p:nvPr/>
          </p:nvSpPr>
          <p:spPr>
            <a:xfrm>
              <a:off x="8090628" y="3415604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2" name="pg1332"/>
            <p:cNvSpPr/>
            <p:nvPr/>
          </p:nvSpPr>
          <p:spPr>
            <a:xfrm>
              <a:off x="8099359" y="3423899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3" name="pg1333"/>
            <p:cNvSpPr/>
            <p:nvPr/>
          </p:nvSpPr>
          <p:spPr>
            <a:xfrm>
              <a:off x="8081460" y="3462316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4" name="pg1334"/>
            <p:cNvSpPr/>
            <p:nvPr/>
          </p:nvSpPr>
          <p:spPr>
            <a:xfrm>
              <a:off x="8089755" y="3470175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5" name="pg1335"/>
            <p:cNvSpPr/>
            <p:nvPr/>
          </p:nvSpPr>
          <p:spPr>
            <a:xfrm>
              <a:off x="8132538" y="3462316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6" name="pg1336"/>
            <p:cNvSpPr/>
            <p:nvPr/>
          </p:nvSpPr>
          <p:spPr>
            <a:xfrm>
              <a:off x="8140833" y="3470175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7" name="pg1337"/>
            <p:cNvSpPr/>
            <p:nvPr/>
          </p:nvSpPr>
          <p:spPr>
            <a:xfrm>
              <a:off x="8189728" y="3410366"/>
              <a:ext cx="99536" cy="15716"/>
            </a:xfrm>
            <a:custGeom>
              <a:avLst/>
              <a:pathLst>
                <a:path w="99536" h="15716">
                  <a:moveTo>
                    <a:pt x="50641" y="0"/>
                  </a:moveTo>
                  <a:lnTo>
                    <a:pt x="51239" y="790"/>
                  </a:lnTo>
                  <a:lnTo>
                    <a:pt x="51811" y="1589"/>
                  </a:lnTo>
                  <a:lnTo>
                    <a:pt x="52356" y="2396"/>
                  </a:lnTo>
                  <a:lnTo>
                    <a:pt x="52876" y="3213"/>
                  </a:lnTo>
                  <a:lnTo>
                    <a:pt x="53369" y="4038"/>
                  </a:lnTo>
                  <a:lnTo>
                    <a:pt x="53836" y="4872"/>
                  </a:lnTo>
                  <a:lnTo>
                    <a:pt x="54277" y="5714"/>
                  </a:lnTo>
                  <a:lnTo>
                    <a:pt x="54692" y="6565"/>
                  </a:lnTo>
                  <a:lnTo>
                    <a:pt x="55081" y="7425"/>
                  </a:lnTo>
                  <a:lnTo>
                    <a:pt x="55443" y="8294"/>
                  </a:lnTo>
                  <a:lnTo>
                    <a:pt x="99536" y="8294"/>
                  </a:lnTo>
                  <a:lnTo>
                    <a:pt x="99536" y="15716"/>
                  </a:lnTo>
                  <a:lnTo>
                    <a:pt x="0" y="15716"/>
                  </a:lnTo>
                  <a:lnTo>
                    <a:pt x="0" y="8294"/>
                  </a:lnTo>
                  <a:lnTo>
                    <a:pt x="44965" y="8294"/>
                  </a:lnTo>
                  <a:lnTo>
                    <a:pt x="41473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8" name="pg1338"/>
            <p:cNvSpPr/>
            <p:nvPr/>
          </p:nvSpPr>
          <p:spPr>
            <a:xfrm>
              <a:off x="8205008" y="3432630"/>
              <a:ext cx="68103" cy="22701"/>
            </a:xfrm>
            <a:custGeom>
              <a:avLst/>
              <a:pathLst>
                <a:path w="68103" h="22701">
                  <a:moveTo>
                    <a:pt x="0" y="0"/>
                  </a:moveTo>
                  <a:lnTo>
                    <a:pt x="68103" y="0"/>
                  </a:lnTo>
                  <a:lnTo>
                    <a:pt x="68103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9" name="pg1339"/>
            <p:cNvSpPr/>
            <p:nvPr/>
          </p:nvSpPr>
          <p:spPr>
            <a:xfrm>
              <a:off x="8213739" y="3440052"/>
              <a:ext cx="50641" cy="7858"/>
            </a:xfrm>
            <a:custGeom>
              <a:avLst/>
              <a:pathLst>
                <a:path w="50641" h="7858">
                  <a:moveTo>
                    <a:pt x="0" y="7858"/>
                  </a:moveTo>
                  <a:lnTo>
                    <a:pt x="50641" y="7858"/>
                  </a:lnTo>
                  <a:lnTo>
                    <a:pt x="506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0" name="pg1340"/>
            <p:cNvSpPr/>
            <p:nvPr/>
          </p:nvSpPr>
          <p:spPr>
            <a:xfrm>
              <a:off x="8193220" y="3461443"/>
              <a:ext cx="92114" cy="50641"/>
            </a:xfrm>
            <a:custGeom>
              <a:avLst/>
              <a:pathLst>
                <a:path w="92114" h="50641">
                  <a:moveTo>
                    <a:pt x="92114" y="0"/>
                  </a:moveTo>
                  <a:lnTo>
                    <a:pt x="92114" y="40600"/>
                  </a:lnTo>
                  <a:lnTo>
                    <a:pt x="92081" y="41619"/>
                  </a:lnTo>
                  <a:lnTo>
                    <a:pt x="91983" y="42582"/>
                  </a:lnTo>
                  <a:lnTo>
                    <a:pt x="91820" y="43488"/>
                  </a:lnTo>
                  <a:lnTo>
                    <a:pt x="91590" y="44337"/>
                  </a:lnTo>
                  <a:lnTo>
                    <a:pt x="91296" y="45129"/>
                  </a:lnTo>
                  <a:lnTo>
                    <a:pt x="90935" y="45865"/>
                  </a:lnTo>
                  <a:lnTo>
                    <a:pt x="90510" y="46544"/>
                  </a:lnTo>
                  <a:lnTo>
                    <a:pt x="90019" y="47166"/>
                  </a:lnTo>
                  <a:lnTo>
                    <a:pt x="89462" y="47731"/>
                  </a:lnTo>
                  <a:lnTo>
                    <a:pt x="88840" y="48240"/>
                  </a:lnTo>
                  <a:lnTo>
                    <a:pt x="88148" y="48696"/>
                  </a:lnTo>
                  <a:lnTo>
                    <a:pt x="87382" y="49104"/>
                  </a:lnTo>
                  <a:lnTo>
                    <a:pt x="86541" y="49464"/>
                  </a:lnTo>
                  <a:lnTo>
                    <a:pt x="85627" y="49776"/>
                  </a:lnTo>
                  <a:lnTo>
                    <a:pt x="84638" y="50040"/>
                  </a:lnTo>
                  <a:lnTo>
                    <a:pt x="83575" y="50257"/>
                  </a:lnTo>
                  <a:lnTo>
                    <a:pt x="82438" y="50425"/>
                  </a:lnTo>
                  <a:lnTo>
                    <a:pt x="81226" y="50545"/>
                  </a:lnTo>
                  <a:lnTo>
                    <a:pt x="79941" y="50617"/>
                  </a:lnTo>
                  <a:lnTo>
                    <a:pt x="78581" y="50641"/>
                  </a:lnTo>
                  <a:lnTo>
                    <a:pt x="77603" y="50632"/>
                  </a:lnTo>
                  <a:lnTo>
                    <a:pt x="76590" y="50606"/>
                  </a:lnTo>
                  <a:lnTo>
                    <a:pt x="75542" y="50562"/>
                  </a:lnTo>
                  <a:lnTo>
                    <a:pt x="74460" y="50501"/>
                  </a:lnTo>
                  <a:lnTo>
                    <a:pt x="73342" y="50422"/>
                  </a:lnTo>
                  <a:lnTo>
                    <a:pt x="72189" y="50326"/>
                  </a:lnTo>
                  <a:lnTo>
                    <a:pt x="71002" y="50213"/>
                  </a:lnTo>
                  <a:lnTo>
                    <a:pt x="69780" y="50082"/>
                  </a:lnTo>
                  <a:lnTo>
                    <a:pt x="68522" y="49934"/>
                  </a:lnTo>
                  <a:lnTo>
                    <a:pt x="67230" y="49768"/>
                  </a:lnTo>
                  <a:lnTo>
                    <a:pt x="65484" y="41909"/>
                  </a:lnTo>
                  <a:lnTo>
                    <a:pt x="67104" y="42075"/>
                  </a:lnTo>
                  <a:lnTo>
                    <a:pt x="68645" y="42224"/>
                  </a:lnTo>
                  <a:lnTo>
                    <a:pt x="70107" y="42355"/>
                  </a:lnTo>
                  <a:lnTo>
                    <a:pt x="71491" y="42468"/>
                  </a:lnTo>
                  <a:lnTo>
                    <a:pt x="72796" y="42564"/>
                  </a:lnTo>
                  <a:lnTo>
                    <a:pt x="74023" y="42643"/>
                  </a:lnTo>
                  <a:lnTo>
                    <a:pt x="75171" y="42704"/>
                  </a:lnTo>
                  <a:lnTo>
                    <a:pt x="76241" y="42748"/>
                  </a:lnTo>
                  <a:lnTo>
                    <a:pt x="77232" y="42774"/>
                  </a:lnTo>
                  <a:lnTo>
                    <a:pt x="78144" y="42783"/>
                  </a:lnTo>
                  <a:lnTo>
                    <a:pt x="79140" y="42743"/>
                  </a:lnTo>
                  <a:lnTo>
                    <a:pt x="80030" y="42625"/>
                  </a:lnTo>
                  <a:lnTo>
                    <a:pt x="80816" y="42429"/>
                  </a:lnTo>
                  <a:lnTo>
                    <a:pt x="81497" y="42154"/>
                  </a:lnTo>
                  <a:lnTo>
                    <a:pt x="82073" y="41800"/>
                  </a:lnTo>
                  <a:lnTo>
                    <a:pt x="82545" y="41368"/>
                  </a:lnTo>
                  <a:lnTo>
                    <a:pt x="82911" y="40857"/>
                  </a:lnTo>
                  <a:lnTo>
                    <a:pt x="83173" y="40268"/>
                  </a:lnTo>
                  <a:lnTo>
                    <a:pt x="83331" y="39600"/>
                  </a:lnTo>
                  <a:lnTo>
                    <a:pt x="83383" y="38854"/>
                  </a:lnTo>
                  <a:lnTo>
                    <a:pt x="83383" y="7421"/>
                  </a:lnTo>
                  <a:lnTo>
                    <a:pt x="8731" y="7421"/>
                  </a:lnTo>
                  <a:lnTo>
                    <a:pt x="8731" y="50641"/>
                  </a:lnTo>
                  <a:lnTo>
                    <a:pt x="0" y="50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1" name="pg1341"/>
            <p:cNvSpPr/>
            <p:nvPr/>
          </p:nvSpPr>
          <p:spPr>
            <a:xfrm>
              <a:off x="8214612" y="3475413"/>
              <a:ext cx="48895" cy="23574"/>
            </a:xfrm>
            <a:custGeom>
              <a:avLst/>
              <a:pathLst>
                <a:path w="48895" h="23574">
                  <a:moveTo>
                    <a:pt x="0" y="0"/>
                  </a:moveTo>
                  <a:lnTo>
                    <a:pt x="48895" y="0"/>
                  </a:lnTo>
                  <a:lnTo>
                    <a:pt x="48895" y="23574"/>
                  </a:lnTo>
                  <a:lnTo>
                    <a:pt x="0" y="2357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2" name="pg1342"/>
            <p:cNvSpPr/>
            <p:nvPr/>
          </p:nvSpPr>
          <p:spPr>
            <a:xfrm>
              <a:off x="8222907" y="3482398"/>
              <a:ext cx="32305" cy="9167"/>
            </a:xfrm>
            <a:custGeom>
              <a:avLst/>
              <a:pathLst>
                <a:path w="32305" h="9167">
                  <a:moveTo>
                    <a:pt x="0" y="9167"/>
                  </a:moveTo>
                  <a:lnTo>
                    <a:pt x="32305" y="9167"/>
                  </a:lnTo>
                  <a:lnTo>
                    <a:pt x="323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3" name="pg1343"/>
            <p:cNvSpPr/>
            <p:nvPr/>
          </p:nvSpPr>
          <p:spPr>
            <a:xfrm>
              <a:off x="7174011" y="3641281"/>
              <a:ext cx="58772" cy="79781"/>
            </a:xfrm>
            <a:custGeom>
              <a:avLst/>
              <a:pathLst>
                <a:path w="58772" h="79781">
                  <a:moveTo>
                    <a:pt x="58772" y="39126"/>
                  </a:moveTo>
                  <a:lnTo>
                    <a:pt x="58746" y="41121"/>
                  </a:lnTo>
                  <a:lnTo>
                    <a:pt x="58667" y="43066"/>
                  </a:lnTo>
                  <a:lnTo>
                    <a:pt x="58536" y="44963"/>
                  </a:lnTo>
                  <a:lnTo>
                    <a:pt x="58353" y="46810"/>
                  </a:lnTo>
                  <a:lnTo>
                    <a:pt x="58117" y="48608"/>
                  </a:lnTo>
                  <a:lnTo>
                    <a:pt x="57829" y="50357"/>
                  </a:lnTo>
                  <a:lnTo>
                    <a:pt x="57488" y="52057"/>
                  </a:lnTo>
                  <a:lnTo>
                    <a:pt x="57095" y="53708"/>
                  </a:lnTo>
                  <a:lnTo>
                    <a:pt x="56650" y="55309"/>
                  </a:lnTo>
                  <a:lnTo>
                    <a:pt x="56152" y="56862"/>
                  </a:lnTo>
                  <a:lnTo>
                    <a:pt x="55605" y="58354"/>
                  </a:lnTo>
                  <a:lnTo>
                    <a:pt x="55011" y="59798"/>
                  </a:lnTo>
                  <a:lnTo>
                    <a:pt x="54370" y="61192"/>
                  </a:lnTo>
                  <a:lnTo>
                    <a:pt x="53681" y="62537"/>
                  </a:lnTo>
                  <a:lnTo>
                    <a:pt x="52946" y="63833"/>
                  </a:lnTo>
                  <a:lnTo>
                    <a:pt x="52164" y="65080"/>
                  </a:lnTo>
                  <a:lnTo>
                    <a:pt x="51335" y="66278"/>
                  </a:lnTo>
                  <a:lnTo>
                    <a:pt x="50460" y="67427"/>
                  </a:lnTo>
                  <a:lnTo>
                    <a:pt x="49537" y="68526"/>
                  </a:lnTo>
                  <a:lnTo>
                    <a:pt x="48567" y="69577"/>
                  </a:lnTo>
                  <a:lnTo>
                    <a:pt x="47551" y="70567"/>
                  </a:lnTo>
                  <a:lnTo>
                    <a:pt x="46489" y="71506"/>
                  </a:lnTo>
                  <a:lnTo>
                    <a:pt x="45381" y="72396"/>
                  </a:lnTo>
                  <a:lnTo>
                    <a:pt x="44228" y="73235"/>
                  </a:lnTo>
                  <a:lnTo>
                    <a:pt x="43028" y="74024"/>
                  </a:lnTo>
                  <a:lnTo>
                    <a:pt x="41783" y="74763"/>
                  </a:lnTo>
                  <a:lnTo>
                    <a:pt x="40492" y="75452"/>
                  </a:lnTo>
                  <a:lnTo>
                    <a:pt x="39155" y="76090"/>
                  </a:lnTo>
                  <a:lnTo>
                    <a:pt x="37772" y="76678"/>
                  </a:lnTo>
                  <a:lnTo>
                    <a:pt x="36343" y="77216"/>
                  </a:lnTo>
                  <a:lnTo>
                    <a:pt x="34883" y="77704"/>
                  </a:lnTo>
                  <a:lnTo>
                    <a:pt x="33383" y="78140"/>
                  </a:lnTo>
                  <a:lnTo>
                    <a:pt x="31845" y="78525"/>
                  </a:lnTo>
                  <a:lnTo>
                    <a:pt x="30266" y="78858"/>
                  </a:lnTo>
                  <a:lnTo>
                    <a:pt x="28649" y="79140"/>
                  </a:lnTo>
                  <a:lnTo>
                    <a:pt x="26992" y="79371"/>
                  </a:lnTo>
                  <a:lnTo>
                    <a:pt x="25296" y="79550"/>
                  </a:lnTo>
                  <a:lnTo>
                    <a:pt x="23561" y="79679"/>
                  </a:lnTo>
                  <a:lnTo>
                    <a:pt x="21786" y="79756"/>
                  </a:lnTo>
                  <a:lnTo>
                    <a:pt x="19972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22210" y="0"/>
                  </a:lnTo>
                  <a:lnTo>
                    <a:pt x="23864" y="25"/>
                  </a:lnTo>
                  <a:lnTo>
                    <a:pt x="25486" y="100"/>
                  </a:lnTo>
                  <a:lnTo>
                    <a:pt x="27077" y="225"/>
                  </a:lnTo>
                  <a:lnTo>
                    <a:pt x="28636" y="401"/>
                  </a:lnTo>
                  <a:lnTo>
                    <a:pt x="30163" y="627"/>
                  </a:lnTo>
                  <a:lnTo>
                    <a:pt x="31659" y="903"/>
                  </a:lnTo>
                  <a:lnTo>
                    <a:pt x="33123" y="1230"/>
                  </a:lnTo>
                  <a:lnTo>
                    <a:pt x="34556" y="1606"/>
                  </a:lnTo>
                  <a:lnTo>
                    <a:pt x="35956" y="2033"/>
                  </a:lnTo>
                  <a:lnTo>
                    <a:pt x="37326" y="2510"/>
                  </a:lnTo>
                  <a:lnTo>
                    <a:pt x="38659" y="3036"/>
                  </a:lnTo>
                  <a:lnTo>
                    <a:pt x="39952" y="3612"/>
                  </a:lnTo>
                  <a:lnTo>
                    <a:pt x="41204" y="4237"/>
                  </a:lnTo>
                  <a:lnTo>
                    <a:pt x="42416" y="4911"/>
                  </a:lnTo>
                  <a:lnTo>
                    <a:pt x="43588" y="5634"/>
                  </a:lnTo>
                  <a:lnTo>
                    <a:pt x="44719" y="6406"/>
                  </a:lnTo>
                  <a:lnTo>
                    <a:pt x="45810" y="7227"/>
                  </a:lnTo>
                  <a:lnTo>
                    <a:pt x="46860" y="8098"/>
                  </a:lnTo>
                  <a:lnTo>
                    <a:pt x="47870" y="9017"/>
                  </a:lnTo>
                  <a:lnTo>
                    <a:pt x="48840" y="9986"/>
                  </a:lnTo>
                  <a:lnTo>
                    <a:pt x="49768" y="10992"/>
                  </a:lnTo>
                  <a:lnTo>
                    <a:pt x="50652" y="12046"/>
                  </a:lnTo>
                  <a:lnTo>
                    <a:pt x="51492" y="13149"/>
                  </a:lnTo>
                  <a:lnTo>
                    <a:pt x="52289" y="14299"/>
                  </a:lnTo>
                  <a:lnTo>
                    <a:pt x="53042" y="15497"/>
                  </a:lnTo>
                  <a:lnTo>
                    <a:pt x="53751" y="16744"/>
                  </a:lnTo>
                  <a:lnTo>
                    <a:pt x="54417" y="18038"/>
                  </a:lnTo>
                  <a:lnTo>
                    <a:pt x="55039" y="19381"/>
                  </a:lnTo>
                  <a:lnTo>
                    <a:pt x="55618" y="20771"/>
                  </a:lnTo>
                  <a:lnTo>
                    <a:pt x="56152" y="22210"/>
                  </a:lnTo>
                  <a:lnTo>
                    <a:pt x="56650" y="23695"/>
                  </a:lnTo>
                  <a:lnTo>
                    <a:pt x="57095" y="25226"/>
                  </a:lnTo>
                  <a:lnTo>
                    <a:pt x="57488" y="26803"/>
                  </a:lnTo>
                  <a:lnTo>
                    <a:pt x="57829" y="28426"/>
                  </a:lnTo>
                  <a:lnTo>
                    <a:pt x="58117" y="30095"/>
                  </a:lnTo>
                  <a:lnTo>
                    <a:pt x="58353" y="31810"/>
                  </a:lnTo>
                  <a:lnTo>
                    <a:pt x="58536" y="33570"/>
                  </a:lnTo>
                  <a:lnTo>
                    <a:pt x="58667" y="35376"/>
                  </a:lnTo>
                  <a:lnTo>
                    <a:pt x="58746" y="372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4" name="pg1344"/>
            <p:cNvSpPr/>
            <p:nvPr/>
          </p:nvSpPr>
          <p:spPr>
            <a:xfrm>
              <a:off x="7184161" y="3649958"/>
              <a:ext cx="37871" cy="62373"/>
            </a:xfrm>
            <a:custGeom>
              <a:avLst/>
              <a:pathLst>
                <a:path w="37871" h="62373">
                  <a:moveTo>
                    <a:pt x="37871" y="30777"/>
                  </a:moveTo>
                  <a:lnTo>
                    <a:pt x="37853" y="29206"/>
                  </a:lnTo>
                  <a:lnTo>
                    <a:pt x="37799" y="27678"/>
                  </a:lnTo>
                  <a:lnTo>
                    <a:pt x="37709" y="26193"/>
                  </a:lnTo>
                  <a:lnTo>
                    <a:pt x="37583" y="24753"/>
                  </a:lnTo>
                  <a:lnTo>
                    <a:pt x="37421" y="23356"/>
                  </a:lnTo>
                  <a:lnTo>
                    <a:pt x="37223" y="22002"/>
                  </a:lnTo>
                  <a:lnTo>
                    <a:pt x="36989" y="20693"/>
                  </a:lnTo>
                  <a:lnTo>
                    <a:pt x="36719" y="19427"/>
                  </a:lnTo>
                  <a:lnTo>
                    <a:pt x="36413" y="18204"/>
                  </a:lnTo>
                  <a:lnTo>
                    <a:pt x="36070" y="17025"/>
                  </a:lnTo>
                  <a:lnTo>
                    <a:pt x="35694" y="15878"/>
                  </a:lnTo>
                  <a:lnTo>
                    <a:pt x="35285" y="14773"/>
                  </a:lnTo>
                  <a:lnTo>
                    <a:pt x="34843" y="13709"/>
                  </a:lnTo>
                  <a:lnTo>
                    <a:pt x="34368" y="12686"/>
                  </a:lnTo>
                  <a:lnTo>
                    <a:pt x="33860" y="11705"/>
                  </a:lnTo>
                  <a:lnTo>
                    <a:pt x="33320" y="10765"/>
                  </a:lnTo>
                  <a:lnTo>
                    <a:pt x="32747" y="9867"/>
                  </a:lnTo>
                  <a:lnTo>
                    <a:pt x="32141" y="9010"/>
                  </a:lnTo>
                  <a:lnTo>
                    <a:pt x="31503" y="8195"/>
                  </a:lnTo>
                  <a:lnTo>
                    <a:pt x="30832" y="7421"/>
                  </a:lnTo>
                  <a:lnTo>
                    <a:pt x="30128" y="6688"/>
                  </a:lnTo>
                  <a:lnTo>
                    <a:pt x="29393" y="5994"/>
                  </a:lnTo>
                  <a:lnTo>
                    <a:pt x="28627" y="5339"/>
                  </a:lnTo>
                  <a:lnTo>
                    <a:pt x="27828" y="4723"/>
                  </a:lnTo>
                  <a:lnTo>
                    <a:pt x="26998" y="4147"/>
                  </a:lnTo>
                  <a:lnTo>
                    <a:pt x="26136" y="3610"/>
                  </a:lnTo>
                  <a:lnTo>
                    <a:pt x="25243" y="3112"/>
                  </a:lnTo>
                  <a:lnTo>
                    <a:pt x="24318" y="2654"/>
                  </a:lnTo>
                  <a:lnTo>
                    <a:pt x="23362" y="2235"/>
                  </a:lnTo>
                  <a:lnTo>
                    <a:pt x="22373" y="1855"/>
                  </a:lnTo>
                  <a:lnTo>
                    <a:pt x="21356" y="1502"/>
                  </a:lnTo>
                  <a:lnTo>
                    <a:pt x="20311" y="1187"/>
                  </a:lnTo>
                  <a:lnTo>
                    <a:pt x="19238" y="909"/>
                  </a:lnTo>
                  <a:lnTo>
                    <a:pt x="18139" y="667"/>
                  </a:lnTo>
                  <a:lnTo>
                    <a:pt x="17012" y="463"/>
                  </a:lnTo>
                  <a:lnTo>
                    <a:pt x="15858" y="296"/>
                  </a:lnTo>
                  <a:lnTo>
                    <a:pt x="14676" y="166"/>
                  </a:lnTo>
                  <a:lnTo>
                    <a:pt x="13467" y="74"/>
                  </a:lnTo>
                  <a:lnTo>
                    <a:pt x="12231" y="18"/>
                  </a:lnTo>
                  <a:lnTo>
                    <a:pt x="10968" y="0"/>
                  </a:lnTo>
                  <a:lnTo>
                    <a:pt x="0" y="0"/>
                  </a:lnTo>
                  <a:lnTo>
                    <a:pt x="0" y="62373"/>
                  </a:lnTo>
                  <a:lnTo>
                    <a:pt x="8840" y="62373"/>
                  </a:lnTo>
                  <a:lnTo>
                    <a:pt x="11650" y="62294"/>
                  </a:lnTo>
                  <a:lnTo>
                    <a:pt x="14319" y="62055"/>
                  </a:lnTo>
                  <a:lnTo>
                    <a:pt x="16845" y="61656"/>
                  </a:lnTo>
                  <a:lnTo>
                    <a:pt x="19230" y="61099"/>
                  </a:lnTo>
                  <a:lnTo>
                    <a:pt x="21473" y="60382"/>
                  </a:lnTo>
                  <a:lnTo>
                    <a:pt x="23574" y="59505"/>
                  </a:lnTo>
                  <a:lnTo>
                    <a:pt x="25533" y="58469"/>
                  </a:lnTo>
                  <a:lnTo>
                    <a:pt x="27350" y="57274"/>
                  </a:lnTo>
                  <a:lnTo>
                    <a:pt x="29025" y="55920"/>
                  </a:lnTo>
                  <a:lnTo>
                    <a:pt x="30559" y="54406"/>
                  </a:lnTo>
                  <a:lnTo>
                    <a:pt x="31948" y="52736"/>
                  </a:lnTo>
                  <a:lnTo>
                    <a:pt x="33191" y="50911"/>
                  </a:lnTo>
                  <a:lnTo>
                    <a:pt x="34288" y="48933"/>
                  </a:lnTo>
                  <a:lnTo>
                    <a:pt x="35239" y="46801"/>
                  </a:lnTo>
                  <a:lnTo>
                    <a:pt x="36043" y="44515"/>
                  </a:lnTo>
                  <a:lnTo>
                    <a:pt x="36701" y="42075"/>
                  </a:lnTo>
                  <a:lnTo>
                    <a:pt x="37213" y="39482"/>
                  </a:lnTo>
                  <a:lnTo>
                    <a:pt x="37579" y="36734"/>
                  </a:lnTo>
                  <a:lnTo>
                    <a:pt x="37798" y="3383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5" name="pg1345"/>
            <p:cNvSpPr/>
            <p:nvPr/>
          </p:nvSpPr>
          <p:spPr>
            <a:xfrm>
              <a:off x="7247626" y="3707421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6" name="pg1346"/>
            <p:cNvSpPr/>
            <p:nvPr/>
          </p:nvSpPr>
          <p:spPr>
            <a:xfrm>
              <a:off x="7310382" y="3630695"/>
              <a:ext cx="87749" cy="65484"/>
            </a:xfrm>
            <a:custGeom>
              <a:avLst/>
              <a:pathLst>
                <a:path w="87749" h="65484">
                  <a:moveTo>
                    <a:pt x="3929" y="5675"/>
                  </a:moveTo>
                  <a:lnTo>
                    <a:pt x="39290" y="5675"/>
                  </a:lnTo>
                  <a:lnTo>
                    <a:pt x="39290" y="0"/>
                  </a:lnTo>
                  <a:lnTo>
                    <a:pt x="48895" y="0"/>
                  </a:lnTo>
                  <a:lnTo>
                    <a:pt x="48895" y="5675"/>
                  </a:lnTo>
                  <a:lnTo>
                    <a:pt x="83820" y="5675"/>
                  </a:lnTo>
                  <a:lnTo>
                    <a:pt x="83820" y="29686"/>
                  </a:lnTo>
                  <a:lnTo>
                    <a:pt x="48895" y="29686"/>
                  </a:lnTo>
                  <a:lnTo>
                    <a:pt x="48895" y="35361"/>
                  </a:lnTo>
                  <a:lnTo>
                    <a:pt x="87749" y="35361"/>
                  </a:lnTo>
                  <a:lnTo>
                    <a:pt x="87749" y="59809"/>
                  </a:lnTo>
                  <a:lnTo>
                    <a:pt x="48895" y="59809"/>
                  </a:lnTo>
                  <a:lnTo>
                    <a:pt x="48895" y="65484"/>
                  </a:lnTo>
                  <a:lnTo>
                    <a:pt x="39290" y="65484"/>
                  </a:lnTo>
                  <a:lnTo>
                    <a:pt x="39290" y="59809"/>
                  </a:lnTo>
                  <a:lnTo>
                    <a:pt x="0" y="59809"/>
                  </a:lnTo>
                  <a:lnTo>
                    <a:pt x="0" y="35361"/>
                  </a:lnTo>
                  <a:lnTo>
                    <a:pt x="39290" y="35361"/>
                  </a:lnTo>
                  <a:lnTo>
                    <a:pt x="39290" y="29686"/>
                  </a:lnTo>
                  <a:lnTo>
                    <a:pt x="3929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7" name="pg1347"/>
            <p:cNvSpPr/>
            <p:nvPr/>
          </p:nvSpPr>
          <p:spPr>
            <a:xfrm>
              <a:off x="7323042" y="3644228"/>
              <a:ext cx="26630" cy="8294"/>
            </a:xfrm>
            <a:custGeom>
              <a:avLst/>
              <a:pathLst>
                <a:path w="26630" h="8294">
                  <a:moveTo>
                    <a:pt x="0" y="8294"/>
                  </a:moveTo>
                  <a:lnTo>
                    <a:pt x="26630" y="8294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8" name="pg1348"/>
            <p:cNvSpPr/>
            <p:nvPr/>
          </p:nvSpPr>
          <p:spPr>
            <a:xfrm>
              <a:off x="7359277" y="3644228"/>
              <a:ext cx="26193" cy="8294"/>
            </a:xfrm>
            <a:custGeom>
              <a:avLst/>
              <a:pathLst>
                <a:path w="26193" h="8294">
                  <a:moveTo>
                    <a:pt x="0" y="0"/>
                  </a:moveTo>
                  <a:lnTo>
                    <a:pt x="0" y="8294"/>
                  </a:lnTo>
                  <a:lnTo>
                    <a:pt x="26193" y="829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9" name="pg1349"/>
            <p:cNvSpPr/>
            <p:nvPr/>
          </p:nvSpPr>
          <p:spPr>
            <a:xfrm>
              <a:off x="7319113" y="3673914"/>
              <a:ext cx="30559" cy="8731"/>
            </a:xfrm>
            <a:custGeom>
              <a:avLst/>
              <a:pathLst>
                <a:path w="30559" h="8731">
                  <a:moveTo>
                    <a:pt x="0" y="8731"/>
                  </a:moveTo>
                  <a:lnTo>
                    <a:pt x="30559" y="8731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0" name="pg1350"/>
            <p:cNvSpPr/>
            <p:nvPr/>
          </p:nvSpPr>
          <p:spPr>
            <a:xfrm>
              <a:off x="7359277" y="3673914"/>
              <a:ext cx="30122" cy="8731"/>
            </a:xfrm>
            <a:custGeom>
              <a:avLst/>
              <a:pathLst>
                <a:path w="30122" h="8731">
                  <a:moveTo>
                    <a:pt x="0" y="0"/>
                  </a:moveTo>
                  <a:lnTo>
                    <a:pt x="0" y="8731"/>
                  </a:lnTo>
                  <a:lnTo>
                    <a:pt x="30122" y="8731"/>
                  </a:lnTo>
                  <a:lnTo>
                    <a:pt x="301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1" name="pg1351"/>
            <p:cNvSpPr/>
            <p:nvPr/>
          </p:nvSpPr>
          <p:spPr>
            <a:xfrm>
              <a:off x="7346180" y="3697489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70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2" name="pg1352"/>
            <p:cNvSpPr/>
            <p:nvPr/>
          </p:nvSpPr>
          <p:spPr>
            <a:xfrm>
              <a:off x="7381542" y="3699672"/>
              <a:ext cx="24010" cy="25757"/>
            </a:xfrm>
            <a:custGeom>
              <a:avLst/>
              <a:pathLst>
                <a:path w="24010" h="25757">
                  <a:moveTo>
                    <a:pt x="6984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3" name="pg1353"/>
            <p:cNvSpPr/>
            <p:nvPr/>
          </p:nvSpPr>
          <p:spPr>
            <a:xfrm>
              <a:off x="7328717" y="3700108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4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4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69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4" name="pg1354"/>
            <p:cNvSpPr/>
            <p:nvPr/>
          </p:nvSpPr>
          <p:spPr>
            <a:xfrm>
              <a:off x="7303397" y="3701418"/>
              <a:ext cx="20954" cy="26630"/>
            </a:xfrm>
            <a:custGeom>
              <a:avLst/>
              <a:pathLst>
                <a:path w="20954" h="26630">
                  <a:moveTo>
                    <a:pt x="13096" y="0"/>
                  </a:moveTo>
                  <a:lnTo>
                    <a:pt x="20954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5" name="pg1355"/>
            <p:cNvSpPr/>
            <p:nvPr/>
          </p:nvSpPr>
          <p:spPr>
            <a:xfrm>
              <a:off x="7415593" y="3630258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4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6" name="pg1356"/>
            <p:cNvSpPr/>
            <p:nvPr/>
          </p:nvSpPr>
          <p:spPr>
            <a:xfrm>
              <a:off x="7445716" y="3688757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7" name="pg1357"/>
            <p:cNvSpPr/>
            <p:nvPr/>
          </p:nvSpPr>
          <p:spPr>
            <a:xfrm>
              <a:off x="7445716" y="3707093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8" name="pg1358"/>
            <p:cNvSpPr/>
            <p:nvPr/>
          </p:nvSpPr>
          <p:spPr>
            <a:xfrm>
              <a:off x="7527790" y="3634187"/>
              <a:ext cx="99536" cy="97789"/>
            </a:xfrm>
            <a:custGeom>
              <a:avLst/>
              <a:pathLst>
                <a:path w="99536" h="97789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89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9" name="pg1359"/>
            <p:cNvSpPr/>
            <p:nvPr/>
          </p:nvSpPr>
          <p:spPr>
            <a:xfrm>
              <a:off x="7546999" y="3659508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0" name="pg1360"/>
            <p:cNvSpPr/>
            <p:nvPr/>
          </p:nvSpPr>
          <p:spPr>
            <a:xfrm>
              <a:off x="7581924" y="3659508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1" name="pg1361"/>
            <p:cNvSpPr/>
            <p:nvPr/>
          </p:nvSpPr>
          <p:spPr>
            <a:xfrm>
              <a:off x="7546999" y="3676097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2" name="pg1362"/>
            <p:cNvSpPr/>
            <p:nvPr/>
          </p:nvSpPr>
          <p:spPr>
            <a:xfrm>
              <a:off x="7581924" y="3676097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3" name="pg1363"/>
            <p:cNvSpPr/>
            <p:nvPr/>
          </p:nvSpPr>
          <p:spPr>
            <a:xfrm>
              <a:off x="7642169" y="3629822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4" name="pg1364"/>
            <p:cNvSpPr/>
            <p:nvPr/>
          </p:nvSpPr>
          <p:spPr>
            <a:xfrm>
              <a:off x="7647845" y="3652523"/>
              <a:ext cx="31432" cy="24884"/>
            </a:xfrm>
            <a:custGeom>
              <a:avLst/>
              <a:pathLst>
                <a:path w="31432" h="24884">
                  <a:moveTo>
                    <a:pt x="24884" y="0"/>
                  </a:moveTo>
                  <a:lnTo>
                    <a:pt x="31432" y="5238"/>
                  </a:lnTo>
                  <a:lnTo>
                    <a:pt x="29210" y="7556"/>
                  </a:lnTo>
                  <a:lnTo>
                    <a:pt x="26909" y="9796"/>
                  </a:lnTo>
                  <a:lnTo>
                    <a:pt x="24530" y="11957"/>
                  </a:lnTo>
                  <a:lnTo>
                    <a:pt x="22072" y="14039"/>
                  </a:lnTo>
                  <a:lnTo>
                    <a:pt x="19536" y="16043"/>
                  </a:lnTo>
                  <a:lnTo>
                    <a:pt x="16921" y="17968"/>
                  </a:lnTo>
                  <a:lnTo>
                    <a:pt x="14227" y="19815"/>
                  </a:lnTo>
                  <a:lnTo>
                    <a:pt x="11455" y="21583"/>
                  </a:lnTo>
                  <a:lnTo>
                    <a:pt x="8604" y="23273"/>
                  </a:lnTo>
                  <a:lnTo>
                    <a:pt x="5675" y="24884"/>
                  </a:lnTo>
                  <a:lnTo>
                    <a:pt x="0" y="17025"/>
                  </a:lnTo>
                  <a:lnTo>
                    <a:pt x="2763" y="15755"/>
                  </a:lnTo>
                  <a:lnTo>
                    <a:pt x="5465" y="14389"/>
                  </a:lnTo>
                  <a:lnTo>
                    <a:pt x="8106" y="12926"/>
                  </a:lnTo>
                  <a:lnTo>
                    <a:pt x="10687" y="11368"/>
                  </a:lnTo>
                  <a:lnTo>
                    <a:pt x="13206" y="9713"/>
                  </a:lnTo>
                  <a:lnTo>
                    <a:pt x="15663" y="7962"/>
                  </a:lnTo>
                  <a:lnTo>
                    <a:pt x="18060" y="6116"/>
                  </a:lnTo>
                  <a:lnTo>
                    <a:pt x="20396" y="4173"/>
                  </a:lnTo>
                  <a:lnTo>
                    <a:pt x="22670" y="21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5" name="pg1365"/>
            <p:cNvSpPr/>
            <p:nvPr/>
          </p:nvSpPr>
          <p:spPr>
            <a:xfrm>
              <a:off x="7701105" y="3653396"/>
              <a:ext cx="30559" cy="25320"/>
            </a:xfrm>
            <a:custGeom>
              <a:avLst/>
              <a:pathLst>
                <a:path w="30559" h="25320">
                  <a:moveTo>
                    <a:pt x="5675" y="0"/>
                  </a:moveTo>
                  <a:lnTo>
                    <a:pt x="8360" y="1514"/>
                  </a:lnTo>
                  <a:lnTo>
                    <a:pt x="11001" y="3090"/>
                  </a:lnTo>
                  <a:lnTo>
                    <a:pt x="13598" y="4727"/>
                  </a:lnTo>
                  <a:lnTo>
                    <a:pt x="16152" y="6426"/>
                  </a:lnTo>
                  <a:lnTo>
                    <a:pt x="18663" y="8185"/>
                  </a:lnTo>
                  <a:lnTo>
                    <a:pt x="21129" y="10006"/>
                  </a:lnTo>
                  <a:lnTo>
                    <a:pt x="23552" y="11887"/>
                  </a:lnTo>
                  <a:lnTo>
                    <a:pt x="25931" y="13830"/>
                  </a:lnTo>
                  <a:lnTo>
                    <a:pt x="28267" y="15834"/>
                  </a:lnTo>
                  <a:lnTo>
                    <a:pt x="30559" y="17899"/>
                  </a:lnTo>
                  <a:lnTo>
                    <a:pt x="24447" y="25320"/>
                  </a:lnTo>
                  <a:lnTo>
                    <a:pt x="22081" y="23081"/>
                  </a:lnTo>
                  <a:lnTo>
                    <a:pt x="19697" y="20902"/>
                  </a:lnTo>
                  <a:lnTo>
                    <a:pt x="17296" y="18785"/>
                  </a:lnTo>
                  <a:lnTo>
                    <a:pt x="14878" y="16729"/>
                  </a:lnTo>
                  <a:lnTo>
                    <a:pt x="12442" y="14733"/>
                  </a:lnTo>
                  <a:lnTo>
                    <a:pt x="9988" y="12800"/>
                  </a:lnTo>
                  <a:lnTo>
                    <a:pt x="7517" y="10927"/>
                  </a:lnTo>
                  <a:lnTo>
                    <a:pt x="5029" y="9115"/>
                  </a:lnTo>
                  <a:lnTo>
                    <a:pt x="2523" y="7364"/>
                  </a:lnTo>
                  <a:lnTo>
                    <a:pt x="0" y="56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6" name="pg1366"/>
            <p:cNvSpPr/>
            <p:nvPr/>
          </p:nvSpPr>
          <p:spPr>
            <a:xfrm>
              <a:off x="7639550" y="3661691"/>
              <a:ext cx="100409" cy="69413"/>
            </a:xfrm>
            <a:custGeom>
              <a:avLst/>
              <a:pathLst>
                <a:path w="100409" h="69413">
                  <a:moveTo>
                    <a:pt x="49331" y="0"/>
                  </a:moveTo>
                  <a:lnTo>
                    <a:pt x="58062" y="2619"/>
                  </a:lnTo>
                  <a:lnTo>
                    <a:pt x="57709" y="3055"/>
                  </a:lnTo>
                  <a:lnTo>
                    <a:pt x="57346" y="3492"/>
                  </a:lnTo>
                  <a:lnTo>
                    <a:pt x="56975" y="3929"/>
                  </a:lnTo>
                  <a:lnTo>
                    <a:pt x="56595" y="4365"/>
                  </a:lnTo>
                  <a:lnTo>
                    <a:pt x="56207" y="4802"/>
                  </a:lnTo>
                  <a:lnTo>
                    <a:pt x="55810" y="5238"/>
                  </a:lnTo>
                  <a:lnTo>
                    <a:pt x="55404" y="5675"/>
                  </a:lnTo>
                  <a:lnTo>
                    <a:pt x="54989" y="6111"/>
                  </a:lnTo>
                  <a:lnTo>
                    <a:pt x="54565" y="6548"/>
                  </a:lnTo>
                  <a:lnTo>
                    <a:pt x="54133" y="6985"/>
                  </a:lnTo>
                  <a:lnTo>
                    <a:pt x="58446" y="10054"/>
                  </a:lnTo>
                  <a:lnTo>
                    <a:pt x="62830" y="12974"/>
                  </a:lnTo>
                  <a:lnTo>
                    <a:pt x="67283" y="15746"/>
                  </a:lnTo>
                  <a:lnTo>
                    <a:pt x="71805" y="18370"/>
                  </a:lnTo>
                  <a:lnTo>
                    <a:pt x="76398" y="20845"/>
                  </a:lnTo>
                  <a:lnTo>
                    <a:pt x="81060" y="23172"/>
                  </a:lnTo>
                  <a:lnTo>
                    <a:pt x="85793" y="25351"/>
                  </a:lnTo>
                  <a:lnTo>
                    <a:pt x="90595" y="27381"/>
                  </a:lnTo>
                  <a:lnTo>
                    <a:pt x="95467" y="29262"/>
                  </a:lnTo>
                  <a:lnTo>
                    <a:pt x="100409" y="30995"/>
                  </a:lnTo>
                  <a:lnTo>
                    <a:pt x="95170" y="39727"/>
                  </a:lnTo>
                  <a:lnTo>
                    <a:pt x="83383" y="34488"/>
                  </a:lnTo>
                  <a:lnTo>
                    <a:pt x="83383" y="69413"/>
                  </a:lnTo>
                  <a:lnTo>
                    <a:pt x="74652" y="69413"/>
                  </a:lnTo>
                  <a:lnTo>
                    <a:pt x="74652" y="64174"/>
                  </a:lnTo>
                  <a:lnTo>
                    <a:pt x="25757" y="64174"/>
                  </a:lnTo>
                  <a:lnTo>
                    <a:pt x="25757" y="69413"/>
                  </a:lnTo>
                  <a:lnTo>
                    <a:pt x="17025" y="69413"/>
                  </a:lnTo>
                  <a:lnTo>
                    <a:pt x="17025" y="34488"/>
                  </a:lnTo>
                  <a:lnTo>
                    <a:pt x="4365" y="40600"/>
                  </a:lnTo>
                  <a:lnTo>
                    <a:pt x="0" y="32742"/>
                  </a:lnTo>
                  <a:lnTo>
                    <a:pt x="6701" y="29585"/>
                  </a:lnTo>
                  <a:lnTo>
                    <a:pt x="13009" y="26403"/>
                  </a:lnTo>
                  <a:lnTo>
                    <a:pt x="18924" y="23194"/>
                  </a:lnTo>
                  <a:lnTo>
                    <a:pt x="24447" y="19959"/>
                  </a:lnTo>
                  <a:lnTo>
                    <a:pt x="29577" y="16698"/>
                  </a:lnTo>
                  <a:lnTo>
                    <a:pt x="34313" y="13411"/>
                  </a:lnTo>
                  <a:lnTo>
                    <a:pt x="38657" y="10097"/>
                  </a:lnTo>
                  <a:lnTo>
                    <a:pt x="42608" y="6757"/>
                  </a:lnTo>
                  <a:lnTo>
                    <a:pt x="46166" y="33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7" name="pg1367"/>
            <p:cNvSpPr/>
            <p:nvPr/>
          </p:nvSpPr>
          <p:spPr>
            <a:xfrm>
              <a:off x="7660068" y="3673914"/>
              <a:ext cx="58935" cy="20081"/>
            </a:xfrm>
            <a:custGeom>
              <a:avLst/>
              <a:pathLst>
                <a:path w="58935" h="20081">
                  <a:moveTo>
                    <a:pt x="0" y="20081"/>
                  </a:moveTo>
                  <a:lnTo>
                    <a:pt x="58935" y="20081"/>
                  </a:lnTo>
                  <a:lnTo>
                    <a:pt x="55639" y="18309"/>
                  </a:lnTo>
                  <a:lnTo>
                    <a:pt x="52387" y="16484"/>
                  </a:lnTo>
                  <a:lnTo>
                    <a:pt x="49178" y="14607"/>
                  </a:lnTo>
                  <a:lnTo>
                    <a:pt x="46013" y="12677"/>
                  </a:lnTo>
                  <a:lnTo>
                    <a:pt x="42892" y="10695"/>
                  </a:lnTo>
                  <a:lnTo>
                    <a:pt x="39814" y="8661"/>
                  </a:lnTo>
                  <a:lnTo>
                    <a:pt x="36780" y="6574"/>
                  </a:lnTo>
                  <a:lnTo>
                    <a:pt x="33789" y="4435"/>
                  </a:lnTo>
                  <a:lnTo>
                    <a:pt x="30843" y="2243"/>
                  </a:lnTo>
                  <a:lnTo>
                    <a:pt x="27939" y="0"/>
                  </a:lnTo>
                  <a:lnTo>
                    <a:pt x="25460" y="2243"/>
                  </a:lnTo>
                  <a:lnTo>
                    <a:pt x="22910" y="4435"/>
                  </a:lnTo>
                  <a:lnTo>
                    <a:pt x="20291" y="6574"/>
                  </a:lnTo>
                  <a:lnTo>
                    <a:pt x="17602" y="8661"/>
                  </a:lnTo>
                  <a:lnTo>
                    <a:pt x="14843" y="10695"/>
                  </a:lnTo>
                  <a:lnTo>
                    <a:pt x="12014" y="12677"/>
                  </a:lnTo>
                  <a:lnTo>
                    <a:pt x="9115" y="14607"/>
                  </a:lnTo>
                  <a:lnTo>
                    <a:pt x="6146" y="16484"/>
                  </a:lnTo>
                  <a:lnTo>
                    <a:pt x="3108" y="1830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8" name="pg1368"/>
            <p:cNvSpPr/>
            <p:nvPr/>
          </p:nvSpPr>
          <p:spPr>
            <a:xfrm>
              <a:off x="7665307" y="3701418"/>
              <a:ext cx="48894" cy="17025"/>
            </a:xfrm>
            <a:custGeom>
              <a:avLst/>
              <a:pathLst>
                <a:path w="48894" h="17025">
                  <a:moveTo>
                    <a:pt x="0" y="17025"/>
                  </a:moveTo>
                  <a:lnTo>
                    <a:pt x="48894" y="17025"/>
                  </a:lnTo>
                  <a:lnTo>
                    <a:pt x="48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9" name="pg1369"/>
            <p:cNvSpPr/>
            <p:nvPr/>
          </p:nvSpPr>
          <p:spPr>
            <a:xfrm>
              <a:off x="7750873" y="3632877"/>
              <a:ext cx="96480" cy="99536"/>
            </a:xfrm>
            <a:custGeom>
              <a:avLst/>
              <a:pathLst>
                <a:path w="96480" h="99536">
                  <a:moveTo>
                    <a:pt x="14406" y="0"/>
                  </a:moveTo>
                  <a:lnTo>
                    <a:pt x="88185" y="0"/>
                  </a:lnTo>
                  <a:lnTo>
                    <a:pt x="88185" y="40600"/>
                  </a:lnTo>
                  <a:lnTo>
                    <a:pt x="37544" y="40600"/>
                  </a:lnTo>
                  <a:lnTo>
                    <a:pt x="36924" y="41473"/>
                  </a:lnTo>
                  <a:lnTo>
                    <a:pt x="36287" y="42346"/>
                  </a:lnTo>
                  <a:lnTo>
                    <a:pt x="35632" y="43219"/>
                  </a:lnTo>
                  <a:lnTo>
                    <a:pt x="34959" y="44092"/>
                  </a:lnTo>
                  <a:lnTo>
                    <a:pt x="34270" y="44965"/>
                  </a:lnTo>
                  <a:lnTo>
                    <a:pt x="33562" y="45839"/>
                  </a:lnTo>
                  <a:lnTo>
                    <a:pt x="32838" y="46712"/>
                  </a:lnTo>
                  <a:lnTo>
                    <a:pt x="32096" y="47585"/>
                  </a:lnTo>
                  <a:lnTo>
                    <a:pt x="31336" y="48458"/>
                  </a:lnTo>
                  <a:lnTo>
                    <a:pt x="30559" y="49331"/>
                  </a:lnTo>
                  <a:lnTo>
                    <a:pt x="96480" y="49331"/>
                  </a:lnTo>
                  <a:lnTo>
                    <a:pt x="96449" y="55722"/>
                  </a:lnTo>
                  <a:lnTo>
                    <a:pt x="96358" y="61625"/>
                  </a:lnTo>
                  <a:lnTo>
                    <a:pt x="96205" y="67038"/>
                  </a:lnTo>
                  <a:lnTo>
                    <a:pt x="95991" y="71962"/>
                  </a:lnTo>
                  <a:lnTo>
                    <a:pt x="95716" y="76398"/>
                  </a:lnTo>
                  <a:lnTo>
                    <a:pt x="95380" y="80344"/>
                  </a:lnTo>
                  <a:lnTo>
                    <a:pt x="94982" y="83802"/>
                  </a:lnTo>
                  <a:lnTo>
                    <a:pt x="94524" y="86771"/>
                  </a:lnTo>
                  <a:lnTo>
                    <a:pt x="94005" y="89250"/>
                  </a:lnTo>
                  <a:lnTo>
                    <a:pt x="93424" y="91241"/>
                  </a:lnTo>
                  <a:lnTo>
                    <a:pt x="92839" y="92568"/>
                  </a:lnTo>
                  <a:lnTo>
                    <a:pt x="92132" y="93756"/>
                  </a:lnTo>
                  <a:lnTo>
                    <a:pt x="91302" y="94803"/>
                  </a:lnTo>
                  <a:lnTo>
                    <a:pt x="90350" y="95711"/>
                  </a:lnTo>
                  <a:lnTo>
                    <a:pt x="89277" y="96480"/>
                  </a:lnTo>
                  <a:lnTo>
                    <a:pt x="88080" y="97108"/>
                  </a:lnTo>
                  <a:lnTo>
                    <a:pt x="86762" y="97597"/>
                  </a:lnTo>
                  <a:lnTo>
                    <a:pt x="85321" y="97947"/>
                  </a:lnTo>
                  <a:lnTo>
                    <a:pt x="83758" y="98156"/>
                  </a:lnTo>
                  <a:lnTo>
                    <a:pt x="82073" y="98226"/>
                  </a:lnTo>
                  <a:lnTo>
                    <a:pt x="80825" y="98222"/>
                  </a:lnTo>
                  <a:lnTo>
                    <a:pt x="79524" y="98209"/>
                  </a:lnTo>
                  <a:lnTo>
                    <a:pt x="78170" y="98187"/>
                  </a:lnTo>
                  <a:lnTo>
                    <a:pt x="76765" y="98156"/>
                  </a:lnTo>
                  <a:lnTo>
                    <a:pt x="75307" y="98117"/>
                  </a:lnTo>
                  <a:lnTo>
                    <a:pt x="73796" y="98069"/>
                  </a:lnTo>
                  <a:lnTo>
                    <a:pt x="72233" y="98012"/>
                  </a:lnTo>
                  <a:lnTo>
                    <a:pt x="70618" y="97947"/>
                  </a:lnTo>
                  <a:lnTo>
                    <a:pt x="68950" y="97872"/>
                  </a:lnTo>
                  <a:lnTo>
                    <a:pt x="67230" y="97790"/>
                  </a:lnTo>
                  <a:lnTo>
                    <a:pt x="65047" y="88622"/>
                  </a:lnTo>
                  <a:lnTo>
                    <a:pt x="67339" y="88705"/>
                  </a:lnTo>
                  <a:lnTo>
                    <a:pt x="69500" y="88779"/>
                  </a:lnTo>
                  <a:lnTo>
                    <a:pt x="71530" y="88844"/>
                  </a:lnTo>
                  <a:lnTo>
                    <a:pt x="73429" y="88901"/>
                  </a:lnTo>
                  <a:lnTo>
                    <a:pt x="75197" y="88949"/>
                  </a:lnTo>
                  <a:lnTo>
                    <a:pt x="76835" y="88988"/>
                  </a:lnTo>
                  <a:lnTo>
                    <a:pt x="78341" y="89019"/>
                  </a:lnTo>
                  <a:lnTo>
                    <a:pt x="79716" y="89041"/>
                  </a:lnTo>
                  <a:lnTo>
                    <a:pt x="80960" y="89054"/>
                  </a:lnTo>
                  <a:lnTo>
                    <a:pt x="82073" y="89058"/>
                  </a:lnTo>
                  <a:lnTo>
                    <a:pt x="82584" y="89012"/>
                  </a:lnTo>
                  <a:lnTo>
                    <a:pt x="83069" y="88875"/>
                  </a:lnTo>
                  <a:lnTo>
                    <a:pt x="83527" y="88646"/>
                  </a:lnTo>
                  <a:lnTo>
                    <a:pt x="83959" y="88325"/>
                  </a:lnTo>
                  <a:lnTo>
                    <a:pt x="84365" y="87912"/>
                  </a:lnTo>
                  <a:lnTo>
                    <a:pt x="84745" y="87408"/>
                  </a:lnTo>
                  <a:lnTo>
                    <a:pt x="85099" y="86812"/>
                  </a:lnTo>
                  <a:lnTo>
                    <a:pt x="85426" y="86125"/>
                  </a:lnTo>
                  <a:lnTo>
                    <a:pt x="85727" y="85345"/>
                  </a:lnTo>
                  <a:lnTo>
                    <a:pt x="86002" y="84474"/>
                  </a:lnTo>
                  <a:lnTo>
                    <a:pt x="86251" y="83376"/>
                  </a:lnTo>
                  <a:lnTo>
                    <a:pt x="86474" y="81916"/>
                  </a:lnTo>
                  <a:lnTo>
                    <a:pt x="86670" y="80093"/>
                  </a:lnTo>
                  <a:lnTo>
                    <a:pt x="86841" y="77908"/>
                  </a:lnTo>
                  <a:lnTo>
                    <a:pt x="86985" y="75361"/>
                  </a:lnTo>
                  <a:lnTo>
                    <a:pt x="87102" y="72451"/>
                  </a:lnTo>
                  <a:lnTo>
                    <a:pt x="87194" y="69179"/>
                  </a:lnTo>
                  <a:lnTo>
                    <a:pt x="87260" y="65545"/>
                  </a:lnTo>
                  <a:lnTo>
                    <a:pt x="87299" y="61548"/>
                  </a:lnTo>
                  <a:lnTo>
                    <a:pt x="87312" y="57189"/>
                  </a:lnTo>
                  <a:lnTo>
                    <a:pt x="73779" y="57189"/>
                  </a:lnTo>
                  <a:lnTo>
                    <a:pt x="71941" y="62328"/>
                  </a:lnTo>
                  <a:lnTo>
                    <a:pt x="69570" y="67265"/>
                  </a:lnTo>
                  <a:lnTo>
                    <a:pt x="66667" y="72002"/>
                  </a:lnTo>
                  <a:lnTo>
                    <a:pt x="63231" y="76538"/>
                  </a:lnTo>
                  <a:lnTo>
                    <a:pt x="59263" y="80873"/>
                  </a:lnTo>
                  <a:lnTo>
                    <a:pt x="54762" y="85007"/>
                  </a:lnTo>
                  <a:lnTo>
                    <a:pt x="49728" y="88940"/>
                  </a:lnTo>
                  <a:lnTo>
                    <a:pt x="44162" y="92673"/>
                  </a:lnTo>
                  <a:lnTo>
                    <a:pt x="38063" y="96205"/>
                  </a:lnTo>
                  <a:lnTo>
                    <a:pt x="31432" y="99536"/>
                  </a:lnTo>
                  <a:lnTo>
                    <a:pt x="24447" y="92114"/>
                  </a:lnTo>
                  <a:lnTo>
                    <a:pt x="30742" y="89250"/>
                  </a:lnTo>
                  <a:lnTo>
                    <a:pt x="36531" y="86247"/>
                  </a:lnTo>
                  <a:lnTo>
                    <a:pt x="41813" y="83104"/>
                  </a:lnTo>
                  <a:lnTo>
                    <a:pt x="46589" y="79821"/>
                  </a:lnTo>
                  <a:lnTo>
                    <a:pt x="50859" y="76398"/>
                  </a:lnTo>
                  <a:lnTo>
                    <a:pt x="54622" y="72836"/>
                  </a:lnTo>
                  <a:lnTo>
                    <a:pt x="57879" y="69134"/>
                  </a:lnTo>
                  <a:lnTo>
                    <a:pt x="60629" y="65292"/>
                  </a:lnTo>
                  <a:lnTo>
                    <a:pt x="62873" y="61310"/>
                  </a:lnTo>
                  <a:lnTo>
                    <a:pt x="64611" y="57189"/>
                  </a:lnTo>
                  <a:lnTo>
                    <a:pt x="50204" y="57189"/>
                  </a:lnTo>
                  <a:lnTo>
                    <a:pt x="47192" y="61035"/>
                  </a:lnTo>
                  <a:lnTo>
                    <a:pt x="43918" y="64716"/>
                  </a:lnTo>
                  <a:lnTo>
                    <a:pt x="40382" y="68230"/>
                  </a:lnTo>
                  <a:lnTo>
                    <a:pt x="36583" y="71578"/>
                  </a:lnTo>
                  <a:lnTo>
                    <a:pt x="32523" y="74761"/>
                  </a:lnTo>
                  <a:lnTo>
                    <a:pt x="28201" y="77777"/>
                  </a:lnTo>
                  <a:lnTo>
                    <a:pt x="23618" y="80628"/>
                  </a:lnTo>
                  <a:lnTo>
                    <a:pt x="18772" y="83313"/>
                  </a:lnTo>
                  <a:lnTo>
                    <a:pt x="13664" y="85832"/>
                  </a:lnTo>
                  <a:lnTo>
                    <a:pt x="8294" y="88185"/>
                  </a:lnTo>
                  <a:lnTo>
                    <a:pt x="2619" y="81200"/>
                  </a:lnTo>
                  <a:lnTo>
                    <a:pt x="7316" y="79153"/>
                  </a:lnTo>
                  <a:lnTo>
                    <a:pt x="11804" y="77027"/>
                  </a:lnTo>
                  <a:lnTo>
                    <a:pt x="16082" y="74822"/>
                  </a:lnTo>
                  <a:lnTo>
                    <a:pt x="20151" y="72539"/>
                  </a:lnTo>
                  <a:lnTo>
                    <a:pt x="24010" y="70177"/>
                  </a:lnTo>
                  <a:lnTo>
                    <a:pt x="27660" y="67737"/>
                  </a:lnTo>
                  <a:lnTo>
                    <a:pt x="31100" y="65218"/>
                  </a:lnTo>
                  <a:lnTo>
                    <a:pt x="34331" y="62620"/>
                  </a:lnTo>
                  <a:lnTo>
                    <a:pt x="37352" y="59944"/>
                  </a:lnTo>
                  <a:lnTo>
                    <a:pt x="40163" y="57189"/>
                  </a:lnTo>
                  <a:lnTo>
                    <a:pt x="21828" y="57189"/>
                  </a:lnTo>
                  <a:lnTo>
                    <a:pt x="20500" y="58233"/>
                  </a:lnTo>
                  <a:lnTo>
                    <a:pt x="19138" y="59267"/>
                  </a:lnTo>
                  <a:lnTo>
                    <a:pt x="17741" y="60293"/>
                  </a:lnTo>
                  <a:lnTo>
                    <a:pt x="16309" y="61310"/>
                  </a:lnTo>
                  <a:lnTo>
                    <a:pt x="14843" y="62319"/>
                  </a:lnTo>
                  <a:lnTo>
                    <a:pt x="13341" y="63319"/>
                  </a:lnTo>
                  <a:lnTo>
                    <a:pt x="11804" y="64310"/>
                  </a:lnTo>
                  <a:lnTo>
                    <a:pt x="10233" y="65292"/>
                  </a:lnTo>
                  <a:lnTo>
                    <a:pt x="8626" y="66265"/>
                  </a:lnTo>
                  <a:lnTo>
                    <a:pt x="6984" y="67230"/>
                  </a:lnTo>
                  <a:lnTo>
                    <a:pt x="0" y="60245"/>
                  </a:lnTo>
                  <a:lnTo>
                    <a:pt x="3496" y="58477"/>
                  </a:lnTo>
                  <a:lnTo>
                    <a:pt x="6827" y="56665"/>
                  </a:lnTo>
                  <a:lnTo>
                    <a:pt x="9992" y="54810"/>
                  </a:lnTo>
                  <a:lnTo>
                    <a:pt x="12992" y="52911"/>
                  </a:lnTo>
                  <a:lnTo>
                    <a:pt x="15825" y="50968"/>
                  </a:lnTo>
                  <a:lnTo>
                    <a:pt x="18492" y="48982"/>
                  </a:lnTo>
                  <a:lnTo>
                    <a:pt x="20994" y="46952"/>
                  </a:lnTo>
                  <a:lnTo>
                    <a:pt x="23329" y="44878"/>
                  </a:lnTo>
                  <a:lnTo>
                    <a:pt x="25499" y="42761"/>
                  </a:lnTo>
                  <a:lnTo>
                    <a:pt x="27503" y="40600"/>
                  </a:lnTo>
                  <a:lnTo>
                    <a:pt x="14406" y="406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0" name="pg1370"/>
            <p:cNvSpPr/>
            <p:nvPr/>
          </p:nvSpPr>
          <p:spPr>
            <a:xfrm>
              <a:off x="7774011" y="3640736"/>
              <a:ext cx="56316" cy="8731"/>
            </a:xfrm>
            <a:custGeom>
              <a:avLst/>
              <a:pathLst>
                <a:path w="56316" h="8731">
                  <a:moveTo>
                    <a:pt x="0" y="8731"/>
                  </a:moveTo>
                  <a:lnTo>
                    <a:pt x="56316" y="873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1" name="pg1371"/>
            <p:cNvSpPr/>
            <p:nvPr/>
          </p:nvSpPr>
          <p:spPr>
            <a:xfrm>
              <a:off x="7774011" y="3656888"/>
              <a:ext cx="56316" cy="8731"/>
            </a:xfrm>
            <a:custGeom>
              <a:avLst/>
              <a:pathLst>
                <a:path w="56316" h="8731">
                  <a:moveTo>
                    <a:pt x="0" y="8731"/>
                  </a:moveTo>
                  <a:lnTo>
                    <a:pt x="56316" y="8731"/>
                  </a:lnTo>
                  <a:lnTo>
                    <a:pt x="563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2" name="pg1372"/>
            <p:cNvSpPr/>
            <p:nvPr/>
          </p:nvSpPr>
          <p:spPr>
            <a:xfrm>
              <a:off x="7862633" y="3630695"/>
              <a:ext cx="34488" cy="100409"/>
            </a:xfrm>
            <a:custGeom>
              <a:avLst/>
              <a:pathLst>
                <a:path w="34488" h="100409">
                  <a:moveTo>
                    <a:pt x="32742" y="46275"/>
                  </a:moveTo>
                  <a:lnTo>
                    <a:pt x="34051" y="54133"/>
                  </a:lnTo>
                  <a:lnTo>
                    <a:pt x="32995" y="54740"/>
                  </a:lnTo>
                  <a:lnTo>
                    <a:pt x="31921" y="55338"/>
                  </a:lnTo>
                  <a:lnTo>
                    <a:pt x="30830" y="55928"/>
                  </a:lnTo>
                  <a:lnTo>
                    <a:pt x="29721" y="56508"/>
                  </a:lnTo>
                  <a:lnTo>
                    <a:pt x="28594" y="57080"/>
                  </a:lnTo>
                  <a:lnTo>
                    <a:pt x="27451" y="57643"/>
                  </a:lnTo>
                  <a:lnTo>
                    <a:pt x="26289" y="58198"/>
                  </a:lnTo>
                  <a:lnTo>
                    <a:pt x="25111" y="58743"/>
                  </a:lnTo>
                  <a:lnTo>
                    <a:pt x="23914" y="59280"/>
                  </a:lnTo>
                  <a:lnTo>
                    <a:pt x="22701" y="59809"/>
                  </a:lnTo>
                  <a:lnTo>
                    <a:pt x="22701" y="88622"/>
                  </a:lnTo>
                  <a:lnTo>
                    <a:pt x="22681" y="89892"/>
                  </a:lnTo>
                  <a:lnTo>
                    <a:pt x="22622" y="91084"/>
                  </a:lnTo>
                  <a:lnTo>
                    <a:pt x="22524" y="92197"/>
                  </a:lnTo>
                  <a:lnTo>
                    <a:pt x="22386" y="93232"/>
                  </a:lnTo>
                  <a:lnTo>
                    <a:pt x="22210" y="94188"/>
                  </a:lnTo>
                  <a:lnTo>
                    <a:pt x="21994" y="95065"/>
                  </a:lnTo>
                  <a:lnTo>
                    <a:pt x="21738" y="95864"/>
                  </a:lnTo>
                  <a:lnTo>
                    <a:pt x="21443" y="96585"/>
                  </a:lnTo>
                  <a:lnTo>
                    <a:pt x="21109" y="97226"/>
                  </a:lnTo>
                  <a:lnTo>
                    <a:pt x="20736" y="97790"/>
                  </a:lnTo>
                  <a:lnTo>
                    <a:pt x="20311" y="98287"/>
                  </a:lnTo>
                  <a:lnTo>
                    <a:pt x="19819" y="98732"/>
                  </a:lnTo>
                  <a:lnTo>
                    <a:pt x="19263" y="99125"/>
                  </a:lnTo>
                  <a:lnTo>
                    <a:pt x="18641" y="99466"/>
                  </a:lnTo>
                  <a:lnTo>
                    <a:pt x="17953" y="99754"/>
                  </a:lnTo>
                  <a:lnTo>
                    <a:pt x="17200" y="99990"/>
                  </a:lnTo>
                  <a:lnTo>
                    <a:pt x="16382" y="100173"/>
                  </a:lnTo>
                  <a:lnTo>
                    <a:pt x="15497" y="100304"/>
                  </a:lnTo>
                  <a:lnTo>
                    <a:pt x="14548" y="100383"/>
                  </a:lnTo>
                  <a:lnTo>
                    <a:pt x="13533" y="100409"/>
                  </a:lnTo>
                  <a:lnTo>
                    <a:pt x="12573" y="100396"/>
                  </a:lnTo>
                  <a:lnTo>
                    <a:pt x="11612" y="100356"/>
                  </a:lnTo>
                  <a:lnTo>
                    <a:pt x="10652" y="100291"/>
                  </a:lnTo>
                  <a:lnTo>
                    <a:pt x="9691" y="100199"/>
                  </a:lnTo>
                  <a:lnTo>
                    <a:pt x="8731" y="100081"/>
                  </a:lnTo>
                  <a:lnTo>
                    <a:pt x="7770" y="99937"/>
                  </a:lnTo>
                  <a:lnTo>
                    <a:pt x="6810" y="99767"/>
                  </a:lnTo>
                  <a:lnTo>
                    <a:pt x="5849" y="99571"/>
                  </a:lnTo>
                  <a:lnTo>
                    <a:pt x="4889" y="99348"/>
                  </a:lnTo>
                  <a:lnTo>
                    <a:pt x="3929" y="99099"/>
                  </a:lnTo>
                  <a:lnTo>
                    <a:pt x="2182" y="89931"/>
                  </a:lnTo>
                  <a:lnTo>
                    <a:pt x="3147" y="90263"/>
                  </a:lnTo>
                  <a:lnTo>
                    <a:pt x="4121" y="90560"/>
                  </a:lnTo>
                  <a:lnTo>
                    <a:pt x="5103" y="90822"/>
                  </a:lnTo>
                  <a:lnTo>
                    <a:pt x="6094" y="91049"/>
                  </a:lnTo>
                  <a:lnTo>
                    <a:pt x="7094" y="91241"/>
                  </a:lnTo>
                  <a:lnTo>
                    <a:pt x="8102" y="91398"/>
                  </a:lnTo>
                  <a:lnTo>
                    <a:pt x="9119" y="91520"/>
                  </a:lnTo>
                  <a:lnTo>
                    <a:pt x="10145" y="91608"/>
                  </a:lnTo>
                  <a:lnTo>
                    <a:pt x="11180" y="91660"/>
                  </a:lnTo>
                  <a:lnTo>
                    <a:pt x="12223" y="91678"/>
                  </a:lnTo>
                  <a:lnTo>
                    <a:pt x="12555" y="91625"/>
                  </a:lnTo>
                  <a:lnTo>
                    <a:pt x="12852" y="91468"/>
                  </a:lnTo>
                  <a:lnTo>
                    <a:pt x="13114" y="91206"/>
                  </a:lnTo>
                  <a:lnTo>
                    <a:pt x="13341" y="90839"/>
                  </a:lnTo>
                  <a:lnTo>
                    <a:pt x="13533" y="90368"/>
                  </a:lnTo>
                  <a:lnTo>
                    <a:pt x="13690" y="89792"/>
                  </a:lnTo>
                  <a:lnTo>
                    <a:pt x="13812" y="89111"/>
                  </a:lnTo>
                  <a:lnTo>
                    <a:pt x="13900" y="88325"/>
                  </a:lnTo>
                  <a:lnTo>
                    <a:pt x="13952" y="87434"/>
                  </a:lnTo>
                  <a:lnTo>
                    <a:pt x="13970" y="86439"/>
                  </a:lnTo>
                  <a:lnTo>
                    <a:pt x="13970" y="63738"/>
                  </a:lnTo>
                  <a:lnTo>
                    <a:pt x="12922" y="64091"/>
                  </a:lnTo>
                  <a:lnTo>
                    <a:pt x="11874" y="64454"/>
                  </a:lnTo>
                  <a:lnTo>
                    <a:pt x="10826" y="64825"/>
                  </a:lnTo>
                  <a:lnTo>
                    <a:pt x="9779" y="65204"/>
                  </a:lnTo>
                  <a:lnTo>
                    <a:pt x="8731" y="65593"/>
                  </a:lnTo>
                  <a:lnTo>
                    <a:pt x="7683" y="65990"/>
                  </a:lnTo>
                  <a:lnTo>
                    <a:pt x="6635" y="66396"/>
                  </a:lnTo>
                  <a:lnTo>
                    <a:pt x="5588" y="66811"/>
                  </a:lnTo>
                  <a:lnTo>
                    <a:pt x="4540" y="67234"/>
                  </a:lnTo>
                  <a:lnTo>
                    <a:pt x="3492" y="67667"/>
                  </a:lnTo>
                  <a:lnTo>
                    <a:pt x="0" y="58499"/>
                  </a:lnTo>
                  <a:lnTo>
                    <a:pt x="1475" y="58058"/>
                  </a:lnTo>
                  <a:lnTo>
                    <a:pt x="2933" y="57608"/>
                  </a:lnTo>
                  <a:lnTo>
                    <a:pt x="4374" y="57150"/>
                  </a:lnTo>
                  <a:lnTo>
                    <a:pt x="5797" y="56683"/>
                  </a:lnTo>
                  <a:lnTo>
                    <a:pt x="7203" y="56207"/>
                  </a:lnTo>
                  <a:lnTo>
                    <a:pt x="8591" y="55722"/>
                  </a:lnTo>
                  <a:lnTo>
                    <a:pt x="9962" y="55229"/>
                  </a:lnTo>
                  <a:lnTo>
                    <a:pt x="11315" y="54727"/>
                  </a:lnTo>
                  <a:lnTo>
                    <a:pt x="12651" y="54216"/>
                  </a:lnTo>
                  <a:lnTo>
                    <a:pt x="13970" y="53697"/>
                  </a:lnTo>
                  <a:lnTo>
                    <a:pt x="13970" y="26630"/>
                  </a:lnTo>
                  <a:lnTo>
                    <a:pt x="1746" y="26630"/>
                  </a:lnTo>
                  <a:lnTo>
                    <a:pt x="1746" y="18335"/>
                  </a:lnTo>
                  <a:lnTo>
                    <a:pt x="13970" y="18335"/>
                  </a:lnTo>
                  <a:lnTo>
                    <a:pt x="13970" y="0"/>
                  </a:lnTo>
                  <a:lnTo>
                    <a:pt x="22701" y="0"/>
                  </a:lnTo>
                  <a:lnTo>
                    <a:pt x="22701" y="18335"/>
                  </a:lnTo>
                  <a:lnTo>
                    <a:pt x="34488" y="18335"/>
                  </a:lnTo>
                  <a:lnTo>
                    <a:pt x="34488" y="26630"/>
                  </a:lnTo>
                  <a:lnTo>
                    <a:pt x="22701" y="26630"/>
                  </a:lnTo>
                  <a:lnTo>
                    <a:pt x="22701" y="50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3" name="pg1373"/>
            <p:cNvSpPr/>
            <p:nvPr/>
          </p:nvSpPr>
          <p:spPr>
            <a:xfrm>
              <a:off x="7901487" y="3630695"/>
              <a:ext cx="59809" cy="18772"/>
            </a:xfrm>
            <a:custGeom>
              <a:avLst/>
              <a:pathLst>
                <a:path w="59809" h="18772">
                  <a:moveTo>
                    <a:pt x="30995" y="0"/>
                  </a:moveTo>
                  <a:lnTo>
                    <a:pt x="31423" y="973"/>
                  </a:lnTo>
                  <a:lnTo>
                    <a:pt x="31834" y="1973"/>
                  </a:lnTo>
                  <a:lnTo>
                    <a:pt x="32227" y="2999"/>
                  </a:lnTo>
                  <a:lnTo>
                    <a:pt x="32602" y="4051"/>
                  </a:lnTo>
                  <a:lnTo>
                    <a:pt x="32960" y="5129"/>
                  </a:lnTo>
                  <a:lnTo>
                    <a:pt x="33300" y="6234"/>
                  </a:lnTo>
                  <a:lnTo>
                    <a:pt x="33624" y="7364"/>
                  </a:lnTo>
                  <a:lnTo>
                    <a:pt x="33929" y="8521"/>
                  </a:lnTo>
                  <a:lnTo>
                    <a:pt x="34217" y="9704"/>
                  </a:lnTo>
                  <a:lnTo>
                    <a:pt x="34488" y="10914"/>
                  </a:lnTo>
                  <a:lnTo>
                    <a:pt x="59809" y="10914"/>
                  </a:lnTo>
                  <a:lnTo>
                    <a:pt x="59809" y="18772"/>
                  </a:lnTo>
                  <a:lnTo>
                    <a:pt x="0" y="18772"/>
                  </a:lnTo>
                  <a:lnTo>
                    <a:pt x="0" y="10914"/>
                  </a:lnTo>
                  <a:lnTo>
                    <a:pt x="24884" y="10914"/>
                  </a:lnTo>
                  <a:lnTo>
                    <a:pt x="24700" y="10045"/>
                  </a:lnTo>
                  <a:lnTo>
                    <a:pt x="24499" y="9185"/>
                  </a:lnTo>
                  <a:lnTo>
                    <a:pt x="24281" y="8333"/>
                  </a:lnTo>
                  <a:lnTo>
                    <a:pt x="24045" y="7491"/>
                  </a:lnTo>
                  <a:lnTo>
                    <a:pt x="23792" y="6657"/>
                  </a:lnTo>
                  <a:lnTo>
                    <a:pt x="23521" y="5832"/>
                  </a:lnTo>
                  <a:lnTo>
                    <a:pt x="23233" y="5016"/>
                  </a:lnTo>
                  <a:lnTo>
                    <a:pt x="22928" y="4208"/>
                  </a:lnTo>
                  <a:lnTo>
                    <a:pt x="22605" y="3409"/>
                  </a:lnTo>
                  <a:lnTo>
                    <a:pt x="22264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4" name="pg1374"/>
            <p:cNvSpPr/>
            <p:nvPr/>
          </p:nvSpPr>
          <p:spPr>
            <a:xfrm>
              <a:off x="7898868" y="3651650"/>
              <a:ext cx="64174" cy="22701"/>
            </a:xfrm>
            <a:custGeom>
              <a:avLst/>
              <a:pathLst>
                <a:path w="64174" h="22701">
                  <a:moveTo>
                    <a:pt x="0" y="14843"/>
                  </a:moveTo>
                  <a:lnTo>
                    <a:pt x="16152" y="14843"/>
                  </a:lnTo>
                  <a:lnTo>
                    <a:pt x="15707" y="13542"/>
                  </a:lnTo>
                  <a:lnTo>
                    <a:pt x="15244" y="12258"/>
                  </a:lnTo>
                  <a:lnTo>
                    <a:pt x="14764" y="10992"/>
                  </a:lnTo>
                  <a:lnTo>
                    <a:pt x="14266" y="9744"/>
                  </a:lnTo>
                  <a:lnTo>
                    <a:pt x="13751" y="8512"/>
                  </a:lnTo>
                  <a:lnTo>
                    <a:pt x="13219" y="7299"/>
                  </a:lnTo>
                  <a:lnTo>
                    <a:pt x="12669" y="6103"/>
                  </a:lnTo>
                  <a:lnTo>
                    <a:pt x="12101" y="4924"/>
                  </a:lnTo>
                  <a:lnTo>
                    <a:pt x="11516" y="3763"/>
                  </a:lnTo>
                  <a:lnTo>
                    <a:pt x="10914" y="2619"/>
                  </a:lnTo>
                  <a:lnTo>
                    <a:pt x="18772" y="436"/>
                  </a:lnTo>
                  <a:lnTo>
                    <a:pt x="19540" y="1759"/>
                  </a:lnTo>
                  <a:lnTo>
                    <a:pt x="20273" y="3108"/>
                  </a:lnTo>
                  <a:lnTo>
                    <a:pt x="20972" y="4483"/>
                  </a:lnTo>
                  <a:lnTo>
                    <a:pt x="21636" y="5884"/>
                  </a:lnTo>
                  <a:lnTo>
                    <a:pt x="22264" y="7312"/>
                  </a:lnTo>
                  <a:lnTo>
                    <a:pt x="22858" y="8766"/>
                  </a:lnTo>
                  <a:lnTo>
                    <a:pt x="23417" y="10246"/>
                  </a:lnTo>
                  <a:lnTo>
                    <a:pt x="23941" y="11752"/>
                  </a:lnTo>
                  <a:lnTo>
                    <a:pt x="24430" y="13284"/>
                  </a:lnTo>
                  <a:lnTo>
                    <a:pt x="24884" y="14843"/>
                  </a:lnTo>
                  <a:lnTo>
                    <a:pt x="38417" y="14843"/>
                  </a:lnTo>
                  <a:lnTo>
                    <a:pt x="39107" y="13358"/>
                  </a:lnTo>
                  <a:lnTo>
                    <a:pt x="39779" y="11874"/>
                  </a:lnTo>
                  <a:lnTo>
                    <a:pt x="40434" y="10390"/>
                  </a:lnTo>
                  <a:lnTo>
                    <a:pt x="41071" y="8905"/>
                  </a:lnTo>
                  <a:lnTo>
                    <a:pt x="41691" y="7421"/>
                  </a:lnTo>
                  <a:lnTo>
                    <a:pt x="42294" y="5937"/>
                  </a:lnTo>
                  <a:lnTo>
                    <a:pt x="42879" y="4452"/>
                  </a:lnTo>
                  <a:lnTo>
                    <a:pt x="43446" y="2968"/>
                  </a:lnTo>
                  <a:lnTo>
                    <a:pt x="43996" y="1484"/>
                  </a:lnTo>
                  <a:lnTo>
                    <a:pt x="44529" y="0"/>
                  </a:lnTo>
                  <a:lnTo>
                    <a:pt x="53697" y="2619"/>
                  </a:lnTo>
                  <a:lnTo>
                    <a:pt x="53086" y="3998"/>
                  </a:lnTo>
                  <a:lnTo>
                    <a:pt x="52474" y="5343"/>
                  </a:lnTo>
                  <a:lnTo>
                    <a:pt x="51863" y="6653"/>
                  </a:lnTo>
                  <a:lnTo>
                    <a:pt x="51252" y="7927"/>
                  </a:lnTo>
                  <a:lnTo>
                    <a:pt x="50641" y="9167"/>
                  </a:lnTo>
                  <a:lnTo>
                    <a:pt x="50030" y="10372"/>
                  </a:lnTo>
                  <a:lnTo>
                    <a:pt x="49418" y="11542"/>
                  </a:lnTo>
                  <a:lnTo>
                    <a:pt x="48807" y="12677"/>
                  </a:lnTo>
                  <a:lnTo>
                    <a:pt x="48196" y="13777"/>
                  </a:lnTo>
                  <a:lnTo>
                    <a:pt x="47585" y="14843"/>
                  </a:lnTo>
                  <a:lnTo>
                    <a:pt x="64174" y="14843"/>
                  </a:lnTo>
                  <a:lnTo>
                    <a:pt x="64174" y="22701"/>
                  </a:lnTo>
                  <a:lnTo>
                    <a:pt x="0" y="227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5" name="pg1375"/>
            <p:cNvSpPr/>
            <p:nvPr/>
          </p:nvSpPr>
          <p:spPr>
            <a:xfrm>
              <a:off x="7897122" y="3676970"/>
              <a:ext cx="65920" cy="53697"/>
            </a:xfrm>
            <a:custGeom>
              <a:avLst/>
              <a:pathLst>
                <a:path w="65920" h="53697">
                  <a:moveTo>
                    <a:pt x="0" y="8731"/>
                  </a:moveTo>
                  <a:lnTo>
                    <a:pt x="20518" y="8731"/>
                  </a:lnTo>
                  <a:lnTo>
                    <a:pt x="20950" y="7858"/>
                  </a:lnTo>
                  <a:lnTo>
                    <a:pt x="21374" y="6984"/>
                  </a:lnTo>
                  <a:lnTo>
                    <a:pt x="21788" y="6111"/>
                  </a:lnTo>
                  <a:lnTo>
                    <a:pt x="22194" y="5238"/>
                  </a:lnTo>
                  <a:lnTo>
                    <a:pt x="22592" y="4365"/>
                  </a:lnTo>
                  <a:lnTo>
                    <a:pt x="22980" y="3492"/>
                  </a:lnTo>
                  <a:lnTo>
                    <a:pt x="23360" y="2619"/>
                  </a:lnTo>
                  <a:lnTo>
                    <a:pt x="23731" y="1746"/>
                  </a:lnTo>
                  <a:lnTo>
                    <a:pt x="24093" y="873"/>
                  </a:lnTo>
                  <a:lnTo>
                    <a:pt x="24447" y="0"/>
                  </a:lnTo>
                  <a:lnTo>
                    <a:pt x="33178" y="873"/>
                  </a:lnTo>
                  <a:lnTo>
                    <a:pt x="32833" y="1658"/>
                  </a:lnTo>
                  <a:lnTo>
                    <a:pt x="32497" y="2444"/>
                  </a:lnTo>
                  <a:lnTo>
                    <a:pt x="32170" y="3230"/>
                  </a:lnTo>
                  <a:lnTo>
                    <a:pt x="31851" y="4016"/>
                  </a:lnTo>
                  <a:lnTo>
                    <a:pt x="31541" y="4802"/>
                  </a:lnTo>
                  <a:lnTo>
                    <a:pt x="31240" y="5587"/>
                  </a:lnTo>
                  <a:lnTo>
                    <a:pt x="30947" y="6373"/>
                  </a:lnTo>
                  <a:lnTo>
                    <a:pt x="30664" y="7159"/>
                  </a:lnTo>
                  <a:lnTo>
                    <a:pt x="30389" y="7945"/>
                  </a:lnTo>
                  <a:lnTo>
                    <a:pt x="30122" y="8731"/>
                  </a:lnTo>
                  <a:lnTo>
                    <a:pt x="65920" y="8731"/>
                  </a:lnTo>
                  <a:lnTo>
                    <a:pt x="65920" y="16589"/>
                  </a:lnTo>
                  <a:lnTo>
                    <a:pt x="55443" y="16589"/>
                  </a:lnTo>
                  <a:lnTo>
                    <a:pt x="54635" y="19073"/>
                  </a:lnTo>
                  <a:lnTo>
                    <a:pt x="53784" y="21461"/>
                  </a:lnTo>
                  <a:lnTo>
                    <a:pt x="52889" y="23753"/>
                  </a:lnTo>
                  <a:lnTo>
                    <a:pt x="51950" y="25949"/>
                  </a:lnTo>
                  <a:lnTo>
                    <a:pt x="50968" y="28049"/>
                  </a:lnTo>
                  <a:lnTo>
                    <a:pt x="49942" y="30052"/>
                  </a:lnTo>
                  <a:lnTo>
                    <a:pt x="48873" y="31960"/>
                  </a:lnTo>
                  <a:lnTo>
                    <a:pt x="47759" y="33772"/>
                  </a:lnTo>
                  <a:lnTo>
                    <a:pt x="46603" y="35488"/>
                  </a:lnTo>
                  <a:lnTo>
                    <a:pt x="45402" y="37107"/>
                  </a:lnTo>
                  <a:lnTo>
                    <a:pt x="47397" y="37980"/>
                  </a:lnTo>
                  <a:lnTo>
                    <a:pt x="49366" y="38854"/>
                  </a:lnTo>
                  <a:lnTo>
                    <a:pt x="51309" y="39727"/>
                  </a:lnTo>
                  <a:lnTo>
                    <a:pt x="53225" y="40600"/>
                  </a:lnTo>
                  <a:lnTo>
                    <a:pt x="55116" y="41473"/>
                  </a:lnTo>
                  <a:lnTo>
                    <a:pt x="56980" y="42346"/>
                  </a:lnTo>
                  <a:lnTo>
                    <a:pt x="58818" y="43219"/>
                  </a:lnTo>
                  <a:lnTo>
                    <a:pt x="60629" y="44092"/>
                  </a:lnTo>
                  <a:lnTo>
                    <a:pt x="62415" y="44965"/>
                  </a:lnTo>
                  <a:lnTo>
                    <a:pt x="64174" y="45839"/>
                  </a:lnTo>
                  <a:lnTo>
                    <a:pt x="58935" y="53260"/>
                  </a:lnTo>
                  <a:lnTo>
                    <a:pt x="57325" y="52374"/>
                  </a:lnTo>
                  <a:lnTo>
                    <a:pt x="55635" y="51461"/>
                  </a:lnTo>
                  <a:lnTo>
                    <a:pt x="53867" y="50523"/>
                  </a:lnTo>
                  <a:lnTo>
                    <a:pt x="52020" y="49558"/>
                  </a:lnTo>
                  <a:lnTo>
                    <a:pt x="50095" y="48567"/>
                  </a:lnTo>
                  <a:lnTo>
                    <a:pt x="48091" y="47550"/>
                  </a:lnTo>
                  <a:lnTo>
                    <a:pt x="46009" y="46507"/>
                  </a:lnTo>
                  <a:lnTo>
                    <a:pt x="43848" y="45437"/>
                  </a:lnTo>
                  <a:lnTo>
                    <a:pt x="41608" y="44341"/>
                  </a:lnTo>
                  <a:lnTo>
                    <a:pt x="39290" y="43219"/>
                  </a:lnTo>
                  <a:lnTo>
                    <a:pt x="37190" y="44738"/>
                  </a:lnTo>
                  <a:lnTo>
                    <a:pt x="34907" y="46153"/>
                  </a:lnTo>
                  <a:lnTo>
                    <a:pt x="32440" y="47463"/>
                  </a:lnTo>
                  <a:lnTo>
                    <a:pt x="29791" y="48667"/>
                  </a:lnTo>
                  <a:lnTo>
                    <a:pt x="26957" y="49768"/>
                  </a:lnTo>
                  <a:lnTo>
                    <a:pt x="23941" y="50763"/>
                  </a:lnTo>
                  <a:lnTo>
                    <a:pt x="20741" y="51654"/>
                  </a:lnTo>
                  <a:lnTo>
                    <a:pt x="17357" y="52439"/>
                  </a:lnTo>
                  <a:lnTo>
                    <a:pt x="13791" y="53120"/>
                  </a:lnTo>
                  <a:lnTo>
                    <a:pt x="10040" y="53697"/>
                  </a:lnTo>
                  <a:lnTo>
                    <a:pt x="5675" y="45839"/>
                  </a:lnTo>
                  <a:lnTo>
                    <a:pt x="8508" y="45616"/>
                  </a:lnTo>
                  <a:lnTo>
                    <a:pt x="11245" y="45297"/>
                  </a:lnTo>
                  <a:lnTo>
                    <a:pt x="13887" y="44882"/>
                  </a:lnTo>
                  <a:lnTo>
                    <a:pt x="16432" y="44372"/>
                  </a:lnTo>
                  <a:lnTo>
                    <a:pt x="18881" y="43765"/>
                  </a:lnTo>
                  <a:lnTo>
                    <a:pt x="21234" y="43062"/>
                  </a:lnTo>
                  <a:lnTo>
                    <a:pt x="23491" y="42263"/>
                  </a:lnTo>
                  <a:lnTo>
                    <a:pt x="25652" y="41368"/>
                  </a:lnTo>
                  <a:lnTo>
                    <a:pt x="27717" y="40377"/>
                  </a:lnTo>
                  <a:lnTo>
                    <a:pt x="29686" y="39290"/>
                  </a:lnTo>
                  <a:lnTo>
                    <a:pt x="27660" y="38421"/>
                  </a:lnTo>
                  <a:lnTo>
                    <a:pt x="25600" y="37561"/>
                  </a:lnTo>
                  <a:lnTo>
                    <a:pt x="23504" y="36710"/>
                  </a:lnTo>
                  <a:lnTo>
                    <a:pt x="21374" y="35867"/>
                  </a:lnTo>
                  <a:lnTo>
                    <a:pt x="19208" y="35034"/>
                  </a:lnTo>
                  <a:lnTo>
                    <a:pt x="17008" y="34209"/>
                  </a:lnTo>
                  <a:lnTo>
                    <a:pt x="14773" y="33392"/>
                  </a:lnTo>
                  <a:lnTo>
                    <a:pt x="12503" y="32585"/>
                  </a:lnTo>
                  <a:lnTo>
                    <a:pt x="10198" y="31786"/>
                  </a:lnTo>
                  <a:lnTo>
                    <a:pt x="7858" y="30995"/>
                  </a:lnTo>
                  <a:lnTo>
                    <a:pt x="8809" y="29515"/>
                  </a:lnTo>
                  <a:lnTo>
                    <a:pt x="9744" y="28044"/>
                  </a:lnTo>
                  <a:lnTo>
                    <a:pt x="10660" y="26582"/>
                  </a:lnTo>
                  <a:lnTo>
                    <a:pt x="11560" y="25128"/>
                  </a:lnTo>
                  <a:lnTo>
                    <a:pt x="12442" y="23683"/>
                  </a:lnTo>
                  <a:lnTo>
                    <a:pt x="13306" y="22247"/>
                  </a:lnTo>
                  <a:lnTo>
                    <a:pt x="14153" y="20819"/>
                  </a:lnTo>
                  <a:lnTo>
                    <a:pt x="14982" y="19400"/>
                  </a:lnTo>
                  <a:lnTo>
                    <a:pt x="15794" y="17990"/>
                  </a:lnTo>
                  <a:lnTo>
                    <a:pt x="16589" y="16589"/>
                  </a:lnTo>
                  <a:lnTo>
                    <a:pt x="0" y="1658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6" name="pg1376"/>
            <p:cNvSpPr/>
            <p:nvPr/>
          </p:nvSpPr>
          <p:spPr>
            <a:xfrm>
              <a:off x="7916331" y="3693560"/>
              <a:ext cx="27066" cy="17025"/>
            </a:xfrm>
            <a:custGeom>
              <a:avLst/>
              <a:pathLst>
                <a:path w="27066" h="17025">
                  <a:moveTo>
                    <a:pt x="6984" y="0"/>
                  </a:moveTo>
                  <a:lnTo>
                    <a:pt x="6286" y="1204"/>
                  </a:lnTo>
                  <a:lnTo>
                    <a:pt x="5588" y="2374"/>
                  </a:lnTo>
                  <a:lnTo>
                    <a:pt x="4889" y="3509"/>
                  </a:lnTo>
                  <a:lnTo>
                    <a:pt x="4191" y="4610"/>
                  </a:lnTo>
                  <a:lnTo>
                    <a:pt x="3492" y="5675"/>
                  </a:lnTo>
                  <a:lnTo>
                    <a:pt x="2794" y="6705"/>
                  </a:lnTo>
                  <a:lnTo>
                    <a:pt x="2095" y="7700"/>
                  </a:lnTo>
                  <a:lnTo>
                    <a:pt x="1397" y="8661"/>
                  </a:lnTo>
                  <a:lnTo>
                    <a:pt x="698" y="9586"/>
                  </a:lnTo>
                  <a:lnTo>
                    <a:pt x="0" y="10477"/>
                  </a:lnTo>
                  <a:lnTo>
                    <a:pt x="1829" y="11093"/>
                  </a:lnTo>
                  <a:lnTo>
                    <a:pt x="3649" y="11717"/>
                  </a:lnTo>
                  <a:lnTo>
                    <a:pt x="5461" y="12350"/>
                  </a:lnTo>
                  <a:lnTo>
                    <a:pt x="7264" y="12992"/>
                  </a:lnTo>
                  <a:lnTo>
                    <a:pt x="9058" y="13642"/>
                  </a:lnTo>
                  <a:lnTo>
                    <a:pt x="10844" y="14301"/>
                  </a:lnTo>
                  <a:lnTo>
                    <a:pt x="12621" y="14969"/>
                  </a:lnTo>
                  <a:lnTo>
                    <a:pt x="14389" y="15646"/>
                  </a:lnTo>
                  <a:lnTo>
                    <a:pt x="16148" y="16331"/>
                  </a:lnTo>
                  <a:lnTo>
                    <a:pt x="17899" y="17025"/>
                  </a:lnTo>
                  <a:lnTo>
                    <a:pt x="19090" y="15755"/>
                  </a:lnTo>
                  <a:lnTo>
                    <a:pt x="20221" y="14389"/>
                  </a:lnTo>
                  <a:lnTo>
                    <a:pt x="21291" y="12926"/>
                  </a:lnTo>
                  <a:lnTo>
                    <a:pt x="22299" y="11368"/>
                  </a:lnTo>
                  <a:lnTo>
                    <a:pt x="23246" y="9713"/>
                  </a:lnTo>
                  <a:lnTo>
                    <a:pt x="24133" y="7962"/>
                  </a:lnTo>
                  <a:lnTo>
                    <a:pt x="24958" y="6116"/>
                  </a:lnTo>
                  <a:lnTo>
                    <a:pt x="25722" y="4173"/>
                  </a:lnTo>
                  <a:lnTo>
                    <a:pt x="26425" y="2134"/>
                  </a:lnTo>
                  <a:lnTo>
                    <a:pt x="2706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7" name="pg1377"/>
            <p:cNvSpPr/>
            <p:nvPr/>
          </p:nvSpPr>
          <p:spPr>
            <a:xfrm>
              <a:off x="7981815" y="3630695"/>
              <a:ext cx="86002" cy="13096"/>
            </a:xfrm>
            <a:custGeom>
              <a:avLst/>
              <a:pathLst>
                <a:path w="86002" h="13096">
                  <a:moveTo>
                    <a:pt x="81637" y="0"/>
                  </a:moveTo>
                  <a:lnTo>
                    <a:pt x="86002" y="7858"/>
                  </a:lnTo>
                  <a:lnTo>
                    <a:pt x="79039" y="8696"/>
                  </a:lnTo>
                  <a:lnTo>
                    <a:pt x="71770" y="9464"/>
                  </a:lnTo>
                  <a:lnTo>
                    <a:pt x="64196" y="10163"/>
                  </a:lnTo>
                  <a:lnTo>
                    <a:pt x="56316" y="10791"/>
                  </a:lnTo>
                  <a:lnTo>
                    <a:pt x="48131" y="11350"/>
                  </a:lnTo>
                  <a:lnTo>
                    <a:pt x="39639" y="11839"/>
                  </a:lnTo>
                  <a:lnTo>
                    <a:pt x="30843" y="12258"/>
                  </a:lnTo>
                  <a:lnTo>
                    <a:pt x="21740" y="12607"/>
                  </a:lnTo>
                  <a:lnTo>
                    <a:pt x="12332" y="12887"/>
                  </a:lnTo>
                  <a:lnTo>
                    <a:pt x="2619" y="13096"/>
                  </a:lnTo>
                  <a:lnTo>
                    <a:pt x="0" y="5238"/>
                  </a:lnTo>
                  <a:lnTo>
                    <a:pt x="8124" y="5186"/>
                  </a:lnTo>
                  <a:lnTo>
                    <a:pt x="16257" y="5029"/>
                  </a:lnTo>
                  <a:lnTo>
                    <a:pt x="24399" y="4767"/>
                  </a:lnTo>
                  <a:lnTo>
                    <a:pt x="32550" y="4400"/>
                  </a:lnTo>
                  <a:lnTo>
                    <a:pt x="40709" y="3929"/>
                  </a:lnTo>
                  <a:lnTo>
                    <a:pt x="48877" y="3352"/>
                  </a:lnTo>
                  <a:lnTo>
                    <a:pt x="57054" y="2671"/>
                  </a:lnTo>
                  <a:lnTo>
                    <a:pt x="65239" y="1885"/>
                  </a:lnTo>
                  <a:lnTo>
                    <a:pt x="73434" y="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8" name="pg1378"/>
            <p:cNvSpPr/>
            <p:nvPr/>
          </p:nvSpPr>
          <p:spPr>
            <a:xfrm>
              <a:off x="7977886" y="3642482"/>
              <a:ext cx="94297" cy="41473"/>
            </a:xfrm>
            <a:custGeom>
              <a:avLst/>
              <a:pathLst>
                <a:path w="94297" h="41473">
                  <a:moveTo>
                    <a:pt x="78144" y="0"/>
                  </a:moveTo>
                  <a:lnTo>
                    <a:pt x="88185" y="3492"/>
                  </a:lnTo>
                  <a:lnTo>
                    <a:pt x="87124" y="5478"/>
                  </a:lnTo>
                  <a:lnTo>
                    <a:pt x="86037" y="7421"/>
                  </a:lnTo>
                  <a:lnTo>
                    <a:pt x="84924" y="9320"/>
                  </a:lnTo>
                  <a:lnTo>
                    <a:pt x="83785" y="11176"/>
                  </a:lnTo>
                  <a:lnTo>
                    <a:pt x="82619" y="12987"/>
                  </a:lnTo>
                  <a:lnTo>
                    <a:pt x="81427" y="14755"/>
                  </a:lnTo>
                  <a:lnTo>
                    <a:pt x="80209" y="16480"/>
                  </a:lnTo>
                  <a:lnTo>
                    <a:pt x="78965" y="18161"/>
                  </a:lnTo>
                  <a:lnTo>
                    <a:pt x="77695" y="19798"/>
                  </a:lnTo>
                  <a:lnTo>
                    <a:pt x="76398" y="21391"/>
                  </a:lnTo>
                  <a:lnTo>
                    <a:pt x="94297" y="21391"/>
                  </a:lnTo>
                  <a:lnTo>
                    <a:pt x="94297" y="41473"/>
                  </a:lnTo>
                  <a:lnTo>
                    <a:pt x="85566" y="41473"/>
                  </a:lnTo>
                  <a:lnTo>
                    <a:pt x="85566" y="29686"/>
                  </a:lnTo>
                  <a:lnTo>
                    <a:pt x="8731" y="29686"/>
                  </a:lnTo>
                  <a:lnTo>
                    <a:pt x="8731" y="41473"/>
                  </a:lnTo>
                  <a:lnTo>
                    <a:pt x="0" y="41473"/>
                  </a:lnTo>
                  <a:lnTo>
                    <a:pt x="0" y="21391"/>
                  </a:lnTo>
                  <a:lnTo>
                    <a:pt x="65920" y="21391"/>
                  </a:lnTo>
                  <a:lnTo>
                    <a:pt x="67457" y="19213"/>
                  </a:lnTo>
                  <a:lnTo>
                    <a:pt x="68924" y="17043"/>
                  </a:lnTo>
                  <a:lnTo>
                    <a:pt x="70321" y="14882"/>
                  </a:lnTo>
                  <a:lnTo>
                    <a:pt x="71648" y="12730"/>
                  </a:lnTo>
                  <a:lnTo>
                    <a:pt x="72905" y="10586"/>
                  </a:lnTo>
                  <a:lnTo>
                    <a:pt x="74093" y="8451"/>
                  </a:lnTo>
                  <a:lnTo>
                    <a:pt x="75210" y="6325"/>
                  </a:lnTo>
                  <a:lnTo>
                    <a:pt x="76258" y="4208"/>
                  </a:lnTo>
                  <a:lnTo>
                    <a:pt x="77236" y="20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9" name="pg1379"/>
            <p:cNvSpPr/>
            <p:nvPr/>
          </p:nvSpPr>
          <p:spPr>
            <a:xfrm>
              <a:off x="8015867" y="3645101"/>
              <a:ext cx="15716" cy="17025"/>
            </a:xfrm>
            <a:custGeom>
              <a:avLst/>
              <a:pathLst>
                <a:path w="15716" h="17025">
                  <a:moveTo>
                    <a:pt x="8294" y="0"/>
                  </a:moveTo>
                  <a:lnTo>
                    <a:pt x="9311" y="1239"/>
                  </a:lnTo>
                  <a:lnTo>
                    <a:pt x="10267" y="2514"/>
                  </a:lnTo>
                  <a:lnTo>
                    <a:pt x="11162" y="3824"/>
                  </a:lnTo>
                  <a:lnTo>
                    <a:pt x="11996" y="5168"/>
                  </a:lnTo>
                  <a:lnTo>
                    <a:pt x="12769" y="6548"/>
                  </a:lnTo>
                  <a:lnTo>
                    <a:pt x="13481" y="7962"/>
                  </a:lnTo>
                  <a:lnTo>
                    <a:pt x="14131" y="9412"/>
                  </a:lnTo>
                  <a:lnTo>
                    <a:pt x="14720" y="10896"/>
                  </a:lnTo>
                  <a:lnTo>
                    <a:pt x="15249" y="12415"/>
                  </a:lnTo>
                  <a:lnTo>
                    <a:pt x="15716" y="13970"/>
                  </a:lnTo>
                  <a:lnTo>
                    <a:pt x="6985" y="17025"/>
                  </a:lnTo>
                  <a:lnTo>
                    <a:pt x="6522" y="15467"/>
                  </a:lnTo>
                  <a:lnTo>
                    <a:pt x="6007" y="13935"/>
                  </a:lnTo>
                  <a:lnTo>
                    <a:pt x="5439" y="12428"/>
                  </a:lnTo>
                  <a:lnTo>
                    <a:pt x="4819" y="10948"/>
                  </a:lnTo>
                  <a:lnTo>
                    <a:pt x="4147" y="9495"/>
                  </a:lnTo>
                  <a:lnTo>
                    <a:pt x="3422" y="8067"/>
                  </a:lnTo>
                  <a:lnTo>
                    <a:pt x="2645" y="6666"/>
                  </a:lnTo>
                  <a:lnTo>
                    <a:pt x="1816" y="5291"/>
                  </a:lnTo>
                  <a:lnTo>
                    <a:pt x="934" y="3942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0" name="pg1380"/>
            <p:cNvSpPr/>
            <p:nvPr/>
          </p:nvSpPr>
          <p:spPr>
            <a:xfrm>
              <a:off x="7987927" y="3645974"/>
              <a:ext cx="15716" cy="16589"/>
            </a:xfrm>
            <a:custGeom>
              <a:avLst/>
              <a:pathLst>
                <a:path w="15716" h="16589">
                  <a:moveTo>
                    <a:pt x="8294" y="0"/>
                  </a:moveTo>
                  <a:lnTo>
                    <a:pt x="9311" y="1235"/>
                  </a:lnTo>
                  <a:lnTo>
                    <a:pt x="10267" y="2497"/>
                  </a:lnTo>
                  <a:lnTo>
                    <a:pt x="11162" y="3784"/>
                  </a:lnTo>
                  <a:lnTo>
                    <a:pt x="11996" y="5099"/>
                  </a:lnTo>
                  <a:lnTo>
                    <a:pt x="12769" y="6439"/>
                  </a:lnTo>
                  <a:lnTo>
                    <a:pt x="13481" y="7805"/>
                  </a:lnTo>
                  <a:lnTo>
                    <a:pt x="14131" y="9198"/>
                  </a:lnTo>
                  <a:lnTo>
                    <a:pt x="14720" y="10617"/>
                  </a:lnTo>
                  <a:lnTo>
                    <a:pt x="15249" y="12062"/>
                  </a:lnTo>
                  <a:lnTo>
                    <a:pt x="15716" y="13533"/>
                  </a:lnTo>
                  <a:lnTo>
                    <a:pt x="6984" y="16589"/>
                  </a:lnTo>
                  <a:lnTo>
                    <a:pt x="6522" y="15035"/>
                  </a:lnTo>
                  <a:lnTo>
                    <a:pt x="6007" y="13515"/>
                  </a:lnTo>
                  <a:lnTo>
                    <a:pt x="5439" y="12031"/>
                  </a:lnTo>
                  <a:lnTo>
                    <a:pt x="4819" y="10582"/>
                  </a:lnTo>
                  <a:lnTo>
                    <a:pt x="4147" y="9167"/>
                  </a:lnTo>
                  <a:lnTo>
                    <a:pt x="3422" y="7788"/>
                  </a:lnTo>
                  <a:lnTo>
                    <a:pt x="2645" y="6443"/>
                  </a:lnTo>
                  <a:lnTo>
                    <a:pt x="1816" y="5133"/>
                  </a:lnTo>
                  <a:lnTo>
                    <a:pt x="934" y="3859"/>
                  </a:lnTo>
                  <a:lnTo>
                    <a:pt x="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1" name="pg1381"/>
            <p:cNvSpPr/>
            <p:nvPr/>
          </p:nvSpPr>
          <p:spPr>
            <a:xfrm>
              <a:off x="7977449" y="3682646"/>
              <a:ext cx="95607" cy="48458"/>
            </a:xfrm>
            <a:custGeom>
              <a:avLst/>
              <a:pathLst>
                <a:path w="95607" h="48458">
                  <a:moveTo>
                    <a:pt x="12660" y="0"/>
                  </a:moveTo>
                  <a:lnTo>
                    <a:pt x="77271" y="0"/>
                  </a:lnTo>
                  <a:lnTo>
                    <a:pt x="77271" y="7858"/>
                  </a:lnTo>
                  <a:lnTo>
                    <a:pt x="75669" y="10342"/>
                  </a:lnTo>
                  <a:lnTo>
                    <a:pt x="74006" y="12730"/>
                  </a:lnTo>
                  <a:lnTo>
                    <a:pt x="72281" y="15022"/>
                  </a:lnTo>
                  <a:lnTo>
                    <a:pt x="70496" y="17218"/>
                  </a:lnTo>
                  <a:lnTo>
                    <a:pt x="68649" y="19317"/>
                  </a:lnTo>
                  <a:lnTo>
                    <a:pt x="66741" y="21321"/>
                  </a:lnTo>
                  <a:lnTo>
                    <a:pt x="64772" y="23229"/>
                  </a:lnTo>
                  <a:lnTo>
                    <a:pt x="62742" y="25041"/>
                  </a:lnTo>
                  <a:lnTo>
                    <a:pt x="60651" y="26756"/>
                  </a:lnTo>
                  <a:lnTo>
                    <a:pt x="58499" y="28376"/>
                  </a:lnTo>
                  <a:lnTo>
                    <a:pt x="61542" y="29660"/>
                  </a:lnTo>
                  <a:lnTo>
                    <a:pt x="64733" y="30891"/>
                  </a:lnTo>
                  <a:lnTo>
                    <a:pt x="68073" y="32069"/>
                  </a:lnTo>
                  <a:lnTo>
                    <a:pt x="71561" y="33196"/>
                  </a:lnTo>
                  <a:lnTo>
                    <a:pt x="75197" y="34270"/>
                  </a:lnTo>
                  <a:lnTo>
                    <a:pt x="78982" y="35291"/>
                  </a:lnTo>
                  <a:lnTo>
                    <a:pt x="82916" y="36260"/>
                  </a:lnTo>
                  <a:lnTo>
                    <a:pt x="86998" y="37177"/>
                  </a:lnTo>
                  <a:lnTo>
                    <a:pt x="91228" y="38042"/>
                  </a:lnTo>
                  <a:lnTo>
                    <a:pt x="95607" y="38854"/>
                  </a:lnTo>
                  <a:lnTo>
                    <a:pt x="90804" y="48021"/>
                  </a:lnTo>
                  <a:lnTo>
                    <a:pt x="86151" y="47017"/>
                  </a:lnTo>
                  <a:lnTo>
                    <a:pt x="81619" y="45926"/>
                  </a:lnTo>
                  <a:lnTo>
                    <a:pt x="77210" y="44747"/>
                  </a:lnTo>
                  <a:lnTo>
                    <a:pt x="72923" y="43481"/>
                  </a:lnTo>
                  <a:lnTo>
                    <a:pt x="68758" y="42128"/>
                  </a:lnTo>
                  <a:lnTo>
                    <a:pt x="64716" y="40687"/>
                  </a:lnTo>
                  <a:lnTo>
                    <a:pt x="60795" y="39159"/>
                  </a:lnTo>
                  <a:lnTo>
                    <a:pt x="56997" y="37544"/>
                  </a:lnTo>
                  <a:lnTo>
                    <a:pt x="53321" y="35841"/>
                  </a:lnTo>
                  <a:lnTo>
                    <a:pt x="49768" y="34051"/>
                  </a:lnTo>
                  <a:lnTo>
                    <a:pt x="45865" y="36003"/>
                  </a:lnTo>
                  <a:lnTo>
                    <a:pt x="41840" y="37841"/>
                  </a:lnTo>
                  <a:lnTo>
                    <a:pt x="37692" y="39565"/>
                  </a:lnTo>
                  <a:lnTo>
                    <a:pt x="33423" y="41176"/>
                  </a:lnTo>
                  <a:lnTo>
                    <a:pt x="29031" y="42673"/>
                  </a:lnTo>
                  <a:lnTo>
                    <a:pt x="24517" y="44057"/>
                  </a:lnTo>
                  <a:lnTo>
                    <a:pt x="19881" y="45328"/>
                  </a:lnTo>
                  <a:lnTo>
                    <a:pt x="15122" y="46485"/>
                  </a:lnTo>
                  <a:lnTo>
                    <a:pt x="10241" y="47528"/>
                  </a:lnTo>
                  <a:lnTo>
                    <a:pt x="5238" y="48458"/>
                  </a:lnTo>
                  <a:lnTo>
                    <a:pt x="0" y="40600"/>
                  </a:lnTo>
                  <a:lnTo>
                    <a:pt x="4885" y="39692"/>
                  </a:lnTo>
                  <a:lnTo>
                    <a:pt x="9586" y="38714"/>
                  </a:lnTo>
                  <a:lnTo>
                    <a:pt x="14105" y="37666"/>
                  </a:lnTo>
                  <a:lnTo>
                    <a:pt x="18440" y="36549"/>
                  </a:lnTo>
                  <a:lnTo>
                    <a:pt x="22592" y="35361"/>
                  </a:lnTo>
                  <a:lnTo>
                    <a:pt x="26560" y="34104"/>
                  </a:lnTo>
                  <a:lnTo>
                    <a:pt x="30345" y="32777"/>
                  </a:lnTo>
                  <a:lnTo>
                    <a:pt x="33947" y="31380"/>
                  </a:lnTo>
                  <a:lnTo>
                    <a:pt x="37365" y="29913"/>
                  </a:lnTo>
                  <a:lnTo>
                    <a:pt x="40600" y="28376"/>
                  </a:lnTo>
                  <a:lnTo>
                    <a:pt x="38116" y="26682"/>
                  </a:lnTo>
                  <a:lnTo>
                    <a:pt x="35728" y="24918"/>
                  </a:lnTo>
                  <a:lnTo>
                    <a:pt x="33436" y="23085"/>
                  </a:lnTo>
                  <a:lnTo>
                    <a:pt x="31240" y="21182"/>
                  </a:lnTo>
                  <a:lnTo>
                    <a:pt x="29140" y="19208"/>
                  </a:lnTo>
                  <a:lnTo>
                    <a:pt x="27136" y="17165"/>
                  </a:lnTo>
                  <a:lnTo>
                    <a:pt x="25228" y="15052"/>
                  </a:lnTo>
                  <a:lnTo>
                    <a:pt x="23417" y="12869"/>
                  </a:lnTo>
                  <a:lnTo>
                    <a:pt x="21701" y="10617"/>
                  </a:lnTo>
                  <a:lnTo>
                    <a:pt x="20081" y="8294"/>
                  </a:lnTo>
                  <a:lnTo>
                    <a:pt x="1266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2" name="pg1382"/>
            <p:cNvSpPr/>
            <p:nvPr/>
          </p:nvSpPr>
          <p:spPr>
            <a:xfrm>
              <a:off x="8008009" y="3690940"/>
              <a:ext cx="35361" cy="15716"/>
            </a:xfrm>
            <a:custGeom>
              <a:avLst/>
              <a:pathLst>
                <a:path w="35361" h="15716">
                  <a:moveTo>
                    <a:pt x="0" y="0"/>
                  </a:moveTo>
                  <a:lnTo>
                    <a:pt x="1445" y="1807"/>
                  </a:lnTo>
                  <a:lnTo>
                    <a:pt x="2986" y="3562"/>
                  </a:lnTo>
                  <a:lnTo>
                    <a:pt x="4623" y="5264"/>
                  </a:lnTo>
                  <a:lnTo>
                    <a:pt x="6356" y="6915"/>
                  </a:lnTo>
                  <a:lnTo>
                    <a:pt x="8185" y="8512"/>
                  </a:lnTo>
                  <a:lnTo>
                    <a:pt x="10110" y="10058"/>
                  </a:lnTo>
                  <a:lnTo>
                    <a:pt x="12132" y="11551"/>
                  </a:lnTo>
                  <a:lnTo>
                    <a:pt x="14249" y="12992"/>
                  </a:lnTo>
                  <a:lnTo>
                    <a:pt x="16462" y="14380"/>
                  </a:lnTo>
                  <a:lnTo>
                    <a:pt x="18772" y="15716"/>
                  </a:lnTo>
                  <a:lnTo>
                    <a:pt x="20824" y="14301"/>
                  </a:lnTo>
                  <a:lnTo>
                    <a:pt x="22788" y="12852"/>
                  </a:lnTo>
                  <a:lnTo>
                    <a:pt x="24665" y="11368"/>
                  </a:lnTo>
                  <a:lnTo>
                    <a:pt x="26455" y="9848"/>
                  </a:lnTo>
                  <a:lnTo>
                    <a:pt x="28158" y="8294"/>
                  </a:lnTo>
                  <a:lnTo>
                    <a:pt x="29773" y="6705"/>
                  </a:lnTo>
                  <a:lnTo>
                    <a:pt x="31301" y="5081"/>
                  </a:lnTo>
                  <a:lnTo>
                    <a:pt x="32742" y="3422"/>
                  </a:lnTo>
                  <a:lnTo>
                    <a:pt x="34095" y="1728"/>
                  </a:lnTo>
                  <a:lnTo>
                    <a:pt x="3536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3" name="pg1383"/>
            <p:cNvSpPr/>
            <p:nvPr/>
          </p:nvSpPr>
          <p:spPr>
            <a:xfrm>
              <a:off x="8086590" y="3629385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4" name="pg1384"/>
            <p:cNvSpPr/>
            <p:nvPr/>
          </p:nvSpPr>
          <p:spPr>
            <a:xfrm>
              <a:off x="8102743" y="3650340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5" name="pg1385"/>
            <p:cNvSpPr/>
            <p:nvPr/>
          </p:nvSpPr>
          <p:spPr>
            <a:xfrm>
              <a:off x="8111474" y="3669112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6" name="pg1386"/>
            <p:cNvSpPr/>
            <p:nvPr/>
          </p:nvSpPr>
          <p:spPr>
            <a:xfrm>
              <a:off x="8111474" y="3684828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7" name="pg1387"/>
            <p:cNvSpPr/>
            <p:nvPr/>
          </p:nvSpPr>
          <p:spPr>
            <a:xfrm>
              <a:off x="8124571" y="3700545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8" name="pg1388"/>
            <p:cNvSpPr/>
            <p:nvPr/>
          </p:nvSpPr>
          <p:spPr>
            <a:xfrm>
              <a:off x="8211447" y="3635060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9" name="pg1389"/>
            <p:cNvSpPr/>
            <p:nvPr/>
          </p:nvSpPr>
          <p:spPr>
            <a:xfrm>
              <a:off x="8220178" y="3643355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0" name="pg1390"/>
            <p:cNvSpPr/>
            <p:nvPr/>
          </p:nvSpPr>
          <p:spPr>
            <a:xfrm>
              <a:off x="8202279" y="3681772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1" name="pg1391"/>
            <p:cNvSpPr/>
            <p:nvPr/>
          </p:nvSpPr>
          <p:spPr>
            <a:xfrm>
              <a:off x="8210574" y="3689631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2" name="pg1392"/>
            <p:cNvSpPr/>
            <p:nvPr/>
          </p:nvSpPr>
          <p:spPr>
            <a:xfrm>
              <a:off x="8253357" y="3681772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3" name="pg1393"/>
            <p:cNvSpPr/>
            <p:nvPr/>
          </p:nvSpPr>
          <p:spPr>
            <a:xfrm>
              <a:off x="8261652" y="3689631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4" name="pg1394"/>
            <p:cNvSpPr/>
            <p:nvPr/>
          </p:nvSpPr>
          <p:spPr>
            <a:xfrm>
              <a:off x="7174011" y="3860737"/>
              <a:ext cx="41418" cy="79781"/>
            </a:xfrm>
            <a:custGeom>
              <a:avLst/>
              <a:pathLst>
                <a:path w="41418" h="79781">
                  <a:moveTo>
                    <a:pt x="41418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3615"/>
                  </a:lnTo>
                  <a:lnTo>
                    <a:pt x="39345" y="33615"/>
                  </a:lnTo>
                  <a:lnTo>
                    <a:pt x="39345" y="42455"/>
                  </a:lnTo>
                  <a:lnTo>
                    <a:pt x="10150" y="42455"/>
                  </a:lnTo>
                  <a:lnTo>
                    <a:pt x="10150" y="70832"/>
                  </a:lnTo>
                  <a:lnTo>
                    <a:pt x="41418" y="708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5" name="pg1395"/>
            <p:cNvSpPr/>
            <p:nvPr/>
          </p:nvSpPr>
          <p:spPr>
            <a:xfrm>
              <a:off x="7230163" y="3926877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6" name="pg1396"/>
            <p:cNvSpPr/>
            <p:nvPr/>
          </p:nvSpPr>
          <p:spPr>
            <a:xfrm>
              <a:off x="7286807" y="3848841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7" name="pg1397"/>
            <p:cNvSpPr/>
            <p:nvPr/>
          </p:nvSpPr>
          <p:spPr>
            <a:xfrm>
              <a:off x="7302960" y="3869796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8" name="pg1398"/>
            <p:cNvSpPr/>
            <p:nvPr/>
          </p:nvSpPr>
          <p:spPr>
            <a:xfrm>
              <a:off x="7311692" y="3888568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9" name="pg1399"/>
            <p:cNvSpPr/>
            <p:nvPr/>
          </p:nvSpPr>
          <p:spPr>
            <a:xfrm>
              <a:off x="7311692" y="3904284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0" name="pg1400"/>
            <p:cNvSpPr/>
            <p:nvPr/>
          </p:nvSpPr>
          <p:spPr>
            <a:xfrm>
              <a:off x="7324788" y="3920001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1" name="pg1401"/>
            <p:cNvSpPr/>
            <p:nvPr/>
          </p:nvSpPr>
          <p:spPr>
            <a:xfrm>
              <a:off x="7411664" y="3854516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2" name="pg1402"/>
            <p:cNvSpPr/>
            <p:nvPr/>
          </p:nvSpPr>
          <p:spPr>
            <a:xfrm>
              <a:off x="7420396" y="3862811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3" name="pg1403"/>
            <p:cNvSpPr/>
            <p:nvPr/>
          </p:nvSpPr>
          <p:spPr>
            <a:xfrm>
              <a:off x="7402497" y="3901228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4" name="pg1404"/>
            <p:cNvSpPr/>
            <p:nvPr/>
          </p:nvSpPr>
          <p:spPr>
            <a:xfrm>
              <a:off x="7410791" y="3909087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5" name="pg1405"/>
            <p:cNvSpPr/>
            <p:nvPr/>
          </p:nvSpPr>
          <p:spPr>
            <a:xfrm>
              <a:off x="7453574" y="3901228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6" name="pg1406"/>
            <p:cNvSpPr/>
            <p:nvPr/>
          </p:nvSpPr>
          <p:spPr>
            <a:xfrm>
              <a:off x="7461869" y="3909087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7" name="pg1407"/>
            <p:cNvSpPr/>
            <p:nvPr/>
          </p:nvSpPr>
          <p:spPr>
            <a:xfrm>
              <a:off x="7551364" y="3850587"/>
              <a:ext cx="56316" cy="99972"/>
            </a:xfrm>
            <a:custGeom>
              <a:avLst/>
              <a:pathLst>
                <a:path w="56316" h="99972">
                  <a:moveTo>
                    <a:pt x="19208" y="0"/>
                  </a:moveTo>
                  <a:lnTo>
                    <a:pt x="27940" y="1746"/>
                  </a:lnTo>
                  <a:lnTo>
                    <a:pt x="27490" y="3400"/>
                  </a:lnTo>
                  <a:lnTo>
                    <a:pt x="27014" y="5046"/>
                  </a:lnTo>
                  <a:lnTo>
                    <a:pt x="26512" y="6683"/>
                  </a:lnTo>
                  <a:lnTo>
                    <a:pt x="25984" y="8312"/>
                  </a:lnTo>
                  <a:lnTo>
                    <a:pt x="25429" y="9931"/>
                  </a:lnTo>
                  <a:lnTo>
                    <a:pt x="24849" y="11542"/>
                  </a:lnTo>
                  <a:lnTo>
                    <a:pt x="24242" y="13144"/>
                  </a:lnTo>
                  <a:lnTo>
                    <a:pt x="23609" y="14738"/>
                  </a:lnTo>
                  <a:lnTo>
                    <a:pt x="22950" y="16323"/>
                  </a:lnTo>
                  <a:lnTo>
                    <a:pt x="22264" y="17899"/>
                  </a:lnTo>
                  <a:lnTo>
                    <a:pt x="56316" y="17899"/>
                  </a:lnTo>
                  <a:lnTo>
                    <a:pt x="56277" y="28983"/>
                  </a:lnTo>
                  <a:lnTo>
                    <a:pt x="56159" y="39185"/>
                  </a:lnTo>
                  <a:lnTo>
                    <a:pt x="55962" y="48506"/>
                  </a:lnTo>
                  <a:lnTo>
                    <a:pt x="55687" y="56945"/>
                  </a:lnTo>
                  <a:lnTo>
                    <a:pt x="55334" y="64502"/>
                  </a:lnTo>
                  <a:lnTo>
                    <a:pt x="54902" y="71177"/>
                  </a:lnTo>
                  <a:lnTo>
                    <a:pt x="54391" y="76970"/>
                  </a:lnTo>
                  <a:lnTo>
                    <a:pt x="53801" y="81881"/>
                  </a:lnTo>
                  <a:lnTo>
                    <a:pt x="53134" y="85911"/>
                  </a:lnTo>
                  <a:lnTo>
                    <a:pt x="52387" y="89058"/>
                  </a:lnTo>
                  <a:lnTo>
                    <a:pt x="51693" y="91132"/>
                  </a:lnTo>
                  <a:lnTo>
                    <a:pt x="50833" y="92987"/>
                  </a:lnTo>
                  <a:lnTo>
                    <a:pt x="49807" y="94624"/>
                  </a:lnTo>
                  <a:lnTo>
                    <a:pt x="48615" y="96043"/>
                  </a:lnTo>
                  <a:lnTo>
                    <a:pt x="47257" y="97244"/>
                  </a:lnTo>
                  <a:lnTo>
                    <a:pt x="45734" y="98226"/>
                  </a:lnTo>
                  <a:lnTo>
                    <a:pt x="44044" y="98990"/>
                  </a:lnTo>
                  <a:lnTo>
                    <a:pt x="42189" y="99536"/>
                  </a:lnTo>
                  <a:lnTo>
                    <a:pt x="40168" y="99863"/>
                  </a:lnTo>
                  <a:lnTo>
                    <a:pt x="37980" y="99972"/>
                  </a:lnTo>
                  <a:lnTo>
                    <a:pt x="36824" y="99955"/>
                  </a:lnTo>
                  <a:lnTo>
                    <a:pt x="35623" y="99902"/>
                  </a:lnTo>
                  <a:lnTo>
                    <a:pt x="34379" y="99815"/>
                  </a:lnTo>
                  <a:lnTo>
                    <a:pt x="33091" y="99693"/>
                  </a:lnTo>
                  <a:lnTo>
                    <a:pt x="31759" y="99536"/>
                  </a:lnTo>
                  <a:lnTo>
                    <a:pt x="30384" y="99344"/>
                  </a:lnTo>
                  <a:lnTo>
                    <a:pt x="28965" y="99117"/>
                  </a:lnTo>
                  <a:lnTo>
                    <a:pt x="27503" y="98855"/>
                  </a:lnTo>
                  <a:lnTo>
                    <a:pt x="25997" y="98558"/>
                  </a:lnTo>
                  <a:lnTo>
                    <a:pt x="24447" y="98226"/>
                  </a:lnTo>
                  <a:lnTo>
                    <a:pt x="22264" y="89058"/>
                  </a:lnTo>
                  <a:lnTo>
                    <a:pt x="24386" y="89390"/>
                  </a:lnTo>
                  <a:lnTo>
                    <a:pt x="26385" y="89687"/>
                  </a:lnTo>
                  <a:lnTo>
                    <a:pt x="28263" y="89949"/>
                  </a:lnTo>
                  <a:lnTo>
                    <a:pt x="30018" y="90176"/>
                  </a:lnTo>
                  <a:lnTo>
                    <a:pt x="31650" y="90368"/>
                  </a:lnTo>
                  <a:lnTo>
                    <a:pt x="33161" y="90525"/>
                  </a:lnTo>
                  <a:lnTo>
                    <a:pt x="34549" y="90647"/>
                  </a:lnTo>
                  <a:lnTo>
                    <a:pt x="35815" y="90735"/>
                  </a:lnTo>
                  <a:lnTo>
                    <a:pt x="36959" y="90787"/>
                  </a:lnTo>
                  <a:lnTo>
                    <a:pt x="37980" y="90804"/>
                  </a:lnTo>
                  <a:lnTo>
                    <a:pt x="38989" y="90743"/>
                  </a:lnTo>
                  <a:lnTo>
                    <a:pt x="39919" y="90560"/>
                  </a:lnTo>
                  <a:lnTo>
                    <a:pt x="40770" y="90254"/>
                  </a:lnTo>
                  <a:lnTo>
                    <a:pt x="41543" y="89827"/>
                  </a:lnTo>
                  <a:lnTo>
                    <a:pt x="42237" y="89277"/>
                  </a:lnTo>
                  <a:lnTo>
                    <a:pt x="42852" y="88604"/>
                  </a:lnTo>
                  <a:lnTo>
                    <a:pt x="43389" y="87810"/>
                  </a:lnTo>
                  <a:lnTo>
                    <a:pt x="43848" y="86893"/>
                  </a:lnTo>
                  <a:lnTo>
                    <a:pt x="44228" y="85854"/>
                  </a:lnTo>
                  <a:lnTo>
                    <a:pt x="44529" y="84693"/>
                  </a:lnTo>
                  <a:lnTo>
                    <a:pt x="45027" y="81986"/>
                  </a:lnTo>
                  <a:lnTo>
                    <a:pt x="45472" y="78581"/>
                  </a:lnTo>
                  <a:lnTo>
                    <a:pt x="45865" y="74477"/>
                  </a:lnTo>
                  <a:lnTo>
                    <a:pt x="46205" y="69675"/>
                  </a:lnTo>
                  <a:lnTo>
                    <a:pt x="46493" y="64174"/>
                  </a:lnTo>
                  <a:lnTo>
                    <a:pt x="46729" y="57975"/>
                  </a:lnTo>
                  <a:lnTo>
                    <a:pt x="46913" y="51077"/>
                  </a:lnTo>
                  <a:lnTo>
                    <a:pt x="47043" y="43481"/>
                  </a:lnTo>
                  <a:lnTo>
                    <a:pt x="47122" y="35186"/>
                  </a:lnTo>
                  <a:lnTo>
                    <a:pt x="47148" y="26193"/>
                  </a:lnTo>
                  <a:lnTo>
                    <a:pt x="17899" y="26193"/>
                  </a:lnTo>
                  <a:lnTo>
                    <a:pt x="16842" y="27996"/>
                  </a:lnTo>
                  <a:lnTo>
                    <a:pt x="15768" y="29738"/>
                  </a:lnTo>
                  <a:lnTo>
                    <a:pt x="14677" y="31419"/>
                  </a:lnTo>
                  <a:lnTo>
                    <a:pt x="13568" y="33039"/>
                  </a:lnTo>
                  <a:lnTo>
                    <a:pt x="12442" y="34597"/>
                  </a:lnTo>
                  <a:lnTo>
                    <a:pt x="11298" y="36094"/>
                  </a:lnTo>
                  <a:lnTo>
                    <a:pt x="10136" y="37531"/>
                  </a:lnTo>
                  <a:lnTo>
                    <a:pt x="8958" y="38906"/>
                  </a:lnTo>
                  <a:lnTo>
                    <a:pt x="7762" y="40220"/>
                  </a:lnTo>
                  <a:lnTo>
                    <a:pt x="6548" y="41473"/>
                  </a:lnTo>
                  <a:lnTo>
                    <a:pt x="0" y="35361"/>
                  </a:lnTo>
                  <a:lnTo>
                    <a:pt x="2549" y="32414"/>
                  </a:lnTo>
                  <a:lnTo>
                    <a:pt x="4959" y="29337"/>
                  </a:lnTo>
                  <a:lnTo>
                    <a:pt x="7229" y="26128"/>
                  </a:lnTo>
                  <a:lnTo>
                    <a:pt x="9359" y="22788"/>
                  </a:lnTo>
                  <a:lnTo>
                    <a:pt x="11350" y="19317"/>
                  </a:lnTo>
                  <a:lnTo>
                    <a:pt x="13201" y="15716"/>
                  </a:lnTo>
                  <a:lnTo>
                    <a:pt x="14912" y="11983"/>
                  </a:lnTo>
                  <a:lnTo>
                    <a:pt x="16484" y="8120"/>
                  </a:lnTo>
                  <a:lnTo>
                    <a:pt x="17916" y="41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8" name="pg1408"/>
            <p:cNvSpPr/>
            <p:nvPr/>
          </p:nvSpPr>
          <p:spPr>
            <a:xfrm>
              <a:off x="7565771" y="3893807"/>
              <a:ext cx="19208" cy="25320"/>
            </a:xfrm>
            <a:custGeom>
              <a:avLst/>
              <a:pathLst>
                <a:path w="19208" h="25320">
                  <a:moveTo>
                    <a:pt x="8294" y="0"/>
                  </a:moveTo>
                  <a:lnTo>
                    <a:pt x="9582" y="1942"/>
                  </a:lnTo>
                  <a:lnTo>
                    <a:pt x="10826" y="3929"/>
                  </a:lnTo>
                  <a:lnTo>
                    <a:pt x="12027" y="5959"/>
                  </a:lnTo>
                  <a:lnTo>
                    <a:pt x="13184" y="8032"/>
                  </a:lnTo>
                  <a:lnTo>
                    <a:pt x="14297" y="10150"/>
                  </a:lnTo>
                  <a:lnTo>
                    <a:pt x="15367" y="12311"/>
                  </a:lnTo>
                  <a:lnTo>
                    <a:pt x="16392" y="14515"/>
                  </a:lnTo>
                  <a:lnTo>
                    <a:pt x="17375" y="16763"/>
                  </a:lnTo>
                  <a:lnTo>
                    <a:pt x="18313" y="19055"/>
                  </a:lnTo>
                  <a:lnTo>
                    <a:pt x="19208" y="21391"/>
                  </a:lnTo>
                  <a:lnTo>
                    <a:pt x="10914" y="25320"/>
                  </a:lnTo>
                  <a:lnTo>
                    <a:pt x="10019" y="22902"/>
                  </a:lnTo>
                  <a:lnTo>
                    <a:pt x="9080" y="20535"/>
                  </a:lnTo>
                  <a:lnTo>
                    <a:pt x="8098" y="18222"/>
                  </a:lnTo>
                  <a:lnTo>
                    <a:pt x="7072" y="15960"/>
                  </a:lnTo>
                  <a:lnTo>
                    <a:pt x="6002" y="13751"/>
                  </a:lnTo>
                  <a:lnTo>
                    <a:pt x="4889" y="11595"/>
                  </a:lnTo>
                  <a:lnTo>
                    <a:pt x="3732" y="9490"/>
                  </a:lnTo>
                  <a:lnTo>
                    <a:pt x="2532" y="7439"/>
                  </a:lnTo>
                  <a:lnTo>
                    <a:pt x="1287" y="5439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9" name="pg1409"/>
            <p:cNvSpPr/>
            <p:nvPr/>
          </p:nvSpPr>
          <p:spPr>
            <a:xfrm>
              <a:off x="7513820" y="3850151"/>
              <a:ext cx="35798" cy="96480"/>
            </a:xfrm>
            <a:custGeom>
              <a:avLst/>
              <a:pathLst>
                <a:path w="35798" h="96480">
                  <a:moveTo>
                    <a:pt x="35798" y="14406"/>
                  </a:moveTo>
                  <a:lnTo>
                    <a:pt x="35798" y="93424"/>
                  </a:lnTo>
                  <a:lnTo>
                    <a:pt x="27939" y="93424"/>
                  </a:lnTo>
                  <a:lnTo>
                    <a:pt x="27939" y="89931"/>
                  </a:lnTo>
                  <a:lnTo>
                    <a:pt x="7858" y="89931"/>
                  </a:lnTo>
                  <a:lnTo>
                    <a:pt x="7858" y="96480"/>
                  </a:lnTo>
                  <a:lnTo>
                    <a:pt x="0" y="96480"/>
                  </a:lnTo>
                  <a:lnTo>
                    <a:pt x="0" y="14406"/>
                  </a:lnTo>
                  <a:lnTo>
                    <a:pt x="9604" y="14406"/>
                  </a:lnTo>
                  <a:lnTo>
                    <a:pt x="10027" y="13005"/>
                  </a:lnTo>
                  <a:lnTo>
                    <a:pt x="10425" y="11595"/>
                  </a:lnTo>
                  <a:lnTo>
                    <a:pt x="10796" y="10176"/>
                  </a:lnTo>
                  <a:lnTo>
                    <a:pt x="11141" y="8748"/>
                  </a:lnTo>
                  <a:lnTo>
                    <a:pt x="11459" y="7312"/>
                  </a:lnTo>
                  <a:lnTo>
                    <a:pt x="11752" y="5867"/>
                  </a:lnTo>
                  <a:lnTo>
                    <a:pt x="12018" y="4413"/>
                  </a:lnTo>
                  <a:lnTo>
                    <a:pt x="12258" y="2951"/>
                  </a:lnTo>
                  <a:lnTo>
                    <a:pt x="12472" y="1479"/>
                  </a:lnTo>
                  <a:lnTo>
                    <a:pt x="12660" y="0"/>
                  </a:lnTo>
                  <a:lnTo>
                    <a:pt x="21828" y="1746"/>
                  </a:lnTo>
                  <a:lnTo>
                    <a:pt x="21474" y="3130"/>
                  </a:lnTo>
                  <a:lnTo>
                    <a:pt x="21112" y="4487"/>
                  </a:lnTo>
                  <a:lnTo>
                    <a:pt x="20741" y="5819"/>
                  </a:lnTo>
                  <a:lnTo>
                    <a:pt x="20361" y="7124"/>
                  </a:lnTo>
                  <a:lnTo>
                    <a:pt x="19972" y="8403"/>
                  </a:lnTo>
                  <a:lnTo>
                    <a:pt x="19575" y="9656"/>
                  </a:lnTo>
                  <a:lnTo>
                    <a:pt x="19169" y="10883"/>
                  </a:lnTo>
                  <a:lnTo>
                    <a:pt x="18754" y="12084"/>
                  </a:lnTo>
                  <a:lnTo>
                    <a:pt x="18331" y="13258"/>
                  </a:lnTo>
                  <a:lnTo>
                    <a:pt x="17899" y="144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0" name="pg1410"/>
            <p:cNvSpPr/>
            <p:nvPr/>
          </p:nvSpPr>
          <p:spPr>
            <a:xfrm>
              <a:off x="7521678" y="3872852"/>
              <a:ext cx="20081" cy="25320"/>
            </a:xfrm>
            <a:custGeom>
              <a:avLst/>
              <a:pathLst>
                <a:path w="20081" h="25320">
                  <a:moveTo>
                    <a:pt x="20081" y="25320"/>
                  </a:moveTo>
                  <a:lnTo>
                    <a:pt x="20081" y="0"/>
                  </a:lnTo>
                  <a:lnTo>
                    <a:pt x="0" y="0"/>
                  </a:lnTo>
                  <a:lnTo>
                    <a:pt x="0" y="253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1" name="pg1411"/>
            <p:cNvSpPr/>
            <p:nvPr/>
          </p:nvSpPr>
          <p:spPr>
            <a:xfrm>
              <a:off x="7521678" y="3906467"/>
              <a:ext cx="20081" cy="25320"/>
            </a:xfrm>
            <a:custGeom>
              <a:avLst/>
              <a:pathLst>
                <a:path w="20081" h="25320">
                  <a:moveTo>
                    <a:pt x="0" y="0"/>
                  </a:moveTo>
                  <a:lnTo>
                    <a:pt x="0" y="25320"/>
                  </a:lnTo>
                  <a:lnTo>
                    <a:pt x="20081" y="25320"/>
                  </a:lnTo>
                  <a:lnTo>
                    <a:pt x="2008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2" name="pg1412"/>
            <p:cNvSpPr/>
            <p:nvPr/>
          </p:nvSpPr>
          <p:spPr>
            <a:xfrm>
              <a:off x="7663997" y="3849714"/>
              <a:ext cx="54133" cy="100845"/>
            </a:xfrm>
            <a:custGeom>
              <a:avLst/>
              <a:pathLst>
                <a:path w="54133" h="100845">
                  <a:moveTo>
                    <a:pt x="22264" y="0"/>
                  </a:moveTo>
                  <a:lnTo>
                    <a:pt x="30122" y="0"/>
                  </a:lnTo>
                  <a:lnTo>
                    <a:pt x="30122" y="26630"/>
                  </a:lnTo>
                  <a:lnTo>
                    <a:pt x="54133" y="26630"/>
                  </a:lnTo>
                  <a:lnTo>
                    <a:pt x="54133" y="90368"/>
                  </a:lnTo>
                  <a:lnTo>
                    <a:pt x="54105" y="91389"/>
                  </a:lnTo>
                  <a:lnTo>
                    <a:pt x="54020" y="92359"/>
                  </a:lnTo>
                  <a:lnTo>
                    <a:pt x="53878" y="93275"/>
                  </a:lnTo>
                  <a:lnTo>
                    <a:pt x="53679" y="94140"/>
                  </a:lnTo>
                  <a:lnTo>
                    <a:pt x="53424" y="94952"/>
                  </a:lnTo>
                  <a:lnTo>
                    <a:pt x="53112" y="95711"/>
                  </a:lnTo>
                  <a:lnTo>
                    <a:pt x="52743" y="96419"/>
                  </a:lnTo>
                  <a:lnTo>
                    <a:pt x="52317" y="97074"/>
                  </a:lnTo>
                  <a:lnTo>
                    <a:pt x="51835" y="97676"/>
                  </a:lnTo>
                  <a:lnTo>
                    <a:pt x="51296" y="98226"/>
                  </a:lnTo>
                  <a:lnTo>
                    <a:pt x="50700" y="98724"/>
                  </a:lnTo>
                  <a:lnTo>
                    <a:pt x="50047" y="99169"/>
                  </a:lnTo>
                  <a:lnTo>
                    <a:pt x="49338" y="99562"/>
                  </a:lnTo>
                  <a:lnTo>
                    <a:pt x="48571" y="99902"/>
                  </a:lnTo>
                  <a:lnTo>
                    <a:pt x="47749" y="100191"/>
                  </a:lnTo>
                  <a:lnTo>
                    <a:pt x="46869" y="100426"/>
                  </a:lnTo>
                  <a:lnTo>
                    <a:pt x="45932" y="100610"/>
                  </a:lnTo>
                  <a:lnTo>
                    <a:pt x="44939" y="100741"/>
                  </a:lnTo>
                  <a:lnTo>
                    <a:pt x="43889" y="100819"/>
                  </a:lnTo>
                  <a:lnTo>
                    <a:pt x="42783" y="100845"/>
                  </a:lnTo>
                  <a:lnTo>
                    <a:pt x="41722" y="100832"/>
                  </a:lnTo>
                  <a:lnTo>
                    <a:pt x="40635" y="100793"/>
                  </a:lnTo>
                  <a:lnTo>
                    <a:pt x="39522" y="100728"/>
                  </a:lnTo>
                  <a:lnTo>
                    <a:pt x="38382" y="100636"/>
                  </a:lnTo>
                  <a:lnTo>
                    <a:pt x="37216" y="100518"/>
                  </a:lnTo>
                  <a:lnTo>
                    <a:pt x="36025" y="100374"/>
                  </a:lnTo>
                  <a:lnTo>
                    <a:pt x="34807" y="100204"/>
                  </a:lnTo>
                  <a:lnTo>
                    <a:pt x="33562" y="100007"/>
                  </a:lnTo>
                  <a:lnTo>
                    <a:pt x="32292" y="99785"/>
                  </a:lnTo>
                  <a:lnTo>
                    <a:pt x="30995" y="99536"/>
                  </a:lnTo>
                  <a:lnTo>
                    <a:pt x="28813" y="91241"/>
                  </a:lnTo>
                  <a:lnTo>
                    <a:pt x="30598" y="91490"/>
                  </a:lnTo>
                  <a:lnTo>
                    <a:pt x="32288" y="91713"/>
                  </a:lnTo>
                  <a:lnTo>
                    <a:pt x="33881" y="91909"/>
                  </a:lnTo>
                  <a:lnTo>
                    <a:pt x="35379" y="92079"/>
                  </a:lnTo>
                  <a:lnTo>
                    <a:pt x="36780" y="92223"/>
                  </a:lnTo>
                  <a:lnTo>
                    <a:pt x="38085" y="92341"/>
                  </a:lnTo>
                  <a:lnTo>
                    <a:pt x="39294" y="92433"/>
                  </a:lnTo>
                  <a:lnTo>
                    <a:pt x="40408" y="92498"/>
                  </a:lnTo>
                  <a:lnTo>
                    <a:pt x="41425" y="92538"/>
                  </a:lnTo>
                  <a:lnTo>
                    <a:pt x="42346" y="92551"/>
                  </a:lnTo>
                  <a:lnTo>
                    <a:pt x="42927" y="92507"/>
                  </a:lnTo>
                  <a:lnTo>
                    <a:pt x="43446" y="92376"/>
                  </a:lnTo>
                  <a:lnTo>
                    <a:pt x="43905" y="92158"/>
                  </a:lnTo>
                  <a:lnTo>
                    <a:pt x="44302" y="91852"/>
                  </a:lnTo>
                  <a:lnTo>
                    <a:pt x="44638" y="91459"/>
                  </a:lnTo>
                  <a:lnTo>
                    <a:pt x="44913" y="90979"/>
                  </a:lnTo>
                  <a:lnTo>
                    <a:pt x="45127" y="90412"/>
                  </a:lnTo>
                  <a:lnTo>
                    <a:pt x="45280" y="89757"/>
                  </a:lnTo>
                  <a:lnTo>
                    <a:pt x="45371" y="89015"/>
                  </a:lnTo>
                  <a:lnTo>
                    <a:pt x="45402" y="88185"/>
                  </a:lnTo>
                  <a:lnTo>
                    <a:pt x="45402" y="75088"/>
                  </a:lnTo>
                  <a:lnTo>
                    <a:pt x="8294" y="75088"/>
                  </a:lnTo>
                  <a:lnTo>
                    <a:pt x="8294" y="100845"/>
                  </a:lnTo>
                  <a:lnTo>
                    <a:pt x="0" y="100845"/>
                  </a:lnTo>
                  <a:lnTo>
                    <a:pt x="0" y="26630"/>
                  </a:lnTo>
                  <a:lnTo>
                    <a:pt x="22264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3" name="pg1413"/>
            <p:cNvSpPr/>
            <p:nvPr/>
          </p:nvSpPr>
          <p:spPr>
            <a:xfrm>
              <a:off x="7672292" y="3884203"/>
              <a:ext cx="37107" cy="13096"/>
            </a:xfrm>
            <a:custGeom>
              <a:avLst/>
              <a:pathLst>
                <a:path w="37107" h="13096">
                  <a:moveTo>
                    <a:pt x="0" y="13096"/>
                  </a:moveTo>
                  <a:lnTo>
                    <a:pt x="37107" y="13096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4" name="pg1414"/>
            <p:cNvSpPr/>
            <p:nvPr/>
          </p:nvSpPr>
          <p:spPr>
            <a:xfrm>
              <a:off x="7672292" y="3904284"/>
              <a:ext cx="37107" cy="13096"/>
            </a:xfrm>
            <a:custGeom>
              <a:avLst/>
              <a:pathLst>
                <a:path w="37107" h="13096">
                  <a:moveTo>
                    <a:pt x="0" y="13096"/>
                  </a:moveTo>
                  <a:lnTo>
                    <a:pt x="37107" y="13096"/>
                  </a:lnTo>
                  <a:lnTo>
                    <a:pt x="371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5" name="pg1415"/>
            <p:cNvSpPr/>
            <p:nvPr/>
          </p:nvSpPr>
          <p:spPr>
            <a:xfrm>
              <a:off x="7701105" y="3851460"/>
              <a:ext cx="17462" cy="20081"/>
            </a:xfrm>
            <a:custGeom>
              <a:avLst/>
              <a:pathLst>
                <a:path w="17462" h="20081">
                  <a:moveTo>
                    <a:pt x="9167" y="0"/>
                  </a:moveTo>
                  <a:lnTo>
                    <a:pt x="17462" y="3055"/>
                  </a:lnTo>
                  <a:lnTo>
                    <a:pt x="16576" y="5033"/>
                  </a:lnTo>
                  <a:lnTo>
                    <a:pt x="15663" y="6950"/>
                  </a:lnTo>
                  <a:lnTo>
                    <a:pt x="14725" y="8805"/>
                  </a:lnTo>
                  <a:lnTo>
                    <a:pt x="13760" y="10599"/>
                  </a:lnTo>
                  <a:lnTo>
                    <a:pt x="12769" y="12332"/>
                  </a:lnTo>
                  <a:lnTo>
                    <a:pt x="11752" y="14004"/>
                  </a:lnTo>
                  <a:lnTo>
                    <a:pt x="10708" y="15615"/>
                  </a:lnTo>
                  <a:lnTo>
                    <a:pt x="9639" y="17165"/>
                  </a:lnTo>
                  <a:lnTo>
                    <a:pt x="8543" y="18654"/>
                  </a:lnTo>
                  <a:lnTo>
                    <a:pt x="7421" y="20081"/>
                  </a:lnTo>
                  <a:lnTo>
                    <a:pt x="0" y="16152"/>
                  </a:lnTo>
                  <a:lnTo>
                    <a:pt x="1191" y="14498"/>
                  </a:lnTo>
                  <a:lnTo>
                    <a:pt x="2322" y="12852"/>
                  </a:lnTo>
                  <a:lnTo>
                    <a:pt x="3392" y="11215"/>
                  </a:lnTo>
                  <a:lnTo>
                    <a:pt x="4400" y="9586"/>
                  </a:lnTo>
                  <a:lnTo>
                    <a:pt x="5347" y="7967"/>
                  </a:lnTo>
                  <a:lnTo>
                    <a:pt x="6234" y="6356"/>
                  </a:lnTo>
                  <a:lnTo>
                    <a:pt x="7059" y="4754"/>
                  </a:lnTo>
                  <a:lnTo>
                    <a:pt x="7823" y="3160"/>
                  </a:lnTo>
                  <a:lnTo>
                    <a:pt x="8526" y="1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6" name="pg1416"/>
            <p:cNvSpPr/>
            <p:nvPr/>
          </p:nvSpPr>
          <p:spPr>
            <a:xfrm>
              <a:off x="7660942" y="3851897"/>
              <a:ext cx="17899" cy="20081"/>
            </a:xfrm>
            <a:custGeom>
              <a:avLst/>
              <a:pathLst>
                <a:path w="17899" h="20081">
                  <a:moveTo>
                    <a:pt x="6984" y="0"/>
                  </a:moveTo>
                  <a:lnTo>
                    <a:pt x="8115" y="1331"/>
                  </a:lnTo>
                  <a:lnTo>
                    <a:pt x="9237" y="2706"/>
                  </a:lnTo>
                  <a:lnTo>
                    <a:pt x="10350" y="4125"/>
                  </a:lnTo>
                  <a:lnTo>
                    <a:pt x="11455" y="5588"/>
                  </a:lnTo>
                  <a:lnTo>
                    <a:pt x="12551" y="7094"/>
                  </a:lnTo>
                  <a:lnTo>
                    <a:pt x="13638" y="8643"/>
                  </a:lnTo>
                  <a:lnTo>
                    <a:pt x="14716" y="10237"/>
                  </a:lnTo>
                  <a:lnTo>
                    <a:pt x="15786" y="11874"/>
                  </a:lnTo>
                  <a:lnTo>
                    <a:pt x="16846" y="13555"/>
                  </a:lnTo>
                  <a:lnTo>
                    <a:pt x="17899" y="15279"/>
                  </a:lnTo>
                  <a:lnTo>
                    <a:pt x="11787" y="20081"/>
                  </a:lnTo>
                  <a:lnTo>
                    <a:pt x="10726" y="18514"/>
                  </a:lnTo>
                  <a:lnTo>
                    <a:pt x="9639" y="16956"/>
                  </a:lnTo>
                  <a:lnTo>
                    <a:pt x="8526" y="15406"/>
                  </a:lnTo>
                  <a:lnTo>
                    <a:pt x="7386" y="13865"/>
                  </a:lnTo>
                  <a:lnTo>
                    <a:pt x="6221" y="12332"/>
                  </a:lnTo>
                  <a:lnTo>
                    <a:pt x="5029" y="10809"/>
                  </a:lnTo>
                  <a:lnTo>
                    <a:pt x="3811" y="9294"/>
                  </a:lnTo>
                  <a:lnTo>
                    <a:pt x="2566" y="7788"/>
                  </a:lnTo>
                  <a:lnTo>
                    <a:pt x="1296" y="6290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7" name="pg1417"/>
            <p:cNvSpPr/>
            <p:nvPr/>
          </p:nvSpPr>
          <p:spPr>
            <a:xfrm>
              <a:off x="7620778" y="3850151"/>
              <a:ext cx="39727" cy="35798"/>
            </a:xfrm>
            <a:custGeom>
              <a:avLst/>
              <a:pathLst>
                <a:path w="39727" h="35798">
                  <a:moveTo>
                    <a:pt x="15279" y="0"/>
                  </a:moveTo>
                  <a:lnTo>
                    <a:pt x="23574" y="2619"/>
                  </a:lnTo>
                  <a:lnTo>
                    <a:pt x="23220" y="3750"/>
                  </a:lnTo>
                  <a:lnTo>
                    <a:pt x="22858" y="4872"/>
                  </a:lnTo>
                  <a:lnTo>
                    <a:pt x="22487" y="5985"/>
                  </a:lnTo>
                  <a:lnTo>
                    <a:pt x="22107" y="7089"/>
                  </a:lnTo>
                  <a:lnTo>
                    <a:pt x="21718" y="8185"/>
                  </a:lnTo>
                  <a:lnTo>
                    <a:pt x="21321" y="9272"/>
                  </a:lnTo>
                  <a:lnTo>
                    <a:pt x="20915" y="10350"/>
                  </a:lnTo>
                  <a:lnTo>
                    <a:pt x="20500" y="11420"/>
                  </a:lnTo>
                  <a:lnTo>
                    <a:pt x="20077" y="12481"/>
                  </a:lnTo>
                  <a:lnTo>
                    <a:pt x="19645" y="13533"/>
                  </a:lnTo>
                  <a:lnTo>
                    <a:pt x="39727" y="13533"/>
                  </a:lnTo>
                  <a:lnTo>
                    <a:pt x="39727" y="21391"/>
                  </a:lnTo>
                  <a:lnTo>
                    <a:pt x="16152" y="21391"/>
                  </a:lnTo>
                  <a:lnTo>
                    <a:pt x="15266" y="22950"/>
                  </a:lnTo>
                  <a:lnTo>
                    <a:pt x="14354" y="24482"/>
                  </a:lnTo>
                  <a:lnTo>
                    <a:pt x="13415" y="25988"/>
                  </a:lnTo>
                  <a:lnTo>
                    <a:pt x="12450" y="27468"/>
                  </a:lnTo>
                  <a:lnTo>
                    <a:pt x="11459" y="28922"/>
                  </a:lnTo>
                  <a:lnTo>
                    <a:pt x="10442" y="30349"/>
                  </a:lnTo>
                  <a:lnTo>
                    <a:pt x="9399" y="31751"/>
                  </a:lnTo>
                  <a:lnTo>
                    <a:pt x="8329" y="33126"/>
                  </a:lnTo>
                  <a:lnTo>
                    <a:pt x="7233" y="34475"/>
                  </a:lnTo>
                  <a:lnTo>
                    <a:pt x="6111" y="35798"/>
                  </a:lnTo>
                  <a:lnTo>
                    <a:pt x="0" y="29686"/>
                  </a:lnTo>
                  <a:lnTo>
                    <a:pt x="2038" y="26953"/>
                  </a:lnTo>
                  <a:lnTo>
                    <a:pt x="3963" y="24168"/>
                  </a:lnTo>
                  <a:lnTo>
                    <a:pt x="5775" y="21330"/>
                  </a:lnTo>
                  <a:lnTo>
                    <a:pt x="7473" y="18440"/>
                  </a:lnTo>
                  <a:lnTo>
                    <a:pt x="9058" y="15497"/>
                  </a:lnTo>
                  <a:lnTo>
                    <a:pt x="10529" y="12503"/>
                  </a:lnTo>
                  <a:lnTo>
                    <a:pt x="11887" y="9455"/>
                  </a:lnTo>
                  <a:lnTo>
                    <a:pt x="13131" y="6356"/>
                  </a:lnTo>
                  <a:lnTo>
                    <a:pt x="14262" y="3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8" name="pg1418"/>
            <p:cNvSpPr/>
            <p:nvPr/>
          </p:nvSpPr>
          <p:spPr>
            <a:xfrm>
              <a:off x="7624270" y="3881583"/>
              <a:ext cx="36234" cy="66357"/>
            </a:xfrm>
            <a:custGeom>
              <a:avLst/>
              <a:pathLst>
                <a:path w="36234" h="66357">
                  <a:moveTo>
                    <a:pt x="13970" y="7858"/>
                  </a:moveTo>
                  <a:lnTo>
                    <a:pt x="7421" y="7858"/>
                  </a:lnTo>
                  <a:lnTo>
                    <a:pt x="7421" y="0"/>
                  </a:lnTo>
                  <a:lnTo>
                    <a:pt x="33615" y="0"/>
                  </a:lnTo>
                  <a:lnTo>
                    <a:pt x="33615" y="7858"/>
                  </a:lnTo>
                  <a:lnTo>
                    <a:pt x="22264" y="7858"/>
                  </a:lnTo>
                  <a:lnTo>
                    <a:pt x="22264" y="24010"/>
                  </a:lnTo>
                  <a:lnTo>
                    <a:pt x="36234" y="24010"/>
                  </a:lnTo>
                  <a:lnTo>
                    <a:pt x="36234" y="31869"/>
                  </a:lnTo>
                  <a:lnTo>
                    <a:pt x="22264" y="31869"/>
                  </a:lnTo>
                  <a:lnTo>
                    <a:pt x="22264" y="55880"/>
                  </a:lnTo>
                  <a:lnTo>
                    <a:pt x="23478" y="55351"/>
                  </a:lnTo>
                  <a:lnTo>
                    <a:pt x="24674" y="54814"/>
                  </a:lnTo>
                  <a:lnTo>
                    <a:pt x="25853" y="54269"/>
                  </a:lnTo>
                  <a:lnTo>
                    <a:pt x="27014" y="53714"/>
                  </a:lnTo>
                  <a:lnTo>
                    <a:pt x="28158" y="53151"/>
                  </a:lnTo>
                  <a:lnTo>
                    <a:pt x="29284" y="52579"/>
                  </a:lnTo>
                  <a:lnTo>
                    <a:pt x="30393" y="51998"/>
                  </a:lnTo>
                  <a:lnTo>
                    <a:pt x="31484" y="51409"/>
                  </a:lnTo>
                  <a:lnTo>
                    <a:pt x="32558" y="50811"/>
                  </a:lnTo>
                  <a:lnTo>
                    <a:pt x="33615" y="50204"/>
                  </a:lnTo>
                  <a:lnTo>
                    <a:pt x="34925" y="58062"/>
                  </a:lnTo>
                  <a:lnTo>
                    <a:pt x="33418" y="58931"/>
                  </a:lnTo>
                  <a:lnTo>
                    <a:pt x="31869" y="59791"/>
                  </a:lnTo>
                  <a:lnTo>
                    <a:pt x="30275" y="60642"/>
                  </a:lnTo>
                  <a:lnTo>
                    <a:pt x="28638" y="61485"/>
                  </a:lnTo>
                  <a:lnTo>
                    <a:pt x="26957" y="62319"/>
                  </a:lnTo>
                  <a:lnTo>
                    <a:pt x="25233" y="63144"/>
                  </a:lnTo>
                  <a:lnTo>
                    <a:pt x="23465" y="63960"/>
                  </a:lnTo>
                  <a:lnTo>
                    <a:pt x="21653" y="64768"/>
                  </a:lnTo>
                  <a:lnTo>
                    <a:pt x="19798" y="65567"/>
                  </a:lnTo>
                  <a:lnTo>
                    <a:pt x="17899" y="66357"/>
                  </a:lnTo>
                  <a:lnTo>
                    <a:pt x="13970" y="61991"/>
                  </a:lnTo>
                  <a:lnTo>
                    <a:pt x="13970" y="31869"/>
                  </a:lnTo>
                  <a:lnTo>
                    <a:pt x="0" y="31869"/>
                  </a:lnTo>
                  <a:lnTo>
                    <a:pt x="0" y="24010"/>
                  </a:lnTo>
                  <a:lnTo>
                    <a:pt x="13970" y="240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9" name="pg1419"/>
            <p:cNvSpPr/>
            <p:nvPr/>
          </p:nvSpPr>
          <p:spPr>
            <a:xfrm>
              <a:off x="7733411" y="3849278"/>
              <a:ext cx="98663" cy="65484"/>
            </a:xfrm>
            <a:custGeom>
              <a:avLst/>
              <a:pathLst>
                <a:path w="98663" h="65484">
                  <a:moveTo>
                    <a:pt x="25320" y="0"/>
                  </a:moveTo>
                  <a:lnTo>
                    <a:pt x="33178" y="2182"/>
                  </a:lnTo>
                  <a:lnTo>
                    <a:pt x="32737" y="3226"/>
                  </a:lnTo>
                  <a:lnTo>
                    <a:pt x="32288" y="4260"/>
                  </a:lnTo>
                  <a:lnTo>
                    <a:pt x="31829" y="5286"/>
                  </a:lnTo>
                  <a:lnTo>
                    <a:pt x="31362" y="6303"/>
                  </a:lnTo>
                  <a:lnTo>
                    <a:pt x="30886" y="7312"/>
                  </a:lnTo>
                  <a:lnTo>
                    <a:pt x="30402" y="8312"/>
                  </a:lnTo>
                  <a:lnTo>
                    <a:pt x="29908" y="9303"/>
                  </a:lnTo>
                  <a:lnTo>
                    <a:pt x="29406" y="10285"/>
                  </a:lnTo>
                  <a:lnTo>
                    <a:pt x="28896" y="11258"/>
                  </a:lnTo>
                  <a:lnTo>
                    <a:pt x="28376" y="12223"/>
                  </a:lnTo>
                  <a:lnTo>
                    <a:pt x="52824" y="12223"/>
                  </a:lnTo>
                  <a:lnTo>
                    <a:pt x="52383" y="11525"/>
                  </a:lnTo>
                  <a:lnTo>
                    <a:pt x="51933" y="10826"/>
                  </a:lnTo>
                  <a:lnTo>
                    <a:pt x="51475" y="10128"/>
                  </a:lnTo>
                  <a:lnTo>
                    <a:pt x="51007" y="9429"/>
                  </a:lnTo>
                  <a:lnTo>
                    <a:pt x="50532" y="8731"/>
                  </a:lnTo>
                  <a:lnTo>
                    <a:pt x="50047" y="8032"/>
                  </a:lnTo>
                  <a:lnTo>
                    <a:pt x="49554" y="7334"/>
                  </a:lnTo>
                  <a:lnTo>
                    <a:pt x="49052" y="6635"/>
                  </a:lnTo>
                  <a:lnTo>
                    <a:pt x="48541" y="5937"/>
                  </a:lnTo>
                  <a:lnTo>
                    <a:pt x="48021" y="5238"/>
                  </a:lnTo>
                  <a:lnTo>
                    <a:pt x="55443" y="873"/>
                  </a:lnTo>
                  <a:lnTo>
                    <a:pt x="56382" y="1929"/>
                  </a:lnTo>
                  <a:lnTo>
                    <a:pt x="57277" y="3003"/>
                  </a:lnTo>
                  <a:lnTo>
                    <a:pt x="58128" y="4094"/>
                  </a:lnTo>
                  <a:lnTo>
                    <a:pt x="58935" y="5203"/>
                  </a:lnTo>
                  <a:lnTo>
                    <a:pt x="59699" y="6330"/>
                  </a:lnTo>
                  <a:lnTo>
                    <a:pt x="60420" y="7473"/>
                  </a:lnTo>
                  <a:lnTo>
                    <a:pt x="61096" y="8635"/>
                  </a:lnTo>
                  <a:lnTo>
                    <a:pt x="61729" y="9813"/>
                  </a:lnTo>
                  <a:lnTo>
                    <a:pt x="62319" y="11010"/>
                  </a:lnTo>
                  <a:lnTo>
                    <a:pt x="62865" y="12223"/>
                  </a:lnTo>
                  <a:lnTo>
                    <a:pt x="95170" y="12223"/>
                  </a:lnTo>
                  <a:lnTo>
                    <a:pt x="95170" y="19645"/>
                  </a:lnTo>
                  <a:lnTo>
                    <a:pt x="59809" y="19645"/>
                  </a:lnTo>
                  <a:lnTo>
                    <a:pt x="59809" y="26193"/>
                  </a:lnTo>
                  <a:lnTo>
                    <a:pt x="90805" y="26193"/>
                  </a:lnTo>
                  <a:lnTo>
                    <a:pt x="90805" y="33615"/>
                  </a:lnTo>
                  <a:lnTo>
                    <a:pt x="59809" y="33615"/>
                  </a:lnTo>
                  <a:lnTo>
                    <a:pt x="59809" y="40163"/>
                  </a:lnTo>
                  <a:lnTo>
                    <a:pt x="90805" y="40163"/>
                  </a:lnTo>
                  <a:lnTo>
                    <a:pt x="90805" y="47585"/>
                  </a:lnTo>
                  <a:lnTo>
                    <a:pt x="59809" y="47585"/>
                  </a:lnTo>
                  <a:lnTo>
                    <a:pt x="59809" y="54570"/>
                  </a:lnTo>
                  <a:lnTo>
                    <a:pt x="98663" y="54570"/>
                  </a:lnTo>
                  <a:lnTo>
                    <a:pt x="98663" y="62428"/>
                  </a:lnTo>
                  <a:lnTo>
                    <a:pt x="22701" y="62428"/>
                  </a:lnTo>
                  <a:lnTo>
                    <a:pt x="22701" y="65484"/>
                  </a:lnTo>
                  <a:lnTo>
                    <a:pt x="14406" y="65484"/>
                  </a:lnTo>
                  <a:lnTo>
                    <a:pt x="14406" y="32305"/>
                  </a:lnTo>
                  <a:lnTo>
                    <a:pt x="13441" y="33349"/>
                  </a:lnTo>
                  <a:lnTo>
                    <a:pt x="12468" y="34383"/>
                  </a:lnTo>
                  <a:lnTo>
                    <a:pt x="11485" y="35409"/>
                  </a:lnTo>
                  <a:lnTo>
                    <a:pt x="10494" y="36426"/>
                  </a:lnTo>
                  <a:lnTo>
                    <a:pt x="9495" y="37435"/>
                  </a:lnTo>
                  <a:lnTo>
                    <a:pt x="8486" y="38434"/>
                  </a:lnTo>
                  <a:lnTo>
                    <a:pt x="7469" y="39425"/>
                  </a:lnTo>
                  <a:lnTo>
                    <a:pt x="6443" y="40408"/>
                  </a:lnTo>
                  <a:lnTo>
                    <a:pt x="5409" y="41381"/>
                  </a:lnTo>
                  <a:lnTo>
                    <a:pt x="4365" y="42346"/>
                  </a:lnTo>
                  <a:lnTo>
                    <a:pt x="0" y="34925"/>
                  </a:lnTo>
                  <a:lnTo>
                    <a:pt x="3396" y="31589"/>
                  </a:lnTo>
                  <a:lnTo>
                    <a:pt x="6600" y="28219"/>
                  </a:lnTo>
                  <a:lnTo>
                    <a:pt x="9613" y="24814"/>
                  </a:lnTo>
                  <a:lnTo>
                    <a:pt x="12433" y="21374"/>
                  </a:lnTo>
                  <a:lnTo>
                    <a:pt x="15061" y="17899"/>
                  </a:lnTo>
                  <a:lnTo>
                    <a:pt x="17497" y="14389"/>
                  </a:lnTo>
                  <a:lnTo>
                    <a:pt x="19741" y="10844"/>
                  </a:lnTo>
                  <a:lnTo>
                    <a:pt x="21793" y="7264"/>
                  </a:lnTo>
                  <a:lnTo>
                    <a:pt x="23652" y="36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0" name="pg1420"/>
            <p:cNvSpPr/>
            <p:nvPr/>
          </p:nvSpPr>
          <p:spPr>
            <a:xfrm>
              <a:off x="7756112" y="3868923"/>
              <a:ext cx="28376" cy="6548"/>
            </a:xfrm>
            <a:custGeom>
              <a:avLst/>
              <a:pathLst>
                <a:path w="28376" h="6548">
                  <a:moveTo>
                    <a:pt x="28376" y="6548"/>
                  </a:moveTo>
                  <a:lnTo>
                    <a:pt x="28376" y="0"/>
                  </a:lnTo>
                  <a:lnTo>
                    <a:pt x="873" y="0"/>
                  </a:lnTo>
                  <a:lnTo>
                    <a:pt x="0" y="1309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1" name="pg1421"/>
            <p:cNvSpPr/>
            <p:nvPr/>
          </p:nvSpPr>
          <p:spPr>
            <a:xfrm>
              <a:off x="7756112" y="3882893"/>
              <a:ext cx="28376" cy="6548"/>
            </a:xfrm>
            <a:custGeom>
              <a:avLst/>
              <a:pathLst>
                <a:path w="28376" h="6548">
                  <a:moveTo>
                    <a:pt x="28376" y="6548"/>
                  </a:moveTo>
                  <a:lnTo>
                    <a:pt x="28376" y="0"/>
                  </a:lnTo>
                  <a:lnTo>
                    <a:pt x="0" y="0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2" name="pg1422"/>
            <p:cNvSpPr/>
            <p:nvPr/>
          </p:nvSpPr>
          <p:spPr>
            <a:xfrm>
              <a:off x="7756112" y="3896863"/>
              <a:ext cx="28376" cy="6985"/>
            </a:xfrm>
            <a:custGeom>
              <a:avLst/>
              <a:pathLst>
                <a:path w="28376" h="6985">
                  <a:moveTo>
                    <a:pt x="28376" y="6985"/>
                  </a:moveTo>
                  <a:lnTo>
                    <a:pt x="28376" y="0"/>
                  </a:lnTo>
                  <a:lnTo>
                    <a:pt x="0" y="0"/>
                  </a:lnTo>
                  <a:lnTo>
                    <a:pt x="0" y="698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3" name="pg1423"/>
            <p:cNvSpPr/>
            <p:nvPr/>
          </p:nvSpPr>
          <p:spPr>
            <a:xfrm>
              <a:off x="7746944" y="3919128"/>
              <a:ext cx="76398" cy="31432"/>
            </a:xfrm>
            <a:custGeom>
              <a:avLst/>
              <a:pathLst>
                <a:path w="76398" h="31432">
                  <a:moveTo>
                    <a:pt x="76398" y="0"/>
                  </a:moveTo>
                  <a:lnTo>
                    <a:pt x="76398" y="31432"/>
                  </a:lnTo>
                  <a:lnTo>
                    <a:pt x="68103" y="31432"/>
                  </a:lnTo>
                  <a:lnTo>
                    <a:pt x="68103" y="26630"/>
                  </a:lnTo>
                  <a:lnTo>
                    <a:pt x="8294" y="26630"/>
                  </a:lnTo>
                  <a:lnTo>
                    <a:pt x="8294" y="31432"/>
                  </a:lnTo>
                  <a:lnTo>
                    <a:pt x="0" y="31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4" name="pg1424"/>
            <p:cNvSpPr/>
            <p:nvPr/>
          </p:nvSpPr>
          <p:spPr>
            <a:xfrm>
              <a:off x="7755239" y="3926986"/>
              <a:ext cx="59809" cy="10914"/>
            </a:xfrm>
            <a:custGeom>
              <a:avLst/>
              <a:pathLst>
                <a:path w="59809" h="10914">
                  <a:moveTo>
                    <a:pt x="0" y="10914"/>
                  </a:moveTo>
                  <a:lnTo>
                    <a:pt x="59809" y="10914"/>
                  </a:lnTo>
                  <a:lnTo>
                    <a:pt x="598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5" name="pg1425"/>
            <p:cNvSpPr/>
            <p:nvPr/>
          </p:nvSpPr>
          <p:spPr>
            <a:xfrm>
              <a:off x="7844734" y="3850151"/>
              <a:ext cx="37980" cy="100409"/>
            </a:xfrm>
            <a:custGeom>
              <a:avLst/>
              <a:pathLst>
                <a:path w="37980" h="100409">
                  <a:moveTo>
                    <a:pt x="2182" y="18335"/>
                  </a:moveTo>
                  <a:lnTo>
                    <a:pt x="16589" y="18335"/>
                  </a:lnTo>
                  <a:lnTo>
                    <a:pt x="16589" y="0"/>
                  </a:lnTo>
                  <a:lnTo>
                    <a:pt x="25320" y="0"/>
                  </a:lnTo>
                  <a:lnTo>
                    <a:pt x="25320" y="18335"/>
                  </a:lnTo>
                  <a:lnTo>
                    <a:pt x="37544" y="18335"/>
                  </a:lnTo>
                  <a:lnTo>
                    <a:pt x="37544" y="26630"/>
                  </a:lnTo>
                  <a:lnTo>
                    <a:pt x="25320" y="26630"/>
                  </a:lnTo>
                  <a:lnTo>
                    <a:pt x="25320" y="48458"/>
                  </a:lnTo>
                  <a:lnTo>
                    <a:pt x="26455" y="48017"/>
                  </a:lnTo>
                  <a:lnTo>
                    <a:pt x="27590" y="47567"/>
                  </a:lnTo>
                  <a:lnTo>
                    <a:pt x="28725" y="47109"/>
                  </a:lnTo>
                  <a:lnTo>
                    <a:pt x="29860" y="46642"/>
                  </a:lnTo>
                  <a:lnTo>
                    <a:pt x="30995" y="46166"/>
                  </a:lnTo>
                  <a:lnTo>
                    <a:pt x="32131" y="45681"/>
                  </a:lnTo>
                  <a:lnTo>
                    <a:pt x="33266" y="45188"/>
                  </a:lnTo>
                  <a:lnTo>
                    <a:pt x="34401" y="44686"/>
                  </a:lnTo>
                  <a:lnTo>
                    <a:pt x="35536" y="44175"/>
                  </a:lnTo>
                  <a:lnTo>
                    <a:pt x="36671" y="43656"/>
                  </a:lnTo>
                  <a:lnTo>
                    <a:pt x="37980" y="51514"/>
                  </a:lnTo>
                  <a:lnTo>
                    <a:pt x="36754" y="52208"/>
                  </a:lnTo>
                  <a:lnTo>
                    <a:pt x="35518" y="52893"/>
                  </a:lnTo>
                  <a:lnTo>
                    <a:pt x="34274" y="53570"/>
                  </a:lnTo>
                  <a:lnTo>
                    <a:pt x="33021" y="54238"/>
                  </a:lnTo>
                  <a:lnTo>
                    <a:pt x="31759" y="54897"/>
                  </a:lnTo>
                  <a:lnTo>
                    <a:pt x="30489" y="55548"/>
                  </a:lnTo>
                  <a:lnTo>
                    <a:pt x="29210" y="56189"/>
                  </a:lnTo>
                  <a:lnTo>
                    <a:pt x="27922" y="56822"/>
                  </a:lnTo>
                  <a:lnTo>
                    <a:pt x="26625" y="57447"/>
                  </a:lnTo>
                  <a:lnTo>
                    <a:pt x="25320" y="58062"/>
                  </a:lnTo>
                  <a:lnTo>
                    <a:pt x="25320" y="88622"/>
                  </a:lnTo>
                  <a:lnTo>
                    <a:pt x="25298" y="89892"/>
                  </a:lnTo>
                  <a:lnTo>
                    <a:pt x="25233" y="91084"/>
                  </a:lnTo>
                  <a:lnTo>
                    <a:pt x="25124" y="92197"/>
                  </a:lnTo>
                  <a:lnTo>
                    <a:pt x="24971" y="93232"/>
                  </a:lnTo>
                  <a:lnTo>
                    <a:pt x="24774" y="94188"/>
                  </a:lnTo>
                  <a:lnTo>
                    <a:pt x="24534" y="95065"/>
                  </a:lnTo>
                  <a:lnTo>
                    <a:pt x="24251" y="95864"/>
                  </a:lnTo>
                  <a:lnTo>
                    <a:pt x="23923" y="96585"/>
                  </a:lnTo>
                  <a:lnTo>
                    <a:pt x="23552" y="97226"/>
                  </a:lnTo>
                  <a:lnTo>
                    <a:pt x="23137" y="97789"/>
                  </a:lnTo>
                  <a:lnTo>
                    <a:pt x="22670" y="98287"/>
                  </a:lnTo>
                  <a:lnTo>
                    <a:pt x="22142" y="98732"/>
                  </a:lnTo>
                  <a:lnTo>
                    <a:pt x="21553" y="99125"/>
                  </a:lnTo>
                  <a:lnTo>
                    <a:pt x="20902" y="99466"/>
                  </a:lnTo>
                  <a:lnTo>
                    <a:pt x="20191" y="99754"/>
                  </a:lnTo>
                  <a:lnTo>
                    <a:pt x="19418" y="99990"/>
                  </a:lnTo>
                  <a:lnTo>
                    <a:pt x="18584" y="100173"/>
                  </a:lnTo>
                  <a:lnTo>
                    <a:pt x="17689" y="100304"/>
                  </a:lnTo>
                  <a:lnTo>
                    <a:pt x="16733" y="100383"/>
                  </a:lnTo>
                  <a:lnTo>
                    <a:pt x="15716" y="100409"/>
                  </a:lnTo>
                  <a:lnTo>
                    <a:pt x="14502" y="100396"/>
                  </a:lnTo>
                  <a:lnTo>
                    <a:pt x="13306" y="100356"/>
                  </a:lnTo>
                  <a:lnTo>
                    <a:pt x="12127" y="100291"/>
                  </a:lnTo>
                  <a:lnTo>
                    <a:pt x="10966" y="100199"/>
                  </a:lnTo>
                  <a:lnTo>
                    <a:pt x="9822" y="100081"/>
                  </a:lnTo>
                  <a:lnTo>
                    <a:pt x="8696" y="99937"/>
                  </a:lnTo>
                  <a:lnTo>
                    <a:pt x="7587" y="99767"/>
                  </a:lnTo>
                  <a:lnTo>
                    <a:pt x="6496" y="99571"/>
                  </a:lnTo>
                  <a:lnTo>
                    <a:pt x="5422" y="99348"/>
                  </a:lnTo>
                  <a:lnTo>
                    <a:pt x="4365" y="99099"/>
                  </a:lnTo>
                  <a:lnTo>
                    <a:pt x="2619" y="89931"/>
                  </a:lnTo>
                  <a:lnTo>
                    <a:pt x="3758" y="90263"/>
                  </a:lnTo>
                  <a:lnTo>
                    <a:pt x="4906" y="90560"/>
                  </a:lnTo>
                  <a:lnTo>
                    <a:pt x="6063" y="90822"/>
                  </a:lnTo>
                  <a:lnTo>
                    <a:pt x="7229" y="91049"/>
                  </a:lnTo>
                  <a:lnTo>
                    <a:pt x="8403" y="91241"/>
                  </a:lnTo>
                  <a:lnTo>
                    <a:pt x="9586" y="91398"/>
                  </a:lnTo>
                  <a:lnTo>
                    <a:pt x="10778" y="91520"/>
                  </a:lnTo>
                  <a:lnTo>
                    <a:pt x="11979" y="91608"/>
                  </a:lnTo>
                  <a:lnTo>
                    <a:pt x="13188" y="91660"/>
                  </a:lnTo>
                  <a:lnTo>
                    <a:pt x="14406" y="91678"/>
                  </a:lnTo>
                  <a:lnTo>
                    <a:pt x="14821" y="91625"/>
                  </a:lnTo>
                  <a:lnTo>
                    <a:pt x="15192" y="91468"/>
                  </a:lnTo>
                  <a:lnTo>
                    <a:pt x="15519" y="91206"/>
                  </a:lnTo>
                  <a:lnTo>
                    <a:pt x="15803" y="90839"/>
                  </a:lnTo>
                  <a:lnTo>
                    <a:pt x="16043" y="90368"/>
                  </a:lnTo>
                  <a:lnTo>
                    <a:pt x="16240" y="89792"/>
                  </a:lnTo>
                  <a:lnTo>
                    <a:pt x="16392" y="89111"/>
                  </a:lnTo>
                  <a:lnTo>
                    <a:pt x="16502" y="88325"/>
                  </a:lnTo>
                  <a:lnTo>
                    <a:pt x="16567" y="87434"/>
                  </a:lnTo>
                  <a:lnTo>
                    <a:pt x="16589" y="86439"/>
                  </a:lnTo>
                  <a:lnTo>
                    <a:pt x="16589" y="61991"/>
                  </a:lnTo>
                  <a:lnTo>
                    <a:pt x="3055" y="67230"/>
                  </a:lnTo>
                  <a:lnTo>
                    <a:pt x="0" y="58062"/>
                  </a:lnTo>
                  <a:lnTo>
                    <a:pt x="16589" y="52387"/>
                  </a:lnTo>
                  <a:lnTo>
                    <a:pt x="16589" y="26630"/>
                  </a:lnTo>
                  <a:lnTo>
                    <a:pt x="2182" y="2663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6" name="pg1426"/>
            <p:cNvSpPr/>
            <p:nvPr/>
          </p:nvSpPr>
          <p:spPr>
            <a:xfrm>
              <a:off x="7882279" y="3853643"/>
              <a:ext cx="61118" cy="41473"/>
            </a:xfrm>
            <a:custGeom>
              <a:avLst/>
              <a:pathLst>
                <a:path w="61118" h="41473">
                  <a:moveTo>
                    <a:pt x="47148" y="0"/>
                  </a:moveTo>
                  <a:lnTo>
                    <a:pt x="47148" y="26193"/>
                  </a:lnTo>
                  <a:lnTo>
                    <a:pt x="47183" y="27106"/>
                  </a:lnTo>
                  <a:lnTo>
                    <a:pt x="47288" y="27922"/>
                  </a:lnTo>
                  <a:lnTo>
                    <a:pt x="47463" y="28642"/>
                  </a:lnTo>
                  <a:lnTo>
                    <a:pt x="47707" y="29267"/>
                  </a:lnTo>
                  <a:lnTo>
                    <a:pt x="48021" y="29795"/>
                  </a:lnTo>
                  <a:lnTo>
                    <a:pt x="48406" y="30227"/>
                  </a:lnTo>
                  <a:lnTo>
                    <a:pt x="48860" y="30563"/>
                  </a:lnTo>
                  <a:lnTo>
                    <a:pt x="49383" y="30803"/>
                  </a:lnTo>
                  <a:lnTo>
                    <a:pt x="49977" y="30947"/>
                  </a:lnTo>
                  <a:lnTo>
                    <a:pt x="50641" y="30995"/>
                  </a:lnTo>
                  <a:lnTo>
                    <a:pt x="61118" y="30995"/>
                  </a:lnTo>
                  <a:lnTo>
                    <a:pt x="61118" y="38417"/>
                  </a:lnTo>
                  <a:lnTo>
                    <a:pt x="48458" y="38417"/>
                  </a:lnTo>
                  <a:lnTo>
                    <a:pt x="47519" y="38395"/>
                  </a:lnTo>
                  <a:lnTo>
                    <a:pt x="46624" y="38330"/>
                  </a:lnTo>
                  <a:lnTo>
                    <a:pt x="45773" y="38221"/>
                  </a:lnTo>
                  <a:lnTo>
                    <a:pt x="44965" y="38068"/>
                  </a:lnTo>
                  <a:lnTo>
                    <a:pt x="44201" y="37871"/>
                  </a:lnTo>
                  <a:lnTo>
                    <a:pt x="43481" y="37631"/>
                  </a:lnTo>
                  <a:lnTo>
                    <a:pt x="42804" y="37347"/>
                  </a:lnTo>
                  <a:lnTo>
                    <a:pt x="42171" y="37020"/>
                  </a:lnTo>
                  <a:lnTo>
                    <a:pt x="41582" y="36649"/>
                  </a:lnTo>
                  <a:lnTo>
                    <a:pt x="41036" y="36234"/>
                  </a:lnTo>
                  <a:lnTo>
                    <a:pt x="40539" y="35771"/>
                  </a:lnTo>
                  <a:lnTo>
                    <a:pt x="40093" y="35256"/>
                  </a:lnTo>
                  <a:lnTo>
                    <a:pt x="39700" y="34689"/>
                  </a:lnTo>
                  <a:lnTo>
                    <a:pt x="39360" y="34069"/>
                  </a:lnTo>
                  <a:lnTo>
                    <a:pt x="39072" y="33397"/>
                  </a:lnTo>
                  <a:lnTo>
                    <a:pt x="38836" y="32672"/>
                  </a:lnTo>
                  <a:lnTo>
                    <a:pt x="38653" y="31895"/>
                  </a:lnTo>
                  <a:lnTo>
                    <a:pt x="38522" y="31065"/>
                  </a:lnTo>
                  <a:lnTo>
                    <a:pt x="38443" y="30183"/>
                  </a:lnTo>
                  <a:lnTo>
                    <a:pt x="38417" y="29249"/>
                  </a:lnTo>
                  <a:lnTo>
                    <a:pt x="38417" y="8294"/>
                  </a:lnTo>
                  <a:lnTo>
                    <a:pt x="19208" y="8294"/>
                  </a:lnTo>
                  <a:lnTo>
                    <a:pt x="19095" y="11344"/>
                  </a:lnTo>
                  <a:lnTo>
                    <a:pt x="18929" y="14205"/>
                  </a:lnTo>
                  <a:lnTo>
                    <a:pt x="18711" y="16879"/>
                  </a:lnTo>
                  <a:lnTo>
                    <a:pt x="18440" y="19365"/>
                  </a:lnTo>
                  <a:lnTo>
                    <a:pt x="18117" y="21664"/>
                  </a:lnTo>
                  <a:lnTo>
                    <a:pt x="17741" y="23775"/>
                  </a:lnTo>
                  <a:lnTo>
                    <a:pt x="17314" y="25698"/>
                  </a:lnTo>
                  <a:lnTo>
                    <a:pt x="16833" y="27433"/>
                  </a:lnTo>
                  <a:lnTo>
                    <a:pt x="16301" y="28981"/>
                  </a:lnTo>
                  <a:lnTo>
                    <a:pt x="15716" y="30341"/>
                  </a:lnTo>
                  <a:lnTo>
                    <a:pt x="15065" y="31591"/>
                  </a:lnTo>
                  <a:lnTo>
                    <a:pt x="14336" y="32812"/>
                  </a:lnTo>
                  <a:lnTo>
                    <a:pt x="13529" y="34001"/>
                  </a:lnTo>
                  <a:lnTo>
                    <a:pt x="12642" y="35160"/>
                  </a:lnTo>
                  <a:lnTo>
                    <a:pt x="11678" y="36289"/>
                  </a:lnTo>
                  <a:lnTo>
                    <a:pt x="10634" y="37387"/>
                  </a:lnTo>
                  <a:lnTo>
                    <a:pt x="9512" y="38454"/>
                  </a:lnTo>
                  <a:lnTo>
                    <a:pt x="8312" y="39491"/>
                  </a:lnTo>
                  <a:lnTo>
                    <a:pt x="7033" y="40497"/>
                  </a:lnTo>
                  <a:lnTo>
                    <a:pt x="5675" y="41473"/>
                  </a:lnTo>
                  <a:lnTo>
                    <a:pt x="0" y="34925"/>
                  </a:lnTo>
                  <a:lnTo>
                    <a:pt x="1266" y="33953"/>
                  </a:lnTo>
                  <a:lnTo>
                    <a:pt x="2444" y="32960"/>
                  </a:lnTo>
                  <a:lnTo>
                    <a:pt x="3536" y="31945"/>
                  </a:lnTo>
                  <a:lnTo>
                    <a:pt x="4540" y="30908"/>
                  </a:lnTo>
                  <a:lnTo>
                    <a:pt x="5457" y="29849"/>
                  </a:lnTo>
                  <a:lnTo>
                    <a:pt x="6286" y="28769"/>
                  </a:lnTo>
                  <a:lnTo>
                    <a:pt x="7028" y="27667"/>
                  </a:lnTo>
                  <a:lnTo>
                    <a:pt x="7683" y="26543"/>
                  </a:lnTo>
                  <a:lnTo>
                    <a:pt x="8251" y="25397"/>
                  </a:lnTo>
                  <a:lnTo>
                    <a:pt x="8731" y="24229"/>
                  </a:lnTo>
                  <a:lnTo>
                    <a:pt x="9150" y="22926"/>
                  </a:lnTo>
                  <a:lnTo>
                    <a:pt x="9534" y="21374"/>
                  </a:lnTo>
                  <a:lnTo>
                    <a:pt x="9883" y="19573"/>
                  </a:lnTo>
                  <a:lnTo>
                    <a:pt x="10198" y="17523"/>
                  </a:lnTo>
                  <a:lnTo>
                    <a:pt x="10477" y="15225"/>
                  </a:lnTo>
                  <a:lnTo>
                    <a:pt x="10721" y="12677"/>
                  </a:lnTo>
                  <a:lnTo>
                    <a:pt x="10931" y="9881"/>
                  </a:lnTo>
                  <a:lnTo>
                    <a:pt x="11106" y="6836"/>
                  </a:lnTo>
                  <a:lnTo>
                    <a:pt x="11245" y="3542"/>
                  </a:lnTo>
                  <a:lnTo>
                    <a:pt x="1135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7" name="pg1427"/>
            <p:cNvSpPr/>
            <p:nvPr/>
          </p:nvSpPr>
          <p:spPr>
            <a:xfrm>
              <a:off x="7877913" y="3897299"/>
              <a:ext cx="68103" cy="53697"/>
            </a:xfrm>
            <a:custGeom>
              <a:avLst/>
              <a:pathLst>
                <a:path w="68103" h="53697">
                  <a:moveTo>
                    <a:pt x="10914" y="7858"/>
                  </a:moveTo>
                  <a:lnTo>
                    <a:pt x="7858" y="7858"/>
                  </a:lnTo>
                  <a:lnTo>
                    <a:pt x="7858" y="0"/>
                  </a:lnTo>
                  <a:lnTo>
                    <a:pt x="58935" y="0"/>
                  </a:lnTo>
                  <a:lnTo>
                    <a:pt x="58372" y="4278"/>
                  </a:lnTo>
                  <a:lnTo>
                    <a:pt x="57556" y="8382"/>
                  </a:lnTo>
                  <a:lnTo>
                    <a:pt x="56486" y="12311"/>
                  </a:lnTo>
                  <a:lnTo>
                    <a:pt x="55164" y="16065"/>
                  </a:lnTo>
                  <a:lnTo>
                    <a:pt x="53588" y="19645"/>
                  </a:lnTo>
                  <a:lnTo>
                    <a:pt x="51758" y="23050"/>
                  </a:lnTo>
                  <a:lnTo>
                    <a:pt x="49676" y="26281"/>
                  </a:lnTo>
                  <a:lnTo>
                    <a:pt x="47340" y="29337"/>
                  </a:lnTo>
                  <a:lnTo>
                    <a:pt x="44752" y="32218"/>
                  </a:lnTo>
                  <a:lnTo>
                    <a:pt x="41910" y="34925"/>
                  </a:lnTo>
                  <a:lnTo>
                    <a:pt x="44136" y="36269"/>
                  </a:lnTo>
                  <a:lnTo>
                    <a:pt x="46450" y="37509"/>
                  </a:lnTo>
                  <a:lnTo>
                    <a:pt x="48851" y="38644"/>
                  </a:lnTo>
                  <a:lnTo>
                    <a:pt x="51339" y="39674"/>
                  </a:lnTo>
                  <a:lnTo>
                    <a:pt x="53915" y="40600"/>
                  </a:lnTo>
                  <a:lnTo>
                    <a:pt x="56578" y="41421"/>
                  </a:lnTo>
                  <a:lnTo>
                    <a:pt x="59328" y="42137"/>
                  </a:lnTo>
                  <a:lnTo>
                    <a:pt x="62166" y="42748"/>
                  </a:lnTo>
                  <a:lnTo>
                    <a:pt x="65091" y="43254"/>
                  </a:lnTo>
                  <a:lnTo>
                    <a:pt x="68103" y="43656"/>
                  </a:lnTo>
                  <a:lnTo>
                    <a:pt x="63738" y="52387"/>
                  </a:lnTo>
                  <a:lnTo>
                    <a:pt x="60223" y="51640"/>
                  </a:lnTo>
                  <a:lnTo>
                    <a:pt x="56840" y="50798"/>
                  </a:lnTo>
                  <a:lnTo>
                    <a:pt x="53588" y="49859"/>
                  </a:lnTo>
                  <a:lnTo>
                    <a:pt x="50466" y="48825"/>
                  </a:lnTo>
                  <a:lnTo>
                    <a:pt x="47476" y="47694"/>
                  </a:lnTo>
                  <a:lnTo>
                    <a:pt x="44616" y="46467"/>
                  </a:lnTo>
                  <a:lnTo>
                    <a:pt x="41888" y="45144"/>
                  </a:lnTo>
                  <a:lnTo>
                    <a:pt x="39290" y="43726"/>
                  </a:lnTo>
                  <a:lnTo>
                    <a:pt x="36824" y="42211"/>
                  </a:lnTo>
                  <a:lnTo>
                    <a:pt x="34488" y="40600"/>
                  </a:lnTo>
                  <a:lnTo>
                    <a:pt x="31986" y="42224"/>
                  </a:lnTo>
                  <a:lnTo>
                    <a:pt x="29371" y="43778"/>
                  </a:lnTo>
                  <a:lnTo>
                    <a:pt x="26643" y="45262"/>
                  </a:lnTo>
                  <a:lnTo>
                    <a:pt x="23801" y="46677"/>
                  </a:lnTo>
                  <a:lnTo>
                    <a:pt x="20845" y="48021"/>
                  </a:lnTo>
                  <a:lnTo>
                    <a:pt x="17776" y="49296"/>
                  </a:lnTo>
                  <a:lnTo>
                    <a:pt x="14594" y="50501"/>
                  </a:lnTo>
                  <a:lnTo>
                    <a:pt x="11298" y="51636"/>
                  </a:lnTo>
                  <a:lnTo>
                    <a:pt x="7888" y="52701"/>
                  </a:lnTo>
                  <a:lnTo>
                    <a:pt x="4365" y="53697"/>
                  </a:lnTo>
                  <a:lnTo>
                    <a:pt x="0" y="45402"/>
                  </a:lnTo>
                  <a:lnTo>
                    <a:pt x="3261" y="44590"/>
                  </a:lnTo>
                  <a:lnTo>
                    <a:pt x="6408" y="43726"/>
                  </a:lnTo>
                  <a:lnTo>
                    <a:pt x="9442" y="42809"/>
                  </a:lnTo>
                  <a:lnTo>
                    <a:pt x="12363" y="41840"/>
                  </a:lnTo>
                  <a:lnTo>
                    <a:pt x="15170" y="40818"/>
                  </a:lnTo>
                  <a:lnTo>
                    <a:pt x="17864" y="39744"/>
                  </a:lnTo>
                  <a:lnTo>
                    <a:pt x="20444" y="38618"/>
                  </a:lnTo>
                  <a:lnTo>
                    <a:pt x="22910" y="37439"/>
                  </a:lnTo>
                  <a:lnTo>
                    <a:pt x="25263" y="36208"/>
                  </a:lnTo>
                  <a:lnTo>
                    <a:pt x="27503" y="34925"/>
                  </a:lnTo>
                  <a:lnTo>
                    <a:pt x="25373" y="32532"/>
                  </a:lnTo>
                  <a:lnTo>
                    <a:pt x="23347" y="30070"/>
                  </a:lnTo>
                  <a:lnTo>
                    <a:pt x="21426" y="27538"/>
                  </a:lnTo>
                  <a:lnTo>
                    <a:pt x="19610" y="24936"/>
                  </a:lnTo>
                  <a:lnTo>
                    <a:pt x="17899" y="22264"/>
                  </a:lnTo>
                  <a:lnTo>
                    <a:pt x="16292" y="19523"/>
                  </a:lnTo>
                  <a:lnTo>
                    <a:pt x="14790" y="16711"/>
                  </a:lnTo>
                  <a:lnTo>
                    <a:pt x="13393" y="13830"/>
                  </a:lnTo>
                  <a:lnTo>
                    <a:pt x="12101" y="108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8" name="pg1428"/>
            <p:cNvSpPr/>
            <p:nvPr/>
          </p:nvSpPr>
          <p:spPr>
            <a:xfrm>
              <a:off x="7897558" y="3905158"/>
              <a:ext cx="28376" cy="21828"/>
            </a:xfrm>
            <a:custGeom>
              <a:avLst/>
              <a:pathLst>
                <a:path w="28376" h="21828">
                  <a:moveTo>
                    <a:pt x="15279" y="21828"/>
                  </a:moveTo>
                  <a:lnTo>
                    <a:pt x="17375" y="19881"/>
                  </a:lnTo>
                  <a:lnTo>
                    <a:pt x="19296" y="17881"/>
                  </a:lnTo>
                  <a:lnTo>
                    <a:pt x="21042" y="15829"/>
                  </a:lnTo>
                  <a:lnTo>
                    <a:pt x="22613" y="13725"/>
                  </a:lnTo>
                  <a:lnTo>
                    <a:pt x="24010" y="11568"/>
                  </a:lnTo>
                  <a:lnTo>
                    <a:pt x="25233" y="9359"/>
                  </a:lnTo>
                  <a:lnTo>
                    <a:pt x="26281" y="7098"/>
                  </a:lnTo>
                  <a:lnTo>
                    <a:pt x="27154" y="4784"/>
                  </a:lnTo>
                  <a:lnTo>
                    <a:pt x="27852" y="2418"/>
                  </a:lnTo>
                  <a:lnTo>
                    <a:pt x="28376" y="0"/>
                  </a:lnTo>
                  <a:lnTo>
                    <a:pt x="0" y="0"/>
                  </a:lnTo>
                  <a:lnTo>
                    <a:pt x="1331" y="2732"/>
                  </a:lnTo>
                  <a:lnTo>
                    <a:pt x="2706" y="5343"/>
                  </a:lnTo>
                  <a:lnTo>
                    <a:pt x="4125" y="7831"/>
                  </a:lnTo>
                  <a:lnTo>
                    <a:pt x="5588" y="10198"/>
                  </a:lnTo>
                  <a:lnTo>
                    <a:pt x="7094" y="12442"/>
                  </a:lnTo>
                  <a:lnTo>
                    <a:pt x="8643" y="14563"/>
                  </a:lnTo>
                  <a:lnTo>
                    <a:pt x="10237" y="16563"/>
                  </a:lnTo>
                  <a:lnTo>
                    <a:pt x="11874" y="18440"/>
                  </a:lnTo>
                  <a:lnTo>
                    <a:pt x="13555" y="201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9" name="pg1429"/>
            <p:cNvSpPr/>
            <p:nvPr/>
          </p:nvSpPr>
          <p:spPr>
            <a:xfrm>
              <a:off x="7957367" y="3850151"/>
              <a:ext cx="101719" cy="100409"/>
            </a:xfrm>
            <a:custGeom>
              <a:avLst/>
              <a:pathLst>
                <a:path w="101719" h="100409">
                  <a:moveTo>
                    <a:pt x="46275" y="22264"/>
                  </a:moveTo>
                  <a:lnTo>
                    <a:pt x="45306" y="20444"/>
                  </a:lnTo>
                  <a:lnTo>
                    <a:pt x="44319" y="18649"/>
                  </a:lnTo>
                  <a:lnTo>
                    <a:pt x="43315" y="16881"/>
                  </a:lnTo>
                  <a:lnTo>
                    <a:pt x="42294" y="15139"/>
                  </a:lnTo>
                  <a:lnTo>
                    <a:pt x="41255" y="13424"/>
                  </a:lnTo>
                  <a:lnTo>
                    <a:pt x="40198" y="11734"/>
                  </a:lnTo>
                  <a:lnTo>
                    <a:pt x="39124" y="10071"/>
                  </a:lnTo>
                  <a:lnTo>
                    <a:pt x="38033" y="8434"/>
                  </a:lnTo>
                  <a:lnTo>
                    <a:pt x="36924" y="6823"/>
                  </a:lnTo>
                  <a:lnTo>
                    <a:pt x="35798" y="5238"/>
                  </a:lnTo>
                  <a:lnTo>
                    <a:pt x="44092" y="0"/>
                  </a:lnTo>
                  <a:lnTo>
                    <a:pt x="46413" y="3298"/>
                  </a:lnTo>
                  <a:lnTo>
                    <a:pt x="48659" y="6731"/>
                  </a:lnTo>
                  <a:lnTo>
                    <a:pt x="50831" y="10300"/>
                  </a:lnTo>
                  <a:lnTo>
                    <a:pt x="52928" y="14004"/>
                  </a:lnTo>
                  <a:lnTo>
                    <a:pt x="54952" y="17844"/>
                  </a:lnTo>
                  <a:lnTo>
                    <a:pt x="56901" y="21819"/>
                  </a:lnTo>
                  <a:lnTo>
                    <a:pt x="58776" y="25929"/>
                  </a:lnTo>
                  <a:lnTo>
                    <a:pt x="60577" y="30175"/>
                  </a:lnTo>
                  <a:lnTo>
                    <a:pt x="62304" y="34556"/>
                  </a:lnTo>
                  <a:lnTo>
                    <a:pt x="63956" y="39072"/>
                  </a:lnTo>
                  <a:lnTo>
                    <a:pt x="65578" y="43547"/>
                  </a:lnTo>
                  <a:lnTo>
                    <a:pt x="67213" y="47803"/>
                  </a:lnTo>
                  <a:lnTo>
                    <a:pt x="68861" y="51841"/>
                  </a:lnTo>
                  <a:lnTo>
                    <a:pt x="70522" y="55661"/>
                  </a:lnTo>
                  <a:lnTo>
                    <a:pt x="72196" y="59263"/>
                  </a:lnTo>
                  <a:lnTo>
                    <a:pt x="73883" y="62646"/>
                  </a:lnTo>
                  <a:lnTo>
                    <a:pt x="75584" y="65811"/>
                  </a:lnTo>
                  <a:lnTo>
                    <a:pt x="77297" y="68758"/>
                  </a:lnTo>
                  <a:lnTo>
                    <a:pt x="79024" y="71487"/>
                  </a:lnTo>
                  <a:lnTo>
                    <a:pt x="80764" y="73997"/>
                  </a:lnTo>
                  <a:lnTo>
                    <a:pt x="82545" y="76343"/>
                  </a:lnTo>
                  <a:lnTo>
                    <a:pt x="84396" y="78581"/>
                  </a:lnTo>
                  <a:lnTo>
                    <a:pt x="86317" y="80709"/>
                  </a:lnTo>
                  <a:lnTo>
                    <a:pt x="88307" y="82728"/>
                  </a:lnTo>
                  <a:lnTo>
                    <a:pt x="90368" y="84638"/>
                  </a:lnTo>
                  <a:lnTo>
                    <a:pt x="92498" y="86439"/>
                  </a:lnTo>
                  <a:lnTo>
                    <a:pt x="94699" y="88131"/>
                  </a:lnTo>
                  <a:lnTo>
                    <a:pt x="96969" y="89713"/>
                  </a:lnTo>
                  <a:lnTo>
                    <a:pt x="99309" y="91186"/>
                  </a:lnTo>
                  <a:lnTo>
                    <a:pt x="101719" y="92551"/>
                  </a:lnTo>
                  <a:lnTo>
                    <a:pt x="94734" y="99972"/>
                  </a:lnTo>
                  <a:lnTo>
                    <a:pt x="93347" y="99248"/>
                  </a:lnTo>
                  <a:lnTo>
                    <a:pt x="91983" y="98471"/>
                  </a:lnTo>
                  <a:lnTo>
                    <a:pt x="90641" y="97641"/>
                  </a:lnTo>
                  <a:lnTo>
                    <a:pt x="89320" y="96759"/>
                  </a:lnTo>
                  <a:lnTo>
                    <a:pt x="88021" y="95825"/>
                  </a:lnTo>
                  <a:lnTo>
                    <a:pt x="86744" y="94838"/>
                  </a:lnTo>
                  <a:lnTo>
                    <a:pt x="85489" y="93799"/>
                  </a:lnTo>
                  <a:lnTo>
                    <a:pt x="84256" y="92708"/>
                  </a:lnTo>
                  <a:lnTo>
                    <a:pt x="83045" y="91564"/>
                  </a:lnTo>
                  <a:lnTo>
                    <a:pt x="81855" y="90368"/>
                  </a:lnTo>
                  <a:lnTo>
                    <a:pt x="80683" y="89128"/>
                  </a:lnTo>
                  <a:lnTo>
                    <a:pt x="79524" y="87853"/>
                  </a:lnTo>
                  <a:lnTo>
                    <a:pt x="78378" y="86544"/>
                  </a:lnTo>
                  <a:lnTo>
                    <a:pt x="77245" y="85199"/>
                  </a:lnTo>
                  <a:lnTo>
                    <a:pt x="76125" y="83820"/>
                  </a:lnTo>
                  <a:lnTo>
                    <a:pt x="75018" y="82405"/>
                  </a:lnTo>
                  <a:lnTo>
                    <a:pt x="73925" y="80956"/>
                  </a:lnTo>
                  <a:lnTo>
                    <a:pt x="72844" y="79471"/>
                  </a:lnTo>
                  <a:lnTo>
                    <a:pt x="71777" y="77952"/>
                  </a:lnTo>
                  <a:lnTo>
                    <a:pt x="70723" y="76398"/>
                  </a:lnTo>
                  <a:lnTo>
                    <a:pt x="69684" y="74791"/>
                  </a:lnTo>
                  <a:lnTo>
                    <a:pt x="68662" y="73115"/>
                  </a:lnTo>
                  <a:lnTo>
                    <a:pt x="67658" y="71369"/>
                  </a:lnTo>
                  <a:lnTo>
                    <a:pt x="66671" y="69553"/>
                  </a:lnTo>
                  <a:lnTo>
                    <a:pt x="65702" y="67667"/>
                  </a:lnTo>
                  <a:lnTo>
                    <a:pt x="64750" y="65711"/>
                  </a:lnTo>
                  <a:lnTo>
                    <a:pt x="63816" y="63685"/>
                  </a:lnTo>
                  <a:lnTo>
                    <a:pt x="62899" y="61590"/>
                  </a:lnTo>
                  <a:lnTo>
                    <a:pt x="62000" y="59424"/>
                  </a:lnTo>
                  <a:lnTo>
                    <a:pt x="61118" y="57189"/>
                  </a:lnTo>
                  <a:lnTo>
                    <a:pt x="51950" y="34051"/>
                  </a:lnTo>
                  <a:lnTo>
                    <a:pt x="50097" y="39094"/>
                  </a:lnTo>
                  <a:lnTo>
                    <a:pt x="48205" y="43918"/>
                  </a:lnTo>
                  <a:lnTo>
                    <a:pt x="46273" y="48523"/>
                  </a:lnTo>
                  <a:lnTo>
                    <a:pt x="44302" y="52911"/>
                  </a:lnTo>
                  <a:lnTo>
                    <a:pt x="42291" y="57080"/>
                  </a:lnTo>
                  <a:lnTo>
                    <a:pt x="40242" y="61031"/>
                  </a:lnTo>
                  <a:lnTo>
                    <a:pt x="38153" y="64764"/>
                  </a:lnTo>
                  <a:lnTo>
                    <a:pt x="36025" y="68278"/>
                  </a:lnTo>
                  <a:lnTo>
                    <a:pt x="33857" y="71574"/>
                  </a:lnTo>
                  <a:lnTo>
                    <a:pt x="31650" y="74652"/>
                  </a:lnTo>
                  <a:lnTo>
                    <a:pt x="29378" y="77581"/>
                  </a:lnTo>
                  <a:lnTo>
                    <a:pt x="27014" y="80432"/>
                  </a:lnTo>
                  <a:lnTo>
                    <a:pt x="24558" y="83204"/>
                  </a:lnTo>
                  <a:lnTo>
                    <a:pt x="22011" y="85898"/>
                  </a:lnTo>
                  <a:lnTo>
                    <a:pt x="19372" y="88513"/>
                  </a:lnTo>
                  <a:lnTo>
                    <a:pt x="16641" y="91049"/>
                  </a:lnTo>
                  <a:lnTo>
                    <a:pt x="13819" y="93507"/>
                  </a:lnTo>
                  <a:lnTo>
                    <a:pt x="10905" y="95886"/>
                  </a:lnTo>
                  <a:lnTo>
                    <a:pt x="7899" y="98187"/>
                  </a:lnTo>
                  <a:lnTo>
                    <a:pt x="4802" y="100409"/>
                  </a:lnTo>
                  <a:lnTo>
                    <a:pt x="0" y="91678"/>
                  </a:lnTo>
                  <a:lnTo>
                    <a:pt x="3256" y="89202"/>
                  </a:lnTo>
                  <a:lnTo>
                    <a:pt x="6391" y="86666"/>
                  </a:lnTo>
                  <a:lnTo>
                    <a:pt x="9403" y="84068"/>
                  </a:lnTo>
                  <a:lnTo>
                    <a:pt x="12293" y="81410"/>
                  </a:lnTo>
                  <a:lnTo>
                    <a:pt x="15061" y="78690"/>
                  </a:lnTo>
                  <a:lnTo>
                    <a:pt x="17706" y="75909"/>
                  </a:lnTo>
                  <a:lnTo>
                    <a:pt x="20230" y="73067"/>
                  </a:lnTo>
                  <a:lnTo>
                    <a:pt x="22631" y="70164"/>
                  </a:lnTo>
                  <a:lnTo>
                    <a:pt x="24910" y="67200"/>
                  </a:lnTo>
                  <a:lnTo>
                    <a:pt x="27066" y="64174"/>
                  </a:lnTo>
                  <a:lnTo>
                    <a:pt x="29144" y="61005"/>
                  </a:lnTo>
                  <a:lnTo>
                    <a:pt x="31188" y="57608"/>
                  </a:lnTo>
                  <a:lnTo>
                    <a:pt x="33196" y="53985"/>
                  </a:lnTo>
                  <a:lnTo>
                    <a:pt x="35169" y="50134"/>
                  </a:lnTo>
                  <a:lnTo>
                    <a:pt x="37107" y="46057"/>
                  </a:lnTo>
                  <a:lnTo>
                    <a:pt x="39011" y="41752"/>
                  </a:lnTo>
                  <a:lnTo>
                    <a:pt x="40879" y="37221"/>
                  </a:lnTo>
                  <a:lnTo>
                    <a:pt x="42713" y="32462"/>
                  </a:lnTo>
                  <a:lnTo>
                    <a:pt x="44511" y="27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0" name="pg1430"/>
            <p:cNvSpPr/>
            <p:nvPr/>
          </p:nvSpPr>
          <p:spPr>
            <a:xfrm>
              <a:off x="8069127" y="3853643"/>
              <a:ext cx="99536" cy="97790"/>
            </a:xfrm>
            <a:custGeom>
              <a:avLst/>
              <a:pathLst>
                <a:path w="99536" h="97790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90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1" name="pg1431"/>
            <p:cNvSpPr/>
            <p:nvPr/>
          </p:nvSpPr>
          <p:spPr>
            <a:xfrm>
              <a:off x="8088336" y="3878964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2" name="pg1432"/>
            <p:cNvSpPr/>
            <p:nvPr/>
          </p:nvSpPr>
          <p:spPr>
            <a:xfrm>
              <a:off x="8123261" y="3878964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3" name="pg1433"/>
            <p:cNvSpPr/>
            <p:nvPr/>
          </p:nvSpPr>
          <p:spPr>
            <a:xfrm>
              <a:off x="8088336" y="3895553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4" name="pg1434"/>
            <p:cNvSpPr/>
            <p:nvPr/>
          </p:nvSpPr>
          <p:spPr>
            <a:xfrm>
              <a:off x="8123261" y="3895553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5" name="pg1435"/>
            <p:cNvSpPr/>
            <p:nvPr/>
          </p:nvSpPr>
          <p:spPr>
            <a:xfrm>
              <a:off x="8180014" y="3850587"/>
              <a:ext cx="102592" cy="99972"/>
            </a:xfrm>
            <a:custGeom>
              <a:avLst/>
              <a:pathLst>
                <a:path w="102592" h="99972">
                  <a:moveTo>
                    <a:pt x="4802" y="25320"/>
                  </a:moveTo>
                  <a:lnTo>
                    <a:pt x="45402" y="25320"/>
                  </a:lnTo>
                  <a:lnTo>
                    <a:pt x="45402" y="0"/>
                  </a:lnTo>
                  <a:lnTo>
                    <a:pt x="55006" y="0"/>
                  </a:lnTo>
                  <a:lnTo>
                    <a:pt x="55006" y="25320"/>
                  </a:lnTo>
                  <a:lnTo>
                    <a:pt x="97789" y="25320"/>
                  </a:lnTo>
                  <a:lnTo>
                    <a:pt x="97789" y="34051"/>
                  </a:lnTo>
                  <a:lnTo>
                    <a:pt x="56753" y="34051"/>
                  </a:lnTo>
                  <a:lnTo>
                    <a:pt x="59333" y="42080"/>
                  </a:lnTo>
                  <a:lnTo>
                    <a:pt x="62358" y="49576"/>
                  </a:lnTo>
                  <a:lnTo>
                    <a:pt x="65829" y="56539"/>
                  </a:lnTo>
                  <a:lnTo>
                    <a:pt x="69745" y="62969"/>
                  </a:lnTo>
                  <a:lnTo>
                    <a:pt x="74106" y="68867"/>
                  </a:lnTo>
                  <a:lnTo>
                    <a:pt x="78913" y="74233"/>
                  </a:lnTo>
                  <a:lnTo>
                    <a:pt x="84164" y="79065"/>
                  </a:lnTo>
                  <a:lnTo>
                    <a:pt x="89862" y="83365"/>
                  </a:lnTo>
                  <a:lnTo>
                    <a:pt x="96004" y="87133"/>
                  </a:lnTo>
                  <a:lnTo>
                    <a:pt x="102592" y="90368"/>
                  </a:lnTo>
                  <a:lnTo>
                    <a:pt x="97789" y="99972"/>
                  </a:lnTo>
                  <a:lnTo>
                    <a:pt x="91756" y="96855"/>
                  </a:lnTo>
                  <a:lnTo>
                    <a:pt x="86055" y="93267"/>
                  </a:lnTo>
                  <a:lnTo>
                    <a:pt x="80685" y="89207"/>
                  </a:lnTo>
                  <a:lnTo>
                    <a:pt x="75647" y="84675"/>
                  </a:lnTo>
                  <a:lnTo>
                    <a:pt x="70941" y="79672"/>
                  </a:lnTo>
                  <a:lnTo>
                    <a:pt x="66567" y="74198"/>
                  </a:lnTo>
                  <a:lnTo>
                    <a:pt x="62524" y="68252"/>
                  </a:lnTo>
                  <a:lnTo>
                    <a:pt x="58813" y="61834"/>
                  </a:lnTo>
                  <a:lnTo>
                    <a:pt x="55434" y="54945"/>
                  </a:lnTo>
                  <a:lnTo>
                    <a:pt x="52387" y="47585"/>
                  </a:lnTo>
                  <a:lnTo>
                    <a:pt x="50182" y="53845"/>
                  </a:lnTo>
                  <a:lnTo>
                    <a:pt x="47410" y="59878"/>
                  </a:lnTo>
                  <a:lnTo>
                    <a:pt x="44070" y="65685"/>
                  </a:lnTo>
                  <a:lnTo>
                    <a:pt x="40163" y="71264"/>
                  </a:lnTo>
                  <a:lnTo>
                    <a:pt x="35688" y="76616"/>
                  </a:lnTo>
                  <a:lnTo>
                    <a:pt x="30646" y="81741"/>
                  </a:lnTo>
                  <a:lnTo>
                    <a:pt x="25036" y="86640"/>
                  </a:lnTo>
                  <a:lnTo>
                    <a:pt x="18859" y="91311"/>
                  </a:lnTo>
                  <a:lnTo>
                    <a:pt x="12114" y="95755"/>
                  </a:lnTo>
                  <a:lnTo>
                    <a:pt x="4802" y="99972"/>
                  </a:lnTo>
                  <a:lnTo>
                    <a:pt x="0" y="91678"/>
                  </a:lnTo>
                  <a:lnTo>
                    <a:pt x="8072" y="86779"/>
                  </a:lnTo>
                  <a:lnTo>
                    <a:pt x="15349" y="81689"/>
                  </a:lnTo>
                  <a:lnTo>
                    <a:pt x="21832" y="76407"/>
                  </a:lnTo>
                  <a:lnTo>
                    <a:pt x="27520" y="70932"/>
                  </a:lnTo>
                  <a:lnTo>
                    <a:pt x="32414" y="65266"/>
                  </a:lnTo>
                  <a:lnTo>
                    <a:pt x="36514" y="59407"/>
                  </a:lnTo>
                  <a:lnTo>
                    <a:pt x="39818" y="53356"/>
                  </a:lnTo>
                  <a:lnTo>
                    <a:pt x="42329" y="47113"/>
                  </a:lnTo>
                  <a:lnTo>
                    <a:pt x="44044" y="40678"/>
                  </a:lnTo>
                  <a:lnTo>
                    <a:pt x="44965" y="34051"/>
                  </a:lnTo>
                  <a:lnTo>
                    <a:pt x="4802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6" name="pg1436"/>
            <p:cNvSpPr/>
            <p:nvPr/>
          </p:nvSpPr>
          <p:spPr>
            <a:xfrm>
              <a:off x="7174011" y="4046788"/>
              <a:ext cx="41418" cy="79781"/>
            </a:xfrm>
            <a:custGeom>
              <a:avLst/>
              <a:pathLst>
                <a:path w="41418" h="79781">
                  <a:moveTo>
                    <a:pt x="10150" y="79781"/>
                  </a:moveTo>
                  <a:lnTo>
                    <a:pt x="0" y="79781"/>
                  </a:lnTo>
                  <a:lnTo>
                    <a:pt x="0" y="0"/>
                  </a:lnTo>
                  <a:lnTo>
                    <a:pt x="41418" y="0"/>
                  </a:lnTo>
                  <a:lnTo>
                    <a:pt x="41418" y="8949"/>
                  </a:lnTo>
                  <a:lnTo>
                    <a:pt x="10150" y="8949"/>
                  </a:lnTo>
                  <a:lnTo>
                    <a:pt x="10150" y="37107"/>
                  </a:lnTo>
                  <a:lnTo>
                    <a:pt x="39345" y="37107"/>
                  </a:lnTo>
                  <a:lnTo>
                    <a:pt x="39345" y="46057"/>
                  </a:lnTo>
                  <a:lnTo>
                    <a:pt x="10150" y="460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7" name="pg1437"/>
            <p:cNvSpPr/>
            <p:nvPr/>
          </p:nvSpPr>
          <p:spPr>
            <a:xfrm>
              <a:off x="7226071" y="4112927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8" name="pg1438"/>
            <p:cNvSpPr/>
            <p:nvPr/>
          </p:nvSpPr>
          <p:spPr>
            <a:xfrm>
              <a:off x="7284024" y="4036202"/>
              <a:ext cx="98226" cy="25320"/>
            </a:xfrm>
            <a:custGeom>
              <a:avLst/>
              <a:pathLst>
                <a:path w="98226" h="25320">
                  <a:moveTo>
                    <a:pt x="0" y="9167"/>
                  </a:moveTo>
                  <a:lnTo>
                    <a:pt x="25757" y="9167"/>
                  </a:lnTo>
                  <a:lnTo>
                    <a:pt x="25757" y="0"/>
                  </a:lnTo>
                  <a:lnTo>
                    <a:pt x="34925" y="0"/>
                  </a:lnTo>
                  <a:lnTo>
                    <a:pt x="34925" y="9167"/>
                  </a:lnTo>
                  <a:lnTo>
                    <a:pt x="63301" y="9167"/>
                  </a:lnTo>
                  <a:lnTo>
                    <a:pt x="63301" y="0"/>
                  </a:lnTo>
                  <a:lnTo>
                    <a:pt x="72032" y="0"/>
                  </a:lnTo>
                  <a:lnTo>
                    <a:pt x="72032" y="9167"/>
                  </a:lnTo>
                  <a:lnTo>
                    <a:pt x="98226" y="9167"/>
                  </a:lnTo>
                  <a:lnTo>
                    <a:pt x="98226" y="17462"/>
                  </a:lnTo>
                  <a:lnTo>
                    <a:pt x="72032" y="17462"/>
                  </a:lnTo>
                  <a:lnTo>
                    <a:pt x="72032" y="25320"/>
                  </a:lnTo>
                  <a:lnTo>
                    <a:pt x="63301" y="25320"/>
                  </a:lnTo>
                  <a:lnTo>
                    <a:pt x="63301" y="17462"/>
                  </a:lnTo>
                  <a:lnTo>
                    <a:pt x="34925" y="17462"/>
                  </a:lnTo>
                  <a:lnTo>
                    <a:pt x="34925" y="25320"/>
                  </a:lnTo>
                  <a:lnTo>
                    <a:pt x="25757" y="25320"/>
                  </a:lnTo>
                  <a:lnTo>
                    <a:pt x="25757" y="17462"/>
                  </a:lnTo>
                  <a:lnTo>
                    <a:pt x="0" y="1746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9" name="pg1439"/>
            <p:cNvSpPr/>
            <p:nvPr/>
          </p:nvSpPr>
          <p:spPr>
            <a:xfrm>
              <a:off x="7322005" y="4064578"/>
              <a:ext cx="57626" cy="71596"/>
            </a:xfrm>
            <a:custGeom>
              <a:avLst/>
              <a:pathLst>
                <a:path w="57626" h="71596">
                  <a:moveTo>
                    <a:pt x="16152" y="0"/>
                  </a:moveTo>
                  <a:lnTo>
                    <a:pt x="24010" y="2619"/>
                  </a:lnTo>
                  <a:lnTo>
                    <a:pt x="20954" y="10477"/>
                  </a:lnTo>
                  <a:lnTo>
                    <a:pt x="57626" y="10477"/>
                  </a:lnTo>
                  <a:lnTo>
                    <a:pt x="57586" y="18545"/>
                  </a:lnTo>
                  <a:lnTo>
                    <a:pt x="57469" y="25984"/>
                  </a:lnTo>
                  <a:lnTo>
                    <a:pt x="57272" y="32794"/>
                  </a:lnTo>
                  <a:lnTo>
                    <a:pt x="56997" y="38976"/>
                  </a:lnTo>
                  <a:lnTo>
                    <a:pt x="56643" y="44529"/>
                  </a:lnTo>
                  <a:lnTo>
                    <a:pt x="56211" y="49453"/>
                  </a:lnTo>
                  <a:lnTo>
                    <a:pt x="55701" y="53749"/>
                  </a:lnTo>
                  <a:lnTo>
                    <a:pt x="55111" y="57416"/>
                  </a:lnTo>
                  <a:lnTo>
                    <a:pt x="54443" y="60455"/>
                  </a:lnTo>
                  <a:lnTo>
                    <a:pt x="53697" y="62864"/>
                  </a:lnTo>
                  <a:lnTo>
                    <a:pt x="53007" y="64523"/>
                  </a:lnTo>
                  <a:lnTo>
                    <a:pt x="52160" y="66008"/>
                  </a:lnTo>
                  <a:lnTo>
                    <a:pt x="51156" y="67317"/>
                  </a:lnTo>
                  <a:lnTo>
                    <a:pt x="49995" y="68452"/>
                  </a:lnTo>
                  <a:lnTo>
                    <a:pt x="48676" y="69413"/>
                  </a:lnTo>
                  <a:lnTo>
                    <a:pt x="47201" y="70199"/>
                  </a:lnTo>
                  <a:lnTo>
                    <a:pt x="45568" y="70810"/>
                  </a:lnTo>
                  <a:lnTo>
                    <a:pt x="43778" y="71247"/>
                  </a:lnTo>
                  <a:lnTo>
                    <a:pt x="41831" y="71508"/>
                  </a:lnTo>
                  <a:lnTo>
                    <a:pt x="39727" y="71596"/>
                  </a:lnTo>
                  <a:lnTo>
                    <a:pt x="38657" y="71578"/>
                  </a:lnTo>
                  <a:lnTo>
                    <a:pt x="37544" y="71526"/>
                  </a:lnTo>
                  <a:lnTo>
                    <a:pt x="36387" y="71439"/>
                  </a:lnTo>
                  <a:lnTo>
                    <a:pt x="35186" y="71316"/>
                  </a:lnTo>
                  <a:lnTo>
                    <a:pt x="33942" y="71159"/>
                  </a:lnTo>
                  <a:lnTo>
                    <a:pt x="32654" y="70967"/>
                  </a:lnTo>
                  <a:lnTo>
                    <a:pt x="31323" y="70740"/>
                  </a:lnTo>
                  <a:lnTo>
                    <a:pt x="29948" y="70478"/>
                  </a:lnTo>
                  <a:lnTo>
                    <a:pt x="28529" y="70181"/>
                  </a:lnTo>
                  <a:lnTo>
                    <a:pt x="27066" y="69850"/>
                  </a:lnTo>
                  <a:lnTo>
                    <a:pt x="24884" y="61555"/>
                  </a:lnTo>
                  <a:lnTo>
                    <a:pt x="26918" y="61887"/>
                  </a:lnTo>
                  <a:lnTo>
                    <a:pt x="28830" y="62183"/>
                  </a:lnTo>
                  <a:lnTo>
                    <a:pt x="30620" y="62445"/>
                  </a:lnTo>
                  <a:lnTo>
                    <a:pt x="32288" y="62672"/>
                  </a:lnTo>
                  <a:lnTo>
                    <a:pt x="33833" y="62865"/>
                  </a:lnTo>
                  <a:lnTo>
                    <a:pt x="35256" y="63022"/>
                  </a:lnTo>
                  <a:lnTo>
                    <a:pt x="36557" y="63144"/>
                  </a:lnTo>
                  <a:lnTo>
                    <a:pt x="37736" y="63231"/>
                  </a:lnTo>
                  <a:lnTo>
                    <a:pt x="38792" y="63284"/>
                  </a:lnTo>
                  <a:lnTo>
                    <a:pt x="39727" y="63301"/>
                  </a:lnTo>
                  <a:lnTo>
                    <a:pt x="40657" y="63253"/>
                  </a:lnTo>
                  <a:lnTo>
                    <a:pt x="41525" y="63109"/>
                  </a:lnTo>
                  <a:lnTo>
                    <a:pt x="42333" y="62869"/>
                  </a:lnTo>
                  <a:lnTo>
                    <a:pt x="43079" y="62533"/>
                  </a:lnTo>
                  <a:lnTo>
                    <a:pt x="43765" y="62101"/>
                  </a:lnTo>
                  <a:lnTo>
                    <a:pt x="44389" y="61572"/>
                  </a:lnTo>
                  <a:lnTo>
                    <a:pt x="44952" y="60948"/>
                  </a:lnTo>
                  <a:lnTo>
                    <a:pt x="45454" y="60228"/>
                  </a:lnTo>
                  <a:lnTo>
                    <a:pt x="45895" y="59411"/>
                  </a:lnTo>
                  <a:lnTo>
                    <a:pt x="46275" y="58499"/>
                  </a:lnTo>
                  <a:lnTo>
                    <a:pt x="46690" y="56600"/>
                  </a:lnTo>
                  <a:lnTo>
                    <a:pt x="47061" y="54221"/>
                  </a:lnTo>
                  <a:lnTo>
                    <a:pt x="47388" y="51361"/>
                  </a:lnTo>
                  <a:lnTo>
                    <a:pt x="47672" y="48021"/>
                  </a:lnTo>
                  <a:lnTo>
                    <a:pt x="47912" y="44201"/>
                  </a:lnTo>
                  <a:lnTo>
                    <a:pt x="48109" y="39901"/>
                  </a:lnTo>
                  <a:lnTo>
                    <a:pt x="48261" y="35121"/>
                  </a:lnTo>
                  <a:lnTo>
                    <a:pt x="48371" y="29860"/>
                  </a:lnTo>
                  <a:lnTo>
                    <a:pt x="48436" y="24120"/>
                  </a:lnTo>
                  <a:lnTo>
                    <a:pt x="48458" y="17899"/>
                  </a:lnTo>
                  <a:lnTo>
                    <a:pt x="17899" y="17899"/>
                  </a:lnTo>
                  <a:lnTo>
                    <a:pt x="16925" y="20046"/>
                  </a:lnTo>
                  <a:lnTo>
                    <a:pt x="15925" y="22124"/>
                  </a:lnTo>
                  <a:lnTo>
                    <a:pt x="14899" y="24133"/>
                  </a:lnTo>
                  <a:lnTo>
                    <a:pt x="13847" y="26071"/>
                  </a:lnTo>
                  <a:lnTo>
                    <a:pt x="12769" y="27940"/>
                  </a:lnTo>
                  <a:lnTo>
                    <a:pt x="11664" y="29738"/>
                  </a:lnTo>
                  <a:lnTo>
                    <a:pt x="10534" y="31467"/>
                  </a:lnTo>
                  <a:lnTo>
                    <a:pt x="9377" y="33126"/>
                  </a:lnTo>
                  <a:lnTo>
                    <a:pt x="8194" y="34715"/>
                  </a:lnTo>
                  <a:lnTo>
                    <a:pt x="6984" y="36234"/>
                  </a:lnTo>
                  <a:lnTo>
                    <a:pt x="0" y="30995"/>
                  </a:lnTo>
                  <a:lnTo>
                    <a:pt x="2047" y="28249"/>
                  </a:lnTo>
                  <a:lnTo>
                    <a:pt x="3998" y="25425"/>
                  </a:lnTo>
                  <a:lnTo>
                    <a:pt x="5854" y="22522"/>
                  </a:lnTo>
                  <a:lnTo>
                    <a:pt x="7613" y="19540"/>
                  </a:lnTo>
                  <a:lnTo>
                    <a:pt x="9276" y="16480"/>
                  </a:lnTo>
                  <a:lnTo>
                    <a:pt x="10844" y="13341"/>
                  </a:lnTo>
                  <a:lnTo>
                    <a:pt x="12315" y="10123"/>
                  </a:lnTo>
                  <a:lnTo>
                    <a:pt x="13690" y="6827"/>
                  </a:lnTo>
                  <a:lnTo>
                    <a:pt x="14969" y="345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0" name="pg1440"/>
            <p:cNvSpPr/>
            <p:nvPr/>
          </p:nvSpPr>
          <p:spPr>
            <a:xfrm>
              <a:off x="7338595" y="4092955"/>
              <a:ext cx="20954" cy="24884"/>
            </a:xfrm>
            <a:custGeom>
              <a:avLst/>
              <a:pathLst>
                <a:path w="20954" h="24884">
                  <a:moveTo>
                    <a:pt x="7421" y="0"/>
                  </a:moveTo>
                  <a:lnTo>
                    <a:pt x="9049" y="1851"/>
                  </a:lnTo>
                  <a:lnTo>
                    <a:pt x="10617" y="3736"/>
                  </a:lnTo>
                  <a:lnTo>
                    <a:pt x="12123" y="5657"/>
                  </a:lnTo>
                  <a:lnTo>
                    <a:pt x="13568" y="7613"/>
                  </a:lnTo>
                  <a:lnTo>
                    <a:pt x="14952" y="9604"/>
                  </a:lnTo>
                  <a:lnTo>
                    <a:pt x="16275" y="11630"/>
                  </a:lnTo>
                  <a:lnTo>
                    <a:pt x="17536" y="13690"/>
                  </a:lnTo>
                  <a:lnTo>
                    <a:pt x="18737" y="15786"/>
                  </a:lnTo>
                  <a:lnTo>
                    <a:pt x="19876" y="17916"/>
                  </a:lnTo>
                  <a:lnTo>
                    <a:pt x="20954" y="20081"/>
                  </a:lnTo>
                  <a:lnTo>
                    <a:pt x="12660" y="24884"/>
                  </a:lnTo>
                  <a:lnTo>
                    <a:pt x="11669" y="22792"/>
                  </a:lnTo>
                  <a:lnTo>
                    <a:pt x="10617" y="20710"/>
                  </a:lnTo>
                  <a:lnTo>
                    <a:pt x="9503" y="18636"/>
                  </a:lnTo>
                  <a:lnTo>
                    <a:pt x="8329" y="16571"/>
                  </a:lnTo>
                  <a:lnTo>
                    <a:pt x="7094" y="14515"/>
                  </a:lnTo>
                  <a:lnTo>
                    <a:pt x="5797" y="12468"/>
                  </a:lnTo>
                  <a:lnTo>
                    <a:pt x="4439" y="10429"/>
                  </a:lnTo>
                  <a:lnTo>
                    <a:pt x="3021" y="8399"/>
                  </a:lnTo>
                  <a:lnTo>
                    <a:pt x="1541" y="6378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1" name="pg1441"/>
            <p:cNvSpPr/>
            <p:nvPr/>
          </p:nvSpPr>
          <p:spPr>
            <a:xfrm>
              <a:off x="7284461" y="4063268"/>
              <a:ext cx="39727" cy="55006"/>
            </a:xfrm>
            <a:custGeom>
              <a:avLst/>
              <a:pathLst>
                <a:path w="39727" h="55006">
                  <a:moveTo>
                    <a:pt x="11350" y="24010"/>
                  </a:moveTo>
                  <a:lnTo>
                    <a:pt x="12992" y="23919"/>
                  </a:lnTo>
                  <a:lnTo>
                    <a:pt x="14598" y="23818"/>
                  </a:lnTo>
                  <a:lnTo>
                    <a:pt x="16170" y="23709"/>
                  </a:lnTo>
                  <a:lnTo>
                    <a:pt x="17706" y="23591"/>
                  </a:lnTo>
                  <a:lnTo>
                    <a:pt x="19208" y="23465"/>
                  </a:lnTo>
                  <a:lnTo>
                    <a:pt x="20675" y="23329"/>
                  </a:lnTo>
                  <a:lnTo>
                    <a:pt x="22107" y="23185"/>
                  </a:lnTo>
                  <a:lnTo>
                    <a:pt x="23504" y="23033"/>
                  </a:lnTo>
                  <a:lnTo>
                    <a:pt x="24866" y="22871"/>
                  </a:lnTo>
                  <a:lnTo>
                    <a:pt x="26193" y="22701"/>
                  </a:lnTo>
                  <a:lnTo>
                    <a:pt x="26800" y="21828"/>
                  </a:lnTo>
                  <a:lnTo>
                    <a:pt x="27398" y="20954"/>
                  </a:lnTo>
                  <a:lnTo>
                    <a:pt x="27988" y="20081"/>
                  </a:lnTo>
                  <a:lnTo>
                    <a:pt x="28568" y="19208"/>
                  </a:lnTo>
                  <a:lnTo>
                    <a:pt x="29140" y="18335"/>
                  </a:lnTo>
                  <a:lnTo>
                    <a:pt x="29703" y="17462"/>
                  </a:lnTo>
                  <a:lnTo>
                    <a:pt x="30258" y="16589"/>
                  </a:lnTo>
                  <a:lnTo>
                    <a:pt x="30803" y="15716"/>
                  </a:lnTo>
                  <a:lnTo>
                    <a:pt x="31340" y="14843"/>
                  </a:lnTo>
                  <a:lnTo>
                    <a:pt x="31869" y="13969"/>
                  </a:lnTo>
                  <a:lnTo>
                    <a:pt x="39727" y="16589"/>
                  </a:lnTo>
                  <a:lnTo>
                    <a:pt x="37361" y="20418"/>
                  </a:lnTo>
                  <a:lnTo>
                    <a:pt x="34977" y="24045"/>
                  </a:lnTo>
                  <a:lnTo>
                    <a:pt x="32576" y="27472"/>
                  </a:lnTo>
                  <a:lnTo>
                    <a:pt x="30157" y="30699"/>
                  </a:lnTo>
                  <a:lnTo>
                    <a:pt x="27721" y="33724"/>
                  </a:lnTo>
                  <a:lnTo>
                    <a:pt x="25268" y="36549"/>
                  </a:lnTo>
                  <a:lnTo>
                    <a:pt x="22797" y="39172"/>
                  </a:lnTo>
                  <a:lnTo>
                    <a:pt x="20308" y="41595"/>
                  </a:lnTo>
                  <a:lnTo>
                    <a:pt x="17803" y="43817"/>
                  </a:lnTo>
                  <a:lnTo>
                    <a:pt x="15279" y="45839"/>
                  </a:lnTo>
                  <a:lnTo>
                    <a:pt x="17615" y="45481"/>
                  </a:lnTo>
                  <a:lnTo>
                    <a:pt x="19907" y="45105"/>
                  </a:lnTo>
                  <a:lnTo>
                    <a:pt x="22155" y="44712"/>
                  </a:lnTo>
                  <a:lnTo>
                    <a:pt x="24360" y="44302"/>
                  </a:lnTo>
                  <a:lnTo>
                    <a:pt x="26521" y="43874"/>
                  </a:lnTo>
                  <a:lnTo>
                    <a:pt x="28638" y="43429"/>
                  </a:lnTo>
                  <a:lnTo>
                    <a:pt x="30712" y="42966"/>
                  </a:lnTo>
                  <a:lnTo>
                    <a:pt x="32742" y="42486"/>
                  </a:lnTo>
                  <a:lnTo>
                    <a:pt x="34728" y="41988"/>
                  </a:lnTo>
                  <a:lnTo>
                    <a:pt x="36671" y="41473"/>
                  </a:lnTo>
                  <a:lnTo>
                    <a:pt x="38854" y="48021"/>
                  </a:lnTo>
                  <a:lnTo>
                    <a:pt x="35680" y="48877"/>
                  </a:lnTo>
                  <a:lnTo>
                    <a:pt x="32445" y="49698"/>
                  </a:lnTo>
                  <a:lnTo>
                    <a:pt x="29149" y="50484"/>
                  </a:lnTo>
                  <a:lnTo>
                    <a:pt x="25792" y="51234"/>
                  </a:lnTo>
                  <a:lnTo>
                    <a:pt x="22373" y="51950"/>
                  </a:lnTo>
                  <a:lnTo>
                    <a:pt x="18894" y="52631"/>
                  </a:lnTo>
                  <a:lnTo>
                    <a:pt x="15353" y="53278"/>
                  </a:lnTo>
                  <a:lnTo>
                    <a:pt x="11752" y="53889"/>
                  </a:lnTo>
                  <a:lnTo>
                    <a:pt x="8089" y="54465"/>
                  </a:lnTo>
                  <a:lnTo>
                    <a:pt x="4365" y="55006"/>
                  </a:lnTo>
                  <a:lnTo>
                    <a:pt x="2182" y="48021"/>
                  </a:lnTo>
                  <a:lnTo>
                    <a:pt x="4094" y="46502"/>
                  </a:lnTo>
                  <a:lnTo>
                    <a:pt x="5989" y="44913"/>
                  </a:lnTo>
                  <a:lnTo>
                    <a:pt x="7866" y="43254"/>
                  </a:lnTo>
                  <a:lnTo>
                    <a:pt x="9726" y="41525"/>
                  </a:lnTo>
                  <a:lnTo>
                    <a:pt x="11568" y="39727"/>
                  </a:lnTo>
                  <a:lnTo>
                    <a:pt x="13393" y="37858"/>
                  </a:lnTo>
                  <a:lnTo>
                    <a:pt x="15201" y="35920"/>
                  </a:lnTo>
                  <a:lnTo>
                    <a:pt x="16991" y="33912"/>
                  </a:lnTo>
                  <a:lnTo>
                    <a:pt x="18763" y="31834"/>
                  </a:lnTo>
                  <a:lnTo>
                    <a:pt x="20518" y="29686"/>
                  </a:lnTo>
                  <a:lnTo>
                    <a:pt x="18680" y="30109"/>
                  </a:lnTo>
                  <a:lnTo>
                    <a:pt x="16833" y="30506"/>
                  </a:lnTo>
                  <a:lnTo>
                    <a:pt x="14978" y="30878"/>
                  </a:lnTo>
                  <a:lnTo>
                    <a:pt x="13114" y="31222"/>
                  </a:lnTo>
                  <a:lnTo>
                    <a:pt x="11241" y="31541"/>
                  </a:lnTo>
                  <a:lnTo>
                    <a:pt x="9359" y="31834"/>
                  </a:lnTo>
                  <a:lnTo>
                    <a:pt x="7469" y="32100"/>
                  </a:lnTo>
                  <a:lnTo>
                    <a:pt x="5570" y="32340"/>
                  </a:lnTo>
                  <a:lnTo>
                    <a:pt x="3662" y="32554"/>
                  </a:lnTo>
                  <a:lnTo>
                    <a:pt x="1746" y="32742"/>
                  </a:lnTo>
                  <a:lnTo>
                    <a:pt x="0" y="24884"/>
                  </a:lnTo>
                  <a:lnTo>
                    <a:pt x="2226" y="22906"/>
                  </a:lnTo>
                  <a:lnTo>
                    <a:pt x="4365" y="20815"/>
                  </a:lnTo>
                  <a:lnTo>
                    <a:pt x="6417" y="18610"/>
                  </a:lnTo>
                  <a:lnTo>
                    <a:pt x="8382" y="16292"/>
                  </a:lnTo>
                  <a:lnTo>
                    <a:pt x="10259" y="13860"/>
                  </a:lnTo>
                  <a:lnTo>
                    <a:pt x="12049" y="11315"/>
                  </a:lnTo>
                  <a:lnTo>
                    <a:pt x="13751" y="8657"/>
                  </a:lnTo>
                  <a:lnTo>
                    <a:pt x="15367" y="5884"/>
                  </a:lnTo>
                  <a:lnTo>
                    <a:pt x="16894" y="2999"/>
                  </a:lnTo>
                  <a:lnTo>
                    <a:pt x="18335" y="0"/>
                  </a:lnTo>
                  <a:lnTo>
                    <a:pt x="26193" y="2182"/>
                  </a:lnTo>
                  <a:lnTo>
                    <a:pt x="24945" y="4837"/>
                  </a:lnTo>
                  <a:lnTo>
                    <a:pt x="23644" y="7386"/>
                  </a:lnTo>
                  <a:lnTo>
                    <a:pt x="22290" y="9831"/>
                  </a:lnTo>
                  <a:lnTo>
                    <a:pt x="20885" y="12171"/>
                  </a:lnTo>
                  <a:lnTo>
                    <a:pt x="19427" y="14406"/>
                  </a:lnTo>
                  <a:lnTo>
                    <a:pt x="17916" y="16536"/>
                  </a:lnTo>
                  <a:lnTo>
                    <a:pt x="16353" y="18562"/>
                  </a:lnTo>
                  <a:lnTo>
                    <a:pt x="14738" y="20483"/>
                  </a:lnTo>
                  <a:lnTo>
                    <a:pt x="13070" y="222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2" name="pg1442"/>
            <p:cNvSpPr/>
            <p:nvPr/>
          </p:nvSpPr>
          <p:spPr>
            <a:xfrm>
              <a:off x="7285334" y="4120458"/>
              <a:ext cx="39727" cy="15716"/>
            </a:xfrm>
            <a:custGeom>
              <a:avLst/>
              <a:pathLst>
                <a:path w="39727" h="15716">
                  <a:moveTo>
                    <a:pt x="38417" y="0"/>
                  </a:moveTo>
                  <a:lnTo>
                    <a:pt x="39727" y="7421"/>
                  </a:lnTo>
                  <a:lnTo>
                    <a:pt x="36278" y="8368"/>
                  </a:lnTo>
                  <a:lnTo>
                    <a:pt x="32742" y="9290"/>
                  </a:lnTo>
                  <a:lnTo>
                    <a:pt x="29118" y="10185"/>
                  </a:lnTo>
                  <a:lnTo>
                    <a:pt x="25407" y="11053"/>
                  </a:lnTo>
                  <a:lnTo>
                    <a:pt x="21609" y="11896"/>
                  </a:lnTo>
                  <a:lnTo>
                    <a:pt x="17724" y="12712"/>
                  </a:lnTo>
                  <a:lnTo>
                    <a:pt x="13751" y="13502"/>
                  </a:lnTo>
                  <a:lnTo>
                    <a:pt x="9691" y="14266"/>
                  </a:lnTo>
                  <a:lnTo>
                    <a:pt x="5544" y="15004"/>
                  </a:lnTo>
                  <a:lnTo>
                    <a:pt x="1309" y="15716"/>
                  </a:lnTo>
                  <a:lnTo>
                    <a:pt x="0" y="7421"/>
                  </a:lnTo>
                  <a:lnTo>
                    <a:pt x="4548" y="6718"/>
                  </a:lnTo>
                  <a:lnTo>
                    <a:pt x="8940" y="6007"/>
                  </a:lnTo>
                  <a:lnTo>
                    <a:pt x="13175" y="5286"/>
                  </a:lnTo>
                  <a:lnTo>
                    <a:pt x="17252" y="4557"/>
                  </a:lnTo>
                  <a:lnTo>
                    <a:pt x="21173" y="3819"/>
                  </a:lnTo>
                  <a:lnTo>
                    <a:pt x="24936" y="3073"/>
                  </a:lnTo>
                  <a:lnTo>
                    <a:pt x="28542" y="2318"/>
                  </a:lnTo>
                  <a:lnTo>
                    <a:pt x="31991" y="1554"/>
                  </a:lnTo>
                  <a:lnTo>
                    <a:pt x="35282" y="7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3" name="pg1443"/>
            <p:cNvSpPr/>
            <p:nvPr/>
          </p:nvSpPr>
          <p:spPr>
            <a:xfrm>
              <a:off x="7407572" y="4040567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4" name="pg1444"/>
            <p:cNvSpPr/>
            <p:nvPr/>
          </p:nvSpPr>
          <p:spPr>
            <a:xfrm>
              <a:off x="7416303" y="4048862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5" name="pg1445"/>
            <p:cNvSpPr/>
            <p:nvPr/>
          </p:nvSpPr>
          <p:spPr>
            <a:xfrm>
              <a:off x="7398404" y="4087279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6" name="pg1446"/>
            <p:cNvSpPr/>
            <p:nvPr/>
          </p:nvSpPr>
          <p:spPr>
            <a:xfrm>
              <a:off x="7406698" y="4095137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7" name="pg1447"/>
            <p:cNvSpPr/>
            <p:nvPr/>
          </p:nvSpPr>
          <p:spPr>
            <a:xfrm>
              <a:off x="7449482" y="4087279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8" name="pg1448"/>
            <p:cNvSpPr/>
            <p:nvPr/>
          </p:nvSpPr>
          <p:spPr>
            <a:xfrm>
              <a:off x="7457776" y="4095137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9" name="pg1449"/>
            <p:cNvSpPr/>
            <p:nvPr/>
          </p:nvSpPr>
          <p:spPr>
            <a:xfrm>
              <a:off x="7506671" y="4041440"/>
              <a:ext cx="99536" cy="95607"/>
            </a:xfrm>
            <a:custGeom>
              <a:avLst/>
              <a:pathLst>
                <a:path w="99536" h="95607">
                  <a:moveTo>
                    <a:pt x="6984" y="0"/>
                  </a:moveTo>
                  <a:lnTo>
                    <a:pt x="92551" y="0"/>
                  </a:lnTo>
                  <a:lnTo>
                    <a:pt x="92551" y="8294"/>
                  </a:lnTo>
                  <a:lnTo>
                    <a:pt x="52387" y="8294"/>
                  </a:lnTo>
                  <a:lnTo>
                    <a:pt x="52287" y="10975"/>
                  </a:lnTo>
                  <a:lnTo>
                    <a:pt x="52160" y="13603"/>
                  </a:lnTo>
                  <a:lnTo>
                    <a:pt x="52007" y="16179"/>
                  </a:lnTo>
                  <a:lnTo>
                    <a:pt x="51828" y="18702"/>
                  </a:lnTo>
                  <a:lnTo>
                    <a:pt x="51623" y="21173"/>
                  </a:lnTo>
                  <a:lnTo>
                    <a:pt x="51392" y="23591"/>
                  </a:lnTo>
                  <a:lnTo>
                    <a:pt x="51134" y="25958"/>
                  </a:lnTo>
                  <a:lnTo>
                    <a:pt x="50850" y="28271"/>
                  </a:lnTo>
                  <a:lnTo>
                    <a:pt x="50540" y="30533"/>
                  </a:lnTo>
                  <a:lnTo>
                    <a:pt x="50204" y="32742"/>
                  </a:lnTo>
                  <a:lnTo>
                    <a:pt x="97790" y="32742"/>
                  </a:lnTo>
                  <a:lnTo>
                    <a:pt x="97790" y="41036"/>
                  </a:lnTo>
                  <a:lnTo>
                    <a:pt x="61118" y="41036"/>
                  </a:lnTo>
                  <a:lnTo>
                    <a:pt x="61118" y="82073"/>
                  </a:lnTo>
                  <a:lnTo>
                    <a:pt x="61134" y="82331"/>
                  </a:lnTo>
                  <a:lnTo>
                    <a:pt x="61179" y="82580"/>
                  </a:lnTo>
                  <a:lnTo>
                    <a:pt x="61256" y="82820"/>
                  </a:lnTo>
                  <a:lnTo>
                    <a:pt x="61363" y="83051"/>
                  </a:lnTo>
                  <a:lnTo>
                    <a:pt x="61500" y="83274"/>
                  </a:lnTo>
                  <a:lnTo>
                    <a:pt x="61668" y="83488"/>
                  </a:lnTo>
                  <a:lnTo>
                    <a:pt x="61867" y="83693"/>
                  </a:lnTo>
                  <a:lnTo>
                    <a:pt x="62096" y="83889"/>
                  </a:lnTo>
                  <a:lnTo>
                    <a:pt x="62356" y="84077"/>
                  </a:lnTo>
                  <a:lnTo>
                    <a:pt x="62646" y="84256"/>
                  </a:lnTo>
                  <a:lnTo>
                    <a:pt x="63006" y="84422"/>
                  </a:lnTo>
                  <a:lnTo>
                    <a:pt x="63476" y="84570"/>
                  </a:lnTo>
                  <a:lnTo>
                    <a:pt x="64054" y="84701"/>
                  </a:lnTo>
                  <a:lnTo>
                    <a:pt x="64742" y="84815"/>
                  </a:lnTo>
                  <a:lnTo>
                    <a:pt x="65538" y="84911"/>
                  </a:lnTo>
                  <a:lnTo>
                    <a:pt x="66444" y="84989"/>
                  </a:lnTo>
                  <a:lnTo>
                    <a:pt x="67459" y="85051"/>
                  </a:lnTo>
                  <a:lnTo>
                    <a:pt x="68583" y="85094"/>
                  </a:lnTo>
                  <a:lnTo>
                    <a:pt x="69817" y="85120"/>
                  </a:lnTo>
                  <a:lnTo>
                    <a:pt x="71159" y="85129"/>
                  </a:lnTo>
                  <a:lnTo>
                    <a:pt x="73835" y="85112"/>
                  </a:lnTo>
                  <a:lnTo>
                    <a:pt x="76276" y="85059"/>
                  </a:lnTo>
                  <a:lnTo>
                    <a:pt x="78480" y="84972"/>
                  </a:lnTo>
                  <a:lnTo>
                    <a:pt x="80449" y="84850"/>
                  </a:lnTo>
                  <a:lnTo>
                    <a:pt x="82182" y="84693"/>
                  </a:lnTo>
                  <a:lnTo>
                    <a:pt x="83680" y="84501"/>
                  </a:lnTo>
                  <a:lnTo>
                    <a:pt x="84941" y="84274"/>
                  </a:lnTo>
                  <a:lnTo>
                    <a:pt x="85967" y="84012"/>
                  </a:lnTo>
                  <a:lnTo>
                    <a:pt x="86758" y="83715"/>
                  </a:lnTo>
                  <a:lnTo>
                    <a:pt x="87312" y="83383"/>
                  </a:lnTo>
                  <a:lnTo>
                    <a:pt x="87814" y="82863"/>
                  </a:lnTo>
                  <a:lnTo>
                    <a:pt x="88272" y="82178"/>
                  </a:lnTo>
                  <a:lnTo>
                    <a:pt x="88687" y="81327"/>
                  </a:lnTo>
                  <a:lnTo>
                    <a:pt x="89058" y="80310"/>
                  </a:lnTo>
                  <a:lnTo>
                    <a:pt x="89386" y="79126"/>
                  </a:lnTo>
                  <a:lnTo>
                    <a:pt x="89669" y="77777"/>
                  </a:lnTo>
                  <a:lnTo>
                    <a:pt x="89910" y="76263"/>
                  </a:lnTo>
                  <a:lnTo>
                    <a:pt x="90106" y="74582"/>
                  </a:lnTo>
                  <a:lnTo>
                    <a:pt x="90259" y="72735"/>
                  </a:lnTo>
                  <a:lnTo>
                    <a:pt x="90368" y="70723"/>
                  </a:lnTo>
                  <a:lnTo>
                    <a:pt x="99536" y="73342"/>
                  </a:lnTo>
                  <a:lnTo>
                    <a:pt x="99331" y="75865"/>
                  </a:lnTo>
                  <a:lnTo>
                    <a:pt x="99064" y="78197"/>
                  </a:lnTo>
                  <a:lnTo>
                    <a:pt x="98737" y="80336"/>
                  </a:lnTo>
                  <a:lnTo>
                    <a:pt x="98348" y="82283"/>
                  </a:lnTo>
                  <a:lnTo>
                    <a:pt x="97899" y="84038"/>
                  </a:lnTo>
                  <a:lnTo>
                    <a:pt x="97388" y="85601"/>
                  </a:lnTo>
                  <a:lnTo>
                    <a:pt x="96816" y="86971"/>
                  </a:lnTo>
                  <a:lnTo>
                    <a:pt x="96183" y="88150"/>
                  </a:lnTo>
                  <a:lnTo>
                    <a:pt x="95489" y="89137"/>
                  </a:lnTo>
                  <a:lnTo>
                    <a:pt x="94734" y="89931"/>
                  </a:lnTo>
                  <a:lnTo>
                    <a:pt x="93791" y="90595"/>
                  </a:lnTo>
                  <a:lnTo>
                    <a:pt x="92533" y="91189"/>
                  </a:lnTo>
                  <a:lnTo>
                    <a:pt x="90962" y="91713"/>
                  </a:lnTo>
                  <a:lnTo>
                    <a:pt x="89076" y="92167"/>
                  </a:lnTo>
                  <a:lnTo>
                    <a:pt x="86875" y="92551"/>
                  </a:lnTo>
                  <a:lnTo>
                    <a:pt x="84361" y="92865"/>
                  </a:lnTo>
                  <a:lnTo>
                    <a:pt x="81532" y="93110"/>
                  </a:lnTo>
                  <a:lnTo>
                    <a:pt x="78389" y="93284"/>
                  </a:lnTo>
                  <a:lnTo>
                    <a:pt x="74931" y="93389"/>
                  </a:lnTo>
                  <a:lnTo>
                    <a:pt x="71159" y="93424"/>
                  </a:lnTo>
                  <a:lnTo>
                    <a:pt x="68885" y="93404"/>
                  </a:lnTo>
                  <a:lnTo>
                    <a:pt x="66776" y="93345"/>
                  </a:lnTo>
                  <a:lnTo>
                    <a:pt x="64833" y="93247"/>
                  </a:lnTo>
                  <a:lnTo>
                    <a:pt x="63057" y="93110"/>
                  </a:lnTo>
                  <a:lnTo>
                    <a:pt x="61446" y="92933"/>
                  </a:lnTo>
                  <a:lnTo>
                    <a:pt x="60001" y="92717"/>
                  </a:lnTo>
                  <a:lnTo>
                    <a:pt x="58722" y="92461"/>
                  </a:lnTo>
                  <a:lnTo>
                    <a:pt x="57608" y="92167"/>
                  </a:lnTo>
                  <a:lnTo>
                    <a:pt x="56661" y="91833"/>
                  </a:lnTo>
                  <a:lnTo>
                    <a:pt x="55879" y="91459"/>
                  </a:lnTo>
                  <a:lnTo>
                    <a:pt x="55216" y="91038"/>
                  </a:lnTo>
                  <a:lnTo>
                    <a:pt x="54622" y="90560"/>
                  </a:lnTo>
                  <a:lnTo>
                    <a:pt x="54098" y="90025"/>
                  </a:lnTo>
                  <a:lnTo>
                    <a:pt x="53644" y="89434"/>
                  </a:lnTo>
                  <a:lnTo>
                    <a:pt x="53260" y="88785"/>
                  </a:lnTo>
                  <a:lnTo>
                    <a:pt x="52946" y="88080"/>
                  </a:lnTo>
                  <a:lnTo>
                    <a:pt x="52701" y="87319"/>
                  </a:lnTo>
                  <a:lnTo>
                    <a:pt x="52527" y="86500"/>
                  </a:lnTo>
                  <a:lnTo>
                    <a:pt x="52422" y="85625"/>
                  </a:lnTo>
                  <a:lnTo>
                    <a:pt x="52387" y="84693"/>
                  </a:lnTo>
                  <a:lnTo>
                    <a:pt x="52387" y="41036"/>
                  </a:lnTo>
                  <a:lnTo>
                    <a:pt x="48458" y="41036"/>
                  </a:lnTo>
                  <a:lnTo>
                    <a:pt x="46699" y="47633"/>
                  </a:lnTo>
                  <a:lnTo>
                    <a:pt x="44389" y="53976"/>
                  </a:lnTo>
                  <a:lnTo>
                    <a:pt x="41530" y="60066"/>
                  </a:lnTo>
                  <a:lnTo>
                    <a:pt x="38120" y="65903"/>
                  </a:lnTo>
                  <a:lnTo>
                    <a:pt x="34161" y="71487"/>
                  </a:lnTo>
                  <a:lnTo>
                    <a:pt x="29651" y="76817"/>
                  </a:lnTo>
                  <a:lnTo>
                    <a:pt x="24591" y="81894"/>
                  </a:lnTo>
                  <a:lnTo>
                    <a:pt x="18981" y="86718"/>
                  </a:lnTo>
                  <a:lnTo>
                    <a:pt x="12821" y="91289"/>
                  </a:lnTo>
                  <a:lnTo>
                    <a:pt x="6111" y="95607"/>
                  </a:lnTo>
                  <a:lnTo>
                    <a:pt x="0" y="88622"/>
                  </a:lnTo>
                  <a:lnTo>
                    <a:pt x="6124" y="84688"/>
                  </a:lnTo>
                  <a:lnTo>
                    <a:pt x="11752" y="80571"/>
                  </a:lnTo>
                  <a:lnTo>
                    <a:pt x="16881" y="76271"/>
                  </a:lnTo>
                  <a:lnTo>
                    <a:pt x="21513" y="71788"/>
                  </a:lnTo>
                  <a:lnTo>
                    <a:pt x="25648" y="67121"/>
                  </a:lnTo>
                  <a:lnTo>
                    <a:pt x="29284" y="62271"/>
                  </a:lnTo>
                  <a:lnTo>
                    <a:pt x="32423" y="57237"/>
                  </a:lnTo>
                  <a:lnTo>
                    <a:pt x="35064" y="52020"/>
                  </a:lnTo>
                  <a:lnTo>
                    <a:pt x="37208" y="46620"/>
                  </a:lnTo>
                  <a:lnTo>
                    <a:pt x="38854" y="41036"/>
                  </a:lnTo>
                  <a:lnTo>
                    <a:pt x="1746" y="41036"/>
                  </a:lnTo>
                  <a:lnTo>
                    <a:pt x="1746" y="32742"/>
                  </a:lnTo>
                  <a:lnTo>
                    <a:pt x="41036" y="32742"/>
                  </a:lnTo>
                  <a:lnTo>
                    <a:pt x="41377" y="30533"/>
                  </a:lnTo>
                  <a:lnTo>
                    <a:pt x="41700" y="28271"/>
                  </a:lnTo>
                  <a:lnTo>
                    <a:pt x="42006" y="25958"/>
                  </a:lnTo>
                  <a:lnTo>
                    <a:pt x="42294" y="23591"/>
                  </a:lnTo>
                  <a:lnTo>
                    <a:pt x="42564" y="21173"/>
                  </a:lnTo>
                  <a:lnTo>
                    <a:pt x="42818" y="18702"/>
                  </a:lnTo>
                  <a:lnTo>
                    <a:pt x="43053" y="16179"/>
                  </a:lnTo>
                  <a:lnTo>
                    <a:pt x="43272" y="13603"/>
                  </a:lnTo>
                  <a:lnTo>
                    <a:pt x="43472" y="10975"/>
                  </a:lnTo>
                  <a:lnTo>
                    <a:pt x="43656" y="8294"/>
                  </a:lnTo>
                  <a:lnTo>
                    <a:pt x="698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0" name="pg1450"/>
            <p:cNvSpPr/>
            <p:nvPr/>
          </p:nvSpPr>
          <p:spPr>
            <a:xfrm>
              <a:off x="7621924" y="4037075"/>
              <a:ext cx="23574" cy="20081"/>
            </a:xfrm>
            <a:custGeom>
              <a:avLst/>
              <a:pathLst>
                <a:path w="23574" h="20081">
                  <a:moveTo>
                    <a:pt x="6111" y="0"/>
                  </a:moveTo>
                  <a:lnTo>
                    <a:pt x="8015" y="1069"/>
                  </a:lnTo>
                  <a:lnTo>
                    <a:pt x="9883" y="2182"/>
                  </a:lnTo>
                  <a:lnTo>
                    <a:pt x="11717" y="3339"/>
                  </a:lnTo>
                  <a:lnTo>
                    <a:pt x="13515" y="4540"/>
                  </a:lnTo>
                  <a:lnTo>
                    <a:pt x="15279" y="5784"/>
                  </a:lnTo>
                  <a:lnTo>
                    <a:pt x="17008" y="7072"/>
                  </a:lnTo>
                  <a:lnTo>
                    <a:pt x="18702" y="8403"/>
                  </a:lnTo>
                  <a:lnTo>
                    <a:pt x="20361" y="9778"/>
                  </a:lnTo>
                  <a:lnTo>
                    <a:pt x="21985" y="11197"/>
                  </a:lnTo>
                  <a:lnTo>
                    <a:pt x="23574" y="12660"/>
                  </a:lnTo>
                  <a:lnTo>
                    <a:pt x="17899" y="20081"/>
                  </a:lnTo>
                  <a:lnTo>
                    <a:pt x="16148" y="18449"/>
                  </a:lnTo>
                  <a:lnTo>
                    <a:pt x="14389" y="16868"/>
                  </a:lnTo>
                  <a:lnTo>
                    <a:pt x="12621" y="15340"/>
                  </a:lnTo>
                  <a:lnTo>
                    <a:pt x="10844" y="13865"/>
                  </a:lnTo>
                  <a:lnTo>
                    <a:pt x="9058" y="12442"/>
                  </a:lnTo>
                  <a:lnTo>
                    <a:pt x="7264" y="11071"/>
                  </a:lnTo>
                  <a:lnTo>
                    <a:pt x="5461" y="9752"/>
                  </a:lnTo>
                  <a:lnTo>
                    <a:pt x="3649" y="8486"/>
                  </a:lnTo>
                  <a:lnTo>
                    <a:pt x="1829" y="7273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1" name="pg1451"/>
            <p:cNvSpPr/>
            <p:nvPr/>
          </p:nvSpPr>
          <p:spPr>
            <a:xfrm>
              <a:off x="7617558" y="4064142"/>
              <a:ext cx="22264" cy="18335"/>
            </a:xfrm>
            <a:custGeom>
              <a:avLst/>
              <a:pathLst>
                <a:path w="22264" h="18335">
                  <a:moveTo>
                    <a:pt x="6111" y="0"/>
                  </a:moveTo>
                  <a:lnTo>
                    <a:pt x="7845" y="973"/>
                  </a:lnTo>
                  <a:lnTo>
                    <a:pt x="9551" y="1973"/>
                  </a:lnTo>
                  <a:lnTo>
                    <a:pt x="11232" y="2999"/>
                  </a:lnTo>
                  <a:lnTo>
                    <a:pt x="12887" y="4051"/>
                  </a:lnTo>
                  <a:lnTo>
                    <a:pt x="14515" y="5129"/>
                  </a:lnTo>
                  <a:lnTo>
                    <a:pt x="16117" y="6234"/>
                  </a:lnTo>
                  <a:lnTo>
                    <a:pt x="17693" y="7364"/>
                  </a:lnTo>
                  <a:lnTo>
                    <a:pt x="19243" y="8521"/>
                  </a:lnTo>
                  <a:lnTo>
                    <a:pt x="20767" y="9704"/>
                  </a:lnTo>
                  <a:lnTo>
                    <a:pt x="22264" y="10914"/>
                  </a:lnTo>
                  <a:lnTo>
                    <a:pt x="16152" y="18335"/>
                  </a:lnTo>
                  <a:lnTo>
                    <a:pt x="14655" y="16877"/>
                  </a:lnTo>
                  <a:lnTo>
                    <a:pt x="13131" y="15471"/>
                  </a:lnTo>
                  <a:lnTo>
                    <a:pt x="11582" y="14118"/>
                  </a:lnTo>
                  <a:lnTo>
                    <a:pt x="10006" y="12817"/>
                  </a:lnTo>
                  <a:lnTo>
                    <a:pt x="8403" y="11568"/>
                  </a:lnTo>
                  <a:lnTo>
                    <a:pt x="6775" y="10372"/>
                  </a:lnTo>
                  <a:lnTo>
                    <a:pt x="5120" y="9228"/>
                  </a:lnTo>
                  <a:lnTo>
                    <a:pt x="3440" y="8137"/>
                  </a:lnTo>
                  <a:lnTo>
                    <a:pt x="1733" y="7098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2" name="pg1452"/>
            <p:cNvSpPr/>
            <p:nvPr/>
          </p:nvSpPr>
          <p:spPr>
            <a:xfrm>
              <a:off x="7617122" y="4091645"/>
              <a:ext cx="24010" cy="44965"/>
            </a:xfrm>
            <a:custGeom>
              <a:avLst/>
              <a:pathLst>
                <a:path w="24010" h="44965">
                  <a:moveTo>
                    <a:pt x="16589" y="0"/>
                  </a:moveTo>
                  <a:lnTo>
                    <a:pt x="24010" y="5238"/>
                  </a:lnTo>
                  <a:lnTo>
                    <a:pt x="22915" y="9329"/>
                  </a:lnTo>
                  <a:lnTo>
                    <a:pt x="21723" y="13393"/>
                  </a:lnTo>
                  <a:lnTo>
                    <a:pt x="20435" y="17431"/>
                  </a:lnTo>
                  <a:lnTo>
                    <a:pt x="19051" y="21443"/>
                  </a:lnTo>
                  <a:lnTo>
                    <a:pt x="17571" y="25429"/>
                  </a:lnTo>
                  <a:lnTo>
                    <a:pt x="15995" y="29389"/>
                  </a:lnTo>
                  <a:lnTo>
                    <a:pt x="14323" y="33322"/>
                  </a:lnTo>
                  <a:lnTo>
                    <a:pt x="12555" y="37230"/>
                  </a:lnTo>
                  <a:lnTo>
                    <a:pt x="10691" y="41111"/>
                  </a:lnTo>
                  <a:lnTo>
                    <a:pt x="8731" y="44965"/>
                  </a:lnTo>
                  <a:lnTo>
                    <a:pt x="0" y="38854"/>
                  </a:lnTo>
                  <a:lnTo>
                    <a:pt x="2051" y="35165"/>
                  </a:lnTo>
                  <a:lnTo>
                    <a:pt x="4016" y="31432"/>
                  </a:lnTo>
                  <a:lnTo>
                    <a:pt x="5893" y="27656"/>
                  </a:lnTo>
                  <a:lnTo>
                    <a:pt x="7683" y="23836"/>
                  </a:lnTo>
                  <a:lnTo>
                    <a:pt x="9386" y="19972"/>
                  </a:lnTo>
                  <a:lnTo>
                    <a:pt x="11001" y="16065"/>
                  </a:lnTo>
                  <a:lnTo>
                    <a:pt x="12529" y="12114"/>
                  </a:lnTo>
                  <a:lnTo>
                    <a:pt x="13970" y="8120"/>
                  </a:lnTo>
                  <a:lnTo>
                    <a:pt x="15323" y="40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3" name="pg1453"/>
            <p:cNvSpPr/>
            <p:nvPr/>
          </p:nvSpPr>
          <p:spPr>
            <a:xfrm>
              <a:off x="7647681" y="4036202"/>
              <a:ext cx="70286" cy="100409"/>
            </a:xfrm>
            <a:custGeom>
              <a:avLst/>
              <a:pathLst>
                <a:path w="70286" h="100409">
                  <a:moveTo>
                    <a:pt x="4802" y="18772"/>
                  </a:moveTo>
                  <a:lnTo>
                    <a:pt x="30122" y="18772"/>
                  </a:lnTo>
                  <a:lnTo>
                    <a:pt x="30122" y="0"/>
                  </a:lnTo>
                  <a:lnTo>
                    <a:pt x="39290" y="0"/>
                  </a:lnTo>
                  <a:lnTo>
                    <a:pt x="39290" y="18772"/>
                  </a:lnTo>
                  <a:lnTo>
                    <a:pt x="64611" y="18772"/>
                  </a:lnTo>
                  <a:lnTo>
                    <a:pt x="64611" y="27066"/>
                  </a:lnTo>
                  <a:lnTo>
                    <a:pt x="39290" y="27066"/>
                  </a:lnTo>
                  <a:lnTo>
                    <a:pt x="39290" y="45839"/>
                  </a:lnTo>
                  <a:lnTo>
                    <a:pt x="70286" y="45839"/>
                  </a:lnTo>
                  <a:lnTo>
                    <a:pt x="70286" y="54570"/>
                  </a:lnTo>
                  <a:lnTo>
                    <a:pt x="33615" y="54570"/>
                  </a:lnTo>
                  <a:lnTo>
                    <a:pt x="31864" y="59062"/>
                  </a:lnTo>
                  <a:lnTo>
                    <a:pt x="30105" y="63284"/>
                  </a:lnTo>
                  <a:lnTo>
                    <a:pt x="28337" y="67234"/>
                  </a:lnTo>
                  <a:lnTo>
                    <a:pt x="26560" y="70915"/>
                  </a:lnTo>
                  <a:lnTo>
                    <a:pt x="24774" y="74324"/>
                  </a:lnTo>
                  <a:lnTo>
                    <a:pt x="22980" y="77463"/>
                  </a:lnTo>
                  <a:lnTo>
                    <a:pt x="21177" y="80331"/>
                  </a:lnTo>
                  <a:lnTo>
                    <a:pt x="19365" y="82929"/>
                  </a:lnTo>
                  <a:lnTo>
                    <a:pt x="17545" y="85256"/>
                  </a:lnTo>
                  <a:lnTo>
                    <a:pt x="15716" y="87312"/>
                  </a:lnTo>
                  <a:lnTo>
                    <a:pt x="19130" y="86937"/>
                  </a:lnTo>
                  <a:lnTo>
                    <a:pt x="22561" y="86509"/>
                  </a:lnTo>
                  <a:lnTo>
                    <a:pt x="26010" y="86029"/>
                  </a:lnTo>
                  <a:lnTo>
                    <a:pt x="29476" y="85496"/>
                  </a:lnTo>
                  <a:lnTo>
                    <a:pt x="32960" y="84911"/>
                  </a:lnTo>
                  <a:lnTo>
                    <a:pt x="36461" y="84274"/>
                  </a:lnTo>
                  <a:lnTo>
                    <a:pt x="39980" y="83584"/>
                  </a:lnTo>
                  <a:lnTo>
                    <a:pt x="43516" y="82842"/>
                  </a:lnTo>
                  <a:lnTo>
                    <a:pt x="47070" y="82047"/>
                  </a:lnTo>
                  <a:lnTo>
                    <a:pt x="50641" y="81200"/>
                  </a:lnTo>
                  <a:lnTo>
                    <a:pt x="49934" y="79550"/>
                  </a:lnTo>
                  <a:lnTo>
                    <a:pt x="49209" y="77917"/>
                  </a:lnTo>
                  <a:lnTo>
                    <a:pt x="48467" y="76302"/>
                  </a:lnTo>
                  <a:lnTo>
                    <a:pt x="47707" y="74704"/>
                  </a:lnTo>
                  <a:lnTo>
                    <a:pt x="46930" y="73124"/>
                  </a:lnTo>
                  <a:lnTo>
                    <a:pt x="46135" y="71561"/>
                  </a:lnTo>
                  <a:lnTo>
                    <a:pt x="45323" y="70015"/>
                  </a:lnTo>
                  <a:lnTo>
                    <a:pt x="44494" y="68487"/>
                  </a:lnTo>
                  <a:lnTo>
                    <a:pt x="43647" y="66977"/>
                  </a:lnTo>
                  <a:lnTo>
                    <a:pt x="42783" y="65484"/>
                  </a:lnTo>
                  <a:lnTo>
                    <a:pt x="50641" y="61991"/>
                  </a:lnTo>
                  <a:lnTo>
                    <a:pt x="52531" y="65165"/>
                  </a:lnTo>
                  <a:lnTo>
                    <a:pt x="54360" y="68400"/>
                  </a:lnTo>
                  <a:lnTo>
                    <a:pt x="56128" y="71696"/>
                  </a:lnTo>
                  <a:lnTo>
                    <a:pt x="57835" y="75053"/>
                  </a:lnTo>
                  <a:lnTo>
                    <a:pt x="59481" y="78472"/>
                  </a:lnTo>
                  <a:lnTo>
                    <a:pt x="61066" y="81951"/>
                  </a:lnTo>
                  <a:lnTo>
                    <a:pt x="62589" y="85492"/>
                  </a:lnTo>
                  <a:lnTo>
                    <a:pt x="64052" y="89093"/>
                  </a:lnTo>
                  <a:lnTo>
                    <a:pt x="65453" y="92756"/>
                  </a:lnTo>
                  <a:lnTo>
                    <a:pt x="66794" y="96480"/>
                  </a:lnTo>
                  <a:lnTo>
                    <a:pt x="57626" y="100409"/>
                  </a:lnTo>
                  <a:lnTo>
                    <a:pt x="54133" y="89495"/>
                  </a:lnTo>
                  <a:lnTo>
                    <a:pt x="49567" y="90508"/>
                  </a:lnTo>
                  <a:lnTo>
                    <a:pt x="44948" y="91451"/>
                  </a:lnTo>
                  <a:lnTo>
                    <a:pt x="40277" y="92324"/>
                  </a:lnTo>
                  <a:lnTo>
                    <a:pt x="35553" y="93127"/>
                  </a:lnTo>
                  <a:lnTo>
                    <a:pt x="30777" y="93860"/>
                  </a:lnTo>
                  <a:lnTo>
                    <a:pt x="25949" y="94524"/>
                  </a:lnTo>
                  <a:lnTo>
                    <a:pt x="21068" y="95118"/>
                  </a:lnTo>
                  <a:lnTo>
                    <a:pt x="16135" y="95642"/>
                  </a:lnTo>
                  <a:lnTo>
                    <a:pt x="11149" y="96096"/>
                  </a:lnTo>
                  <a:lnTo>
                    <a:pt x="6111" y="96480"/>
                  </a:lnTo>
                  <a:lnTo>
                    <a:pt x="3492" y="88185"/>
                  </a:lnTo>
                  <a:lnTo>
                    <a:pt x="5815" y="85727"/>
                  </a:lnTo>
                  <a:lnTo>
                    <a:pt x="8067" y="83069"/>
                  </a:lnTo>
                  <a:lnTo>
                    <a:pt x="10250" y="80209"/>
                  </a:lnTo>
                  <a:lnTo>
                    <a:pt x="12363" y="77149"/>
                  </a:lnTo>
                  <a:lnTo>
                    <a:pt x="14406" y="73888"/>
                  </a:lnTo>
                  <a:lnTo>
                    <a:pt x="16379" y="70426"/>
                  </a:lnTo>
                  <a:lnTo>
                    <a:pt x="18283" y="66763"/>
                  </a:lnTo>
                  <a:lnTo>
                    <a:pt x="20116" y="62899"/>
                  </a:lnTo>
                  <a:lnTo>
                    <a:pt x="21880" y="58835"/>
                  </a:lnTo>
                  <a:lnTo>
                    <a:pt x="23574" y="54570"/>
                  </a:lnTo>
                  <a:lnTo>
                    <a:pt x="0" y="54570"/>
                  </a:lnTo>
                  <a:lnTo>
                    <a:pt x="0" y="45839"/>
                  </a:lnTo>
                  <a:lnTo>
                    <a:pt x="30122" y="45839"/>
                  </a:lnTo>
                  <a:lnTo>
                    <a:pt x="30122" y="27066"/>
                  </a:lnTo>
                  <a:lnTo>
                    <a:pt x="4802" y="270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4" name="pg1454"/>
            <p:cNvSpPr/>
            <p:nvPr/>
          </p:nvSpPr>
          <p:spPr>
            <a:xfrm>
              <a:off x="7730191" y="4036638"/>
              <a:ext cx="96916" cy="99536"/>
            </a:xfrm>
            <a:custGeom>
              <a:avLst/>
              <a:pathLst>
                <a:path w="96916" h="99536">
                  <a:moveTo>
                    <a:pt x="0" y="39727"/>
                  </a:moveTo>
                  <a:lnTo>
                    <a:pt x="22701" y="39727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9727"/>
                  </a:lnTo>
                  <a:lnTo>
                    <a:pt x="96916" y="39727"/>
                  </a:lnTo>
                  <a:lnTo>
                    <a:pt x="96916" y="48021"/>
                  </a:lnTo>
                  <a:lnTo>
                    <a:pt x="56316" y="48021"/>
                  </a:lnTo>
                  <a:lnTo>
                    <a:pt x="58687" y="53361"/>
                  </a:lnTo>
                  <a:lnTo>
                    <a:pt x="61433" y="58377"/>
                  </a:lnTo>
                  <a:lnTo>
                    <a:pt x="64554" y="63070"/>
                  </a:lnTo>
                  <a:lnTo>
                    <a:pt x="68051" y="67440"/>
                  </a:lnTo>
                  <a:lnTo>
                    <a:pt x="71923" y="71487"/>
                  </a:lnTo>
                  <a:lnTo>
                    <a:pt x="76171" y="75210"/>
                  </a:lnTo>
                  <a:lnTo>
                    <a:pt x="80794" y="78611"/>
                  </a:lnTo>
                  <a:lnTo>
                    <a:pt x="85793" y="81689"/>
                  </a:lnTo>
                  <a:lnTo>
                    <a:pt x="91167" y="84444"/>
                  </a:lnTo>
                  <a:lnTo>
                    <a:pt x="96916" y="86875"/>
                  </a:lnTo>
                  <a:lnTo>
                    <a:pt x="91678" y="96043"/>
                  </a:lnTo>
                  <a:lnTo>
                    <a:pt x="85177" y="93048"/>
                  </a:lnTo>
                  <a:lnTo>
                    <a:pt x="79122" y="89652"/>
                  </a:lnTo>
                  <a:lnTo>
                    <a:pt x="73512" y="85854"/>
                  </a:lnTo>
                  <a:lnTo>
                    <a:pt x="68348" y="81654"/>
                  </a:lnTo>
                  <a:lnTo>
                    <a:pt x="63628" y="77053"/>
                  </a:lnTo>
                  <a:lnTo>
                    <a:pt x="59355" y="72050"/>
                  </a:lnTo>
                  <a:lnTo>
                    <a:pt x="55526" y="66645"/>
                  </a:lnTo>
                  <a:lnTo>
                    <a:pt x="52143" y="60839"/>
                  </a:lnTo>
                  <a:lnTo>
                    <a:pt x="49204" y="54631"/>
                  </a:lnTo>
                  <a:lnTo>
                    <a:pt x="46712" y="48021"/>
                  </a:lnTo>
                  <a:lnTo>
                    <a:pt x="31432" y="48021"/>
                  </a:lnTo>
                  <a:lnTo>
                    <a:pt x="31432" y="88185"/>
                  </a:lnTo>
                  <a:lnTo>
                    <a:pt x="33327" y="87133"/>
                  </a:lnTo>
                  <a:lnTo>
                    <a:pt x="35169" y="86072"/>
                  </a:lnTo>
                  <a:lnTo>
                    <a:pt x="36959" y="85003"/>
                  </a:lnTo>
                  <a:lnTo>
                    <a:pt x="38696" y="83924"/>
                  </a:lnTo>
                  <a:lnTo>
                    <a:pt x="40382" y="82837"/>
                  </a:lnTo>
                  <a:lnTo>
                    <a:pt x="42014" y="81741"/>
                  </a:lnTo>
                  <a:lnTo>
                    <a:pt x="43595" y="80637"/>
                  </a:lnTo>
                  <a:lnTo>
                    <a:pt x="45123" y="79524"/>
                  </a:lnTo>
                  <a:lnTo>
                    <a:pt x="46598" y="78402"/>
                  </a:lnTo>
                  <a:lnTo>
                    <a:pt x="48021" y="77271"/>
                  </a:lnTo>
                  <a:lnTo>
                    <a:pt x="49768" y="85566"/>
                  </a:lnTo>
                  <a:lnTo>
                    <a:pt x="47807" y="87041"/>
                  </a:lnTo>
                  <a:lnTo>
                    <a:pt x="45769" y="88499"/>
                  </a:lnTo>
                  <a:lnTo>
                    <a:pt x="43651" y="89940"/>
                  </a:lnTo>
                  <a:lnTo>
                    <a:pt x="41455" y="91363"/>
                  </a:lnTo>
                  <a:lnTo>
                    <a:pt x="39181" y="92769"/>
                  </a:lnTo>
                  <a:lnTo>
                    <a:pt x="36828" y="94157"/>
                  </a:lnTo>
                  <a:lnTo>
                    <a:pt x="34396" y="95528"/>
                  </a:lnTo>
                  <a:lnTo>
                    <a:pt x="31886" y="96881"/>
                  </a:lnTo>
                  <a:lnTo>
                    <a:pt x="29297" y="98217"/>
                  </a:lnTo>
                  <a:lnTo>
                    <a:pt x="26630" y="99536"/>
                  </a:lnTo>
                  <a:lnTo>
                    <a:pt x="22701" y="95170"/>
                  </a:lnTo>
                  <a:lnTo>
                    <a:pt x="22701" y="48021"/>
                  </a:lnTo>
                  <a:lnTo>
                    <a:pt x="0" y="48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5" name="pg1455"/>
            <p:cNvSpPr/>
            <p:nvPr/>
          </p:nvSpPr>
          <p:spPr>
            <a:xfrm>
              <a:off x="7771228" y="4037075"/>
              <a:ext cx="42346" cy="35361"/>
            </a:xfrm>
            <a:custGeom>
              <a:avLst/>
              <a:pathLst>
                <a:path w="42346" h="35361">
                  <a:moveTo>
                    <a:pt x="35361" y="0"/>
                  </a:moveTo>
                  <a:lnTo>
                    <a:pt x="42346" y="5675"/>
                  </a:lnTo>
                  <a:lnTo>
                    <a:pt x="39220" y="9351"/>
                  </a:lnTo>
                  <a:lnTo>
                    <a:pt x="35955" y="12869"/>
                  </a:lnTo>
                  <a:lnTo>
                    <a:pt x="32550" y="16231"/>
                  </a:lnTo>
                  <a:lnTo>
                    <a:pt x="29005" y="19435"/>
                  </a:lnTo>
                  <a:lnTo>
                    <a:pt x="25320" y="22482"/>
                  </a:lnTo>
                  <a:lnTo>
                    <a:pt x="21496" y="25373"/>
                  </a:lnTo>
                  <a:lnTo>
                    <a:pt x="17532" y="28105"/>
                  </a:lnTo>
                  <a:lnTo>
                    <a:pt x="13428" y="30681"/>
                  </a:lnTo>
                  <a:lnTo>
                    <a:pt x="9185" y="33100"/>
                  </a:lnTo>
                  <a:lnTo>
                    <a:pt x="4802" y="35361"/>
                  </a:lnTo>
                  <a:lnTo>
                    <a:pt x="0" y="27503"/>
                  </a:lnTo>
                  <a:lnTo>
                    <a:pt x="3889" y="25499"/>
                  </a:lnTo>
                  <a:lnTo>
                    <a:pt x="7700" y="23329"/>
                  </a:lnTo>
                  <a:lnTo>
                    <a:pt x="11433" y="20994"/>
                  </a:lnTo>
                  <a:lnTo>
                    <a:pt x="15087" y="18492"/>
                  </a:lnTo>
                  <a:lnTo>
                    <a:pt x="18663" y="15825"/>
                  </a:lnTo>
                  <a:lnTo>
                    <a:pt x="22159" y="12992"/>
                  </a:lnTo>
                  <a:lnTo>
                    <a:pt x="25578" y="9992"/>
                  </a:lnTo>
                  <a:lnTo>
                    <a:pt x="28917" y="6827"/>
                  </a:lnTo>
                  <a:lnTo>
                    <a:pt x="32179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6" name="pg1456"/>
            <p:cNvSpPr/>
            <p:nvPr/>
          </p:nvSpPr>
          <p:spPr>
            <a:xfrm>
              <a:off x="7890410" y="4039694"/>
              <a:ext cx="47585" cy="96916"/>
            </a:xfrm>
            <a:custGeom>
              <a:avLst/>
              <a:pathLst>
                <a:path w="47585" h="96916">
                  <a:moveTo>
                    <a:pt x="47585" y="0"/>
                  </a:moveTo>
                  <a:lnTo>
                    <a:pt x="47585" y="84256"/>
                  </a:lnTo>
                  <a:lnTo>
                    <a:pt x="47559" y="85448"/>
                  </a:lnTo>
                  <a:lnTo>
                    <a:pt x="47480" y="86579"/>
                  </a:lnTo>
                  <a:lnTo>
                    <a:pt x="47349" y="87648"/>
                  </a:lnTo>
                  <a:lnTo>
                    <a:pt x="47166" y="88657"/>
                  </a:lnTo>
                  <a:lnTo>
                    <a:pt x="46930" y="89604"/>
                  </a:lnTo>
                  <a:lnTo>
                    <a:pt x="46642" y="90490"/>
                  </a:lnTo>
                  <a:lnTo>
                    <a:pt x="46301" y="91315"/>
                  </a:lnTo>
                  <a:lnTo>
                    <a:pt x="45908" y="92079"/>
                  </a:lnTo>
                  <a:lnTo>
                    <a:pt x="45463" y="92782"/>
                  </a:lnTo>
                  <a:lnTo>
                    <a:pt x="44965" y="93424"/>
                  </a:lnTo>
                  <a:lnTo>
                    <a:pt x="44415" y="94005"/>
                  </a:lnTo>
                  <a:lnTo>
                    <a:pt x="43813" y="94524"/>
                  </a:lnTo>
                  <a:lnTo>
                    <a:pt x="43158" y="94982"/>
                  </a:lnTo>
                  <a:lnTo>
                    <a:pt x="42451" y="95380"/>
                  </a:lnTo>
                  <a:lnTo>
                    <a:pt x="41691" y="95716"/>
                  </a:lnTo>
                  <a:lnTo>
                    <a:pt x="40879" y="95991"/>
                  </a:lnTo>
                  <a:lnTo>
                    <a:pt x="40015" y="96205"/>
                  </a:lnTo>
                  <a:lnTo>
                    <a:pt x="39098" y="96358"/>
                  </a:lnTo>
                  <a:lnTo>
                    <a:pt x="38129" y="96449"/>
                  </a:lnTo>
                  <a:lnTo>
                    <a:pt x="37107" y="96480"/>
                  </a:lnTo>
                  <a:lnTo>
                    <a:pt x="36295" y="96471"/>
                  </a:lnTo>
                  <a:lnTo>
                    <a:pt x="35431" y="96445"/>
                  </a:lnTo>
                  <a:lnTo>
                    <a:pt x="34514" y="96401"/>
                  </a:lnTo>
                  <a:lnTo>
                    <a:pt x="33545" y="96340"/>
                  </a:lnTo>
                  <a:lnTo>
                    <a:pt x="32523" y="96262"/>
                  </a:lnTo>
                  <a:lnTo>
                    <a:pt x="31449" y="96165"/>
                  </a:lnTo>
                  <a:lnTo>
                    <a:pt x="30323" y="96052"/>
                  </a:lnTo>
                  <a:lnTo>
                    <a:pt x="29144" y="95921"/>
                  </a:lnTo>
                  <a:lnTo>
                    <a:pt x="27913" y="95773"/>
                  </a:lnTo>
                  <a:lnTo>
                    <a:pt x="26630" y="95607"/>
                  </a:lnTo>
                  <a:lnTo>
                    <a:pt x="24447" y="86439"/>
                  </a:lnTo>
                  <a:lnTo>
                    <a:pt x="25813" y="86688"/>
                  </a:lnTo>
                  <a:lnTo>
                    <a:pt x="27119" y="86910"/>
                  </a:lnTo>
                  <a:lnTo>
                    <a:pt x="28363" y="87107"/>
                  </a:lnTo>
                  <a:lnTo>
                    <a:pt x="29546" y="87277"/>
                  </a:lnTo>
                  <a:lnTo>
                    <a:pt x="30668" y="87421"/>
                  </a:lnTo>
                  <a:lnTo>
                    <a:pt x="31729" y="87539"/>
                  </a:lnTo>
                  <a:lnTo>
                    <a:pt x="32729" y="87631"/>
                  </a:lnTo>
                  <a:lnTo>
                    <a:pt x="33667" y="87696"/>
                  </a:lnTo>
                  <a:lnTo>
                    <a:pt x="34545" y="87735"/>
                  </a:lnTo>
                  <a:lnTo>
                    <a:pt x="35361" y="87749"/>
                  </a:lnTo>
                  <a:lnTo>
                    <a:pt x="36025" y="87687"/>
                  </a:lnTo>
                  <a:lnTo>
                    <a:pt x="36618" y="87504"/>
                  </a:lnTo>
                  <a:lnTo>
                    <a:pt x="37142" y="87198"/>
                  </a:lnTo>
                  <a:lnTo>
                    <a:pt x="37596" y="86771"/>
                  </a:lnTo>
                  <a:lnTo>
                    <a:pt x="37980" y="86221"/>
                  </a:lnTo>
                  <a:lnTo>
                    <a:pt x="38295" y="85548"/>
                  </a:lnTo>
                  <a:lnTo>
                    <a:pt x="38539" y="84754"/>
                  </a:lnTo>
                  <a:lnTo>
                    <a:pt x="38714" y="83837"/>
                  </a:lnTo>
                  <a:lnTo>
                    <a:pt x="38819" y="82798"/>
                  </a:lnTo>
                  <a:lnTo>
                    <a:pt x="38854" y="81637"/>
                  </a:lnTo>
                  <a:lnTo>
                    <a:pt x="38854" y="60682"/>
                  </a:lnTo>
                  <a:lnTo>
                    <a:pt x="18772" y="60682"/>
                  </a:lnTo>
                  <a:lnTo>
                    <a:pt x="18270" y="64659"/>
                  </a:lnTo>
                  <a:lnTo>
                    <a:pt x="17637" y="68557"/>
                  </a:lnTo>
                  <a:lnTo>
                    <a:pt x="16873" y="72377"/>
                  </a:lnTo>
                  <a:lnTo>
                    <a:pt x="15978" y="76119"/>
                  </a:lnTo>
                  <a:lnTo>
                    <a:pt x="14952" y="79781"/>
                  </a:lnTo>
                  <a:lnTo>
                    <a:pt x="13795" y="83365"/>
                  </a:lnTo>
                  <a:lnTo>
                    <a:pt x="12507" y="86871"/>
                  </a:lnTo>
                  <a:lnTo>
                    <a:pt x="11088" y="90298"/>
                  </a:lnTo>
                  <a:lnTo>
                    <a:pt x="9538" y="93647"/>
                  </a:lnTo>
                  <a:lnTo>
                    <a:pt x="7858" y="96916"/>
                  </a:lnTo>
                  <a:lnTo>
                    <a:pt x="0" y="91241"/>
                  </a:lnTo>
                  <a:lnTo>
                    <a:pt x="1990" y="87535"/>
                  </a:lnTo>
                  <a:lnTo>
                    <a:pt x="3771" y="83750"/>
                  </a:lnTo>
                  <a:lnTo>
                    <a:pt x="5343" y="79886"/>
                  </a:lnTo>
                  <a:lnTo>
                    <a:pt x="6705" y="75944"/>
                  </a:lnTo>
                  <a:lnTo>
                    <a:pt x="7858" y="71923"/>
                  </a:lnTo>
                  <a:lnTo>
                    <a:pt x="8801" y="67824"/>
                  </a:lnTo>
                  <a:lnTo>
                    <a:pt x="9534" y="63646"/>
                  </a:lnTo>
                  <a:lnTo>
                    <a:pt x="10058" y="59389"/>
                  </a:lnTo>
                  <a:lnTo>
                    <a:pt x="10372" y="55054"/>
                  </a:lnTo>
                  <a:lnTo>
                    <a:pt x="10477" y="5064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7" name="pg1457"/>
            <p:cNvSpPr/>
            <p:nvPr/>
          </p:nvSpPr>
          <p:spPr>
            <a:xfrm>
              <a:off x="7910055" y="4047989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8" name="pg1458"/>
            <p:cNvSpPr/>
            <p:nvPr/>
          </p:nvSpPr>
          <p:spPr>
            <a:xfrm>
              <a:off x="7910055" y="4074182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9" name="pg1459"/>
            <p:cNvSpPr/>
            <p:nvPr/>
          </p:nvSpPr>
          <p:spPr>
            <a:xfrm>
              <a:off x="7841515" y="4036202"/>
              <a:ext cx="54570" cy="76398"/>
            </a:xfrm>
            <a:custGeom>
              <a:avLst/>
              <a:pathLst>
                <a:path w="54570" h="76398">
                  <a:moveTo>
                    <a:pt x="1309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18772" y="0"/>
                  </a:lnTo>
                  <a:lnTo>
                    <a:pt x="18772" y="13096"/>
                  </a:lnTo>
                  <a:lnTo>
                    <a:pt x="37107" y="13096"/>
                  </a:lnTo>
                  <a:lnTo>
                    <a:pt x="37107" y="0"/>
                  </a:lnTo>
                  <a:lnTo>
                    <a:pt x="45839" y="0"/>
                  </a:lnTo>
                  <a:lnTo>
                    <a:pt x="45839" y="13096"/>
                  </a:lnTo>
                  <a:lnTo>
                    <a:pt x="54570" y="13096"/>
                  </a:lnTo>
                  <a:lnTo>
                    <a:pt x="54570" y="20954"/>
                  </a:lnTo>
                  <a:lnTo>
                    <a:pt x="45839" y="20954"/>
                  </a:lnTo>
                  <a:lnTo>
                    <a:pt x="45839" y="68540"/>
                  </a:lnTo>
                  <a:lnTo>
                    <a:pt x="54133" y="68540"/>
                  </a:lnTo>
                  <a:lnTo>
                    <a:pt x="54133" y="76398"/>
                  </a:lnTo>
                  <a:lnTo>
                    <a:pt x="0" y="76398"/>
                  </a:lnTo>
                  <a:lnTo>
                    <a:pt x="0" y="68540"/>
                  </a:lnTo>
                  <a:lnTo>
                    <a:pt x="10040" y="68540"/>
                  </a:lnTo>
                  <a:lnTo>
                    <a:pt x="10040" y="20954"/>
                  </a:lnTo>
                  <a:lnTo>
                    <a:pt x="1309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0" name="pg1460"/>
            <p:cNvSpPr/>
            <p:nvPr/>
          </p:nvSpPr>
          <p:spPr>
            <a:xfrm>
              <a:off x="7860287" y="4057157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1" name="pg1461"/>
            <p:cNvSpPr/>
            <p:nvPr/>
          </p:nvSpPr>
          <p:spPr>
            <a:xfrm>
              <a:off x="7860287" y="4075492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2" name="pg1462"/>
            <p:cNvSpPr/>
            <p:nvPr/>
          </p:nvSpPr>
          <p:spPr>
            <a:xfrm>
              <a:off x="7860287" y="4093828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3" name="pg1463"/>
            <p:cNvSpPr/>
            <p:nvPr/>
          </p:nvSpPr>
          <p:spPr>
            <a:xfrm>
              <a:off x="7842824" y="4114783"/>
              <a:ext cx="23574" cy="22264"/>
            </a:xfrm>
            <a:custGeom>
              <a:avLst/>
              <a:pathLst>
                <a:path w="23574" h="22264">
                  <a:moveTo>
                    <a:pt x="16152" y="0"/>
                  </a:moveTo>
                  <a:lnTo>
                    <a:pt x="23574" y="4802"/>
                  </a:lnTo>
                  <a:lnTo>
                    <a:pt x="22068" y="6941"/>
                  </a:lnTo>
                  <a:lnTo>
                    <a:pt x="20518" y="8993"/>
                  </a:lnTo>
                  <a:lnTo>
                    <a:pt x="18924" y="10957"/>
                  </a:lnTo>
                  <a:lnTo>
                    <a:pt x="17287" y="12834"/>
                  </a:lnTo>
                  <a:lnTo>
                    <a:pt x="15607" y="14624"/>
                  </a:lnTo>
                  <a:lnTo>
                    <a:pt x="13882" y="16327"/>
                  </a:lnTo>
                  <a:lnTo>
                    <a:pt x="12114" y="17942"/>
                  </a:lnTo>
                  <a:lnTo>
                    <a:pt x="10302" y="19470"/>
                  </a:lnTo>
                  <a:lnTo>
                    <a:pt x="8447" y="20911"/>
                  </a:lnTo>
                  <a:lnTo>
                    <a:pt x="6548" y="22264"/>
                  </a:lnTo>
                  <a:lnTo>
                    <a:pt x="0" y="14843"/>
                  </a:lnTo>
                  <a:lnTo>
                    <a:pt x="1968" y="13515"/>
                  </a:lnTo>
                  <a:lnTo>
                    <a:pt x="3859" y="12153"/>
                  </a:lnTo>
                  <a:lnTo>
                    <a:pt x="5670" y="10756"/>
                  </a:lnTo>
                  <a:lnTo>
                    <a:pt x="7404" y="9324"/>
                  </a:lnTo>
                  <a:lnTo>
                    <a:pt x="9058" y="7858"/>
                  </a:lnTo>
                  <a:lnTo>
                    <a:pt x="10634" y="6356"/>
                  </a:lnTo>
                  <a:lnTo>
                    <a:pt x="12132" y="4819"/>
                  </a:lnTo>
                  <a:lnTo>
                    <a:pt x="13550" y="3248"/>
                  </a:lnTo>
                  <a:lnTo>
                    <a:pt x="14891" y="1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4" name="pg1464"/>
            <p:cNvSpPr/>
            <p:nvPr/>
          </p:nvSpPr>
          <p:spPr>
            <a:xfrm>
              <a:off x="7872947" y="4114783"/>
              <a:ext cx="16152" cy="17899"/>
            </a:xfrm>
            <a:custGeom>
              <a:avLst/>
              <a:pathLst>
                <a:path w="16152" h="17899">
                  <a:moveTo>
                    <a:pt x="6984" y="0"/>
                  </a:moveTo>
                  <a:lnTo>
                    <a:pt x="8098" y="1318"/>
                  </a:lnTo>
                  <a:lnTo>
                    <a:pt x="9167" y="2654"/>
                  </a:lnTo>
                  <a:lnTo>
                    <a:pt x="10193" y="4007"/>
                  </a:lnTo>
                  <a:lnTo>
                    <a:pt x="11176" y="5378"/>
                  </a:lnTo>
                  <a:lnTo>
                    <a:pt x="12114" y="6766"/>
                  </a:lnTo>
                  <a:lnTo>
                    <a:pt x="13009" y="8172"/>
                  </a:lnTo>
                  <a:lnTo>
                    <a:pt x="13860" y="9595"/>
                  </a:lnTo>
                  <a:lnTo>
                    <a:pt x="14668" y="11036"/>
                  </a:lnTo>
                  <a:lnTo>
                    <a:pt x="15432" y="12494"/>
                  </a:lnTo>
                  <a:lnTo>
                    <a:pt x="16152" y="13970"/>
                  </a:lnTo>
                  <a:lnTo>
                    <a:pt x="9167" y="17899"/>
                  </a:lnTo>
                  <a:lnTo>
                    <a:pt x="8447" y="16506"/>
                  </a:lnTo>
                  <a:lnTo>
                    <a:pt x="7683" y="15122"/>
                  </a:lnTo>
                  <a:lnTo>
                    <a:pt x="6875" y="13747"/>
                  </a:lnTo>
                  <a:lnTo>
                    <a:pt x="6024" y="12380"/>
                  </a:lnTo>
                  <a:lnTo>
                    <a:pt x="5129" y="11023"/>
                  </a:lnTo>
                  <a:lnTo>
                    <a:pt x="4191" y="9674"/>
                  </a:lnTo>
                  <a:lnTo>
                    <a:pt x="3208" y="8333"/>
                  </a:lnTo>
                  <a:lnTo>
                    <a:pt x="2182" y="7002"/>
                  </a:lnTo>
                  <a:lnTo>
                    <a:pt x="1113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5" name="pg1465"/>
            <p:cNvSpPr/>
            <p:nvPr/>
          </p:nvSpPr>
          <p:spPr>
            <a:xfrm>
              <a:off x="7988200" y="4035765"/>
              <a:ext cx="65047" cy="42783"/>
            </a:xfrm>
            <a:custGeom>
              <a:avLst/>
              <a:pathLst>
                <a:path w="65047" h="42783">
                  <a:moveTo>
                    <a:pt x="22264" y="0"/>
                  </a:moveTo>
                  <a:lnTo>
                    <a:pt x="30995" y="1746"/>
                  </a:lnTo>
                  <a:lnTo>
                    <a:pt x="30637" y="2968"/>
                  </a:lnTo>
                  <a:lnTo>
                    <a:pt x="30262" y="4191"/>
                  </a:lnTo>
                  <a:lnTo>
                    <a:pt x="29869" y="5413"/>
                  </a:lnTo>
                  <a:lnTo>
                    <a:pt x="29459" y="6635"/>
                  </a:lnTo>
                  <a:lnTo>
                    <a:pt x="29031" y="7858"/>
                  </a:lnTo>
                  <a:lnTo>
                    <a:pt x="28586" y="9080"/>
                  </a:lnTo>
                  <a:lnTo>
                    <a:pt x="28123" y="10302"/>
                  </a:lnTo>
                  <a:lnTo>
                    <a:pt x="27643" y="11525"/>
                  </a:lnTo>
                  <a:lnTo>
                    <a:pt x="27145" y="12747"/>
                  </a:lnTo>
                  <a:lnTo>
                    <a:pt x="26630" y="13969"/>
                  </a:lnTo>
                  <a:lnTo>
                    <a:pt x="65047" y="13969"/>
                  </a:lnTo>
                  <a:lnTo>
                    <a:pt x="65047" y="21828"/>
                  </a:lnTo>
                  <a:lnTo>
                    <a:pt x="22701" y="21828"/>
                  </a:lnTo>
                  <a:lnTo>
                    <a:pt x="15279" y="32742"/>
                  </a:lnTo>
                  <a:lnTo>
                    <a:pt x="14402" y="33864"/>
                  </a:lnTo>
                  <a:lnTo>
                    <a:pt x="13515" y="34959"/>
                  </a:lnTo>
                  <a:lnTo>
                    <a:pt x="12621" y="36029"/>
                  </a:lnTo>
                  <a:lnTo>
                    <a:pt x="11717" y="37072"/>
                  </a:lnTo>
                  <a:lnTo>
                    <a:pt x="10804" y="38090"/>
                  </a:lnTo>
                  <a:lnTo>
                    <a:pt x="9883" y="39081"/>
                  </a:lnTo>
                  <a:lnTo>
                    <a:pt x="8953" y="40045"/>
                  </a:lnTo>
                  <a:lnTo>
                    <a:pt x="8015" y="40984"/>
                  </a:lnTo>
                  <a:lnTo>
                    <a:pt x="7067" y="41896"/>
                  </a:lnTo>
                  <a:lnTo>
                    <a:pt x="6111" y="42783"/>
                  </a:lnTo>
                  <a:lnTo>
                    <a:pt x="0" y="37107"/>
                  </a:lnTo>
                  <a:lnTo>
                    <a:pt x="2894" y="34064"/>
                  </a:lnTo>
                  <a:lnTo>
                    <a:pt x="5640" y="30873"/>
                  </a:lnTo>
                  <a:lnTo>
                    <a:pt x="8237" y="27533"/>
                  </a:lnTo>
                  <a:lnTo>
                    <a:pt x="10687" y="24045"/>
                  </a:lnTo>
                  <a:lnTo>
                    <a:pt x="12987" y="20409"/>
                  </a:lnTo>
                  <a:lnTo>
                    <a:pt x="15139" y="16624"/>
                  </a:lnTo>
                  <a:lnTo>
                    <a:pt x="17143" y="12690"/>
                  </a:lnTo>
                  <a:lnTo>
                    <a:pt x="18999" y="8609"/>
                  </a:lnTo>
                  <a:lnTo>
                    <a:pt x="20706" y="43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6" name="pg1466"/>
            <p:cNvSpPr/>
            <p:nvPr/>
          </p:nvSpPr>
          <p:spPr>
            <a:xfrm>
              <a:off x="7995621" y="4072436"/>
              <a:ext cx="58935" cy="61991"/>
            </a:xfrm>
            <a:custGeom>
              <a:avLst/>
              <a:pathLst>
                <a:path w="58935" h="61991">
                  <a:moveTo>
                    <a:pt x="8294" y="0"/>
                  </a:moveTo>
                  <a:lnTo>
                    <a:pt x="48894" y="0"/>
                  </a:lnTo>
                  <a:lnTo>
                    <a:pt x="48894" y="6548"/>
                  </a:lnTo>
                  <a:lnTo>
                    <a:pt x="16152" y="41473"/>
                  </a:lnTo>
                  <a:lnTo>
                    <a:pt x="14908" y="42748"/>
                  </a:lnTo>
                  <a:lnTo>
                    <a:pt x="13795" y="43953"/>
                  </a:lnTo>
                  <a:lnTo>
                    <a:pt x="12813" y="45088"/>
                  </a:lnTo>
                  <a:lnTo>
                    <a:pt x="11961" y="46153"/>
                  </a:lnTo>
                  <a:lnTo>
                    <a:pt x="11241" y="47148"/>
                  </a:lnTo>
                  <a:lnTo>
                    <a:pt x="10652" y="48074"/>
                  </a:lnTo>
                  <a:lnTo>
                    <a:pt x="10193" y="48929"/>
                  </a:lnTo>
                  <a:lnTo>
                    <a:pt x="9866" y="49715"/>
                  </a:lnTo>
                  <a:lnTo>
                    <a:pt x="9669" y="50431"/>
                  </a:lnTo>
                  <a:lnTo>
                    <a:pt x="9604" y="51077"/>
                  </a:lnTo>
                  <a:lnTo>
                    <a:pt x="9632" y="51416"/>
                  </a:lnTo>
                  <a:lnTo>
                    <a:pt x="9717" y="51732"/>
                  </a:lnTo>
                  <a:lnTo>
                    <a:pt x="9859" y="52027"/>
                  </a:lnTo>
                  <a:lnTo>
                    <a:pt x="10058" y="52300"/>
                  </a:lnTo>
                  <a:lnTo>
                    <a:pt x="10313" y="52551"/>
                  </a:lnTo>
                  <a:lnTo>
                    <a:pt x="10625" y="52780"/>
                  </a:lnTo>
                  <a:lnTo>
                    <a:pt x="10994" y="52987"/>
                  </a:lnTo>
                  <a:lnTo>
                    <a:pt x="11420" y="53173"/>
                  </a:lnTo>
                  <a:lnTo>
                    <a:pt x="11902" y="53337"/>
                  </a:lnTo>
                  <a:lnTo>
                    <a:pt x="12442" y="53478"/>
                  </a:lnTo>
                  <a:lnTo>
                    <a:pt x="13116" y="53603"/>
                  </a:lnTo>
                  <a:lnTo>
                    <a:pt x="14004" y="53714"/>
                  </a:lnTo>
                  <a:lnTo>
                    <a:pt x="15107" y="53812"/>
                  </a:lnTo>
                  <a:lnTo>
                    <a:pt x="16423" y="53898"/>
                  </a:lnTo>
                  <a:lnTo>
                    <a:pt x="17953" y="53970"/>
                  </a:lnTo>
                  <a:lnTo>
                    <a:pt x="19697" y="54028"/>
                  </a:lnTo>
                  <a:lnTo>
                    <a:pt x="21655" y="54074"/>
                  </a:lnTo>
                  <a:lnTo>
                    <a:pt x="23827" y="54107"/>
                  </a:lnTo>
                  <a:lnTo>
                    <a:pt x="26213" y="54127"/>
                  </a:lnTo>
                  <a:lnTo>
                    <a:pt x="28813" y="54133"/>
                  </a:lnTo>
                  <a:lnTo>
                    <a:pt x="36234" y="54133"/>
                  </a:lnTo>
                  <a:lnTo>
                    <a:pt x="37915" y="54114"/>
                  </a:lnTo>
                  <a:lnTo>
                    <a:pt x="39465" y="54055"/>
                  </a:lnTo>
                  <a:lnTo>
                    <a:pt x="40884" y="53956"/>
                  </a:lnTo>
                  <a:lnTo>
                    <a:pt x="42171" y="53819"/>
                  </a:lnTo>
                  <a:lnTo>
                    <a:pt x="43328" y="53642"/>
                  </a:lnTo>
                  <a:lnTo>
                    <a:pt x="44354" y="53426"/>
                  </a:lnTo>
                  <a:lnTo>
                    <a:pt x="45249" y="53171"/>
                  </a:lnTo>
                  <a:lnTo>
                    <a:pt x="46013" y="52876"/>
                  </a:lnTo>
                  <a:lnTo>
                    <a:pt x="46646" y="52542"/>
                  </a:lnTo>
                  <a:lnTo>
                    <a:pt x="47148" y="52169"/>
                  </a:lnTo>
                  <a:lnTo>
                    <a:pt x="47567" y="51730"/>
                  </a:lnTo>
                  <a:lnTo>
                    <a:pt x="47952" y="51200"/>
                  </a:lnTo>
                  <a:lnTo>
                    <a:pt x="48301" y="50577"/>
                  </a:lnTo>
                  <a:lnTo>
                    <a:pt x="48615" y="49864"/>
                  </a:lnTo>
                  <a:lnTo>
                    <a:pt x="48895" y="49058"/>
                  </a:lnTo>
                  <a:lnTo>
                    <a:pt x="49139" y="48161"/>
                  </a:lnTo>
                  <a:lnTo>
                    <a:pt x="49349" y="47172"/>
                  </a:lnTo>
                  <a:lnTo>
                    <a:pt x="49523" y="46092"/>
                  </a:lnTo>
                  <a:lnTo>
                    <a:pt x="49663" y="44920"/>
                  </a:lnTo>
                  <a:lnTo>
                    <a:pt x="49768" y="43656"/>
                  </a:lnTo>
                  <a:lnTo>
                    <a:pt x="58935" y="46275"/>
                  </a:lnTo>
                  <a:lnTo>
                    <a:pt x="58649" y="48050"/>
                  </a:lnTo>
                  <a:lnTo>
                    <a:pt x="58316" y="49707"/>
                  </a:lnTo>
                  <a:lnTo>
                    <a:pt x="57934" y="51245"/>
                  </a:lnTo>
                  <a:lnTo>
                    <a:pt x="57504" y="52666"/>
                  </a:lnTo>
                  <a:lnTo>
                    <a:pt x="57025" y="53970"/>
                  </a:lnTo>
                  <a:lnTo>
                    <a:pt x="56499" y="55155"/>
                  </a:lnTo>
                  <a:lnTo>
                    <a:pt x="55925" y="56222"/>
                  </a:lnTo>
                  <a:lnTo>
                    <a:pt x="55303" y="57172"/>
                  </a:lnTo>
                  <a:lnTo>
                    <a:pt x="54633" y="58003"/>
                  </a:lnTo>
                  <a:lnTo>
                    <a:pt x="53915" y="58717"/>
                  </a:lnTo>
                  <a:lnTo>
                    <a:pt x="53070" y="59339"/>
                  </a:lnTo>
                  <a:lnTo>
                    <a:pt x="52020" y="59896"/>
                  </a:lnTo>
                  <a:lnTo>
                    <a:pt x="50765" y="60387"/>
                  </a:lnTo>
                  <a:lnTo>
                    <a:pt x="49305" y="60813"/>
                  </a:lnTo>
                  <a:lnTo>
                    <a:pt x="47639" y="61173"/>
                  </a:lnTo>
                  <a:lnTo>
                    <a:pt x="45769" y="61468"/>
                  </a:lnTo>
                  <a:lnTo>
                    <a:pt x="43693" y="61697"/>
                  </a:lnTo>
                  <a:lnTo>
                    <a:pt x="41412" y="61860"/>
                  </a:lnTo>
                  <a:lnTo>
                    <a:pt x="38926" y="61959"/>
                  </a:lnTo>
                  <a:lnTo>
                    <a:pt x="36234" y="61991"/>
                  </a:lnTo>
                  <a:lnTo>
                    <a:pt x="26193" y="61991"/>
                  </a:lnTo>
                  <a:lnTo>
                    <a:pt x="22993" y="61965"/>
                  </a:lnTo>
                  <a:lnTo>
                    <a:pt x="20029" y="61887"/>
                  </a:lnTo>
                  <a:lnTo>
                    <a:pt x="17300" y="61756"/>
                  </a:lnTo>
                  <a:lnTo>
                    <a:pt x="14808" y="61572"/>
                  </a:lnTo>
                  <a:lnTo>
                    <a:pt x="12551" y="61337"/>
                  </a:lnTo>
                  <a:lnTo>
                    <a:pt x="10529" y="61048"/>
                  </a:lnTo>
                  <a:lnTo>
                    <a:pt x="8744" y="60708"/>
                  </a:lnTo>
                  <a:lnTo>
                    <a:pt x="7194" y="60315"/>
                  </a:lnTo>
                  <a:lnTo>
                    <a:pt x="5880" y="59870"/>
                  </a:lnTo>
                  <a:lnTo>
                    <a:pt x="4802" y="59372"/>
                  </a:lnTo>
                  <a:lnTo>
                    <a:pt x="3889" y="58818"/>
                  </a:lnTo>
                  <a:lnTo>
                    <a:pt x="3073" y="58202"/>
                  </a:lnTo>
                  <a:lnTo>
                    <a:pt x="2353" y="57525"/>
                  </a:lnTo>
                  <a:lnTo>
                    <a:pt x="1728" y="56788"/>
                  </a:lnTo>
                  <a:lnTo>
                    <a:pt x="1200" y="55989"/>
                  </a:lnTo>
                  <a:lnTo>
                    <a:pt x="768" y="55129"/>
                  </a:lnTo>
                  <a:lnTo>
                    <a:pt x="432" y="54207"/>
                  </a:lnTo>
                  <a:lnTo>
                    <a:pt x="192" y="53225"/>
                  </a:lnTo>
                  <a:lnTo>
                    <a:pt x="48" y="52182"/>
                  </a:lnTo>
                  <a:lnTo>
                    <a:pt x="0" y="51077"/>
                  </a:lnTo>
                  <a:lnTo>
                    <a:pt x="96" y="50147"/>
                  </a:lnTo>
                  <a:lnTo>
                    <a:pt x="384" y="49104"/>
                  </a:lnTo>
                  <a:lnTo>
                    <a:pt x="864" y="47947"/>
                  </a:lnTo>
                  <a:lnTo>
                    <a:pt x="1536" y="46677"/>
                  </a:lnTo>
                  <a:lnTo>
                    <a:pt x="2401" y="45293"/>
                  </a:lnTo>
                  <a:lnTo>
                    <a:pt x="3457" y="43795"/>
                  </a:lnTo>
                  <a:lnTo>
                    <a:pt x="4706" y="42185"/>
                  </a:lnTo>
                  <a:lnTo>
                    <a:pt x="6146" y="40460"/>
                  </a:lnTo>
                  <a:lnTo>
                    <a:pt x="7779" y="38622"/>
                  </a:lnTo>
                  <a:lnTo>
                    <a:pt x="9604" y="36671"/>
                  </a:lnTo>
                  <a:lnTo>
                    <a:pt x="36234" y="8294"/>
                  </a:lnTo>
                  <a:lnTo>
                    <a:pt x="829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7" name="pg1467"/>
            <p:cNvSpPr/>
            <p:nvPr/>
          </p:nvSpPr>
          <p:spPr>
            <a:xfrm>
              <a:off x="7956331" y="4045806"/>
              <a:ext cx="31432" cy="72905"/>
            </a:xfrm>
            <a:custGeom>
              <a:avLst/>
              <a:pathLst>
                <a:path w="31432" h="72905">
                  <a:moveTo>
                    <a:pt x="31432" y="0"/>
                  </a:moveTo>
                  <a:lnTo>
                    <a:pt x="31432" y="68976"/>
                  </a:lnTo>
                  <a:lnTo>
                    <a:pt x="23137" y="68976"/>
                  </a:lnTo>
                  <a:lnTo>
                    <a:pt x="23137" y="61991"/>
                  </a:lnTo>
                  <a:lnTo>
                    <a:pt x="8294" y="61991"/>
                  </a:lnTo>
                  <a:lnTo>
                    <a:pt x="8294" y="72905"/>
                  </a:lnTo>
                  <a:lnTo>
                    <a:pt x="0" y="72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8" name="pg1468"/>
            <p:cNvSpPr/>
            <p:nvPr/>
          </p:nvSpPr>
          <p:spPr>
            <a:xfrm>
              <a:off x="7964625" y="4054101"/>
              <a:ext cx="14843" cy="45402"/>
            </a:xfrm>
            <a:custGeom>
              <a:avLst/>
              <a:pathLst>
                <a:path w="14843" h="45402">
                  <a:moveTo>
                    <a:pt x="0" y="45402"/>
                  </a:moveTo>
                  <a:lnTo>
                    <a:pt x="14843" y="45402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9" name="pg1469"/>
            <p:cNvSpPr/>
            <p:nvPr/>
          </p:nvSpPr>
          <p:spPr>
            <a:xfrm>
              <a:off x="8077695" y="4109981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0" name="pg1470"/>
            <p:cNvSpPr/>
            <p:nvPr/>
          </p:nvSpPr>
          <p:spPr>
            <a:xfrm>
              <a:off x="8176795" y="4034892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4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1" name="pg1471"/>
            <p:cNvSpPr/>
            <p:nvPr/>
          </p:nvSpPr>
          <p:spPr>
            <a:xfrm>
              <a:off x="8192948" y="4055847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2" name="pg1472"/>
            <p:cNvSpPr/>
            <p:nvPr/>
          </p:nvSpPr>
          <p:spPr>
            <a:xfrm>
              <a:off x="8201679" y="4074619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3" name="pg1473"/>
            <p:cNvSpPr/>
            <p:nvPr/>
          </p:nvSpPr>
          <p:spPr>
            <a:xfrm>
              <a:off x="8201679" y="4090335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4" name="pg1474"/>
            <p:cNvSpPr/>
            <p:nvPr/>
          </p:nvSpPr>
          <p:spPr>
            <a:xfrm>
              <a:off x="8214776" y="4106052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5" name="pg1475"/>
            <p:cNvSpPr/>
            <p:nvPr/>
          </p:nvSpPr>
          <p:spPr>
            <a:xfrm>
              <a:off x="8301652" y="4040567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6" name="pg1476"/>
            <p:cNvSpPr/>
            <p:nvPr/>
          </p:nvSpPr>
          <p:spPr>
            <a:xfrm>
              <a:off x="8310383" y="4048862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7" name="pg1477"/>
            <p:cNvSpPr/>
            <p:nvPr/>
          </p:nvSpPr>
          <p:spPr>
            <a:xfrm>
              <a:off x="8292484" y="4087279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8" name="pg1478"/>
            <p:cNvSpPr/>
            <p:nvPr/>
          </p:nvSpPr>
          <p:spPr>
            <a:xfrm>
              <a:off x="8300778" y="4095137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9" name="pg1479"/>
            <p:cNvSpPr/>
            <p:nvPr/>
          </p:nvSpPr>
          <p:spPr>
            <a:xfrm>
              <a:off x="8343562" y="4087279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0" name="pg1480"/>
            <p:cNvSpPr/>
            <p:nvPr/>
          </p:nvSpPr>
          <p:spPr>
            <a:xfrm>
              <a:off x="8351856" y="4095137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1" name="pg1481"/>
            <p:cNvSpPr/>
            <p:nvPr/>
          </p:nvSpPr>
          <p:spPr>
            <a:xfrm>
              <a:off x="7284952" y="4163014"/>
              <a:ext cx="100845" cy="94297"/>
            </a:xfrm>
            <a:custGeom>
              <a:avLst/>
              <a:pathLst>
                <a:path w="100845" h="94297">
                  <a:moveTo>
                    <a:pt x="0" y="0"/>
                  </a:moveTo>
                  <a:lnTo>
                    <a:pt x="100845" y="0"/>
                  </a:lnTo>
                  <a:lnTo>
                    <a:pt x="100845" y="8294"/>
                  </a:lnTo>
                  <a:lnTo>
                    <a:pt x="84256" y="8294"/>
                  </a:lnTo>
                  <a:lnTo>
                    <a:pt x="84256" y="82946"/>
                  </a:lnTo>
                  <a:lnTo>
                    <a:pt x="84226" y="84134"/>
                  </a:lnTo>
                  <a:lnTo>
                    <a:pt x="84134" y="85251"/>
                  </a:lnTo>
                  <a:lnTo>
                    <a:pt x="83981" y="86299"/>
                  </a:lnTo>
                  <a:lnTo>
                    <a:pt x="83767" y="87277"/>
                  </a:lnTo>
                  <a:lnTo>
                    <a:pt x="83492" y="88185"/>
                  </a:lnTo>
                  <a:lnTo>
                    <a:pt x="83156" y="89023"/>
                  </a:lnTo>
                  <a:lnTo>
                    <a:pt x="82759" y="89792"/>
                  </a:lnTo>
                  <a:lnTo>
                    <a:pt x="82300" y="90490"/>
                  </a:lnTo>
                  <a:lnTo>
                    <a:pt x="81781" y="91119"/>
                  </a:lnTo>
                  <a:lnTo>
                    <a:pt x="81200" y="91678"/>
                  </a:lnTo>
                  <a:lnTo>
                    <a:pt x="80528" y="92175"/>
                  </a:lnTo>
                  <a:lnTo>
                    <a:pt x="79733" y="92621"/>
                  </a:lnTo>
                  <a:lnTo>
                    <a:pt x="78816" y="93014"/>
                  </a:lnTo>
                  <a:lnTo>
                    <a:pt x="77777" y="93354"/>
                  </a:lnTo>
                  <a:lnTo>
                    <a:pt x="76616" y="93642"/>
                  </a:lnTo>
                  <a:lnTo>
                    <a:pt x="75333" y="93878"/>
                  </a:lnTo>
                  <a:lnTo>
                    <a:pt x="73927" y="94061"/>
                  </a:lnTo>
                  <a:lnTo>
                    <a:pt x="72399" y="94192"/>
                  </a:lnTo>
                  <a:lnTo>
                    <a:pt x="70749" y="94271"/>
                  </a:lnTo>
                  <a:lnTo>
                    <a:pt x="68976" y="94297"/>
                  </a:lnTo>
                  <a:lnTo>
                    <a:pt x="68025" y="94288"/>
                  </a:lnTo>
                  <a:lnTo>
                    <a:pt x="67090" y="94262"/>
                  </a:lnTo>
                  <a:lnTo>
                    <a:pt x="66174" y="94218"/>
                  </a:lnTo>
                  <a:lnTo>
                    <a:pt x="65274" y="94157"/>
                  </a:lnTo>
                  <a:lnTo>
                    <a:pt x="64392" y="94079"/>
                  </a:lnTo>
                  <a:lnTo>
                    <a:pt x="63528" y="93983"/>
                  </a:lnTo>
                  <a:lnTo>
                    <a:pt x="62681" y="93869"/>
                  </a:lnTo>
                  <a:lnTo>
                    <a:pt x="61852" y="93738"/>
                  </a:lnTo>
                  <a:lnTo>
                    <a:pt x="61040" y="93590"/>
                  </a:lnTo>
                  <a:lnTo>
                    <a:pt x="60245" y="93424"/>
                  </a:lnTo>
                  <a:lnTo>
                    <a:pt x="58499" y="85129"/>
                  </a:lnTo>
                  <a:lnTo>
                    <a:pt x="59455" y="85295"/>
                  </a:lnTo>
                  <a:lnTo>
                    <a:pt x="60402" y="85444"/>
                  </a:lnTo>
                  <a:lnTo>
                    <a:pt x="61341" y="85574"/>
                  </a:lnTo>
                  <a:lnTo>
                    <a:pt x="62271" y="85688"/>
                  </a:lnTo>
                  <a:lnTo>
                    <a:pt x="63192" y="85784"/>
                  </a:lnTo>
                  <a:lnTo>
                    <a:pt x="64104" y="85863"/>
                  </a:lnTo>
                  <a:lnTo>
                    <a:pt x="65008" y="85924"/>
                  </a:lnTo>
                  <a:lnTo>
                    <a:pt x="65903" y="85967"/>
                  </a:lnTo>
                  <a:lnTo>
                    <a:pt x="66789" y="85994"/>
                  </a:lnTo>
                  <a:lnTo>
                    <a:pt x="67667" y="86002"/>
                  </a:lnTo>
                  <a:lnTo>
                    <a:pt x="68594" y="85991"/>
                  </a:lnTo>
                  <a:lnTo>
                    <a:pt x="69457" y="85959"/>
                  </a:lnTo>
                  <a:lnTo>
                    <a:pt x="70253" y="85904"/>
                  </a:lnTo>
                  <a:lnTo>
                    <a:pt x="70985" y="85828"/>
                  </a:lnTo>
                  <a:lnTo>
                    <a:pt x="71650" y="85729"/>
                  </a:lnTo>
                  <a:lnTo>
                    <a:pt x="72251" y="85609"/>
                  </a:lnTo>
                  <a:lnTo>
                    <a:pt x="72785" y="85468"/>
                  </a:lnTo>
                  <a:lnTo>
                    <a:pt x="73255" y="85304"/>
                  </a:lnTo>
                  <a:lnTo>
                    <a:pt x="73659" y="85118"/>
                  </a:lnTo>
                  <a:lnTo>
                    <a:pt x="73997" y="84911"/>
                  </a:lnTo>
                  <a:lnTo>
                    <a:pt x="74287" y="84673"/>
                  </a:lnTo>
                  <a:lnTo>
                    <a:pt x="74547" y="84396"/>
                  </a:lnTo>
                  <a:lnTo>
                    <a:pt x="74776" y="84079"/>
                  </a:lnTo>
                  <a:lnTo>
                    <a:pt x="74975" y="83723"/>
                  </a:lnTo>
                  <a:lnTo>
                    <a:pt x="75143" y="83328"/>
                  </a:lnTo>
                  <a:lnTo>
                    <a:pt x="75280" y="82894"/>
                  </a:lnTo>
                  <a:lnTo>
                    <a:pt x="75387" y="82420"/>
                  </a:lnTo>
                  <a:lnTo>
                    <a:pt x="75464" y="81907"/>
                  </a:lnTo>
                  <a:lnTo>
                    <a:pt x="75510" y="81355"/>
                  </a:lnTo>
                  <a:lnTo>
                    <a:pt x="75525" y="80764"/>
                  </a:lnTo>
                  <a:lnTo>
                    <a:pt x="75525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pg1482"/>
            <p:cNvSpPr/>
            <p:nvPr/>
          </p:nvSpPr>
          <p:spPr>
            <a:xfrm>
              <a:off x="7297176" y="4188335"/>
              <a:ext cx="41909" cy="44529"/>
            </a:xfrm>
            <a:custGeom>
              <a:avLst/>
              <a:pathLst>
                <a:path w="41909" h="44529">
                  <a:moveTo>
                    <a:pt x="41909" y="0"/>
                  </a:moveTo>
                  <a:lnTo>
                    <a:pt x="41909" y="38417"/>
                  </a:lnTo>
                  <a:lnTo>
                    <a:pt x="8731" y="38417"/>
                  </a:lnTo>
                  <a:lnTo>
                    <a:pt x="8731" y="44529"/>
                  </a:lnTo>
                  <a:lnTo>
                    <a:pt x="0" y="445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pg1483"/>
            <p:cNvSpPr/>
            <p:nvPr/>
          </p:nvSpPr>
          <p:spPr>
            <a:xfrm>
              <a:off x="7305907" y="4196630"/>
              <a:ext cx="24447" cy="21828"/>
            </a:xfrm>
            <a:custGeom>
              <a:avLst/>
              <a:pathLst>
                <a:path w="24447" h="21828">
                  <a:moveTo>
                    <a:pt x="0" y="21828"/>
                  </a:moveTo>
                  <a:lnTo>
                    <a:pt x="24447" y="21828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4" name="pg1484"/>
            <p:cNvSpPr/>
            <p:nvPr/>
          </p:nvSpPr>
          <p:spPr>
            <a:xfrm>
              <a:off x="7429891" y="4156902"/>
              <a:ext cx="67230" cy="100409"/>
            </a:xfrm>
            <a:custGeom>
              <a:avLst/>
              <a:pathLst>
                <a:path w="67230" h="100409">
                  <a:moveTo>
                    <a:pt x="39727" y="0"/>
                  </a:moveTo>
                  <a:lnTo>
                    <a:pt x="48458" y="0"/>
                  </a:lnTo>
                  <a:lnTo>
                    <a:pt x="48449" y="6723"/>
                  </a:lnTo>
                  <a:lnTo>
                    <a:pt x="48423" y="12922"/>
                  </a:lnTo>
                  <a:lnTo>
                    <a:pt x="48379" y="18597"/>
                  </a:lnTo>
                  <a:lnTo>
                    <a:pt x="48318" y="23749"/>
                  </a:lnTo>
                  <a:lnTo>
                    <a:pt x="48240" y="28376"/>
                  </a:lnTo>
                  <a:lnTo>
                    <a:pt x="48144" y="32480"/>
                  </a:lnTo>
                  <a:lnTo>
                    <a:pt x="48030" y="36060"/>
                  </a:lnTo>
                  <a:lnTo>
                    <a:pt x="47899" y="39115"/>
                  </a:lnTo>
                  <a:lnTo>
                    <a:pt x="47751" y="41648"/>
                  </a:lnTo>
                  <a:lnTo>
                    <a:pt x="47585" y="43656"/>
                  </a:lnTo>
                  <a:lnTo>
                    <a:pt x="47393" y="45402"/>
                  </a:lnTo>
                  <a:lnTo>
                    <a:pt x="47166" y="47148"/>
                  </a:lnTo>
                  <a:lnTo>
                    <a:pt x="46904" y="48895"/>
                  </a:lnTo>
                  <a:lnTo>
                    <a:pt x="46607" y="50641"/>
                  </a:lnTo>
                  <a:lnTo>
                    <a:pt x="46275" y="52387"/>
                  </a:lnTo>
                  <a:lnTo>
                    <a:pt x="45908" y="54133"/>
                  </a:lnTo>
                  <a:lnTo>
                    <a:pt x="45507" y="55880"/>
                  </a:lnTo>
                  <a:lnTo>
                    <a:pt x="45070" y="57626"/>
                  </a:lnTo>
                  <a:lnTo>
                    <a:pt x="44599" y="59372"/>
                  </a:lnTo>
                  <a:lnTo>
                    <a:pt x="44092" y="61118"/>
                  </a:lnTo>
                  <a:lnTo>
                    <a:pt x="46681" y="64100"/>
                  </a:lnTo>
                  <a:lnTo>
                    <a:pt x="49209" y="67108"/>
                  </a:lnTo>
                  <a:lnTo>
                    <a:pt x="51675" y="70142"/>
                  </a:lnTo>
                  <a:lnTo>
                    <a:pt x="54081" y="73202"/>
                  </a:lnTo>
                  <a:lnTo>
                    <a:pt x="56425" y="76289"/>
                  </a:lnTo>
                  <a:lnTo>
                    <a:pt x="58708" y="79401"/>
                  </a:lnTo>
                  <a:lnTo>
                    <a:pt x="60931" y="82540"/>
                  </a:lnTo>
                  <a:lnTo>
                    <a:pt x="63092" y="85705"/>
                  </a:lnTo>
                  <a:lnTo>
                    <a:pt x="65191" y="88897"/>
                  </a:lnTo>
                  <a:lnTo>
                    <a:pt x="67230" y="92114"/>
                  </a:lnTo>
                  <a:lnTo>
                    <a:pt x="59809" y="99536"/>
                  </a:lnTo>
                  <a:lnTo>
                    <a:pt x="58040" y="96414"/>
                  </a:lnTo>
                  <a:lnTo>
                    <a:pt x="56229" y="93337"/>
                  </a:lnTo>
                  <a:lnTo>
                    <a:pt x="54373" y="90302"/>
                  </a:lnTo>
                  <a:lnTo>
                    <a:pt x="52474" y="87312"/>
                  </a:lnTo>
                  <a:lnTo>
                    <a:pt x="50532" y="84365"/>
                  </a:lnTo>
                  <a:lnTo>
                    <a:pt x="48545" y="81462"/>
                  </a:lnTo>
                  <a:lnTo>
                    <a:pt x="46515" y="78603"/>
                  </a:lnTo>
                  <a:lnTo>
                    <a:pt x="44442" y="75787"/>
                  </a:lnTo>
                  <a:lnTo>
                    <a:pt x="42324" y="73015"/>
                  </a:lnTo>
                  <a:lnTo>
                    <a:pt x="40163" y="70286"/>
                  </a:lnTo>
                  <a:lnTo>
                    <a:pt x="37932" y="74123"/>
                  </a:lnTo>
                  <a:lnTo>
                    <a:pt x="35431" y="77777"/>
                  </a:lnTo>
                  <a:lnTo>
                    <a:pt x="32659" y="81248"/>
                  </a:lnTo>
                  <a:lnTo>
                    <a:pt x="29616" y="84535"/>
                  </a:lnTo>
                  <a:lnTo>
                    <a:pt x="26302" y="87639"/>
                  </a:lnTo>
                  <a:lnTo>
                    <a:pt x="22718" y="90560"/>
                  </a:lnTo>
                  <a:lnTo>
                    <a:pt x="18863" y="93297"/>
                  </a:lnTo>
                  <a:lnTo>
                    <a:pt x="14738" y="95851"/>
                  </a:lnTo>
                  <a:lnTo>
                    <a:pt x="10342" y="98222"/>
                  </a:lnTo>
                  <a:lnTo>
                    <a:pt x="5675" y="100409"/>
                  </a:lnTo>
                  <a:lnTo>
                    <a:pt x="0" y="92987"/>
                  </a:lnTo>
                  <a:lnTo>
                    <a:pt x="3887" y="91211"/>
                  </a:lnTo>
                  <a:lnTo>
                    <a:pt x="7517" y="89373"/>
                  </a:lnTo>
                  <a:lnTo>
                    <a:pt x="10890" y="87474"/>
                  </a:lnTo>
                  <a:lnTo>
                    <a:pt x="14004" y="85513"/>
                  </a:lnTo>
                  <a:lnTo>
                    <a:pt x="16862" y="83492"/>
                  </a:lnTo>
                  <a:lnTo>
                    <a:pt x="19461" y="81410"/>
                  </a:lnTo>
                  <a:lnTo>
                    <a:pt x="21804" y="79266"/>
                  </a:lnTo>
                  <a:lnTo>
                    <a:pt x="23888" y="77062"/>
                  </a:lnTo>
                  <a:lnTo>
                    <a:pt x="25715" y="74796"/>
                  </a:lnTo>
                  <a:lnTo>
                    <a:pt x="27285" y="72469"/>
                  </a:lnTo>
                  <a:lnTo>
                    <a:pt x="28706" y="69937"/>
                  </a:lnTo>
                  <a:lnTo>
                    <a:pt x="30087" y="67056"/>
                  </a:lnTo>
                  <a:lnTo>
                    <a:pt x="31430" y="63825"/>
                  </a:lnTo>
                  <a:lnTo>
                    <a:pt x="32733" y="60245"/>
                  </a:lnTo>
                  <a:lnTo>
                    <a:pt x="33997" y="56316"/>
                  </a:lnTo>
                  <a:lnTo>
                    <a:pt x="35221" y="52038"/>
                  </a:lnTo>
                  <a:lnTo>
                    <a:pt x="36407" y="47410"/>
                  </a:lnTo>
                  <a:lnTo>
                    <a:pt x="37553" y="42433"/>
                  </a:lnTo>
                  <a:lnTo>
                    <a:pt x="38659" y="37107"/>
                  </a:lnTo>
                  <a:lnTo>
                    <a:pt x="39727" y="314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5" name="pg1485"/>
            <p:cNvSpPr/>
            <p:nvPr/>
          </p:nvSpPr>
          <p:spPr>
            <a:xfrm>
              <a:off x="7405443" y="4161268"/>
              <a:ext cx="40163" cy="80327"/>
            </a:xfrm>
            <a:custGeom>
              <a:avLst/>
              <a:pathLst>
                <a:path w="40163" h="80327">
                  <a:moveTo>
                    <a:pt x="0" y="0"/>
                  </a:moveTo>
                  <a:lnTo>
                    <a:pt x="8731" y="0"/>
                  </a:lnTo>
                  <a:lnTo>
                    <a:pt x="8731" y="68976"/>
                  </a:lnTo>
                  <a:lnTo>
                    <a:pt x="11599" y="67649"/>
                  </a:lnTo>
                  <a:lnTo>
                    <a:pt x="14441" y="66287"/>
                  </a:lnTo>
                  <a:lnTo>
                    <a:pt x="17257" y="64890"/>
                  </a:lnTo>
                  <a:lnTo>
                    <a:pt x="20046" y="63458"/>
                  </a:lnTo>
                  <a:lnTo>
                    <a:pt x="22810" y="61991"/>
                  </a:lnTo>
                  <a:lnTo>
                    <a:pt x="25547" y="60490"/>
                  </a:lnTo>
                  <a:lnTo>
                    <a:pt x="28258" y="58953"/>
                  </a:lnTo>
                  <a:lnTo>
                    <a:pt x="30943" y="57381"/>
                  </a:lnTo>
                  <a:lnTo>
                    <a:pt x="33602" y="55775"/>
                  </a:lnTo>
                  <a:lnTo>
                    <a:pt x="36234" y="54133"/>
                  </a:lnTo>
                  <a:lnTo>
                    <a:pt x="40163" y="61555"/>
                  </a:lnTo>
                  <a:lnTo>
                    <a:pt x="37068" y="63471"/>
                  </a:lnTo>
                  <a:lnTo>
                    <a:pt x="33894" y="65379"/>
                  </a:lnTo>
                  <a:lnTo>
                    <a:pt x="30642" y="67278"/>
                  </a:lnTo>
                  <a:lnTo>
                    <a:pt x="27311" y="69168"/>
                  </a:lnTo>
                  <a:lnTo>
                    <a:pt x="23901" y="71050"/>
                  </a:lnTo>
                  <a:lnTo>
                    <a:pt x="20413" y="72923"/>
                  </a:lnTo>
                  <a:lnTo>
                    <a:pt x="16846" y="74787"/>
                  </a:lnTo>
                  <a:lnTo>
                    <a:pt x="13201" y="76642"/>
                  </a:lnTo>
                  <a:lnTo>
                    <a:pt x="9477" y="78489"/>
                  </a:lnTo>
                  <a:lnTo>
                    <a:pt x="5675" y="80327"/>
                  </a:lnTo>
                  <a:lnTo>
                    <a:pt x="0" y="7421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6" name="pg1486"/>
            <p:cNvSpPr/>
            <p:nvPr/>
          </p:nvSpPr>
          <p:spPr>
            <a:xfrm>
              <a:off x="7425089" y="4167380"/>
              <a:ext cx="25757" cy="34925"/>
            </a:xfrm>
            <a:custGeom>
              <a:avLst/>
              <a:pathLst>
                <a:path w="25757" h="34925">
                  <a:moveTo>
                    <a:pt x="7421" y="0"/>
                  </a:moveTo>
                  <a:lnTo>
                    <a:pt x="9648" y="2894"/>
                  </a:lnTo>
                  <a:lnTo>
                    <a:pt x="11787" y="5815"/>
                  </a:lnTo>
                  <a:lnTo>
                    <a:pt x="13839" y="8761"/>
                  </a:lnTo>
                  <a:lnTo>
                    <a:pt x="15803" y="11734"/>
                  </a:lnTo>
                  <a:lnTo>
                    <a:pt x="17680" y="14733"/>
                  </a:lnTo>
                  <a:lnTo>
                    <a:pt x="19470" y="17759"/>
                  </a:lnTo>
                  <a:lnTo>
                    <a:pt x="21173" y="20810"/>
                  </a:lnTo>
                  <a:lnTo>
                    <a:pt x="22788" y="23888"/>
                  </a:lnTo>
                  <a:lnTo>
                    <a:pt x="24316" y="26992"/>
                  </a:lnTo>
                  <a:lnTo>
                    <a:pt x="25757" y="30122"/>
                  </a:lnTo>
                  <a:lnTo>
                    <a:pt x="17462" y="34925"/>
                  </a:lnTo>
                  <a:lnTo>
                    <a:pt x="16109" y="31794"/>
                  </a:lnTo>
                  <a:lnTo>
                    <a:pt x="14668" y="28690"/>
                  </a:lnTo>
                  <a:lnTo>
                    <a:pt x="13140" y="25613"/>
                  </a:lnTo>
                  <a:lnTo>
                    <a:pt x="11525" y="22561"/>
                  </a:lnTo>
                  <a:lnTo>
                    <a:pt x="9822" y="19536"/>
                  </a:lnTo>
                  <a:lnTo>
                    <a:pt x="8032" y="16536"/>
                  </a:lnTo>
                  <a:lnTo>
                    <a:pt x="6155" y="13563"/>
                  </a:lnTo>
                  <a:lnTo>
                    <a:pt x="4191" y="10617"/>
                  </a:lnTo>
                  <a:lnTo>
                    <a:pt x="2139" y="7696"/>
                  </a:lnTo>
                  <a:lnTo>
                    <a:pt x="0" y="48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7" name="pg1487"/>
            <p:cNvSpPr/>
            <p:nvPr/>
          </p:nvSpPr>
          <p:spPr>
            <a:xfrm>
              <a:off x="7508909" y="4157339"/>
              <a:ext cx="96916" cy="99536"/>
            </a:xfrm>
            <a:custGeom>
              <a:avLst/>
              <a:pathLst>
                <a:path w="96916" h="99536">
                  <a:moveTo>
                    <a:pt x="0" y="39727"/>
                  </a:moveTo>
                  <a:lnTo>
                    <a:pt x="22701" y="39727"/>
                  </a:lnTo>
                  <a:lnTo>
                    <a:pt x="22701" y="0"/>
                  </a:lnTo>
                  <a:lnTo>
                    <a:pt x="31432" y="0"/>
                  </a:lnTo>
                  <a:lnTo>
                    <a:pt x="31432" y="39727"/>
                  </a:lnTo>
                  <a:lnTo>
                    <a:pt x="96916" y="39727"/>
                  </a:lnTo>
                  <a:lnTo>
                    <a:pt x="96916" y="48021"/>
                  </a:lnTo>
                  <a:lnTo>
                    <a:pt x="56316" y="48021"/>
                  </a:lnTo>
                  <a:lnTo>
                    <a:pt x="58687" y="53361"/>
                  </a:lnTo>
                  <a:lnTo>
                    <a:pt x="61433" y="58377"/>
                  </a:lnTo>
                  <a:lnTo>
                    <a:pt x="64554" y="63070"/>
                  </a:lnTo>
                  <a:lnTo>
                    <a:pt x="68051" y="67440"/>
                  </a:lnTo>
                  <a:lnTo>
                    <a:pt x="71923" y="71487"/>
                  </a:lnTo>
                  <a:lnTo>
                    <a:pt x="76171" y="75210"/>
                  </a:lnTo>
                  <a:lnTo>
                    <a:pt x="80794" y="78611"/>
                  </a:lnTo>
                  <a:lnTo>
                    <a:pt x="85793" y="81689"/>
                  </a:lnTo>
                  <a:lnTo>
                    <a:pt x="91167" y="84444"/>
                  </a:lnTo>
                  <a:lnTo>
                    <a:pt x="96916" y="86875"/>
                  </a:lnTo>
                  <a:lnTo>
                    <a:pt x="91678" y="96043"/>
                  </a:lnTo>
                  <a:lnTo>
                    <a:pt x="85177" y="93048"/>
                  </a:lnTo>
                  <a:lnTo>
                    <a:pt x="79122" y="89652"/>
                  </a:lnTo>
                  <a:lnTo>
                    <a:pt x="73512" y="85854"/>
                  </a:lnTo>
                  <a:lnTo>
                    <a:pt x="68348" y="81654"/>
                  </a:lnTo>
                  <a:lnTo>
                    <a:pt x="63628" y="77053"/>
                  </a:lnTo>
                  <a:lnTo>
                    <a:pt x="59355" y="72050"/>
                  </a:lnTo>
                  <a:lnTo>
                    <a:pt x="55526" y="66645"/>
                  </a:lnTo>
                  <a:lnTo>
                    <a:pt x="52143" y="60839"/>
                  </a:lnTo>
                  <a:lnTo>
                    <a:pt x="49204" y="54631"/>
                  </a:lnTo>
                  <a:lnTo>
                    <a:pt x="46712" y="48021"/>
                  </a:lnTo>
                  <a:lnTo>
                    <a:pt x="31432" y="48021"/>
                  </a:lnTo>
                  <a:lnTo>
                    <a:pt x="31432" y="88185"/>
                  </a:lnTo>
                  <a:lnTo>
                    <a:pt x="33327" y="87133"/>
                  </a:lnTo>
                  <a:lnTo>
                    <a:pt x="35169" y="86072"/>
                  </a:lnTo>
                  <a:lnTo>
                    <a:pt x="36959" y="85003"/>
                  </a:lnTo>
                  <a:lnTo>
                    <a:pt x="38696" y="83924"/>
                  </a:lnTo>
                  <a:lnTo>
                    <a:pt x="40382" y="82837"/>
                  </a:lnTo>
                  <a:lnTo>
                    <a:pt x="42014" y="81741"/>
                  </a:lnTo>
                  <a:lnTo>
                    <a:pt x="43595" y="80637"/>
                  </a:lnTo>
                  <a:lnTo>
                    <a:pt x="45123" y="79524"/>
                  </a:lnTo>
                  <a:lnTo>
                    <a:pt x="46598" y="78402"/>
                  </a:lnTo>
                  <a:lnTo>
                    <a:pt x="48021" y="77271"/>
                  </a:lnTo>
                  <a:lnTo>
                    <a:pt x="49768" y="85566"/>
                  </a:lnTo>
                  <a:lnTo>
                    <a:pt x="47807" y="87041"/>
                  </a:lnTo>
                  <a:lnTo>
                    <a:pt x="45769" y="88499"/>
                  </a:lnTo>
                  <a:lnTo>
                    <a:pt x="43651" y="89940"/>
                  </a:lnTo>
                  <a:lnTo>
                    <a:pt x="41455" y="91363"/>
                  </a:lnTo>
                  <a:lnTo>
                    <a:pt x="39181" y="92769"/>
                  </a:lnTo>
                  <a:lnTo>
                    <a:pt x="36828" y="94157"/>
                  </a:lnTo>
                  <a:lnTo>
                    <a:pt x="34396" y="95528"/>
                  </a:lnTo>
                  <a:lnTo>
                    <a:pt x="31886" y="96881"/>
                  </a:lnTo>
                  <a:lnTo>
                    <a:pt x="29297" y="98217"/>
                  </a:lnTo>
                  <a:lnTo>
                    <a:pt x="26630" y="99536"/>
                  </a:lnTo>
                  <a:lnTo>
                    <a:pt x="22701" y="95170"/>
                  </a:lnTo>
                  <a:lnTo>
                    <a:pt x="22701" y="48021"/>
                  </a:lnTo>
                  <a:lnTo>
                    <a:pt x="0" y="4802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8" name="pg1488"/>
            <p:cNvSpPr/>
            <p:nvPr/>
          </p:nvSpPr>
          <p:spPr>
            <a:xfrm>
              <a:off x="7549946" y="4157775"/>
              <a:ext cx="42346" cy="35361"/>
            </a:xfrm>
            <a:custGeom>
              <a:avLst/>
              <a:pathLst>
                <a:path w="42346" h="35361">
                  <a:moveTo>
                    <a:pt x="35361" y="0"/>
                  </a:moveTo>
                  <a:lnTo>
                    <a:pt x="42346" y="5675"/>
                  </a:lnTo>
                  <a:lnTo>
                    <a:pt x="39220" y="9351"/>
                  </a:lnTo>
                  <a:lnTo>
                    <a:pt x="35955" y="12869"/>
                  </a:lnTo>
                  <a:lnTo>
                    <a:pt x="32550" y="16231"/>
                  </a:lnTo>
                  <a:lnTo>
                    <a:pt x="29005" y="19435"/>
                  </a:lnTo>
                  <a:lnTo>
                    <a:pt x="25320" y="22482"/>
                  </a:lnTo>
                  <a:lnTo>
                    <a:pt x="21496" y="25373"/>
                  </a:lnTo>
                  <a:lnTo>
                    <a:pt x="17532" y="28105"/>
                  </a:lnTo>
                  <a:lnTo>
                    <a:pt x="13428" y="30681"/>
                  </a:lnTo>
                  <a:lnTo>
                    <a:pt x="9185" y="33100"/>
                  </a:lnTo>
                  <a:lnTo>
                    <a:pt x="4802" y="35361"/>
                  </a:lnTo>
                  <a:lnTo>
                    <a:pt x="0" y="27503"/>
                  </a:lnTo>
                  <a:lnTo>
                    <a:pt x="3889" y="25499"/>
                  </a:lnTo>
                  <a:lnTo>
                    <a:pt x="7700" y="23329"/>
                  </a:lnTo>
                  <a:lnTo>
                    <a:pt x="11433" y="20994"/>
                  </a:lnTo>
                  <a:lnTo>
                    <a:pt x="15087" y="18492"/>
                  </a:lnTo>
                  <a:lnTo>
                    <a:pt x="18663" y="15825"/>
                  </a:lnTo>
                  <a:lnTo>
                    <a:pt x="22159" y="12992"/>
                  </a:lnTo>
                  <a:lnTo>
                    <a:pt x="25578" y="9992"/>
                  </a:lnTo>
                  <a:lnTo>
                    <a:pt x="28917" y="6827"/>
                  </a:lnTo>
                  <a:lnTo>
                    <a:pt x="32179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9" name="pg1489"/>
            <p:cNvSpPr/>
            <p:nvPr/>
          </p:nvSpPr>
          <p:spPr>
            <a:xfrm>
              <a:off x="7669127" y="4160395"/>
              <a:ext cx="47585" cy="96916"/>
            </a:xfrm>
            <a:custGeom>
              <a:avLst/>
              <a:pathLst>
                <a:path w="47585" h="96916">
                  <a:moveTo>
                    <a:pt x="47585" y="0"/>
                  </a:moveTo>
                  <a:lnTo>
                    <a:pt x="47585" y="84256"/>
                  </a:lnTo>
                  <a:lnTo>
                    <a:pt x="47559" y="85448"/>
                  </a:lnTo>
                  <a:lnTo>
                    <a:pt x="47480" y="86579"/>
                  </a:lnTo>
                  <a:lnTo>
                    <a:pt x="47349" y="87648"/>
                  </a:lnTo>
                  <a:lnTo>
                    <a:pt x="47166" y="88657"/>
                  </a:lnTo>
                  <a:lnTo>
                    <a:pt x="46930" y="89604"/>
                  </a:lnTo>
                  <a:lnTo>
                    <a:pt x="46642" y="90490"/>
                  </a:lnTo>
                  <a:lnTo>
                    <a:pt x="46301" y="91315"/>
                  </a:lnTo>
                  <a:lnTo>
                    <a:pt x="45908" y="92079"/>
                  </a:lnTo>
                  <a:lnTo>
                    <a:pt x="45463" y="92782"/>
                  </a:lnTo>
                  <a:lnTo>
                    <a:pt x="44965" y="93424"/>
                  </a:lnTo>
                  <a:lnTo>
                    <a:pt x="44415" y="94005"/>
                  </a:lnTo>
                  <a:lnTo>
                    <a:pt x="43813" y="94524"/>
                  </a:lnTo>
                  <a:lnTo>
                    <a:pt x="43158" y="94982"/>
                  </a:lnTo>
                  <a:lnTo>
                    <a:pt x="42451" y="95380"/>
                  </a:lnTo>
                  <a:lnTo>
                    <a:pt x="41691" y="95716"/>
                  </a:lnTo>
                  <a:lnTo>
                    <a:pt x="40879" y="95991"/>
                  </a:lnTo>
                  <a:lnTo>
                    <a:pt x="40015" y="96205"/>
                  </a:lnTo>
                  <a:lnTo>
                    <a:pt x="39098" y="96358"/>
                  </a:lnTo>
                  <a:lnTo>
                    <a:pt x="38129" y="96449"/>
                  </a:lnTo>
                  <a:lnTo>
                    <a:pt x="37107" y="96480"/>
                  </a:lnTo>
                  <a:lnTo>
                    <a:pt x="36295" y="96471"/>
                  </a:lnTo>
                  <a:lnTo>
                    <a:pt x="35431" y="96445"/>
                  </a:lnTo>
                  <a:lnTo>
                    <a:pt x="34514" y="96401"/>
                  </a:lnTo>
                  <a:lnTo>
                    <a:pt x="33545" y="96340"/>
                  </a:lnTo>
                  <a:lnTo>
                    <a:pt x="32523" y="96262"/>
                  </a:lnTo>
                  <a:lnTo>
                    <a:pt x="31449" y="96165"/>
                  </a:lnTo>
                  <a:lnTo>
                    <a:pt x="30323" y="96052"/>
                  </a:lnTo>
                  <a:lnTo>
                    <a:pt x="29144" y="95921"/>
                  </a:lnTo>
                  <a:lnTo>
                    <a:pt x="27913" y="95773"/>
                  </a:lnTo>
                  <a:lnTo>
                    <a:pt x="26630" y="95607"/>
                  </a:lnTo>
                  <a:lnTo>
                    <a:pt x="24447" y="86439"/>
                  </a:lnTo>
                  <a:lnTo>
                    <a:pt x="25813" y="86688"/>
                  </a:lnTo>
                  <a:lnTo>
                    <a:pt x="27119" y="86910"/>
                  </a:lnTo>
                  <a:lnTo>
                    <a:pt x="28363" y="87107"/>
                  </a:lnTo>
                  <a:lnTo>
                    <a:pt x="29546" y="87277"/>
                  </a:lnTo>
                  <a:lnTo>
                    <a:pt x="30668" y="87421"/>
                  </a:lnTo>
                  <a:lnTo>
                    <a:pt x="31729" y="87539"/>
                  </a:lnTo>
                  <a:lnTo>
                    <a:pt x="32729" y="87631"/>
                  </a:lnTo>
                  <a:lnTo>
                    <a:pt x="33667" y="87696"/>
                  </a:lnTo>
                  <a:lnTo>
                    <a:pt x="34545" y="87735"/>
                  </a:lnTo>
                  <a:lnTo>
                    <a:pt x="35361" y="87749"/>
                  </a:lnTo>
                  <a:lnTo>
                    <a:pt x="36025" y="87687"/>
                  </a:lnTo>
                  <a:lnTo>
                    <a:pt x="36618" y="87504"/>
                  </a:lnTo>
                  <a:lnTo>
                    <a:pt x="37142" y="87198"/>
                  </a:lnTo>
                  <a:lnTo>
                    <a:pt x="37596" y="86771"/>
                  </a:lnTo>
                  <a:lnTo>
                    <a:pt x="37980" y="86221"/>
                  </a:lnTo>
                  <a:lnTo>
                    <a:pt x="38295" y="85548"/>
                  </a:lnTo>
                  <a:lnTo>
                    <a:pt x="38539" y="84754"/>
                  </a:lnTo>
                  <a:lnTo>
                    <a:pt x="38714" y="83837"/>
                  </a:lnTo>
                  <a:lnTo>
                    <a:pt x="38819" y="82798"/>
                  </a:lnTo>
                  <a:lnTo>
                    <a:pt x="38854" y="81637"/>
                  </a:lnTo>
                  <a:lnTo>
                    <a:pt x="38854" y="60682"/>
                  </a:lnTo>
                  <a:lnTo>
                    <a:pt x="18772" y="60682"/>
                  </a:lnTo>
                  <a:lnTo>
                    <a:pt x="18270" y="64659"/>
                  </a:lnTo>
                  <a:lnTo>
                    <a:pt x="17637" y="68557"/>
                  </a:lnTo>
                  <a:lnTo>
                    <a:pt x="16873" y="72377"/>
                  </a:lnTo>
                  <a:lnTo>
                    <a:pt x="15978" y="76119"/>
                  </a:lnTo>
                  <a:lnTo>
                    <a:pt x="14952" y="79781"/>
                  </a:lnTo>
                  <a:lnTo>
                    <a:pt x="13795" y="83365"/>
                  </a:lnTo>
                  <a:lnTo>
                    <a:pt x="12507" y="86871"/>
                  </a:lnTo>
                  <a:lnTo>
                    <a:pt x="11088" y="90298"/>
                  </a:lnTo>
                  <a:lnTo>
                    <a:pt x="9538" y="93647"/>
                  </a:lnTo>
                  <a:lnTo>
                    <a:pt x="7858" y="96916"/>
                  </a:lnTo>
                  <a:lnTo>
                    <a:pt x="0" y="91241"/>
                  </a:lnTo>
                  <a:lnTo>
                    <a:pt x="1990" y="87535"/>
                  </a:lnTo>
                  <a:lnTo>
                    <a:pt x="3771" y="83750"/>
                  </a:lnTo>
                  <a:lnTo>
                    <a:pt x="5343" y="79886"/>
                  </a:lnTo>
                  <a:lnTo>
                    <a:pt x="6705" y="75944"/>
                  </a:lnTo>
                  <a:lnTo>
                    <a:pt x="7858" y="71923"/>
                  </a:lnTo>
                  <a:lnTo>
                    <a:pt x="8801" y="67824"/>
                  </a:lnTo>
                  <a:lnTo>
                    <a:pt x="9534" y="63646"/>
                  </a:lnTo>
                  <a:lnTo>
                    <a:pt x="10058" y="59389"/>
                  </a:lnTo>
                  <a:lnTo>
                    <a:pt x="10372" y="55054"/>
                  </a:lnTo>
                  <a:lnTo>
                    <a:pt x="10477" y="5064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0" name="pg1490"/>
            <p:cNvSpPr/>
            <p:nvPr/>
          </p:nvSpPr>
          <p:spPr>
            <a:xfrm>
              <a:off x="7688772" y="4168690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1" name="pg1491"/>
            <p:cNvSpPr/>
            <p:nvPr/>
          </p:nvSpPr>
          <p:spPr>
            <a:xfrm>
              <a:off x="7688772" y="4194883"/>
              <a:ext cx="19208" cy="18335"/>
            </a:xfrm>
            <a:custGeom>
              <a:avLst/>
              <a:pathLst>
                <a:path w="19208" h="18335">
                  <a:moveTo>
                    <a:pt x="0" y="18335"/>
                  </a:moveTo>
                  <a:lnTo>
                    <a:pt x="19208" y="18335"/>
                  </a:lnTo>
                  <a:lnTo>
                    <a:pt x="192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2" name="pg1492"/>
            <p:cNvSpPr/>
            <p:nvPr/>
          </p:nvSpPr>
          <p:spPr>
            <a:xfrm>
              <a:off x="7620232" y="4156902"/>
              <a:ext cx="54570" cy="76398"/>
            </a:xfrm>
            <a:custGeom>
              <a:avLst/>
              <a:pathLst>
                <a:path w="54570" h="76398">
                  <a:moveTo>
                    <a:pt x="1309" y="13096"/>
                  </a:moveTo>
                  <a:lnTo>
                    <a:pt x="10040" y="13096"/>
                  </a:lnTo>
                  <a:lnTo>
                    <a:pt x="10040" y="0"/>
                  </a:lnTo>
                  <a:lnTo>
                    <a:pt x="18772" y="0"/>
                  </a:lnTo>
                  <a:lnTo>
                    <a:pt x="18772" y="13096"/>
                  </a:lnTo>
                  <a:lnTo>
                    <a:pt x="37107" y="13096"/>
                  </a:lnTo>
                  <a:lnTo>
                    <a:pt x="37107" y="0"/>
                  </a:lnTo>
                  <a:lnTo>
                    <a:pt x="45839" y="0"/>
                  </a:lnTo>
                  <a:lnTo>
                    <a:pt x="45839" y="13096"/>
                  </a:lnTo>
                  <a:lnTo>
                    <a:pt x="54570" y="13096"/>
                  </a:lnTo>
                  <a:lnTo>
                    <a:pt x="54570" y="20954"/>
                  </a:lnTo>
                  <a:lnTo>
                    <a:pt x="45839" y="20954"/>
                  </a:lnTo>
                  <a:lnTo>
                    <a:pt x="45839" y="68540"/>
                  </a:lnTo>
                  <a:lnTo>
                    <a:pt x="54133" y="68540"/>
                  </a:lnTo>
                  <a:lnTo>
                    <a:pt x="54133" y="76398"/>
                  </a:lnTo>
                  <a:lnTo>
                    <a:pt x="0" y="76398"/>
                  </a:lnTo>
                  <a:lnTo>
                    <a:pt x="0" y="68540"/>
                  </a:lnTo>
                  <a:lnTo>
                    <a:pt x="10040" y="68540"/>
                  </a:lnTo>
                  <a:lnTo>
                    <a:pt x="10040" y="20954"/>
                  </a:lnTo>
                  <a:lnTo>
                    <a:pt x="1309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3" name="pg1493"/>
            <p:cNvSpPr/>
            <p:nvPr/>
          </p:nvSpPr>
          <p:spPr>
            <a:xfrm>
              <a:off x="7639004" y="4177857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4" name="pg1494"/>
            <p:cNvSpPr/>
            <p:nvPr/>
          </p:nvSpPr>
          <p:spPr>
            <a:xfrm>
              <a:off x="7639004" y="4196193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5" name="pg1495"/>
            <p:cNvSpPr/>
            <p:nvPr/>
          </p:nvSpPr>
          <p:spPr>
            <a:xfrm>
              <a:off x="7639004" y="4214529"/>
              <a:ext cx="18335" cy="10914"/>
            </a:xfrm>
            <a:custGeom>
              <a:avLst/>
              <a:pathLst>
                <a:path w="18335" h="10914">
                  <a:moveTo>
                    <a:pt x="0" y="10914"/>
                  </a:moveTo>
                  <a:lnTo>
                    <a:pt x="18335" y="10914"/>
                  </a:lnTo>
                  <a:lnTo>
                    <a:pt x="183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6" name="pg1496"/>
            <p:cNvSpPr/>
            <p:nvPr/>
          </p:nvSpPr>
          <p:spPr>
            <a:xfrm>
              <a:off x="7621542" y="4235484"/>
              <a:ext cx="23574" cy="22264"/>
            </a:xfrm>
            <a:custGeom>
              <a:avLst/>
              <a:pathLst>
                <a:path w="23574" h="22264">
                  <a:moveTo>
                    <a:pt x="16152" y="0"/>
                  </a:moveTo>
                  <a:lnTo>
                    <a:pt x="23574" y="4802"/>
                  </a:lnTo>
                  <a:lnTo>
                    <a:pt x="22068" y="6941"/>
                  </a:lnTo>
                  <a:lnTo>
                    <a:pt x="20518" y="8993"/>
                  </a:lnTo>
                  <a:lnTo>
                    <a:pt x="18924" y="10957"/>
                  </a:lnTo>
                  <a:lnTo>
                    <a:pt x="17287" y="12834"/>
                  </a:lnTo>
                  <a:lnTo>
                    <a:pt x="15607" y="14624"/>
                  </a:lnTo>
                  <a:lnTo>
                    <a:pt x="13882" y="16327"/>
                  </a:lnTo>
                  <a:lnTo>
                    <a:pt x="12114" y="17942"/>
                  </a:lnTo>
                  <a:lnTo>
                    <a:pt x="10302" y="19470"/>
                  </a:lnTo>
                  <a:lnTo>
                    <a:pt x="8447" y="20911"/>
                  </a:lnTo>
                  <a:lnTo>
                    <a:pt x="6548" y="22264"/>
                  </a:lnTo>
                  <a:lnTo>
                    <a:pt x="0" y="14843"/>
                  </a:lnTo>
                  <a:lnTo>
                    <a:pt x="1968" y="13515"/>
                  </a:lnTo>
                  <a:lnTo>
                    <a:pt x="3859" y="12153"/>
                  </a:lnTo>
                  <a:lnTo>
                    <a:pt x="5670" y="10756"/>
                  </a:lnTo>
                  <a:lnTo>
                    <a:pt x="7404" y="9324"/>
                  </a:lnTo>
                  <a:lnTo>
                    <a:pt x="9058" y="7858"/>
                  </a:lnTo>
                  <a:lnTo>
                    <a:pt x="10634" y="6356"/>
                  </a:lnTo>
                  <a:lnTo>
                    <a:pt x="12132" y="4819"/>
                  </a:lnTo>
                  <a:lnTo>
                    <a:pt x="13550" y="3248"/>
                  </a:lnTo>
                  <a:lnTo>
                    <a:pt x="14891" y="164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7" name="pg1497"/>
            <p:cNvSpPr/>
            <p:nvPr/>
          </p:nvSpPr>
          <p:spPr>
            <a:xfrm>
              <a:off x="7651665" y="4235484"/>
              <a:ext cx="16152" cy="17899"/>
            </a:xfrm>
            <a:custGeom>
              <a:avLst/>
              <a:pathLst>
                <a:path w="16152" h="17899">
                  <a:moveTo>
                    <a:pt x="6984" y="0"/>
                  </a:moveTo>
                  <a:lnTo>
                    <a:pt x="8098" y="1318"/>
                  </a:lnTo>
                  <a:lnTo>
                    <a:pt x="9167" y="2654"/>
                  </a:lnTo>
                  <a:lnTo>
                    <a:pt x="10193" y="4007"/>
                  </a:lnTo>
                  <a:lnTo>
                    <a:pt x="11176" y="5378"/>
                  </a:lnTo>
                  <a:lnTo>
                    <a:pt x="12114" y="6766"/>
                  </a:lnTo>
                  <a:lnTo>
                    <a:pt x="13009" y="8172"/>
                  </a:lnTo>
                  <a:lnTo>
                    <a:pt x="13860" y="9595"/>
                  </a:lnTo>
                  <a:lnTo>
                    <a:pt x="14668" y="11036"/>
                  </a:lnTo>
                  <a:lnTo>
                    <a:pt x="15432" y="12494"/>
                  </a:lnTo>
                  <a:lnTo>
                    <a:pt x="16152" y="13969"/>
                  </a:lnTo>
                  <a:lnTo>
                    <a:pt x="9167" y="17899"/>
                  </a:lnTo>
                  <a:lnTo>
                    <a:pt x="8447" y="16506"/>
                  </a:lnTo>
                  <a:lnTo>
                    <a:pt x="7683" y="15122"/>
                  </a:lnTo>
                  <a:lnTo>
                    <a:pt x="6875" y="13747"/>
                  </a:lnTo>
                  <a:lnTo>
                    <a:pt x="6024" y="12380"/>
                  </a:lnTo>
                  <a:lnTo>
                    <a:pt x="5129" y="11023"/>
                  </a:lnTo>
                  <a:lnTo>
                    <a:pt x="4191" y="9674"/>
                  </a:lnTo>
                  <a:lnTo>
                    <a:pt x="3208" y="8333"/>
                  </a:lnTo>
                  <a:lnTo>
                    <a:pt x="2182" y="7002"/>
                  </a:lnTo>
                  <a:lnTo>
                    <a:pt x="1113" y="5679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8" name="pg1498"/>
            <p:cNvSpPr/>
            <p:nvPr/>
          </p:nvSpPr>
          <p:spPr>
            <a:xfrm>
              <a:off x="7766917" y="4156466"/>
              <a:ext cx="65047" cy="42783"/>
            </a:xfrm>
            <a:custGeom>
              <a:avLst/>
              <a:pathLst>
                <a:path w="65047" h="42783">
                  <a:moveTo>
                    <a:pt x="22264" y="0"/>
                  </a:moveTo>
                  <a:lnTo>
                    <a:pt x="30995" y="1746"/>
                  </a:lnTo>
                  <a:lnTo>
                    <a:pt x="30637" y="2968"/>
                  </a:lnTo>
                  <a:lnTo>
                    <a:pt x="30262" y="4191"/>
                  </a:lnTo>
                  <a:lnTo>
                    <a:pt x="29869" y="5413"/>
                  </a:lnTo>
                  <a:lnTo>
                    <a:pt x="29459" y="6635"/>
                  </a:lnTo>
                  <a:lnTo>
                    <a:pt x="29031" y="7858"/>
                  </a:lnTo>
                  <a:lnTo>
                    <a:pt x="28586" y="9080"/>
                  </a:lnTo>
                  <a:lnTo>
                    <a:pt x="28123" y="10302"/>
                  </a:lnTo>
                  <a:lnTo>
                    <a:pt x="27643" y="11525"/>
                  </a:lnTo>
                  <a:lnTo>
                    <a:pt x="27145" y="12747"/>
                  </a:lnTo>
                  <a:lnTo>
                    <a:pt x="26630" y="13970"/>
                  </a:lnTo>
                  <a:lnTo>
                    <a:pt x="65047" y="13970"/>
                  </a:lnTo>
                  <a:lnTo>
                    <a:pt x="65047" y="21828"/>
                  </a:lnTo>
                  <a:lnTo>
                    <a:pt x="22701" y="21828"/>
                  </a:lnTo>
                  <a:lnTo>
                    <a:pt x="15279" y="32742"/>
                  </a:lnTo>
                  <a:lnTo>
                    <a:pt x="14402" y="33864"/>
                  </a:lnTo>
                  <a:lnTo>
                    <a:pt x="13515" y="34959"/>
                  </a:lnTo>
                  <a:lnTo>
                    <a:pt x="12621" y="36029"/>
                  </a:lnTo>
                  <a:lnTo>
                    <a:pt x="11717" y="37072"/>
                  </a:lnTo>
                  <a:lnTo>
                    <a:pt x="10804" y="38090"/>
                  </a:lnTo>
                  <a:lnTo>
                    <a:pt x="9883" y="39081"/>
                  </a:lnTo>
                  <a:lnTo>
                    <a:pt x="8953" y="40045"/>
                  </a:lnTo>
                  <a:lnTo>
                    <a:pt x="8015" y="40984"/>
                  </a:lnTo>
                  <a:lnTo>
                    <a:pt x="7067" y="41896"/>
                  </a:lnTo>
                  <a:lnTo>
                    <a:pt x="6111" y="42783"/>
                  </a:lnTo>
                  <a:lnTo>
                    <a:pt x="0" y="37107"/>
                  </a:lnTo>
                  <a:lnTo>
                    <a:pt x="2894" y="34064"/>
                  </a:lnTo>
                  <a:lnTo>
                    <a:pt x="5640" y="30873"/>
                  </a:lnTo>
                  <a:lnTo>
                    <a:pt x="8237" y="27533"/>
                  </a:lnTo>
                  <a:lnTo>
                    <a:pt x="10687" y="24045"/>
                  </a:lnTo>
                  <a:lnTo>
                    <a:pt x="12987" y="20409"/>
                  </a:lnTo>
                  <a:lnTo>
                    <a:pt x="15139" y="16624"/>
                  </a:lnTo>
                  <a:lnTo>
                    <a:pt x="17143" y="12690"/>
                  </a:lnTo>
                  <a:lnTo>
                    <a:pt x="18999" y="8609"/>
                  </a:lnTo>
                  <a:lnTo>
                    <a:pt x="20706" y="43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9" name="pg1499"/>
            <p:cNvSpPr/>
            <p:nvPr/>
          </p:nvSpPr>
          <p:spPr>
            <a:xfrm>
              <a:off x="7774339" y="4193137"/>
              <a:ext cx="58935" cy="61991"/>
            </a:xfrm>
            <a:custGeom>
              <a:avLst/>
              <a:pathLst>
                <a:path w="58935" h="61991">
                  <a:moveTo>
                    <a:pt x="8294" y="0"/>
                  </a:moveTo>
                  <a:lnTo>
                    <a:pt x="48895" y="0"/>
                  </a:lnTo>
                  <a:lnTo>
                    <a:pt x="48895" y="6548"/>
                  </a:lnTo>
                  <a:lnTo>
                    <a:pt x="16152" y="41473"/>
                  </a:lnTo>
                  <a:lnTo>
                    <a:pt x="14908" y="42748"/>
                  </a:lnTo>
                  <a:lnTo>
                    <a:pt x="13795" y="43953"/>
                  </a:lnTo>
                  <a:lnTo>
                    <a:pt x="12813" y="45088"/>
                  </a:lnTo>
                  <a:lnTo>
                    <a:pt x="11961" y="46153"/>
                  </a:lnTo>
                  <a:lnTo>
                    <a:pt x="11241" y="47148"/>
                  </a:lnTo>
                  <a:lnTo>
                    <a:pt x="10652" y="48074"/>
                  </a:lnTo>
                  <a:lnTo>
                    <a:pt x="10193" y="48929"/>
                  </a:lnTo>
                  <a:lnTo>
                    <a:pt x="9866" y="49715"/>
                  </a:lnTo>
                  <a:lnTo>
                    <a:pt x="9669" y="50431"/>
                  </a:lnTo>
                  <a:lnTo>
                    <a:pt x="9604" y="51077"/>
                  </a:lnTo>
                  <a:lnTo>
                    <a:pt x="9632" y="51416"/>
                  </a:lnTo>
                  <a:lnTo>
                    <a:pt x="9717" y="51732"/>
                  </a:lnTo>
                  <a:lnTo>
                    <a:pt x="9859" y="52027"/>
                  </a:lnTo>
                  <a:lnTo>
                    <a:pt x="10058" y="52300"/>
                  </a:lnTo>
                  <a:lnTo>
                    <a:pt x="10313" y="52551"/>
                  </a:lnTo>
                  <a:lnTo>
                    <a:pt x="10625" y="52780"/>
                  </a:lnTo>
                  <a:lnTo>
                    <a:pt x="10994" y="52987"/>
                  </a:lnTo>
                  <a:lnTo>
                    <a:pt x="11420" y="53173"/>
                  </a:lnTo>
                  <a:lnTo>
                    <a:pt x="11902" y="53337"/>
                  </a:lnTo>
                  <a:lnTo>
                    <a:pt x="12442" y="53478"/>
                  </a:lnTo>
                  <a:lnTo>
                    <a:pt x="13116" y="53603"/>
                  </a:lnTo>
                  <a:lnTo>
                    <a:pt x="14004" y="53714"/>
                  </a:lnTo>
                  <a:lnTo>
                    <a:pt x="15107" y="53812"/>
                  </a:lnTo>
                  <a:lnTo>
                    <a:pt x="16423" y="53898"/>
                  </a:lnTo>
                  <a:lnTo>
                    <a:pt x="17953" y="53970"/>
                  </a:lnTo>
                  <a:lnTo>
                    <a:pt x="19697" y="54028"/>
                  </a:lnTo>
                  <a:lnTo>
                    <a:pt x="21655" y="54074"/>
                  </a:lnTo>
                  <a:lnTo>
                    <a:pt x="23827" y="54107"/>
                  </a:lnTo>
                  <a:lnTo>
                    <a:pt x="26213" y="54127"/>
                  </a:lnTo>
                  <a:lnTo>
                    <a:pt x="28813" y="54133"/>
                  </a:lnTo>
                  <a:lnTo>
                    <a:pt x="36234" y="54133"/>
                  </a:lnTo>
                  <a:lnTo>
                    <a:pt x="37915" y="54114"/>
                  </a:lnTo>
                  <a:lnTo>
                    <a:pt x="39465" y="54055"/>
                  </a:lnTo>
                  <a:lnTo>
                    <a:pt x="40884" y="53956"/>
                  </a:lnTo>
                  <a:lnTo>
                    <a:pt x="42171" y="53819"/>
                  </a:lnTo>
                  <a:lnTo>
                    <a:pt x="43328" y="53642"/>
                  </a:lnTo>
                  <a:lnTo>
                    <a:pt x="44354" y="53426"/>
                  </a:lnTo>
                  <a:lnTo>
                    <a:pt x="45249" y="53171"/>
                  </a:lnTo>
                  <a:lnTo>
                    <a:pt x="46013" y="52876"/>
                  </a:lnTo>
                  <a:lnTo>
                    <a:pt x="46646" y="52542"/>
                  </a:lnTo>
                  <a:lnTo>
                    <a:pt x="47148" y="52169"/>
                  </a:lnTo>
                  <a:lnTo>
                    <a:pt x="47567" y="51730"/>
                  </a:lnTo>
                  <a:lnTo>
                    <a:pt x="47952" y="51200"/>
                  </a:lnTo>
                  <a:lnTo>
                    <a:pt x="48301" y="50577"/>
                  </a:lnTo>
                  <a:lnTo>
                    <a:pt x="48615" y="49864"/>
                  </a:lnTo>
                  <a:lnTo>
                    <a:pt x="48895" y="49058"/>
                  </a:lnTo>
                  <a:lnTo>
                    <a:pt x="49139" y="48161"/>
                  </a:lnTo>
                  <a:lnTo>
                    <a:pt x="49349" y="47172"/>
                  </a:lnTo>
                  <a:lnTo>
                    <a:pt x="49523" y="46092"/>
                  </a:lnTo>
                  <a:lnTo>
                    <a:pt x="49663" y="44920"/>
                  </a:lnTo>
                  <a:lnTo>
                    <a:pt x="49768" y="43656"/>
                  </a:lnTo>
                  <a:lnTo>
                    <a:pt x="58935" y="46275"/>
                  </a:lnTo>
                  <a:lnTo>
                    <a:pt x="58649" y="48050"/>
                  </a:lnTo>
                  <a:lnTo>
                    <a:pt x="58316" y="49707"/>
                  </a:lnTo>
                  <a:lnTo>
                    <a:pt x="57934" y="51245"/>
                  </a:lnTo>
                  <a:lnTo>
                    <a:pt x="57504" y="52666"/>
                  </a:lnTo>
                  <a:lnTo>
                    <a:pt x="57025" y="53970"/>
                  </a:lnTo>
                  <a:lnTo>
                    <a:pt x="56499" y="55155"/>
                  </a:lnTo>
                  <a:lnTo>
                    <a:pt x="55925" y="56222"/>
                  </a:lnTo>
                  <a:lnTo>
                    <a:pt x="55303" y="57172"/>
                  </a:lnTo>
                  <a:lnTo>
                    <a:pt x="54633" y="58003"/>
                  </a:lnTo>
                  <a:lnTo>
                    <a:pt x="53915" y="58717"/>
                  </a:lnTo>
                  <a:lnTo>
                    <a:pt x="53070" y="59339"/>
                  </a:lnTo>
                  <a:lnTo>
                    <a:pt x="52020" y="59896"/>
                  </a:lnTo>
                  <a:lnTo>
                    <a:pt x="50765" y="60387"/>
                  </a:lnTo>
                  <a:lnTo>
                    <a:pt x="49305" y="60813"/>
                  </a:lnTo>
                  <a:lnTo>
                    <a:pt x="47639" y="61173"/>
                  </a:lnTo>
                  <a:lnTo>
                    <a:pt x="45769" y="61468"/>
                  </a:lnTo>
                  <a:lnTo>
                    <a:pt x="43693" y="61697"/>
                  </a:lnTo>
                  <a:lnTo>
                    <a:pt x="41412" y="61860"/>
                  </a:lnTo>
                  <a:lnTo>
                    <a:pt x="38926" y="61959"/>
                  </a:lnTo>
                  <a:lnTo>
                    <a:pt x="36234" y="61991"/>
                  </a:lnTo>
                  <a:lnTo>
                    <a:pt x="26193" y="61991"/>
                  </a:lnTo>
                  <a:lnTo>
                    <a:pt x="22993" y="61965"/>
                  </a:lnTo>
                  <a:lnTo>
                    <a:pt x="20029" y="61887"/>
                  </a:lnTo>
                  <a:lnTo>
                    <a:pt x="17300" y="61756"/>
                  </a:lnTo>
                  <a:lnTo>
                    <a:pt x="14808" y="61572"/>
                  </a:lnTo>
                  <a:lnTo>
                    <a:pt x="12551" y="61337"/>
                  </a:lnTo>
                  <a:lnTo>
                    <a:pt x="10529" y="61048"/>
                  </a:lnTo>
                  <a:lnTo>
                    <a:pt x="8744" y="60708"/>
                  </a:lnTo>
                  <a:lnTo>
                    <a:pt x="7194" y="60315"/>
                  </a:lnTo>
                  <a:lnTo>
                    <a:pt x="5880" y="59870"/>
                  </a:lnTo>
                  <a:lnTo>
                    <a:pt x="4802" y="59372"/>
                  </a:lnTo>
                  <a:lnTo>
                    <a:pt x="3889" y="58818"/>
                  </a:lnTo>
                  <a:lnTo>
                    <a:pt x="3073" y="58202"/>
                  </a:lnTo>
                  <a:lnTo>
                    <a:pt x="2353" y="57525"/>
                  </a:lnTo>
                  <a:lnTo>
                    <a:pt x="1728" y="56788"/>
                  </a:lnTo>
                  <a:lnTo>
                    <a:pt x="1200" y="55989"/>
                  </a:lnTo>
                  <a:lnTo>
                    <a:pt x="768" y="55129"/>
                  </a:lnTo>
                  <a:lnTo>
                    <a:pt x="432" y="54207"/>
                  </a:lnTo>
                  <a:lnTo>
                    <a:pt x="192" y="53225"/>
                  </a:lnTo>
                  <a:lnTo>
                    <a:pt x="48" y="52182"/>
                  </a:lnTo>
                  <a:lnTo>
                    <a:pt x="0" y="51077"/>
                  </a:lnTo>
                  <a:lnTo>
                    <a:pt x="96" y="50147"/>
                  </a:lnTo>
                  <a:lnTo>
                    <a:pt x="384" y="49104"/>
                  </a:lnTo>
                  <a:lnTo>
                    <a:pt x="864" y="47947"/>
                  </a:lnTo>
                  <a:lnTo>
                    <a:pt x="1536" y="46677"/>
                  </a:lnTo>
                  <a:lnTo>
                    <a:pt x="2401" y="45293"/>
                  </a:lnTo>
                  <a:lnTo>
                    <a:pt x="3457" y="43795"/>
                  </a:lnTo>
                  <a:lnTo>
                    <a:pt x="4706" y="42185"/>
                  </a:lnTo>
                  <a:lnTo>
                    <a:pt x="6146" y="40460"/>
                  </a:lnTo>
                  <a:lnTo>
                    <a:pt x="7779" y="38622"/>
                  </a:lnTo>
                  <a:lnTo>
                    <a:pt x="9604" y="36671"/>
                  </a:lnTo>
                  <a:lnTo>
                    <a:pt x="36234" y="8294"/>
                  </a:lnTo>
                  <a:lnTo>
                    <a:pt x="8294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0" name="pg1500"/>
            <p:cNvSpPr/>
            <p:nvPr/>
          </p:nvSpPr>
          <p:spPr>
            <a:xfrm>
              <a:off x="7735048" y="4166507"/>
              <a:ext cx="31432" cy="72905"/>
            </a:xfrm>
            <a:custGeom>
              <a:avLst/>
              <a:pathLst>
                <a:path w="31432" h="72905">
                  <a:moveTo>
                    <a:pt x="31432" y="0"/>
                  </a:moveTo>
                  <a:lnTo>
                    <a:pt x="31432" y="68976"/>
                  </a:lnTo>
                  <a:lnTo>
                    <a:pt x="23137" y="68976"/>
                  </a:lnTo>
                  <a:lnTo>
                    <a:pt x="23137" y="61991"/>
                  </a:lnTo>
                  <a:lnTo>
                    <a:pt x="8294" y="61991"/>
                  </a:lnTo>
                  <a:lnTo>
                    <a:pt x="8294" y="72905"/>
                  </a:lnTo>
                  <a:lnTo>
                    <a:pt x="0" y="72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1" name="pg1501"/>
            <p:cNvSpPr/>
            <p:nvPr/>
          </p:nvSpPr>
          <p:spPr>
            <a:xfrm>
              <a:off x="7743343" y="4174801"/>
              <a:ext cx="14843" cy="45402"/>
            </a:xfrm>
            <a:custGeom>
              <a:avLst/>
              <a:pathLst>
                <a:path w="14843" h="45402">
                  <a:moveTo>
                    <a:pt x="0" y="45402"/>
                  </a:moveTo>
                  <a:lnTo>
                    <a:pt x="14843" y="45402"/>
                  </a:lnTo>
                  <a:lnTo>
                    <a:pt x="148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2" name="pg1502"/>
            <p:cNvSpPr/>
            <p:nvPr/>
          </p:nvSpPr>
          <p:spPr>
            <a:xfrm>
              <a:off x="7856412" y="4230681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3" name="pg1503"/>
            <p:cNvSpPr/>
            <p:nvPr/>
          </p:nvSpPr>
          <p:spPr>
            <a:xfrm>
              <a:off x="7958131" y="4156029"/>
              <a:ext cx="95170" cy="30559"/>
            </a:xfrm>
            <a:custGeom>
              <a:avLst/>
              <a:pathLst>
                <a:path w="95170" h="30559">
                  <a:moveTo>
                    <a:pt x="48458" y="0"/>
                  </a:moveTo>
                  <a:lnTo>
                    <a:pt x="49056" y="969"/>
                  </a:lnTo>
                  <a:lnTo>
                    <a:pt x="49628" y="1955"/>
                  </a:lnTo>
                  <a:lnTo>
                    <a:pt x="50174" y="2959"/>
                  </a:lnTo>
                  <a:lnTo>
                    <a:pt x="50693" y="3981"/>
                  </a:lnTo>
                  <a:lnTo>
                    <a:pt x="51186" y="5020"/>
                  </a:lnTo>
                  <a:lnTo>
                    <a:pt x="51654" y="6076"/>
                  </a:lnTo>
                  <a:lnTo>
                    <a:pt x="52095" y="7150"/>
                  </a:lnTo>
                  <a:lnTo>
                    <a:pt x="52509" y="8242"/>
                  </a:lnTo>
                  <a:lnTo>
                    <a:pt x="52898" y="9351"/>
                  </a:lnTo>
                  <a:lnTo>
                    <a:pt x="53260" y="10477"/>
                  </a:lnTo>
                  <a:lnTo>
                    <a:pt x="95170" y="10477"/>
                  </a:lnTo>
                  <a:lnTo>
                    <a:pt x="95170" y="30559"/>
                  </a:lnTo>
                  <a:lnTo>
                    <a:pt x="86439" y="30559"/>
                  </a:lnTo>
                  <a:lnTo>
                    <a:pt x="86439" y="18335"/>
                  </a:lnTo>
                  <a:lnTo>
                    <a:pt x="8731" y="18335"/>
                  </a:lnTo>
                  <a:lnTo>
                    <a:pt x="8731" y="30559"/>
                  </a:lnTo>
                  <a:lnTo>
                    <a:pt x="0" y="30559"/>
                  </a:lnTo>
                  <a:lnTo>
                    <a:pt x="0" y="10477"/>
                  </a:lnTo>
                  <a:lnTo>
                    <a:pt x="43656" y="10477"/>
                  </a:lnTo>
                  <a:lnTo>
                    <a:pt x="43219" y="9613"/>
                  </a:lnTo>
                  <a:lnTo>
                    <a:pt x="42783" y="8766"/>
                  </a:lnTo>
                  <a:lnTo>
                    <a:pt x="42346" y="7936"/>
                  </a:lnTo>
                  <a:lnTo>
                    <a:pt x="41910" y="7124"/>
                  </a:lnTo>
                  <a:lnTo>
                    <a:pt x="41473" y="6330"/>
                  </a:lnTo>
                  <a:lnTo>
                    <a:pt x="41036" y="5553"/>
                  </a:lnTo>
                  <a:lnTo>
                    <a:pt x="40600" y="4793"/>
                  </a:lnTo>
                  <a:lnTo>
                    <a:pt x="40163" y="4051"/>
                  </a:lnTo>
                  <a:lnTo>
                    <a:pt x="39727" y="3326"/>
                  </a:lnTo>
                  <a:lnTo>
                    <a:pt x="39290" y="261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4" name="pg1504"/>
            <p:cNvSpPr/>
            <p:nvPr/>
          </p:nvSpPr>
          <p:spPr>
            <a:xfrm>
              <a:off x="7956822" y="4179604"/>
              <a:ext cx="97353" cy="78144"/>
            </a:xfrm>
            <a:custGeom>
              <a:avLst/>
              <a:pathLst>
                <a:path w="97353" h="78144">
                  <a:moveTo>
                    <a:pt x="0" y="18772"/>
                  </a:moveTo>
                  <a:lnTo>
                    <a:pt x="29686" y="18772"/>
                  </a:lnTo>
                  <a:lnTo>
                    <a:pt x="30633" y="16855"/>
                  </a:lnTo>
                  <a:lnTo>
                    <a:pt x="31554" y="14947"/>
                  </a:lnTo>
                  <a:lnTo>
                    <a:pt x="32449" y="13048"/>
                  </a:lnTo>
                  <a:lnTo>
                    <a:pt x="33318" y="11158"/>
                  </a:lnTo>
                  <a:lnTo>
                    <a:pt x="34161" y="9276"/>
                  </a:lnTo>
                  <a:lnTo>
                    <a:pt x="34977" y="7404"/>
                  </a:lnTo>
                  <a:lnTo>
                    <a:pt x="35767" y="5539"/>
                  </a:lnTo>
                  <a:lnTo>
                    <a:pt x="36531" y="3684"/>
                  </a:lnTo>
                  <a:lnTo>
                    <a:pt x="37269" y="1837"/>
                  </a:lnTo>
                  <a:lnTo>
                    <a:pt x="37980" y="0"/>
                  </a:lnTo>
                  <a:lnTo>
                    <a:pt x="47585" y="873"/>
                  </a:lnTo>
                  <a:lnTo>
                    <a:pt x="46882" y="2780"/>
                  </a:lnTo>
                  <a:lnTo>
                    <a:pt x="46170" y="4662"/>
                  </a:lnTo>
                  <a:lnTo>
                    <a:pt x="45450" y="6517"/>
                  </a:lnTo>
                  <a:lnTo>
                    <a:pt x="44721" y="8347"/>
                  </a:lnTo>
                  <a:lnTo>
                    <a:pt x="43983" y="10150"/>
                  </a:lnTo>
                  <a:lnTo>
                    <a:pt x="43237" y="11926"/>
                  </a:lnTo>
                  <a:lnTo>
                    <a:pt x="42481" y="13677"/>
                  </a:lnTo>
                  <a:lnTo>
                    <a:pt x="41717" y="15401"/>
                  </a:lnTo>
                  <a:lnTo>
                    <a:pt x="40945" y="17100"/>
                  </a:lnTo>
                  <a:lnTo>
                    <a:pt x="40163" y="18772"/>
                  </a:lnTo>
                  <a:lnTo>
                    <a:pt x="97353" y="18772"/>
                  </a:lnTo>
                  <a:lnTo>
                    <a:pt x="97353" y="27503"/>
                  </a:lnTo>
                  <a:lnTo>
                    <a:pt x="75961" y="27503"/>
                  </a:lnTo>
                  <a:lnTo>
                    <a:pt x="75202" y="30677"/>
                  </a:lnTo>
                  <a:lnTo>
                    <a:pt x="74320" y="33737"/>
                  </a:lnTo>
                  <a:lnTo>
                    <a:pt x="73316" y="36684"/>
                  </a:lnTo>
                  <a:lnTo>
                    <a:pt x="72189" y="39517"/>
                  </a:lnTo>
                  <a:lnTo>
                    <a:pt x="70941" y="42237"/>
                  </a:lnTo>
                  <a:lnTo>
                    <a:pt x="69570" y="44843"/>
                  </a:lnTo>
                  <a:lnTo>
                    <a:pt x="68077" y="47336"/>
                  </a:lnTo>
                  <a:lnTo>
                    <a:pt x="66462" y="49715"/>
                  </a:lnTo>
                  <a:lnTo>
                    <a:pt x="64724" y="51981"/>
                  </a:lnTo>
                  <a:lnTo>
                    <a:pt x="62864" y="54133"/>
                  </a:lnTo>
                  <a:lnTo>
                    <a:pt x="66169" y="55622"/>
                  </a:lnTo>
                  <a:lnTo>
                    <a:pt x="69448" y="57119"/>
                  </a:lnTo>
                  <a:lnTo>
                    <a:pt x="72700" y="58625"/>
                  </a:lnTo>
                  <a:lnTo>
                    <a:pt x="75926" y="60140"/>
                  </a:lnTo>
                  <a:lnTo>
                    <a:pt x="79126" y="61664"/>
                  </a:lnTo>
                  <a:lnTo>
                    <a:pt x="82300" y="63196"/>
                  </a:lnTo>
                  <a:lnTo>
                    <a:pt x="85448" y="64737"/>
                  </a:lnTo>
                  <a:lnTo>
                    <a:pt x="88569" y="66287"/>
                  </a:lnTo>
                  <a:lnTo>
                    <a:pt x="91665" y="67846"/>
                  </a:lnTo>
                  <a:lnTo>
                    <a:pt x="94734" y="69413"/>
                  </a:lnTo>
                  <a:lnTo>
                    <a:pt x="88622" y="78144"/>
                  </a:lnTo>
                  <a:lnTo>
                    <a:pt x="86011" y="76477"/>
                  </a:lnTo>
                  <a:lnTo>
                    <a:pt x="83243" y="74791"/>
                  </a:lnTo>
                  <a:lnTo>
                    <a:pt x="80318" y="73089"/>
                  </a:lnTo>
                  <a:lnTo>
                    <a:pt x="77236" y="71369"/>
                  </a:lnTo>
                  <a:lnTo>
                    <a:pt x="73997" y="69631"/>
                  </a:lnTo>
                  <a:lnTo>
                    <a:pt x="70600" y="67876"/>
                  </a:lnTo>
                  <a:lnTo>
                    <a:pt x="67047" y="66104"/>
                  </a:lnTo>
                  <a:lnTo>
                    <a:pt x="63336" y="64314"/>
                  </a:lnTo>
                  <a:lnTo>
                    <a:pt x="59468" y="62507"/>
                  </a:lnTo>
                  <a:lnTo>
                    <a:pt x="55443" y="60682"/>
                  </a:lnTo>
                  <a:lnTo>
                    <a:pt x="51732" y="63135"/>
                  </a:lnTo>
                  <a:lnTo>
                    <a:pt x="47759" y="65431"/>
                  </a:lnTo>
                  <a:lnTo>
                    <a:pt x="43525" y="67571"/>
                  </a:lnTo>
                  <a:lnTo>
                    <a:pt x="39028" y="69553"/>
                  </a:lnTo>
                  <a:lnTo>
                    <a:pt x="34270" y="71377"/>
                  </a:lnTo>
                  <a:lnTo>
                    <a:pt x="29249" y="73045"/>
                  </a:lnTo>
                  <a:lnTo>
                    <a:pt x="23967" y="74556"/>
                  </a:lnTo>
                  <a:lnTo>
                    <a:pt x="18422" y="75909"/>
                  </a:lnTo>
                  <a:lnTo>
                    <a:pt x="12616" y="77105"/>
                  </a:lnTo>
                  <a:lnTo>
                    <a:pt x="6548" y="78144"/>
                  </a:lnTo>
                  <a:lnTo>
                    <a:pt x="2182" y="69413"/>
                  </a:lnTo>
                  <a:lnTo>
                    <a:pt x="7565" y="68575"/>
                  </a:lnTo>
                  <a:lnTo>
                    <a:pt x="12712" y="67632"/>
                  </a:lnTo>
                  <a:lnTo>
                    <a:pt x="17624" y="66584"/>
                  </a:lnTo>
                  <a:lnTo>
                    <a:pt x="22299" y="65431"/>
                  </a:lnTo>
                  <a:lnTo>
                    <a:pt x="26739" y="64174"/>
                  </a:lnTo>
                  <a:lnTo>
                    <a:pt x="30943" y="62812"/>
                  </a:lnTo>
                  <a:lnTo>
                    <a:pt x="34911" y="61345"/>
                  </a:lnTo>
                  <a:lnTo>
                    <a:pt x="38644" y="59774"/>
                  </a:lnTo>
                  <a:lnTo>
                    <a:pt x="42141" y="58097"/>
                  </a:lnTo>
                  <a:lnTo>
                    <a:pt x="45402" y="56316"/>
                  </a:lnTo>
                  <a:lnTo>
                    <a:pt x="42586" y="55177"/>
                  </a:lnTo>
                  <a:lnTo>
                    <a:pt x="39727" y="54028"/>
                  </a:lnTo>
                  <a:lnTo>
                    <a:pt x="36824" y="52872"/>
                  </a:lnTo>
                  <a:lnTo>
                    <a:pt x="33877" y="51706"/>
                  </a:lnTo>
                  <a:lnTo>
                    <a:pt x="30886" y="50532"/>
                  </a:lnTo>
                  <a:lnTo>
                    <a:pt x="27852" y="49349"/>
                  </a:lnTo>
                  <a:lnTo>
                    <a:pt x="24774" y="48157"/>
                  </a:lnTo>
                  <a:lnTo>
                    <a:pt x="21653" y="46956"/>
                  </a:lnTo>
                  <a:lnTo>
                    <a:pt x="18488" y="45747"/>
                  </a:lnTo>
                  <a:lnTo>
                    <a:pt x="15279" y="44529"/>
                  </a:lnTo>
                  <a:lnTo>
                    <a:pt x="25320" y="27503"/>
                  </a:lnTo>
                  <a:lnTo>
                    <a:pt x="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5" name="pg1505"/>
            <p:cNvSpPr/>
            <p:nvPr/>
          </p:nvSpPr>
          <p:spPr>
            <a:xfrm>
              <a:off x="7984325" y="4207107"/>
              <a:ext cx="38854" cy="23137"/>
            </a:xfrm>
            <a:custGeom>
              <a:avLst/>
              <a:pathLst>
                <a:path w="38854" h="23137">
                  <a:moveTo>
                    <a:pt x="8294" y="0"/>
                  </a:moveTo>
                  <a:lnTo>
                    <a:pt x="7504" y="1466"/>
                  </a:lnTo>
                  <a:lnTo>
                    <a:pt x="6705" y="2898"/>
                  </a:lnTo>
                  <a:lnTo>
                    <a:pt x="5897" y="4295"/>
                  </a:lnTo>
                  <a:lnTo>
                    <a:pt x="5081" y="5657"/>
                  </a:lnTo>
                  <a:lnTo>
                    <a:pt x="4256" y="6985"/>
                  </a:lnTo>
                  <a:lnTo>
                    <a:pt x="3422" y="8277"/>
                  </a:lnTo>
                  <a:lnTo>
                    <a:pt x="2580" y="9534"/>
                  </a:lnTo>
                  <a:lnTo>
                    <a:pt x="1728" y="10756"/>
                  </a:lnTo>
                  <a:lnTo>
                    <a:pt x="868" y="11944"/>
                  </a:lnTo>
                  <a:lnTo>
                    <a:pt x="0" y="13096"/>
                  </a:lnTo>
                  <a:lnTo>
                    <a:pt x="2697" y="14061"/>
                  </a:lnTo>
                  <a:lnTo>
                    <a:pt x="5378" y="15035"/>
                  </a:lnTo>
                  <a:lnTo>
                    <a:pt x="8041" y="16017"/>
                  </a:lnTo>
                  <a:lnTo>
                    <a:pt x="10687" y="17008"/>
                  </a:lnTo>
                  <a:lnTo>
                    <a:pt x="13315" y="18008"/>
                  </a:lnTo>
                  <a:lnTo>
                    <a:pt x="15925" y="19016"/>
                  </a:lnTo>
                  <a:lnTo>
                    <a:pt x="18518" y="20033"/>
                  </a:lnTo>
                  <a:lnTo>
                    <a:pt x="21094" y="21059"/>
                  </a:lnTo>
                  <a:lnTo>
                    <a:pt x="23652" y="22094"/>
                  </a:lnTo>
                  <a:lnTo>
                    <a:pt x="26193" y="23137"/>
                  </a:lnTo>
                  <a:lnTo>
                    <a:pt x="27970" y="21334"/>
                  </a:lnTo>
                  <a:lnTo>
                    <a:pt x="29633" y="19418"/>
                  </a:lnTo>
                  <a:lnTo>
                    <a:pt x="31183" y="17388"/>
                  </a:lnTo>
                  <a:lnTo>
                    <a:pt x="32619" y="15244"/>
                  </a:lnTo>
                  <a:lnTo>
                    <a:pt x="33942" y="12987"/>
                  </a:lnTo>
                  <a:lnTo>
                    <a:pt x="35152" y="10617"/>
                  </a:lnTo>
                  <a:lnTo>
                    <a:pt x="36247" y="8133"/>
                  </a:lnTo>
                  <a:lnTo>
                    <a:pt x="37230" y="5535"/>
                  </a:lnTo>
                  <a:lnTo>
                    <a:pt x="38098" y="2824"/>
                  </a:lnTo>
                  <a:lnTo>
                    <a:pt x="38854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6" name="pg1506"/>
            <p:cNvSpPr/>
            <p:nvPr/>
          </p:nvSpPr>
          <p:spPr>
            <a:xfrm>
              <a:off x="8066399" y="4156029"/>
              <a:ext cx="102592" cy="96916"/>
            </a:xfrm>
            <a:custGeom>
              <a:avLst/>
              <a:pathLst>
                <a:path w="102592" h="96916">
                  <a:moveTo>
                    <a:pt x="84693" y="41036"/>
                  </a:moveTo>
                  <a:lnTo>
                    <a:pt x="84693" y="45402"/>
                  </a:lnTo>
                  <a:lnTo>
                    <a:pt x="55879" y="45402"/>
                  </a:lnTo>
                  <a:lnTo>
                    <a:pt x="55879" y="62864"/>
                  </a:lnTo>
                  <a:lnTo>
                    <a:pt x="86875" y="62864"/>
                  </a:lnTo>
                  <a:lnTo>
                    <a:pt x="86875" y="71159"/>
                  </a:lnTo>
                  <a:lnTo>
                    <a:pt x="55879" y="71159"/>
                  </a:lnTo>
                  <a:lnTo>
                    <a:pt x="55879" y="88622"/>
                  </a:lnTo>
                  <a:lnTo>
                    <a:pt x="95607" y="88622"/>
                  </a:lnTo>
                  <a:lnTo>
                    <a:pt x="95607" y="96916"/>
                  </a:lnTo>
                  <a:lnTo>
                    <a:pt x="6111" y="96916"/>
                  </a:lnTo>
                  <a:lnTo>
                    <a:pt x="6111" y="88622"/>
                  </a:lnTo>
                  <a:lnTo>
                    <a:pt x="46712" y="88622"/>
                  </a:lnTo>
                  <a:lnTo>
                    <a:pt x="46712" y="71159"/>
                  </a:lnTo>
                  <a:lnTo>
                    <a:pt x="15716" y="71159"/>
                  </a:lnTo>
                  <a:lnTo>
                    <a:pt x="15716" y="62864"/>
                  </a:lnTo>
                  <a:lnTo>
                    <a:pt x="46712" y="62864"/>
                  </a:lnTo>
                  <a:lnTo>
                    <a:pt x="46712" y="45402"/>
                  </a:lnTo>
                  <a:lnTo>
                    <a:pt x="16589" y="45402"/>
                  </a:lnTo>
                  <a:lnTo>
                    <a:pt x="16589" y="41473"/>
                  </a:lnTo>
                  <a:lnTo>
                    <a:pt x="15445" y="42171"/>
                  </a:lnTo>
                  <a:lnTo>
                    <a:pt x="14284" y="42870"/>
                  </a:lnTo>
                  <a:lnTo>
                    <a:pt x="13105" y="43568"/>
                  </a:lnTo>
                  <a:lnTo>
                    <a:pt x="11909" y="44267"/>
                  </a:lnTo>
                  <a:lnTo>
                    <a:pt x="10695" y="44965"/>
                  </a:lnTo>
                  <a:lnTo>
                    <a:pt x="9464" y="45664"/>
                  </a:lnTo>
                  <a:lnTo>
                    <a:pt x="8216" y="46362"/>
                  </a:lnTo>
                  <a:lnTo>
                    <a:pt x="6950" y="47061"/>
                  </a:lnTo>
                  <a:lnTo>
                    <a:pt x="5666" y="47759"/>
                  </a:lnTo>
                  <a:lnTo>
                    <a:pt x="4365" y="48458"/>
                  </a:lnTo>
                  <a:lnTo>
                    <a:pt x="0" y="39727"/>
                  </a:lnTo>
                  <a:lnTo>
                    <a:pt x="6701" y="35950"/>
                  </a:lnTo>
                  <a:lnTo>
                    <a:pt x="13009" y="32130"/>
                  </a:lnTo>
                  <a:lnTo>
                    <a:pt x="18924" y="28267"/>
                  </a:lnTo>
                  <a:lnTo>
                    <a:pt x="24447" y="24360"/>
                  </a:lnTo>
                  <a:lnTo>
                    <a:pt x="29577" y="20409"/>
                  </a:lnTo>
                  <a:lnTo>
                    <a:pt x="34313" y="16414"/>
                  </a:lnTo>
                  <a:lnTo>
                    <a:pt x="38657" y="12376"/>
                  </a:lnTo>
                  <a:lnTo>
                    <a:pt x="42608" y="8294"/>
                  </a:lnTo>
                  <a:lnTo>
                    <a:pt x="46166" y="4169"/>
                  </a:lnTo>
                  <a:lnTo>
                    <a:pt x="49331" y="0"/>
                  </a:lnTo>
                  <a:lnTo>
                    <a:pt x="58499" y="2619"/>
                  </a:lnTo>
                  <a:lnTo>
                    <a:pt x="56316" y="5675"/>
                  </a:lnTo>
                  <a:lnTo>
                    <a:pt x="60708" y="9940"/>
                  </a:lnTo>
                  <a:lnTo>
                    <a:pt x="65152" y="14004"/>
                  </a:lnTo>
                  <a:lnTo>
                    <a:pt x="69649" y="17868"/>
                  </a:lnTo>
                  <a:lnTo>
                    <a:pt x="74198" y="21531"/>
                  </a:lnTo>
                  <a:lnTo>
                    <a:pt x="78799" y="24993"/>
                  </a:lnTo>
                  <a:lnTo>
                    <a:pt x="83453" y="28254"/>
                  </a:lnTo>
                  <a:lnTo>
                    <a:pt x="88159" y="31314"/>
                  </a:lnTo>
                  <a:lnTo>
                    <a:pt x="92917" y="34174"/>
                  </a:lnTo>
                  <a:lnTo>
                    <a:pt x="97728" y="36832"/>
                  </a:lnTo>
                  <a:lnTo>
                    <a:pt x="102592" y="39290"/>
                  </a:lnTo>
                  <a:lnTo>
                    <a:pt x="97353" y="48458"/>
                  </a:lnTo>
                  <a:lnTo>
                    <a:pt x="96048" y="47755"/>
                  </a:lnTo>
                  <a:lnTo>
                    <a:pt x="94751" y="47043"/>
                  </a:lnTo>
                  <a:lnTo>
                    <a:pt x="93463" y="46323"/>
                  </a:lnTo>
                  <a:lnTo>
                    <a:pt x="92184" y="45594"/>
                  </a:lnTo>
                  <a:lnTo>
                    <a:pt x="90914" y="44856"/>
                  </a:lnTo>
                  <a:lnTo>
                    <a:pt x="89652" y="44110"/>
                  </a:lnTo>
                  <a:lnTo>
                    <a:pt x="88399" y="43355"/>
                  </a:lnTo>
                  <a:lnTo>
                    <a:pt x="87155" y="42591"/>
                  </a:lnTo>
                  <a:lnTo>
                    <a:pt x="85919" y="4181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7" name="pg1507"/>
            <p:cNvSpPr/>
            <p:nvPr/>
          </p:nvSpPr>
          <p:spPr>
            <a:xfrm>
              <a:off x="8089100" y="4168253"/>
              <a:ext cx="56753" cy="24884"/>
            </a:xfrm>
            <a:custGeom>
              <a:avLst/>
              <a:pathLst>
                <a:path w="56753" h="24884">
                  <a:moveTo>
                    <a:pt x="28376" y="0"/>
                  </a:moveTo>
                  <a:lnTo>
                    <a:pt x="25813" y="2763"/>
                  </a:lnTo>
                  <a:lnTo>
                    <a:pt x="23190" y="5465"/>
                  </a:lnTo>
                  <a:lnTo>
                    <a:pt x="20505" y="8106"/>
                  </a:lnTo>
                  <a:lnTo>
                    <a:pt x="17759" y="10687"/>
                  </a:lnTo>
                  <a:lnTo>
                    <a:pt x="14952" y="13206"/>
                  </a:lnTo>
                  <a:lnTo>
                    <a:pt x="12084" y="15663"/>
                  </a:lnTo>
                  <a:lnTo>
                    <a:pt x="9154" y="18060"/>
                  </a:lnTo>
                  <a:lnTo>
                    <a:pt x="6164" y="20396"/>
                  </a:lnTo>
                  <a:lnTo>
                    <a:pt x="3112" y="22670"/>
                  </a:lnTo>
                  <a:lnTo>
                    <a:pt x="0" y="24884"/>
                  </a:lnTo>
                  <a:lnTo>
                    <a:pt x="56753" y="24884"/>
                  </a:lnTo>
                  <a:lnTo>
                    <a:pt x="53561" y="22513"/>
                  </a:lnTo>
                  <a:lnTo>
                    <a:pt x="50449" y="20116"/>
                  </a:lnTo>
                  <a:lnTo>
                    <a:pt x="47415" y="17693"/>
                  </a:lnTo>
                  <a:lnTo>
                    <a:pt x="44459" y="15244"/>
                  </a:lnTo>
                  <a:lnTo>
                    <a:pt x="41582" y="12769"/>
                  </a:lnTo>
                  <a:lnTo>
                    <a:pt x="38784" y="10267"/>
                  </a:lnTo>
                  <a:lnTo>
                    <a:pt x="36064" y="7740"/>
                  </a:lnTo>
                  <a:lnTo>
                    <a:pt x="33423" y="5186"/>
                  </a:lnTo>
                  <a:lnTo>
                    <a:pt x="30860" y="26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8" name="pg1508"/>
            <p:cNvSpPr/>
            <p:nvPr/>
          </p:nvSpPr>
          <p:spPr>
            <a:xfrm>
              <a:off x="8191692" y="4230681"/>
              <a:ext cx="17899" cy="30122"/>
            </a:xfrm>
            <a:custGeom>
              <a:avLst/>
              <a:pathLst>
                <a:path w="17899" h="30122">
                  <a:moveTo>
                    <a:pt x="17899" y="14406"/>
                  </a:moveTo>
                  <a:lnTo>
                    <a:pt x="6548" y="30122"/>
                  </a:lnTo>
                  <a:lnTo>
                    <a:pt x="0" y="30122"/>
                  </a:lnTo>
                  <a:lnTo>
                    <a:pt x="7421" y="14406"/>
                  </a:lnTo>
                  <a:lnTo>
                    <a:pt x="873" y="14406"/>
                  </a:lnTo>
                  <a:lnTo>
                    <a:pt x="873" y="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9" name="pg1509"/>
            <p:cNvSpPr/>
            <p:nvPr/>
          </p:nvSpPr>
          <p:spPr>
            <a:xfrm>
              <a:off x="8310437" y="4156029"/>
              <a:ext cx="19208" cy="19208"/>
            </a:xfrm>
            <a:custGeom>
              <a:avLst/>
              <a:pathLst>
                <a:path w="19208" h="19208">
                  <a:moveTo>
                    <a:pt x="7421" y="0"/>
                  </a:moveTo>
                  <a:lnTo>
                    <a:pt x="8639" y="1156"/>
                  </a:lnTo>
                  <a:lnTo>
                    <a:pt x="9848" y="2357"/>
                  </a:lnTo>
                  <a:lnTo>
                    <a:pt x="11049" y="3601"/>
                  </a:lnTo>
                  <a:lnTo>
                    <a:pt x="12241" y="4889"/>
                  </a:lnTo>
                  <a:lnTo>
                    <a:pt x="13424" y="6221"/>
                  </a:lnTo>
                  <a:lnTo>
                    <a:pt x="14598" y="7596"/>
                  </a:lnTo>
                  <a:lnTo>
                    <a:pt x="15764" y="9015"/>
                  </a:lnTo>
                  <a:lnTo>
                    <a:pt x="16921" y="10477"/>
                  </a:lnTo>
                  <a:lnTo>
                    <a:pt x="18069" y="11983"/>
                  </a:lnTo>
                  <a:lnTo>
                    <a:pt x="19208" y="13533"/>
                  </a:lnTo>
                  <a:lnTo>
                    <a:pt x="12223" y="19208"/>
                  </a:lnTo>
                  <a:lnTo>
                    <a:pt x="11158" y="17811"/>
                  </a:lnTo>
                  <a:lnTo>
                    <a:pt x="10058" y="16414"/>
                  </a:lnTo>
                  <a:lnTo>
                    <a:pt x="8923" y="15017"/>
                  </a:lnTo>
                  <a:lnTo>
                    <a:pt x="7753" y="13620"/>
                  </a:lnTo>
                  <a:lnTo>
                    <a:pt x="6548" y="12223"/>
                  </a:lnTo>
                  <a:lnTo>
                    <a:pt x="5308" y="10826"/>
                  </a:lnTo>
                  <a:lnTo>
                    <a:pt x="4033" y="9429"/>
                  </a:lnTo>
                  <a:lnTo>
                    <a:pt x="2724" y="8032"/>
                  </a:lnTo>
                  <a:lnTo>
                    <a:pt x="1379" y="6635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0" name="pg1510"/>
            <p:cNvSpPr/>
            <p:nvPr/>
          </p:nvSpPr>
          <p:spPr>
            <a:xfrm>
              <a:off x="8291229" y="4156466"/>
              <a:ext cx="99972" cy="102592"/>
            </a:xfrm>
            <a:custGeom>
              <a:avLst/>
              <a:pathLst>
                <a:path w="99972" h="102592">
                  <a:moveTo>
                    <a:pt x="69850" y="0"/>
                  </a:moveTo>
                  <a:lnTo>
                    <a:pt x="79454" y="2619"/>
                  </a:lnTo>
                  <a:lnTo>
                    <a:pt x="78406" y="4684"/>
                  </a:lnTo>
                  <a:lnTo>
                    <a:pt x="77358" y="6688"/>
                  </a:lnTo>
                  <a:lnTo>
                    <a:pt x="76311" y="8630"/>
                  </a:lnTo>
                  <a:lnTo>
                    <a:pt x="75263" y="10512"/>
                  </a:lnTo>
                  <a:lnTo>
                    <a:pt x="74215" y="12332"/>
                  </a:lnTo>
                  <a:lnTo>
                    <a:pt x="73167" y="14092"/>
                  </a:lnTo>
                  <a:lnTo>
                    <a:pt x="72120" y="15790"/>
                  </a:lnTo>
                  <a:lnTo>
                    <a:pt x="71072" y="17427"/>
                  </a:lnTo>
                  <a:lnTo>
                    <a:pt x="70024" y="19003"/>
                  </a:lnTo>
                  <a:lnTo>
                    <a:pt x="68976" y="20518"/>
                  </a:lnTo>
                  <a:lnTo>
                    <a:pt x="94734" y="20518"/>
                  </a:lnTo>
                  <a:lnTo>
                    <a:pt x="94734" y="28813"/>
                  </a:lnTo>
                  <a:lnTo>
                    <a:pt x="73342" y="28813"/>
                  </a:lnTo>
                  <a:lnTo>
                    <a:pt x="73342" y="53697"/>
                  </a:lnTo>
                  <a:lnTo>
                    <a:pt x="99972" y="53697"/>
                  </a:lnTo>
                  <a:lnTo>
                    <a:pt x="99972" y="61991"/>
                  </a:lnTo>
                  <a:lnTo>
                    <a:pt x="73342" y="61991"/>
                  </a:lnTo>
                  <a:lnTo>
                    <a:pt x="73342" y="100845"/>
                  </a:lnTo>
                  <a:lnTo>
                    <a:pt x="64611" y="100845"/>
                  </a:lnTo>
                  <a:lnTo>
                    <a:pt x="64611" y="61991"/>
                  </a:lnTo>
                  <a:lnTo>
                    <a:pt x="35798" y="61991"/>
                  </a:lnTo>
                  <a:lnTo>
                    <a:pt x="35274" y="66877"/>
                  </a:lnTo>
                  <a:lnTo>
                    <a:pt x="34226" y="71578"/>
                  </a:lnTo>
                  <a:lnTo>
                    <a:pt x="32654" y="76097"/>
                  </a:lnTo>
                  <a:lnTo>
                    <a:pt x="30559" y="80432"/>
                  </a:lnTo>
                  <a:lnTo>
                    <a:pt x="27940" y="84583"/>
                  </a:lnTo>
                  <a:lnTo>
                    <a:pt x="24796" y="88552"/>
                  </a:lnTo>
                  <a:lnTo>
                    <a:pt x="21129" y="92337"/>
                  </a:lnTo>
                  <a:lnTo>
                    <a:pt x="16938" y="95938"/>
                  </a:lnTo>
                  <a:lnTo>
                    <a:pt x="12223" y="99357"/>
                  </a:lnTo>
                  <a:lnTo>
                    <a:pt x="6984" y="102592"/>
                  </a:lnTo>
                  <a:lnTo>
                    <a:pt x="2182" y="94734"/>
                  </a:lnTo>
                  <a:lnTo>
                    <a:pt x="6675" y="92049"/>
                  </a:lnTo>
                  <a:lnTo>
                    <a:pt x="10721" y="89233"/>
                  </a:lnTo>
                  <a:lnTo>
                    <a:pt x="14323" y="86286"/>
                  </a:lnTo>
                  <a:lnTo>
                    <a:pt x="17479" y="83208"/>
                  </a:lnTo>
                  <a:lnTo>
                    <a:pt x="20191" y="80000"/>
                  </a:lnTo>
                  <a:lnTo>
                    <a:pt x="22456" y="76660"/>
                  </a:lnTo>
                  <a:lnTo>
                    <a:pt x="24277" y="73189"/>
                  </a:lnTo>
                  <a:lnTo>
                    <a:pt x="25652" y="69588"/>
                  </a:lnTo>
                  <a:lnTo>
                    <a:pt x="26582" y="65855"/>
                  </a:lnTo>
                  <a:lnTo>
                    <a:pt x="27066" y="61991"/>
                  </a:lnTo>
                  <a:lnTo>
                    <a:pt x="0" y="61991"/>
                  </a:lnTo>
                  <a:lnTo>
                    <a:pt x="0" y="53697"/>
                  </a:lnTo>
                  <a:lnTo>
                    <a:pt x="27066" y="53697"/>
                  </a:lnTo>
                  <a:lnTo>
                    <a:pt x="27066" y="28813"/>
                  </a:lnTo>
                  <a:lnTo>
                    <a:pt x="6548" y="28813"/>
                  </a:lnTo>
                  <a:lnTo>
                    <a:pt x="6548" y="20518"/>
                  </a:lnTo>
                  <a:lnTo>
                    <a:pt x="58935" y="20518"/>
                  </a:lnTo>
                  <a:lnTo>
                    <a:pt x="60145" y="18584"/>
                  </a:lnTo>
                  <a:lnTo>
                    <a:pt x="61328" y="16624"/>
                  </a:lnTo>
                  <a:lnTo>
                    <a:pt x="62485" y="14637"/>
                  </a:lnTo>
                  <a:lnTo>
                    <a:pt x="63615" y="12625"/>
                  </a:lnTo>
                  <a:lnTo>
                    <a:pt x="64720" y="10586"/>
                  </a:lnTo>
                  <a:lnTo>
                    <a:pt x="65798" y="8521"/>
                  </a:lnTo>
                  <a:lnTo>
                    <a:pt x="66850" y="6430"/>
                  </a:lnTo>
                  <a:lnTo>
                    <a:pt x="67876" y="4313"/>
                  </a:lnTo>
                  <a:lnTo>
                    <a:pt x="68876" y="21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1" name="pg1511"/>
            <p:cNvSpPr/>
            <p:nvPr/>
          </p:nvSpPr>
          <p:spPr>
            <a:xfrm>
              <a:off x="8327027" y="4185279"/>
              <a:ext cx="28813" cy="24884"/>
            </a:xfrm>
            <a:custGeom>
              <a:avLst/>
              <a:pathLst>
                <a:path w="28813" h="24884">
                  <a:moveTo>
                    <a:pt x="28813" y="24884"/>
                  </a:moveTo>
                  <a:lnTo>
                    <a:pt x="28813" y="0"/>
                  </a:lnTo>
                  <a:lnTo>
                    <a:pt x="0" y="0"/>
                  </a:lnTo>
                  <a:lnTo>
                    <a:pt x="0" y="248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2" name="pg1512"/>
            <p:cNvSpPr/>
            <p:nvPr/>
          </p:nvSpPr>
          <p:spPr>
            <a:xfrm>
              <a:off x="7283206" y="4277603"/>
              <a:ext cx="102592" cy="101282"/>
            </a:xfrm>
            <a:custGeom>
              <a:avLst/>
              <a:pathLst>
                <a:path w="102592" h="101282">
                  <a:moveTo>
                    <a:pt x="8294" y="13533"/>
                  </a:moveTo>
                  <a:lnTo>
                    <a:pt x="24010" y="13533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533"/>
                  </a:lnTo>
                  <a:lnTo>
                    <a:pt x="48021" y="13533"/>
                  </a:lnTo>
                  <a:lnTo>
                    <a:pt x="48021" y="21391"/>
                  </a:lnTo>
                  <a:lnTo>
                    <a:pt x="32742" y="21391"/>
                  </a:lnTo>
                  <a:lnTo>
                    <a:pt x="32742" y="35361"/>
                  </a:lnTo>
                  <a:lnTo>
                    <a:pt x="51077" y="35361"/>
                  </a:lnTo>
                  <a:lnTo>
                    <a:pt x="51077" y="43219"/>
                  </a:lnTo>
                  <a:lnTo>
                    <a:pt x="34488" y="43219"/>
                  </a:lnTo>
                  <a:lnTo>
                    <a:pt x="34488" y="57189"/>
                  </a:lnTo>
                  <a:lnTo>
                    <a:pt x="48458" y="57189"/>
                  </a:lnTo>
                  <a:lnTo>
                    <a:pt x="48458" y="65047"/>
                  </a:lnTo>
                  <a:lnTo>
                    <a:pt x="34488" y="65047"/>
                  </a:lnTo>
                  <a:lnTo>
                    <a:pt x="34488" y="86439"/>
                  </a:lnTo>
                  <a:lnTo>
                    <a:pt x="36583" y="87185"/>
                  </a:lnTo>
                  <a:lnTo>
                    <a:pt x="39203" y="87853"/>
                  </a:lnTo>
                  <a:lnTo>
                    <a:pt x="42346" y="88443"/>
                  </a:lnTo>
                  <a:lnTo>
                    <a:pt x="46013" y="88953"/>
                  </a:lnTo>
                  <a:lnTo>
                    <a:pt x="50204" y="89386"/>
                  </a:lnTo>
                  <a:lnTo>
                    <a:pt x="54919" y="89739"/>
                  </a:lnTo>
                  <a:lnTo>
                    <a:pt x="60158" y="90014"/>
                  </a:lnTo>
                  <a:lnTo>
                    <a:pt x="65920" y="90211"/>
                  </a:lnTo>
                  <a:lnTo>
                    <a:pt x="72207" y="90329"/>
                  </a:lnTo>
                  <a:lnTo>
                    <a:pt x="79017" y="90368"/>
                  </a:lnTo>
                  <a:lnTo>
                    <a:pt x="102592" y="90368"/>
                  </a:lnTo>
                  <a:lnTo>
                    <a:pt x="99972" y="99099"/>
                  </a:lnTo>
                  <a:lnTo>
                    <a:pt x="79017" y="99099"/>
                  </a:lnTo>
                  <a:lnTo>
                    <a:pt x="72593" y="99060"/>
                  </a:lnTo>
                  <a:lnTo>
                    <a:pt x="66593" y="98942"/>
                  </a:lnTo>
                  <a:lnTo>
                    <a:pt x="61016" y="98746"/>
                  </a:lnTo>
                  <a:lnTo>
                    <a:pt x="55862" y="98471"/>
                  </a:lnTo>
                  <a:lnTo>
                    <a:pt x="51132" y="98117"/>
                  </a:lnTo>
                  <a:lnTo>
                    <a:pt x="46825" y="97685"/>
                  </a:lnTo>
                  <a:lnTo>
                    <a:pt x="42942" y="97174"/>
                  </a:lnTo>
                  <a:lnTo>
                    <a:pt x="39482" y="96585"/>
                  </a:lnTo>
                  <a:lnTo>
                    <a:pt x="36446" y="95917"/>
                  </a:lnTo>
                  <a:lnTo>
                    <a:pt x="33833" y="95170"/>
                  </a:lnTo>
                  <a:lnTo>
                    <a:pt x="31473" y="94328"/>
                  </a:lnTo>
                  <a:lnTo>
                    <a:pt x="29197" y="93371"/>
                  </a:lnTo>
                  <a:lnTo>
                    <a:pt x="27003" y="92302"/>
                  </a:lnTo>
                  <a:lnTo>
                    <a:pt x="24892" y="91119"/>
                  </a:lnTo>
                  <a:lnTo>
                    <a:pt x="22864" y="89822"/>
                  </a:lnTo>
                  <a:lnTo>
                    <a:pt x="20920" y="88412"/>
                  </a:lnTo>
                  <a:lnTo>
                    <a:pt x="19058" y="86889"/>
                  </a:lnTo>
                  <a:lnTo>
                    <a:pt x="17279" y="85251"/>
                  </a:lnTo>
                  <a:lnTo>
                    <a:pt x="15583" y="83501"/>
                  </a:lnTo>
                  <a:lnTo>
                    <a:pt x="13970" y="81637"/>
                  </a:lnTo>
                  <a:lnTo>
                    <a:pt x="13433" y="83955"/>
                  </a:lnTo>
                  <a:lnTo>
                    <a:pt x="12869" y="86194"/>
                  </a:lnTo>
                  <a:lnTo>
                    <a:pt x="12280" y="88355"/>
                  </a:lnTo>
                  <a:lnTo>
                    <a:pt x="11664" y="90438"/>
                  </a:lnTo>
                  <a:lnTo>
                    <a:pt x="11023" y="92442"/>
                  </a:lnTo>
                  <a:lnTo>
                    <a:pt x="10355" y="94367"/>
                  </a:lnTo>
                  <a:lnTo>
                    <a:pt x="9661" y="96214"/>
                  </a:lnTo>
                  <a:lnTo>
                    <a:pt x="8940" y="97982"/>
                  </a:lnTo>
                  <a:lnTo>
                    <a:pt x="8194" y="99671"/>
                  </a:lnTo>
                  <a:lnTo>
                    <a:pt x="7421" y="101282"/>
                  </a:lnTo>
                  <a:lnTo>
                    <a:pt x="0" y="94297"/>
                  </a:lnTo>
                  <a:lnTo>
                    <a:pt x="1527" y="91027"/>
                  </a:lnTo>
                  <a:lnTo>
                    <a:pt x="2968" y="87504"/>
                  </a:lnTo>
                  <a:lnTo>
                    <a:pt x="4321" y="83728"/>
                  </a:lnTo>
                  <a:lnTo>
                    <a:pt x="5588" y="79698"/>
                  </a:lnTo>
                  <a:lnTo>
                    <a:pt x="6766" y="75416"/>
                  </a:lnTo>
                  <a:lnTo>
                    <a:pt x="7858" y="70880"/>
                  </a:lnTo>
                  <a:lnTo>
                    <a:pt x="8862" y="66091"/>
                  </a:lnTo>
                  <a:lnTo>
                    <a:pt x="9778" y="61048"/>
                  </a:lnTo>
                  <a:lnTo>
                    <a:pt x="10608" y="55753"/>
                  </a:lnTo>
                  <a:lnTo>
                    <a:pt x="11350" y="50204"/>
                  </a:lnTo>
                  <a:lnTo>
                    <a:pt x="19208" y="51514"/>
                  </a:lnTo>
                  <a:lnTo>
                    <a:pt x="18942" y="53679"/>
                  </a:lnTo>
                  <a:lnTo>
                    <a:pt x="18667" y="55810"/>
                  </a:lnTo>
                  <a:lnTo>
                    <a:pt x="18383" y="57905"/>
                  </a:lnTo>
                  <a:lnTo>
                    <a:pt x="18091" y="59966"/>
                  </a:lnTo>
                  <a:lnTo>
                    <a:pt x="17789" y="61991"/>
                  </a:lnTo>
                  <a:lnTo>
                    <a:pt x="17479" y="63982"/>
                  </a:lnTo>
                  <a:lnTo>
                    <a:pt x="17161" y="65938"/>
                  </a:lnTo>
                  <a:lnTo>
                    <a:pt x="16833" y="67859"/>
                  </a:lnTo>
                  <a:lnTo>
                    <a:pt x="16497" y="69745"/>
                  </a:lnTo>
                  <a:lnTo>
                    <a:pt x="16152" y="71596"/>
                  </a:lnTo>
                  <a:lnTo>
                    <a:pt x="17117" y="72958"/>
                  </a:lnTo>
                  <a:lnTo>
                    <a:pt x="18091" y="74250"/>
                  </a:lnTo>
                  <a:lnTo>
                    <a:pt x="19073" y="75472"/>
                  </a:lnTo>
                  <a:lnTo>
                    <a:pt x="20064" y="76625"/>
                  </a:lnTo>
                  <a:lnTo>
                    <a:pt x="21064" y="77708"/>
                  </a:lnTo>
                  <a:lnTo>
                    <a:pt x="22072" y="78720"/>
                  </a:lnTo>
                  <a:lnTo>
                    <a:pt x="23089" y="79663"/>
                  </a:lnTo>
                  <a:lnTo>
                    <a:pt x="24115" y="80537"/>
                  </a:lnTo>
                  <a:lnTo>
                    <a:pt x="25150" y="81340"/>
                  </a:lnTo>
                  <a:lnTo>
                    <a:pt x="26193" y="82073"/>
                  </a:lnTo>
                  <a:lnTo>
                    <a:pt x="26193" y="43219"/>
                  </a:lnTo>
                  <a:lnTo>
                    <a:pt x="4802" y="43219"/>
                  </a:lnTo>
                  <a:lnTo>
                    <a:pt x="4802" y="35361"/>
                  </a:lnTo>
                  <a:lnTo>
                    <a:pt x="24010" y="35361"/>
                  </a:lnTo>
                  <a:lnTo>
                    <a:pt x="24010" y="21391"/>
                  </a:lnTo>
                  <a:lnTo>
                    <a:pt x="8294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3" name="pg1513"/>
            <p:cNvSpPr/>
            <p:nvPr/>
          </p:nvSpPr>
          <p:spPr>
            <a:xfrm>
              <a:off x="7338213" y="4284152"/>
              <a:ext cx="45402" cy="75525"/>
            </a:xfrm>
            <a:custGeom>
              <a:avLst/>
              <a:pathLst>
                <a:path w="45402" h="75525">
                  <a:moveTo>
                    <a:pt x="30559" y="29249"/>
                  </a:moveTo>
                  <a:lnTo>
                    <a:pt x="30559" y="7421"/>
                  </a:lnTo>
                  <a:lnTo>
                    <a:pt x="0" y="7421"/>
                  </a:lnTo>
                  <a:lnTo>
                    <a:pt x="0" y="0"/>
                  </a:lnTo>
                  <a:lnTo>
                    <a:pt x="38854" y="0"/>
                  </a:lnTo>
                  <a:lnTo>
                    <a:pt x="38854" y="37107"/>
                  </a:lnTo>
                  <a:lnTo>
                    <a:pt x="8731" y="37107"/>
                  </a:lnTo>
                  <a:lnTo>
                    <a:pt x="8731" y="63738"/>
                  </a:lnTo>
                  <a:lnTo>
                    <a:pt x="8742" y="64159"/>
                  </a:lnTo>
                  <a:lnTo>
                    <a:pt x="8774" y="64550"/>
                  </a:lnTo>
                  <a:lnTo>
                    <a:pt x="8829" y="64910"/>
                  </a:lnTo>
                  <a:lnTo>
                    <a:pt x="8905" y="65239"/>
                  </a:lnTo>
                  <a:lnTo>
                    <a:pt x="9004" y="65538"/>
                  </a:lnTo>
                  <a:lnTo>
                    <a:pt x="9124" y="65807"/>
                  </a:lnTo>
                  <a:lnTo>
                    <a:pt x="9266" y="66045"/>
                  </a:lnTo>
                  <a:lnTo>
                    <a:pt x="9429" y="66252"/>
                  </a:lnTo>
                  <a:lnTo>
                    <a:pt x="9615" y="66429"/>
                  </a:lnTo>
                  <a:lnTo>
                    <a:pt x="9822" y="66575"/>
                  </a:lnTo>
                  <a:lnTo>
                    <a:pt x="10126" y="66700"/>
                  </a:lnTo>
                  <a:lnTo>
                    <a:pt x="10599" y="66811"/>
                  </a:lnTo>
                  <a:lnTo>
                    <a:pt x="11243" y="66909"/>
                  </a:lnTo>
                  <a:lnTo>
                    <a:pt x="12057" y="66994"/>
                  </a:lnTo>
                  <a:lnTo>
                    <a:pt x="13042" y="67066"/>
                  </a:lnTo>
                  <a:lnTo>
                    <a:pt x="14197" y="67125"/>
                  </a:lnTo>
                  <a:lnTo>
                    <a:pt x="15521" y="67171"/>
                  </a:lnTo>
                  <a:lnTo>
                    <a:pt x="17017" y="67204"/>
                  </a:lnTo>
                  <a:lnTo>
                    <a:pt x="18682" y="67224"/>
                  </a:lnTo>
                  <a:lnTo>
                    <a:pt x="20518" y="67230"/>
                  </a:lnTo>
                  <a:lnTo>
                    <a:pt x="22616" y="67217"/>
                  </a:lnTo>
                  <a:lnTo>
                    <a:pt x="24543" y="67178"/>
                  </a:lnTo>
                  <a:lnTo>
                    <a:pt x="26300" y="67112"/>
                  </a:lnTo>
                  <a:lnTo>
                    <a:pt x="27887" y="67021"/>
                  </a:lnTo>
                  <a:lnTo>
                    <a:pt x="29304" y="66903"/>
                  </a:lnTo>
                  <a:lnTo>
                    <a:pt x="30550" y="66759"/>
                  </a:lnTo>
                  <a:lnTo>
                    <a:pt x="31626" y="66588"/>
                  </a:lnTo>
                  <a:lnTo>
                    <a:pt x="32532" y="66392"/>
                  </a:lnTo>
                  <a:lnTo>
                    <a:pt x="33268" y="66169"/>
                  </a:lnTo>
                  <a:lnTo>
                    <a:pt x="33833" y="65920"/>
                  </a:lnTo>
                  <a:lnTo>
                    <a:pt x="34298" y="65554"/>
                  </a:lnTo>
                  <a:lnTo>
                    <a:pt x="34732" y="64977"/>
                  </a:lnTo>
                  <a:lnTo>
                    <a:pt x="35136" y="64192"/>
                  </a:lnTo>
                  <a:lnTo>
                    <a:pt x="35509" y="63196"/>
                  </a:lnTo>
                  <a:lnTo>
                    <a:pt x="35852" y="61991"/>
                  </a:lnTo>
                  <a:lnTo>
                    <a:pt x="36164" y="60577"/>
                  </a:lnTo>
                  <a:lnTo>
                    <a:pt x="36446" y="58953"/>
                  </a:lnTo>
                  <a:lnTo>
                    <a:pt x="36697" y="57119"/>
                  </a:lnTo>
                  <a:lnTo>
                    <a:pt x="36917" y="55076"/>
                  </a:lnTo>
                  <a:lnTo>
                    <a:pt x="37107" y="52824"/>
                  </a:lnTo>
                  <a:lnTo>
                    <a:pt x="45402" y="56316"/>
                  </a:lnTo>
                  <a:lnTo>
                    <a:pt x="45048" y="58992"/>
                  </a:lnTo>
                  <a:lnTo>
                    <a:pt x="44686" y="61433"/>
                  </a:lnTo>
                  <a:lnTo>
                    <a:pt x="44315" y="63637"/>
                  </a:lnTo>
                  <a:lnTo>
                    <a:pt x="43935" y="65606"/>
                  </a:lnTo>
                  <a:lnTo>
                    <a:pt x="43547" y="67339"/>
                  </a:lnTo>
                  <a:lnTo>
                    <a:pt x="43149" y="68837"/>
                  </a:lnTo>
                  <a:lnTo>
                    <a:pt x="42743" y="70098"/>
                  </a:lnTo>
                  <a:lnTo>
                    <a:pt x="42329" y="71124"/>
                  </a:lnTo>
                  <a:lnTo>
                    <a:pt x="41905" y="71914"/>
                  </a:lnTo>
                  <a:lnTo>
                    <a:pt x="41473" y="72469"/>
                  </a:lnTo>
                  <a:lnTo>
                    <a:pt x="40556" y="73050"/>
                  </a:lnTo>
                  <a:lnTo>
                    <a:pt x="39377" y="73569"/>
                  </a:lnTo>
                  <a:lnTo>
                    <a:pt x="37937" y="74027"/>
                  </a:lnTo>
                  <a:lnTo>
                    <a:pt x="36234" y="74425"/>
                  </a:lnTo>
                  <a:lnTo>
                    <a:pt x="34270" y="74761"/>
                  </a:lnTo>
                  <a:lnTo>
                    <a:pt x="32043" y="75036"/>
                  </a:lnTo>
                  <a:lnTo>
                    <a:pt x="29555" y="75250"/>
                  </a:lnTo>
                  <a:lnTo>
                    <a:pt x="26804" y="75403"/>
                  </a:lnTo>
                  <a:lnTo>
                    <a:pt x="23792" y="75494"/>
                  </a:lnTo>
                  <a:lnTo>
                    <a:pt x="20518" y="75525"/>
                  </a:lnTo>
                  <a:lnTo>
                    <a:pt x="18025" y="75520"/>
                  </a:lnTo>
                  <a:lnTo>
                    <a:pt x="15786" y="75507"/>
                  </a:lnTo>
                  <a:lnTo>
                    <a:pt x="13799" y="75486"/>
                  </a:lnTo>
                  <a:lnTo>
                    <a:pt x="12066" y="75455"/>
                  </a:lnTo>
                  <a:lnTo>
                    <a:pt x="10586" y="75416"/>
                  </a:lnTo>
                  <a:lnTo>
                    <a:pt x="9359" y="75368"/>
                  </a:lnTo>
                  <a:lnTo>
                    <a:pt x="8386" y="75311"/>
                  </a:lnTo>
                  <a:lnTo>
                    <a:pt x="7666" y="75245"/>
                  </a:lnTo>
                  <a:lnTo>
                    <a:pt x="7198" y="75171"/>
                  </a:lnTo>
                  <a:lnTo>
                    <a:pt x="6985" y="75088"/>
                  </a:lnTo>
                  <a:lnTo>
                    <a:pt x="6389" y="75064"/>
                  </a:lnTo>
                  <a:lnTo>
                    <a:pt x="5823" y="74992"/>
                  </a:lnTo>
                  <a:lnTo>
                    <a:pt x="5288" y="74872"/>
                  </a:lnTo>
                  <a:lnTo>
                    <a:pt x="4784" y="74704"/>
                  </a:lnTo>
                  <a:lnTo>
                    <a:pt x="4311" y="74488"/>
                  </a:lnTo>
                  <a:lnTo>
                    <a:pt x="3867" y="74224"/>
                  </a:lnTo>
                  <a:lnTo>
                    <a:pt x="3455" y="73912"/>
                  </a:lnTo>
                  <a:lnTo>
                    <a:pt x="3073" y="73552"/>
                  </a:lnTo>
                  <a:lnTo>
                    <a:pt x="2721" y="73143"/>
                  </a:lnTo>
                  <a:lnTo>
                    <a:pt x="2401" y="72687"/>
                  </a:lnTo>
                  <a:lnTo>
                    <a:pt x="2110" y="72187"/>
                  </a:lnTo>
                  <a:lnTo>
                    <a:pt x="1851" y="71648"/>
                  </a:lnTo>
                  <a:lnTo>
                    <a:pt x="1621" y="71070"/>
                  </a:lnTo>
                  <a:lnTo>
                    <a:pt x="1423" y="70452"/>
                  </a:lnTo>
                  <a:lnTo>
                    <a:pt x="1255" y="69795"/>
                  </a:lnTo>
                  <a:lnTo>
                    <a:pt x="1117" y="69099"/>
                  </a:lnTo>
                  <a:lnTo>
                    <a:pt x="1010" y="68363"/>
                  </a:lnTo>
                  <a:lnTo>
                    <a:pt x="934" y="67588"/>
                  </a:lnTo>
                  <a:lnTo>
                    <a:pt x="888" y="66774"/>
                  </a:lnTo>
                  <a:lnTo>
                    <a:pt x="873" y="65920"/>
                  </a:lnTo>
                  <a:lnTo>
                    <a:pt x="873" y="292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4" name="pg1514"/>
            <p:cNvSpPr/>
            <p:nvPr/>
          </p:nvSpPr>
          <p:spPr>
            <a:xfrm>
              <a:off x="7398022" y="4282405"/>
              <a:ext cx="55006" cy="46275"/>
            </a:xfrm>
            <a:custGeom>
              <a:avLst/>
              <a:pathLst>
                <a:path w="55006" h="46275">
                  <a:moveTo>
                    <a:pt x="0" y="0"/>
                  </a:moveTo>
                  <a:lnTo>
                    <a:pt x="55006" y="0"/>
                  </a:lnTo>
                  <a:lnTo>
                    <a:pt x="55006" y="8294"/>
                  </a:lnTo>
                  <a:lnTo>
                    <a:pt x="28813" y="8294"/>
                  </a:lnTo>
                  <a:lnTo>
                    <a:pt x="27333" y="11774"/>
                  </a:lnTo>
                  <a:lnTo>
                    <a:pt x="25861" y="15052"/>
                  </a:lnTo>
                  <a:lnTo>
                    <a:pt x="24399" y="18130"/>
                  </a:lnTo>
                  <a:lnTo>
                    <a:pt x="22945" y="21007"/>
                  </a:lnTo>
                  <a:lnTo>
                    <a:pt x="21500" y="23683"/>
                  </a:lnTo>
                  <a:lnTo>
                    <a:pt x="20064" y="26158"/>
                  </a:lnTo>
                  <a:lnTo>
                    <a:pt x="18636" y="28433"/>
                  </a:lnTo>
                  <a:lnTo>
                    <a:pt x="17218" y="30506"/>
                  </a:lnTo>
                  <a:lnTo>
                    <a:pt x="15807" y="32379"/>
                  </a:lnTo>
                  <a:lnTo>
                    <a:pt x="14406" y="34051"/>
                  </a:lnTo>
                  <a:lnTo>
                    <a:pt x="16860" y="33772"/>
                  </a:lnTo>
                  <a:lnTo>
                    <a:pt x="19330" y="33458"/>
                  </a:lnTo>
                  <a:lnTo>
                    <a:pt x="21819" y="33108"/>
                  </a:lnTo>
                  <a:lnTo>
                    <a:pt x="24325" y="32724"/>
                  </a:lnTo>
                  <a:lnTo>
                    <a:pt x="26848" y="32305"/>
                  </a:lnTo>
                  <a:lnTo>
                    <a:pt x="29389" y="31851"/>
                  </a:lnTo>
                  <a:lnTo>
                    <a:pt x="31947" y="31362"/>
                  </a:lnTo>
                  <a:lnTo>
                    <a:pt x="34523" y="30838"/>
                  </a:lnTo>
                  <a:lnTo>
                    <a:pt x="37116" y="30279"/>
                  </a:lnTo>
                  <a:lnTo>
                    <a:pt x="39727" y="29686"/>
                  </a:lnTo>
                  <a:lnTo>
                    <a:pt x="39111" y="28385"/>
                  </a:lnTo>
                  <a:lnTo>
                    <a:pt x="38487" y="27101"/>
                  </a:lnTo>
                  <a:lnTo>
                    <a:pt x="37854" y="25835"/>
                  </a:lnTo>
                  <a:lnTo>
                    <a:pt x="37212" y="24587"/>
                  </a:lnTo>
                  <a:lnTo>
                    <a:pt x="36562" y="23356"/>
                  </a:lnTo>
                  <a:lnTo>
                    <a:pt x="35902" y="22142"/>
                  </a:lnTo>
                  <a:lnTo>
                    <a:pt x="35234" y="20946"/>
                  </a:lnTo>
                  <a:lnTo>
                    <a:pt x="34558" y="19767"/>
                  </a:lnTo>
                  <a:lnTo>
                    <a:pt x="33872" y="18606"/>
                  </a:lnTo>
                  <a:lnTo>
                    <a:pt x="33178" y="17462"/>
                  </a:lnTo>
                  <a:lnTo>
                    <a:pt x="41036" y="13970"/>
                  </a:lnTo>
                  <a:lnTo>
                    <a:pt x="42665" y="16611"/>
                  </a:lnTo>
                  <a:lnTo>
                    <a:pt x="44232" y="19296"/>
                  </a:lnTo>
                  <a:lnTo>
                    <a:pt x="45738" y="22024"/>
                  </a:lnTo>
                  <a:lnTo>
                    <a:pt x="47183" y="24796"/>
                  </a:lnTo>
                  <a:lnTo>
                    <a:pt x="48567" y="27612"/>
                  </a:lnTo>
                  <a:lnTo>
                    <a:pt x="49890" y="30472"/>
                  </a:lnTo>
                  <a:lnTo>
                    <a:pt x="51152" y="33375"/>
                  </a:lnTo>
                  <a:lnTo>
                    <a:pt x="52352" y="36322"/>
                  </a:lnTo>
                  <a:lnTo>
                    <a:pt x="53492" y="39312"/>
                  </a:lnTo>
                  <a:lnTo>
                    <a:pt x="54570" y="42346"/>
                  </a:lnTo>
                  <a:lnTo>
                    <a:pt x="45839" y="46275"/>
                  </a:lnTo>
                  <a:lnTo>
                    <a:pt x="45572" y="45402"/>
                  </a:lnTo>
                  <a:lnTo>
                    <a:pt x="45297" y="44529"/>
                  </a:lnTo>
                  <a:lnTo>
                    <a:pt x="45013" y="43656"/>
                  </a:lnTo>
                  <a:lnTo>
                    <a:pt x="44721" y="42783"/>
                  </a:lnTo>
                  <a:lnTo>
                    <a:pt x="44420" y="41910"/>
                  </a:lnTo>
                  <a:lnTo>
                    <a:pt x="44110" y="41036"/>
                  </a:lnTo>
                  <a:lnTo>
                    <a:pt x="43791" y="40163"/>
                  </a:lnTo>
                  <a:lnTo>
                    <a:pt x="43464" y="39290"/>
                  </a:lnTo>
                  <a:lnTo>
                    <a:pt x="43128" y="38417"/>
                  </a:lnTo>
                  <a:lnTo>
                    <a:pt x="42783" y="37544"/>
                  </a:lnTo>
                  <a:lnTo>
                    <a:pt x="39094" y="38386"/>
                  </a:lnTo>
                  <a:lnTo>
                    <a:pt x="35361" y="39168"/>
                  </a:lnTo>
                  <a:lnTo>
                    <a:pt x="31585" y="39888"/>
                  </a:lnTo>
                  <a:lnTo>
                    <a:pt x="27765" y="40547"/>
                  </a:lnTo>
                  <a:lnTo>
                    <a:pt x="23901" y="41146"/>
                  </a:lnTo>
                  <a:lnTo>
                    <a:pt x="19994" y="41682"/>
                  </a:lnTo>
                  <a:lnTo>
                    <a:pt x="16043" y="42158"/>
                  </a:lnTo>
                  <a:lnTo>
                    <a:pt x="12049" y="42573"/>
                  </a:lnTo>
                  <a:lnTo>
                    <a:pt x="8010" y="42927"/>
                  </a:lnTo>
                  <a:lnTo>
                    <a:pt x="3929" y="43219"/>
                  </a:lnTo>
                  <a:lnTo>
                    <a:pt x="1309" y="34925"/>
                  </a:lnTo>
                  <a:lnTo>
                    <a:pt x="3291" y="33008"/>
                  </a:lnTo>
                  <a:lnTo>
                    <a:pt x="5221" y="30926"/>
                  </a:lnTo>
                  <a:lnTo>
                    <a:pt x="7098" y="28677"/>
                  </a:lnTo>
                  <a:lnTo>
                    <a:pt x="8923" y="26263"/>
                  </a:lnTo>
                  <a:lnTo>
                    <a:pt x="10695" y="23683"/>
                  </a:lnTo>
                  <a:lnTo>
                    <a:pt x="12415" y="20937"/>
                  </a:lnTo>
                  <a:lnTo>
                    <a:pt x="14083" y="18025"/>
                  </a:lnTo>
                  <a:lnTo>
                    <a:pt x="15698" y="14947"/>
                  </a:lnTo>
                  <a:lnTo>
                    <a:pt x="17261" y="11704"/>
                  </a:lnTo>
                  <a:lnTo>
                    <a:pt x="18772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5" name="pg1515"/>
            <p:cNvSpPr/>
            <p:nvPr/>
          </p:nvSpPr>
          <p:spPr>
            <a:xfrm>
              <a:off x="7396276" y="4327808"/>
              <a:ext cx="58062" cy="48021"/>
            </a:xfrm>
            <a:custGeom>
              <a:avLst/>
              <a:pathLst>
                <a:path w="58062" h="48021">
                  <a:moveTo>
                    <a:pt x="56316" y="31432"/>
                  </a:moveTo>
                  <a:lnTo>
                    <a:pt x="58062" y="39290"/>
                  </a:lnTo>
                  <a:lnTo>
                    <a:pt x="53116" y="40242"/>
                  </a:lnTo>
                  <a:lnTo>
                    <a:pt x="48056" y="41176"/>
                  </a:lnTo>
                  <a:lnTo>
                    <a:pt x="42883" y="42093"/>
                  </a:lnTo>
                  <a:lnTo>
                    <a:pt x="37596" y="42992"/>
                  </a:lnTo>
                  <a:lnTo>
                    <a:pt x="32196" y="43874"/>
                  </a:lnTo>
                  <a:lnTo>
                    <a:pt x="26682" y="44738"/>
                  </a:lnTo>
                  <a:lnTo>
                    <a:pt x="21055" y="45585"/>
                  </a:lnTo>
                  <a:lnTo>
                    <a:pt x="15314" y="46415"/>
                  </a:lnTo>
                  <a:lnTo>
                    <a:pt x="9460" y="47227"/>
                  </a:lnTo>
                  <a:lnTo>
                    <a:pt x="3492" y="48021"/>
                  </a:lnTo>
                  <a:lnTo>
                    <a:pt x="0" y="38854"/>
                  </a:lnTo>
                  <a:lnTo>
                    <a:pt x="24010" y="36234"/>
                  </a:lnTo>
                  <a:lnTo>
                    <a:pt x="24010" y="20955"/>
                  </a:lnTo>
                  <a:lnTo>
                    <a:pt x="3492" y="20955"/>
                  </a:lnTo>
                  <a:lnTo>
                    <a:pt x="3492" y="13096"/>
                  </a:lnTo>
                  <a:lnTo>
                    <a:pt x="24010" y="13096"/>
                  </a:lnTo>
                  <a:lnTo>
                    <a:pt x="24010" y="0"/>
                  </a:lnTo>
                  <a:lnTo>
                    <a:pt x="32742" y="0"/>
                  </a:lnTo>
                  <a:lnTo>
                    <a:pt x="32742" y="13096"/>
                  </a:lnTo>
                  <a:lnTo>
                    <a:pt x="53697" y="13096"/>
                  </a:lnTo>
                  <a:lnTo>
                    <a:pt x="53697" y="20955"/>
                  </a:lnTo>
                  <a:lnTo>
                    <a:pt x="32742" y="20955"/>
                  </a:lnTo>
                  <a:lnTo>
                    <a:pt x="32742" y="349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6" name="pg1516"/>
            <p:cNvSpPr/>
            <p:nvPr/>
          </p:nvSpPr>
          <p:spPr>
            <a:xfrm>
              <a:off x="7465689" y="4277603"/>
              <a:ext cx="25757" cy="100409"/>
            </a:xfrm>
            <a:custGeom>
              <a:avLst/>
              <a:pathLst>
                <a:path w="25757" h="100409">
                  <a:moveTo>
                    <a:pt x="17025" y="0"/>
                  </a:moveTo>
                  <a:lnTo>
                    <a:pt x="25757" y="0"/>
                  </a:lnTo>
                  <a:lnTo>
                    <a:pt x="25757" y="89058"/>
                  </a:lnTo>
                  <a:lnTo>
                    <a:pt x="25730" y="90326"/>
                  </a:lnTo>
                  <a:lnTo>
                    <a:pt x="25652" y="91512"/>
                  </a:lnTo>
                  <a:lnTo>
                    <a:pt x="25521" y="92614"/>
                  </a:lnTo>
                  <a:lnTo>
                    <a:pt x="25338" y="93633"/>
                  </a:lnTo>
                  <a:lnTo>
                    <a:pt x="25102" y="94570"/>
                  </a:lnTo>
                  <a:lnTo>
                    <a:pt x="24814" y="95423"/>
                  </a:lnTo>
                  <a:lnTo>
                    <a:pt x="24473" y="96194"/>
                  </a:lnTo>
                  <a:lnTo>
                    <a:pt x="24080" y="96881"/>
                  </a:lnTo>
                  <a:lnTo>
                    <a:pt x="23635" y="97486"/>
                  </a:lnTo>
                  <a:lnTo>
                    <a:pt x="23137" y="98008"/>
                  </a:lnTo>
                  <a:lnTo>
                    <a:pt x="22561" y="98464"/>
                  </a:lnTo>
                  <a:lnTo>
                    <a:pt x="21880" y="98872"/>
                  </a:lnTo>
                  <a:lnTo>
                    <a:pt x="21094" y="99232"/>
                  </a:lnTo>
                  <a:lnTo>
                    <a:pt x="20204" y="99544"/>
                  </a:lnTo>
                  <a:lnTo>
                    <a:pt x="19208" y="99809"/>
                  </a:lnTo>
                  <a:lnTo>
                    <a:pt x="18108" y="100025"/>
                  </a:lnTo>
                  <a:lnTo>
                    <a:pt x="16903" y="100193"/>
                  </a:lnTo>
                  <a:lnTo>
                    <a:pt x="15594" y="100313"/>
                  </a:lnTo>
                  <a:lnTo>
                    <a:pt x="14179" y="100385"/>
                  </a:lnTo>
                  <a:lnTo>
                    <a:pt x="12660" y="100409"/>
                  </a:lnTo>
                  <a:lnTo>
                    <a:pt x="11451" y="100396"/>
                  </a:lnTo>
                  <a:lnTo>
                    <a:pt x="10267" y="100356"/>
                  </a:lnTo>
                  <a:lnTo>
                    <a:pt x="9111" y="100291"/>
                  </a:lnTo>
                  <a:lnTo>
                    <a:pt x="7980" y="100199"/>
                  </a:lnTo>
                  <a:lnTo>
                    <a:pt x="6875" y="100081"/>
                  </a:lnTo>
                  <a:lnTo>
                    <a:pt x="5797" y="99937"/>
                  </a:lnTo>
                  <a:lnTo>
                    <a:pt x="4745" y="99767"/>
                  </a:lnTo>
                  <a:lnTo>
                    <a:pt x="3719" y="99571"/>
                  </a:lnTo>
                  <a:lnTo>
                    <a:pt x="2719" y="99348"/>
                  </a:lnTo>
                  <a:lnTo>
                    <a:pt x="1746" y="99099"/>
                  </a:lnTo>
                  <a:lnTo>
                    <a:pt x="0" y="90368"/>
                  </a:lnTo>
                  <a:lnTo>
                    <a:pt x="1226" y="90617"/>
                  </a:lnTo>
                  <a:lnTo>
                    <a:pt x="2462" y="90839"/>
                  </a:lnTo>
                  <a:lnTo>
                    <a:pt x="3706" y="91036"/>
                  </a:lnTo>
                  <a:lnTo>
                    <a:pt x="4959" y="91206"/>
                  </a:lnTo>
                  <a:lnTo>
                    <a:pt x="6221" y="91350"/>
                  </a:lnTo>
                  <a:lnTo>
                    <a:pt x="7491" y="91468"/>
                  </a:lnTo>
                  <a:lnTo>
                    <a:pt x="8770" y="91560"/>
                  </a:lnTo>
                  <a:lnTo>
                    <a:pt x="10058" y="91625"/>
                  </a:lnTo>
                  <a:lnTo>
                    <a:pt x="11354" y="91665"/>
                  </a:lnTo>
                  <a:lnTo>
                    <a:pt x="12660" y="91678"/>
                  </a:lnTo>
                  <a:lnTo>
                    <a:pt x="13489" y="91638"/>
                  </a:lnTo>
                  <a:lnTo>
                    <a:pt x="14231" y="91520"/>
                  </a:lnTo>
                  <a:lnTo>
                    <a:pt x="14886" y="91324"/>
                  </a:lnTo>
                  <a:lnTo>
                    <a:pt x="15454" y="91049"/>
                  </a:lnTo>
                  <a:lnTo>
                    <a:pt x="15934" y="90695"/>
                  </a:lnTo>
                  <a:lnTo>
                    <a:pt x="16327" y="90263"/>
                  </a:lnTo>
                  <a:lnTo>
                    <a:pt x="16633" y="89752"/>
                  </a:lnTo>
                  <a:lnTo>
                    <a:pt x="16851" y="89163"/>
                  </a:lnTo>
                  <a:lnTo>
                    <a:pt x="16982" y="88495"/>
                  </a:lnTo>
                  <a:lnTo>
                    <a:pt x="17025" y="8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7" name="pg1517"/>
            <p:cNvSpPr/>
            <p:nvPr/>
          </p:nvSpPr>
          <p:spPr>
            <a:xfrm>
              <a:off x="7460887" y="4289390"/>
              <a:ext cx="8731" cy="63301"/>
            </a:xfrm>
            <a:custGeom>
              <a:avLst/>
              <a:pathLst>
                <a:path w="8731" h="63301">
                  <a:moveTo>
                    <a:pt x="0" y="0"/>
                  </a:moveTo>
                  <a:lnTo>
                    <a:pt x="8731" y="0"/>
                  </a:lnTo>
                  <a:lnTo>
                    <a:pt x="8731" y="63301"/>
                  </a:lnTo>
                  <a:lnTo>
                    <a:pt x="0" y="6330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8" name="pg1518"/>
            <p:cNvSpPr/>
            <p:nvPr/>
          </p:nvSpPr>
          <p:spPr>
            <a:xfrm>
              <a:off x="7509345" y="4277603"/>
              <a:ext cx="98663" cy="22701"/>
            </a:xfrm>
            <a:custGeom>
              <a:avLst/>
              <a:pathLst>
                <a:path w="98663" h="22701">
                  <a:moveTo>
                    <a:pt x="0" y="7858"/>
                  </a:moveTo>
                  <a:lnTo>
                    <a:pt x="26193" y="7858"/>
                  </a:lnTo>
                  <a:lnTo>
                    <a:pt x="26193" y="0"/>
                  </a:lnTo>
                  <a:lnTo>
                    <a:pt x="35361" y="0"/>
                  </a:lnTo>
                  <a:lnTo>
                    <a:pt x="35361" y="7858"/>
                  </a:lnTo>
                  <a:lnTo>
                    <a:pt x="63738" y="7858"/>
                  </a:lnTo>
                  <a:lnTo>
                    <a:pt x="63738" y="0"/>
                  </a:lnTo>
                  <a:lnTo>
                    <a:pt x="72469" y="0"/>
                  </a:lnTo>
                  <a:lnTo>
                    <a:pt x="72469" y="7858"/>
                  </a:lnTo>
                  <a:lnTo>
                    <a:pt x="98663" y="7858"/>
                  </a:lnTo>
                  <a:lnTo>
                    <a:pt x="98663" y="15716"/>
                  </a:lnTo>
                  <a:lnTo>
                    <a:pt x="72469" y="15716"/>
                  </a:lnTo>
                  <a:lnTo>
                    <a:pt x="72469" y="22701"/>
                  </a:lnTo>
                  <a:lnTo>
                    <a:pt x="63738" y="22701"/>
                  </a:lnTo>
                  <a:lnTo>
                    <a:pt x="63738" y="15716"/>
                  </a:lnTo>
                  <a:lnTo>
                    <a:pt x="35361" y="15716"/>
                  </a:lnTo>
                  <a:lnTo>
                    <a:pt x="35361" y="22701"/>
                  </a:lnTo>
                  <a:lnTo>
                    <a:pt x="26193" y="22701"/>
                  </a:lnTo>
                  <a:lnTo>
                    <a:pt x="26193" y="15716"/>
                  </a:lnTo>
                  <a:lnTo>
                    <a:pt x="0" y="157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9" name="pg1519"/>
            <p:cNvSpPr/>
            <p:nvPr/>
          </p:nvSpPr>
          <p:spPr>
            <a:xfrm>
              <a:off x="7512401" y="4301614"/>
              <a:ext cx="92987" cy="19208"/>
            </a:xfrm>
            <a:custGeom>
              <a:avLst/>
              <a:pathLst>
                <a:path w="92987" h="19208">
                  <a:moveTo>
                    <a:pt x="92987" y="0"/>
                  </a:moveTo>
                  <a:lnTo>
                    <a:pt x="92987" y="19208"/>
                  </a:lnTo>
                  <a:lnTo>
                    <a:pt x="84256" y="19208"/>
                  </a:lnTo>
                  <a:lnTo>
                    <a:pt x="84256" y="7858"/>
                  </a:lnTo>
                  <a:lnTo>
                    <a:pt x="8731" y="7858"/>
                  </a:lnTo>
                  <a:lnTo>
                    <a:pt x="8731" y="19208"/>
                  </a:lnTo>
                  <a:lnTo>
                    <a:pt x="0" y="19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0" name="pg1520"/>
            <p:cNvSpPr/>
            <p:nvPr/>
          </p:nvSpPr>
          <p:spPr>
            <a:xfrm>
              <a:off x="7527244" y="4316457"/>
              <a:ext cx="63301" cy="24447"/>
            </a:xfrm>
            <a:custGeom>
              <a:avLst/>
              <a:pathLst>
                <a:path w="63301" h="24447">
                  <a:moveTo>
                    <a:pt x="0" y="0"/>
                  </a:moveTo>
                  <a:lnTo>
                    <a:pt x="63301" y="0"/>
                  </a:lnTo>
                  <a:lnTo>
                    <a:pt x="63301" y="24447"/>
                  </a:lnTo>
                  <a:lnTo>
                    <a:pt x="0" y="2444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1" name="pg1521"/>
            <p:cNvSpPr/>
            <p:nvPr/>
          </p:nvSpPr>
          <p:spPr>
            <a:xfrm>
              <a:off x="7535539" y="4323879"/>
              <a:ext cx="46712" cy="9604"/>
            </a:xfrm>
            <a:custGeom>
              <a:avLst/>
              <a:pathLst>
                <a:path w="46712" h="9604">
                  <a:moveTo>
                    <a:pt x="0" y="9604"/>
                  </a:moveTo>
                  <a:lnTo>
                    <a:pt x="46712" y="9604"/>
                  </a:lnTo>
                  <a:lnTo>
                    <a:pt x="46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2" name="pg1522"/>
            <p:cNvSpPr/>
            <p:nvPr/>
          </p:nvSpPr>
          <p:spPr>
            <a:xfrm>
              <a:off x="7518950" y="4347453"/>
              <a:ext cx="79890" cy="30995"/>
            </a:xfrm>
            <a:custGeom>
              <a:avLst/>
              <a:pathLst>
                <a:path w="79890" h="30995">
                  <a:moveTo>
                    <a:pt x="79890" y="0"/>
                  </a:moveTo>
                  <a:lnTo>
                    <a:pt x="79890" y="30995"/>
                  </a:lnTo>
                  <a:lnTo>
                    <a:pt x="71596" y="30995"/>
                  </a:lnTo>
                  <a:lnTo>
                    <a:pt x="71596" y="25320"/>
                  </a:lnTo>
                  <a:lnTo>
                    <a:pt x="8294" y="25320"/>
                  </a:lnTo>
                  <a:lnTo>
                    <a:pt x="8294" y="30995"/>
                  </a:lnTo>
                  <a:lnTo>
                    <a:pt x="0" y="30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3" name="pg1523"/>
            <p:cNvSpPr/>
            <p:nvPr/>
          </p:nvSpPr>
          <p:spPr>
            <a:xfrm>
              <a:off x="7527244" y="4354875"/>
              <a:ext cx="63301" cy="10477"/>
            </a:xfrm>
            <a:custGeom>
              <a:avLst/>
              <a:pathLst>
                <a:path w="63301" h="10477">
                  <a:moveTo>
                    <a:pt x="0" y="10477"/>
                  </a:moveTo>
                  <a:lnTo>
                    <a:pt x="63301" y="10477"/>
                  </a:lnTo>
                  <a:lnTo>
                    <a:pt x="6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4" name="pg1524"/>
            <p:cNvSpPr/>
            <p:nvPr/>
          </p:nvSpPr>
          <p:spPr>
            <a:xfrm>
              <a:off x="7620232" y="4276730"/>
              <a:ext cx="99972" cy="72905"/>
            </a:xfrm>
            <a:custGeom>
              <a:avLst/>
              <a:pathLst>
                <a:path w="99972" h="72905">
                  <a:moveTo>
                    <a:pt x="33178" y="0"/>
                  </a:moveTo>
                  <a:lnTo>
                    <a:pt x="34047" y="1235"/>
                  </a:lnTo>
                  <a:lnTo>
                    <a:pt x="34907" y="2497"/>
                  </a:lnTo>
                  <a:lnTo>
                    <a:pt x="35758" y="3784"/>
                  </a:lnTo>
                  <a:lnTo>
                    <a:pt x="36601" y="5099"/>
                  </a:lnTo>
                  <a:lnTo>
                    <a:pt x="37435" y="6439"/>
                  </a:lnTo>
                  <a:lnTo>
                    <a:pt x="38260" y="7805"/>
                  </a:lnTo>
                  <a:lnTo>
                    <a:pt x="39076" y="9198"/>
                  </a:lnTo>
                  <a:lnTo>
                    <a:pt x="39884" y="10617"/>
                  </a:lnTo>
                  <a:lnTo>
                    <a:pt x="40683" y="12062"/>
                  </a:lnTo>
                  <a:lnTo>
                    <a:pt x="41473" y="13533"/>
                  </a:lnTo>
                  <a:lnTo>
                    <a:pt x="61555" y="13533"/>
                  </a:lnTo>
                  <a:lnTo>
                    <a:pt x="62502" y="12219"/>
                  </a:lnTo>
                  <a:lnTo>
                    <a:pt x="63423" y="10896"/>
                  </a:lnTo>
                  <a:lnTo>
                    <a:pt x="64318" y="9565"/>
                  </a:lnTo>
                  <a:lnTo>
                    <a:pt x="65187" y="8224"/>
                  </a:lnTo>
                  <a:lnTo>
                    <a:pt x="66030" y="6875"/>
                  </a:lnTo>
                  <a:lnTo>
                    <a:pt x="66846" y="5518"/>
                  </a:lnTo>
                  <a:lnTo>
                    <a:pt x="67636" y="4151"/>
                  </a:lnTo>
                  <a:lnTo>
                    <a:pt x="68400" y="2776"/>
                  </a:lnTo>
                  <a:lnTo>
                    <a:pt x="69138" y="1392"/>
                  </a:lnTo>
                  <a:lnTo>
                    <a:pt x="69850" y="0"/>
                  </a:lnTo>
                  <a:lnTo>
                    <a:pt x="79454" y="2619"/>
                  </a:lnTo>
                  <a:lnTo>
                    <a:pt x="78747" y="3828"/>
                  </a:lnTo>
                  <a:lnTo>
                    <a:pt x="78022" y="5011"/>
                  </a:lnTo>
                  <a:lnTo>
                    <a:pt x="77280" y="6168"/>
                  </a:lnTo>
                  <a:lnTo>
                    <a:pt x="76520" y="7299"/>
                  </a:lnTo>
                  <a:lnTo>
                    <a:pt x="75743" y="8403"/>
                  </a:lnTo>
                  <a:lnTo>
                    <a:pt x="74949" y="9482"/>
                  </a:lnTo>
                  <a:lnTo>
                    <a:pt x="74137" y="10534"/>
                  </a:lnTo>
                  <a:lnTo>
                    <a:pt x="73307" y="11560"/>
                  </a:lnTo>
                  <a:lnTo>
                    <a:pt x="72460" y="12559"/>
                  </a:lnTo>
                  <a:lnTo>
                    <a:pt x="71596" y="13533"/>
                  </a:lnTo>
                  <a:lnTo>
                    <a:pt x="93860" y="13533"/>
                  </a:lnTo>
                  <a:lnTo>
                    <a:pt x="93860" y="21391"/>
                  </a:lnTo>
                  <a:lnTo>
                    <a:pt x="55006" y="21391"/>
                  </a:lnTo>
                  <a:lnTo>
                    <a:pt x="54910" y="22173"/>
                  </a:lnTo>
                  <a:lnTo>
                    <a:pt x="54797" y="22945"/>
                  </a:lnTo>
                  <a:lnTo>
                    <a:pt x="54666" y="23709"/>
                  </a:lnTo>
                  <a:lnTo>
                    <a:pt x="54517" y="24464"/>
                  </a:lnTo>
                  <a:lnTo>
                    <a:pt x="54352" y="25211"/>
                  </a:lnTo>
                  <a:lnTo>
                    <a:pt x="54168" y="25949"/>
                  </a:lnTo>
                  <a:lnTo>
                    <a:pt x="53967" y="26678"/>
                  </a:lnTo>
                  <a:lnTo>
                    <a:pt x="53749" y="27398"/>
                  </a:lnTo>
                  <a:lnTo>
                    <a:pt x="53513" y="28110"/>
                  </a:lnTo>
                  <a:lnTo>
                    <a:pt x="53260" y="28813"/>
                  </a:lnTo>
                  <a:lnTo>
                    <a:pt x="88622" y="28813"/>
                  </a:lnTo>
                  <a:lnTo>
                    <a:pt x="88622" y="36234"/>
                  </a:lnTo>
                  <a:lnTo>
                    <a:pt x="51514" y="36234"/>
                  </a:lnTo>
                  <a:lnTo>
                    <a:pt x="51243" y="37016"/>
                  </a:lnTo>
                  <a:lnTo>
                    <a:pt x="50955" y="37788"/>
                  </a:lnTo>
                  <a:lnTo>
                    <a:pt x="50649" y="38552"/>
                  </a:lnTo>
                  <a:lnTo>
                    <a:pt x="50326" y="39308"/>
                  </a:lnTo>
                  <a:lnTo>
                    <a:pt x="49986" y="40054"/>
                  </a:lnTo>
                  <a:lnTo>
                    <a:pt x="49628" y="40792"/>
                  </a:lnTo>
                  <a:lnTo>
                    <a:pt x="49252" y="41521"/>
                  </a:lnTo>
                  <a:lnTo>
                    <a:pt x="48860" y="42241"/>
                  </a:lnTo>
                  <a:lnTo>
                    <a:pt x="48449" y="42953"/>
                  </a:lnTo>
                  <a:lnTo>
                    <a:pt x="48021" y="43656"/>
                  </a:lnTo>
                  <a:lnTo>
                    <a:pt x="97353" y="43656"/>
                  </a:lnTo>
                  <a:lnTo>
                    <a:pt x="97353" y="51514"/>
                  </a:lnTo>
                  <a:lnTo>
                    <a:pt x="70723" y="51514"/>
                  </a:lnTo>
                  <a:lnTo>
                    <a:pt x="73058" y="53212"/>
                  </a:lnTo>
                  <a:lnTo>
                    <a:pt x="75525" y="54814"/>
                  </a:lnTo>
                  <a:lnTo>
                    <a:pt x="78122" y="56320"/>
                  </a:lnTo>
                  <a:lnTo>
                    <a:pt x="80851" y="57731"/>
                  </a:lnTo>
                  <a:lnTo>
                    <a:pt x="83710" y="59045"/>
                  </a:lnTo>
                  <a:lnTo>
                    <a:pt x="86701" y="60263"/>
                  </a:lnTo>
                  <a:lnTo>
                    <a:pt x="89822" y="61385"/>
                  </a:lnTo>
                  <a:lnTo>
                    <a:pt x="93075" y="62410"/>
                  </a:lnTo>
                  <a:lnTo>
                    <a:pt x="96458" y="63340"/>
                  </a:lnTo>
                  <a:lnTo>
                    <a:pt x="99972" y="64174"/>
                  </a:lnTo>
                  <a:lnTo>
                    <a:pt x="95170" y="72905"/>
                  </a:lnTo>
                  <a:lnTo>
                    <a:pt x="90643" y="71513"/>
                  </a:lnTo>
                  <a:lnTo>
                    <a:pt x="86317" y="69954"/>
                  </a:lnTo>
                  <a:lnTo>
                    <a:pt x="82191" y="68230"/>
                  </a:lnTo>
                  <a:lnTo>
                    <a:pt x="78266" y="66340"/>
                  </a:lnTo>
                  <a:lnTo>
                    <a:pt x="74543" y="64283"/>
                  </a:lnTo>
                  <a:lnTo>
                    <a:pt x="71019" y="62061"/>
                  </a:lnTo>
                  <a:lnTo>
                    <a:pt x="67697" y="59673"/>
                  </a:lnTo>
                  <a:lnTo>
                    <a:pt x="64576" y="57119"/>
                  </a:lnTo>
                  <a:lnTo>
                    <a:pt x="61655" y="54400"/>
                  </a:lnTo>
                  <a:lnTo>
                    <a:pt x="58935" y="51514"/>
                  </a:lnTo>
                  <a:lnTo>
                    <a:pt x="43219" y="51514"/>
                  </a:lnTo>
                  <a:lnTo>
                    <a:pt x="40626" y="54557"/>
                  </a:lnTo>
                  <a:lnTo>
                    <a:pt x="37736" y="57399"/>
                  </a:lnTo>
                  <a:lnTo>
                    <a:pt x="34549" y="60040"/>
                  </a:lnTo>
                  <a:lnTo>
                    <a:pt x="31065" y="62480"/>
                  </a:lnTo>
                  <a:lnTo>
                    <a:pt x="27285" y="64720"/>
                  </a:lnTo>
                  <a:lnTo>
                    <a:pt x="23207" y="66759"/>
                  </a:lnTo>
                  <a:lnTo>
                    <a:pt x="18833" y="68597"/>
                  </a:lnTo>
                  <a:lnTo>
                    <a:pt x="14162" y="70234"/>
                  </a:lnTo>
                  <a:lnTo>
                    <a:pt x="9194" y="71670"/>
                  </a:lnTo>
                  <a:lnTo>
                    <a:pt x="3929" y="72905"/>
                  </a:lnTo>
                  <a:lnTo>
                    <a:pt x="0" y="64611"/>
                  </a:lnTo>
                  <a:lnTo>
                    <a:pt x="3846" y="63773"/>
                  </a:lnTo>
                  <a:lnTo>
                    <a:pt x="7526" y="62830"/>
                  </a:lnTo>
                  <a:lnTo>
                    <a:pt x="11040" y="61782"/>
                  </a:lnTo>
                  <a:lnTo>
                    <a:pt x="14389" y="60629"/>
                  </a:lnTo>
                  <a:lnTo>
                    <a:pt x="17571" y="59372"/>
                  </a:lnTo>
                  <a:lnTo>
                    <a:pt x="20588" y="58010"/>
                  </a:lnTo>
                  <a:lnTo>
                    <a:pt x="23439" y="56543"/>
                  </a:lnTo>
                  <a:lnTo>
                    <a:pt x="26123" y="54971"/>
                  </a:lnTo>
                  <a:lnTo>
                    <a:pt x="28642" y="53295"/>
                  </a:lnTo>
                  <a:lnTo>
                    <a:pt x="30995" y="51514"/>
                  </a:lnTo>
                  <a:lnTo>
                    <a:pt x="2619" y="51514"/>
                  </a:lnTo>
                  <a:lnTo>
                    <a:pt x="2619" y="43656"/>
                  </a:lnTo>
                  <a:lnTo>
                    <a:pt x="38417" y="43656"/>
                  </a:lnTo>
                  <a:lnTo>
                    <a:pt x="38849" y="42953"/>
                  </a:lnTo>
                  <a:lnTo>
                    <a:pt x="39273" y="42241"/>
                  </a:lnTo>
                  <a:lnTo>
                    <a:pt x="39687" y="41521"/>
                  </a:lnTo>
                  <a:lnTo>
                    <a:pt x="40093" y="40792"/>
                  </a:lnTo>
                  <a:lnTo>
                    <a:pt x="40491" y="40054"/>
                  </a:lnTo>
                  <a:lnTo>
                    <a:pt x="40879" y="39308"/>
                  </a:lnTo>
                  <a:lnTo>
                    <a:pt x="41259" y="38552"/>
                  </a:lnTo>
                  <a:lnTo>
                    <a:pt x="41630" y="37788"/>
                  </a:lnTo>
                  <a:lnTo>
                    <a:pt x="41992" y="37016"/>
                  </a:lnTo>
                  <a:lnTo>
                    <a:pt x="42346" y="36234"/>
                  </a:lnTo>
                  <a:lnTo>
                    <a:pt x="12660" y="36234"/>
                  </a:lnTo>
                  <a:lnTo>
                    <a:pt x="12660" y="28813"/>
                  </a:lnTo>
                  <a:lnTo>
                    <a:pt x="44965" y="28813"/>
                  </a:lnTo>
                  <a:lnTo>
                    <a:pt x="46712" y="21391"/>
                  </a:lnTo>
                  <a:lnTo>
                    <a:pt x="7858" y="21391"/>
                  </a:lnTo>
                  <a:lnTo>
                    <a:pt x="7858" y="13533"/>
                  </a:lnTo>
                  <a:lnTo>
                    <a:pt x="31432" y="13533"/>
                  </a:lnTo>
                  <a:lnTo>
                    <a:pt x="30904" y="12664"/>
                  </a:lnTo>
                  <a:lnTo>
                    <a:pt x="30367" y="11804"/>
                  </a:lnTo>
                  <a:lnTo>
                    <a:pt x="29821" y="10953"/>
                  </a:lnTo>
                  <a:lnTo>
                    <a:pt x="29267" y="10110"/>
                  </a:lnTo>
                  <a:lnTo>
                    <a:pt x="28703" y="9276"/>
                  </a:lnTo>
                  <a:lnTo>
                    <a:pt x="28132" y="8451"/>
                  </a:lnTo>
                  <a:lnTo>
                    <a:pt x="27551" y="7635"/>
                  </a:lnTo>
                  <a:lnTo>
                    <a:pt x="26962" y="6827"/>
                  </a:lnTo>
                  <a:lnTo>
                    <a:pt x="26364" y="6028"/>
                  </a:lnTo>
                  <a:lnTo>
                    <a:pt x="25757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5" name="pg1525"/>
            <p:cNvSpPr/>
            <p:nvPr/>
          </p:nvSpPr>
          <p:spPr>
            <a:xfrm>
              <a:off x="7635948" y="4341341"/>
              <a:ext cx="22701" cy="36671"/>
            </a:xfrm>
            <a:custGeom>
              <a:avLst/>
              <a:pathLst>
                <a:path w="22701" h="36671">
                  <a:moveTo>
                    <a:pt x="13969" y="0"/>
                  </a:moveTo>
                  <a:lnTo>
                    <a:pt x="22701" y="0"/>
                  </a:lnTo>
                  <a:lnTo>
                    <a:pt x="22668" y="3143"/>
                  </a:lnTo>
                  <a:lnTo>
                    <a:pt x="22570" y="6111"/>
                  </a:lnTo>
                  <a:lnTo>
                    <a:pt x="22406" y="8905"/>
                  </a:lnTo>
                  <a:lnTo>
                    <a:pt x="22177" y="11525"/>
                  </a:lnTo>
                  <a:lnTo>
                    <a:pt x="21882" y="13970"/>
                  </a:lnTo>
                  <a:lnTo>
                    <a:pt x="21522" y="16240"/>
                  </a:lnTo>
                  <a:lnTo>
                    <a:pt x="21096" y="18335"/>
                  </a:lnTo>
                  <a:lnTo>
                    <a:pt x="20605" y="20256"/>
                  </a:lnTo>
                  <a:lnTo>
                    <a:pt x="20049" y="22002"/>
                  </a:lnTo>
                  <a:lnTo>
                    <a:pt x="19427" y="23574"/>
                  </a:lnTo>
                  <a:lnTo>
                    <a:pt x="18704" y="25041"/>
                  </a:lnTo>
                  <a:lnTo>
                    <a:pt x="17846" y="26473"/>
                  </a:lnTo>
                  <a:lnTo>
                    <a:pt x="16853" y="27870"/>
                  </a:lnTo>
                  <a:lnTo>
                    <a:pt x="15724" y="29232"/>
                  </a:lnTo>
                  <a:lnTo>
                    <a:pt x="14461" y="30559"/>
                  </a:lnTo>
                  <a:lnTo>
                    <a:pt x="13061" y="31851"/>
                  </a:lnTo>
                  <a:lnTo>
                    <a:pt x="11527" y="33108"/>
                  </a:lnTo>
                  <a:lnTo>
                    <a:pt x="9857" y="34331"/>
                  </a:lnTo>
                  <a:lnTo>
                    <a:pt x="8052" y="35518"/>
                  </a:lnTo>
                  <a:lnTo>
                    <a:pt x="6111" y="36671"/>
                  </a:lnTo>
                  <a:lnTo>
                    <a:pt x="0" y="30122"/>
                  </a:lnTo>
                  <a:lnTo>
                    <a:pt x="1523" y="29234"/>
                  </a:lnTo>
                  <a:lnTo>
                    <a:pt x="2951" y="28315"/>
                  </a:lnTo>
                  <a:lnTo>
                    <a:pt x="4282" y="27365"/>
                  </a:lnTo>
                  <a:lnTo>
                    <a:pt x="5518" y="26385"/>
                  </a:lnTo>
                  <a:lnTo>
                    <a:pt x="6657" y="25375"/>
                  </a:lnTo>
                  <a:lnTo>
                    <a:pt x="7700" y="24333"/>
                  </a:lnTo>
                  <a:lnTo>
                    <a:pt x="8648" y="23262"/>
                  </a:lnTo>
                  <a:lnTo>
                    <a:pt x="9499" y="22159"/>
                  </a:lnTo>
                  <a:lnTo>
                    <a:pt x="10254" y="21027"/>
                  </a:lnTo>
                  <a:lnTo>
                    <a:pt x="10914" y="19863"/>
                  </a:lnTo>
                  <a:lnTo>
                    <a:pt x="11494" y="18604"/>
                  </a:lnTo>
                  <a:lnTo>
                    <a:pt x="12014" y="17183"/>
                  </a:lnTo>
                  <a:lnTo>
                    <a:pt x="12472" y="15600"/>
                  </a:lnTo>
                  <a:lnTo>
                    <a:pt x="12869" y="13856"/>
                  </a:lnTo>
                  <a:lnTo>
                    <a:pt x="13206" y="11950"/>
                  </a:lnTo>
                  <a:lnTo>
                    <a:pt x="13481" y="9883"/>
                  </a:lnTo>
                  <a:lnTo>
                    <a:pt x="13694" y="7655"/>
                  </a:lnTo>
                  <a:lnTo>
                    <a:pt x="13847" y="5264"/>
                  </a:lnTo>
                  <a:lnTo>
                    <a:pt x="13939" y="27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6" name="pg1526"/>
            <p:cNvSpPr/>
            <p:nvPr/>
          </p:nvSpPr>
          <p:spPr>
            <a:xfrm>
              <a:off x="7683970" y="4341341"/>
              <a:ext cx="8731" cy="36234"/>
            </a:xfrm>
            <a:custGeom>
              <a:avLst/>
              <a:pathLst>
                <a:path w="8731" h="36234">
                  <a:moveTo>
                    <a:pt x="0" y="0"/>
                  </a:moveTo>
                  <a:lnTo>
                    <a:pt x="8731" y="0"/>
                  </a:lnTo>
                  <a:lnTo>
                    <a:pt x="8731" y="36234"/>
                  </a:lnTo>
                  <a:lnTo>
                    <a:pt x="0" y="3623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7" name="pg1527"/>
            <p:cNvSpPr/>
            <p:nvPr/>
          </p:nvSpPr>
          <p:spPr>
            <a:xfrm>
              <a:off x="7730682" y="4277603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8" name="pg1528"/>
            <p:cNvSpPr/>
            <p:nvPr/>
          </p:nvSpPr>
          <p:spPr>
            <a:xfrm>
              <a:off x="7758186" y="4281096"/>
              <a:ext cx="75525" cy="96916"/>
            </a:xfrm>
            <a:custGeom>
              <a:avLst/>
              <a:pathLst>
                <a:path w="75525" h="96916">
                  <a:moveTo>
                    <a:pt x="10914" y="0"/>
                  </a:moveTo>
                  <a:lnTo>
                    <a:pt x="63738" y="0"/>
                  </a:lnTo>
                  <a:lnTo>
                    <a:pt x="63738" y="34051"/>
                  </a:lnTo>
                  <a:lnTo>
                    <a:pt x="41910" y="34051"/>
                  </a:lnTo>
                  <a:lnTo>
                    <a:pt x="41910" y="45839"/>
                  </a:lnTo>
                  <a:lnTo>
                    <a:pt x="72032" y="45839"/>
                  </a:lnTo>
                  <a:lnTo>
                    <a:pt x="72032" y="53697"/>
                  </a:lnTo>
                  <a:lnTo>
                    <a:pt x="45839" y="53697"/>
                  </a:lnTo>
                  <a:lnTo>
                    <a:pt x="48179" y="57355"/>
                  </a:lnTo>
                  <a:lnTo>
                    <a:pt x="50658" y="60821"/>
                  </a:lnTo>
                  <a:lnTo>
                    <a:pt x="53278" y="64096"/>
                  </a:lnTo>
                  <a:lnTo>
                    <a:pt x="56037" y="67178"/>
                  </a:lnTo>
                  <a:lnTo>
                    <a:pt x="58935" y="70068"/>
                  </a:lnTo>
                  <a:lnTo>
                    <a:pt x="61974" y="72766"/>
                  </a:lnTo>
                  <a:lnTo>
                    <a:pt x="65152" y="75272"/>
                  </a:lnTo>
                  <a:lnTo>
                    <a:pt x="68470" y="77585"/>
                  </a:lnTo>
                  <a:lnTo>
                    <a:pt x="71928" y="79707"/>
                  </a:lnTo>
                  <a:lnTo>
                    <a:pt x="75525" y="81637"/>
                  </a:lnTo>
                  <a:lnTo>
                    <a:pt x="71159" y="90368"/>
                  </a:lnTo>
                  <a:lnTo>
                    <a:pt x="67723" y="88198"/>
                  </a:lnTo>
                  <a:lnTo>
                    <a:pt x="64401" y="85880"/>
                  </a:lnTo>
                  <a:lnTo>
                    <a:pt x="61192" y="83413"/>
                  </a:lnTo>
                  <a:lnTo>
                    <a:pt x="58097" y="80798"/>
                  </a:lnTo>
                  <a:lnTo>
                    <a:pt x="55116" y="78035"/>
                  </a:lnTo>
                  <a:lnTo>
                    <a:pt x="52247" y="75123"/>
                  </a:lnTo>
                  <a:lnTo>
                    <a:pt x="49493" y="72063"/>
                  </a:lnTo>
                  <a:lnTo>
                    <a:pt x="46851" y="68854"/>
                  </a:lnTo>
                  <a:lnTo>
                    <a:pt x="44324" y="65497"/>
                  </a:lnTo>
                  <a:lnTo>
                    <a:pt x="41910" y="61991"/>
                  </a:lnTo>
                  <a:lnTo>
                    <a:pt x="41910" y="96916"/>
                  </a:lnTo>
                  <a:lnTo>
                    <a:pt x="33178" y="96916"/>
                  </a:lnTo>
                  <a:lnTo>
                    <a:pt x="33178" y="61991"/>
                  </a:lnTo>
                  <a:lnTo>
                    <a:pt x="30939" y="65584"/>
                  </a:lnTo>
                  <a:lnTo>
                    <a:pt x="28586" y="69029"/>
                  </a:lnTo>
                  <a:lnTo>
                    <a:pt x="26119" y="72325"/>
                  </a:lnTo>
                  <a:lnTo>
                    <a:pt x="23539" y="75472"/>
                  </a:lnTo>
                  <a:lnTo>
                    <a:pt x="20845" y="78472"/>
                  </a:lnTo>
                  <a:lnTo>
                    <a:pt x="18038" y="81322"/>
                  </a:lnTo>
                  <a:lnTo>
                    <a:pt x="15118" y="84025"/>
                  </a:lnTo>
                  <a:lnTo>
                    <a:pt x="12084" y="86579"/>
                  </a:lnTo>
                  <a:lnTo>
                    <a:pt x="8936" y="88984"/>
                  </a:lnTo>
                  <a:lnTo>
                    <a:pt x="5675" y="91241"/>
                  </a:lnTo>
                  <a:lnTo>
                    <a:pt x="0" y="83819"/>
                  </a:lnTo>
                  <a:lnTo>
                    <a:pt x="3588" y="81475"/>
                  </a:lnTo>
                  <a:lnTo>
                    <a:pt x="7019" y="78982"/>
                  </a:lnTo>
                  <a:lnTo>
                    <a:pt x="10294" y="76341"/>
                  </a:lnTo>
                  <a:lnTo>
                    <a:pt x="13411" y="73552"/>
                  </a:lnTo>
                  <a:lnTo>
                    <a:pt x="16371" y="70613"/>
                  </a:lnTo>
                  <a:lnTo>
                    <a:pt x="19173" y="67527"/>
                  </a:lnTo>
                  <a:lnTo>
                    <a:pt x="21819" y="64292"/>
                  </a:lnTo>
                  <a:lnTo>
                    <a:pt x="24307" y="60909"/>
                  </a:lnTo>
                  <a:lnTo>
                    <a:pt x="26639" y="57377"/>
                  </a:lnTo>
                  <a:lnTo>
                    <a:pt x="28813" y="53697"/>
                  </a:lnTo>
                  <a:lnTo>
                    <a:pt x="2619" y="53697"/>
                  </a:lnTo>
                  <a:lnTo>
                    <a:pt x="2619" y="45839"/>
                  </a:lnTo>
                  <a:lnTo>
                    <a:pt x="33178" y="45839"/>
                  </a:lnTo>
                  <a:lnTo>
                    <a:pt x="33178" y="34051"/>
                  </a:lnTo>
                  <a:lnTo>
                    <a:pt x="10914" y="340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9" name="pg1529"/>
            <p:cNvSpPr/>
            <p:nvPr/>
          </p:nvSpPr>
          <p:spPr>
            <a:xfrm>
              <a:off x="7777831" y="4288954"/>
              <a:ext cx="35798" cy="18335"/>
            </a:xfrm>
            <a:custGeom>
              <a:avLst/>
              <a:pathLst>
                <a:path w="35798" h="18335">
                  <a:moveTo>
                    <a:pt x="0" y="18335"/>
                  </a:moveTo>
                  <a:lnTo>
                    <a:pt x="35798" y="18335"/>
                  </a:lnTo>
                  <a:lnTo>
                    <a:pt x="357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0" name="pg1530"/>
            <p:cNvSpPr/>
            <p:nvPr/>
          </p:nvSpPr>
          <p:spPr>
            <a:xfrm>
              <a:off x="7891774" y="4277603"/>
              <a:ext cx="52387" cy="86875"/>
            </a:xfrm>
            <a:custGeom>
              <a:avLst/>
              <a:pathLst>
                <a:path w="52387" h="86875">
                  <a:moveTo>
                    <a:pt x="5238" y="8294"/>
                  </a:moveTo>
                  <a:lnTo>
                    <a:pt x="18772" y="8294"/>
                  </a:lnTo>
                  <a:lnTo>
                    <a:pt x="18772" y="0"/>
                  </a:lnTo>
                  <a:lnTo>
                    <a:pt x="26630" y="0"/>
                  </a:lnTo>
                  <a:lnTo>
                    <a:pt x="26630" y="8294"/>
                  </a:lnTo>
                  <a:lnTo>
                    <a:pt x="44965" y="8294"/>
                  </a:lnTo>
                  <a:lnTo>
                    <a:pt x="44965" y="23137"/>
                  </a:lnTo>
                  <a:lnTo>
                    <a:pt x="52387" y="23137"/>
                  </a:lnTo>
                  <a:lnTo>
                    <a:pt x="52387" y="30995"/>
                  </a:lnTo>
                  <a:lnTo>
                    <a:pt x="44965" y="30995"/>
                  </a:lnTo>
                  <a:lnTo>
                    <a:pt x="44965" y="45402"/>
                  </a:lnTo>
                  <a:lnTo>
                    <a:pt x="26630" y="45402"/>
                  </a:lnTo>
                  <a:lnTo>
                    <a:pt x="26630" y="53697"/>
                  </a:lnTo>
                  <a:lnTo>
                    <a:pt x="46275" y="53697"/>
                  </a:lnTo>
                  <a:lnTo>
                    <a:pt x="46275" y="60682"/>
                  </a:lnTo>
                  <a:lnTo>
                    <a:pt x="26630" y="60682"/>
                  </a:lnTo>
                  <a:lnTo>
                    <a:pt x="26630" y="68540"/>
                  </a:lnTo>
                  <a:lnTo>
                    <a:pt x="49331" y="68540"/>
                  </a:lnTo>
                  <a:lnTo>
                    <a:pt x="49331" y="75961"/>
                  </a:lnTo>
                  <a:lnTo>
                    <a:pt x="26630" y="75961"/>
                  </a:lnTo>
                  <a:lnTo>
                    <a:pt x="26630" y="86875"/>
                  </a:lnTo>
                  <a:lnTo>
                    <a:pt x="18772" y="86875"/>
                  </a:lnTo>
                  <a:lnTo>
                    <a:pt x="18772" y="75961"/>
                  </a:lnTo>
                  <a:lnTo>
                    <a:pt x="436" y="75961"/>
                  </a:lnTo>
                  <a:lnTo>
                    <a:pt x="436" y="68540"/>
                  </a:lnTo>
                  <a:lnTo>
                    <a:pt x="18772" y="68540"/>
                  </a:lnTo>
                  <a:lnTo>
                    <a:pt x="18772" y="60682"/>
                  </a:lnTo>
                  <a:lnTo>
                    <a:pt x="3492" y="60682"/>
                  </a:lnTo>
                  <a:lnTo>
                    <a:pt x="3492" y="53697"/>
                  </a:lnTo>
                  <a:lnTo>
                    <a:pt x="18772" y="53697"/>
                  </a:lnTo>
                  <a:lnTo>
                    <a:pt x="18772" y="45402"/>
                  </a:lnTo>
                  <a:lnTo>
                    <a:pt x="5238" y="45402"/>
                  </a:lnTo>
                  <a:lnTo>
                    <a:pt x="5238" y="38417"/>
                  </a:lnTo>
                  <a:lnTo>
                    <a:pt x="18772" y="38417"/>
                  </a:lnTo>
                  <a:lnTo>
                    <a:pt x="18772" y="30995"/>
                  </a:lnTo>
                  <a:lnTo>
                    <a:pt x="0" y="30995"/>
                  </a:lnTo>
                  <a:lnTo>
                    <a:pt x="0" y="23137"/>
                  </a:lnTo>
                  <a:lnTo>
                    <a:pt x="18772" y="23137"/>
                  </a:lnTo>
                  <a:lnTo>
                    <a:pt x="18772" y="15279"/>
                  </a:lnTo>
                  <a:lnTo>
                    <a:pt x="5238" y="152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1" name="pg1531"/>
            <p:cNvSpPr/>
            <p:nvPr/>
          </p:nvSpPr>
          <p:spPr>
            <a:xfrm>
              <a:off x="7918404" y="4292883"/>
              <a:ext cx="10477" cy="7858"/>
            </a:xfrm>
            <a:custGeom>
              <a:avLst/>
              <a:pathLst>
                <a:path w="10477" h="7858">
                  <a:moveTo>
                    <a:pt x="0" y="0"/>
                  </a:moveTo>
                  <a:lnTo>
                    <a:pt x="0" y="7858"/>
                  </a:lnTo>
                  <a:lnTo>
                    <a:pt x="10477" y="7858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2" name="pg1532"/>
            <p:cNvSpPr/>
            <p:nvPr/>
          </p:nvSpPr>
          <p:spPr>
            <a:xfrm>
              <a:off x="7918404" y="4308599"/>
              <a:ext cx="10477" cy="7421"/>
            </a:xfrm>
            <a:custGeom>
              <a:avLst/>
              <a:pathLst>
                <a:path w="10477" h="7421">
                  <a:moveTo>
                    <a:pt x="0" y="0"/>
                  </a:moveTo>
                  <a:lnTo>
                    <a:pt x="0" y="7421"/>
                  </a:lnTo>
                  <a:lnTo>
                    <a:pt x="10477" y="7421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3" name="pg1533"/>
            <p:cNvSpPr/>
            <p:nvPr/>
          </p:nvSpPr>
          <p:spPr>
            <a:xfrm>
              <a:off x="7862961" y="4281969"/>
              <a:ext cx="81200" cy="96043"/>
            </a:xfrm>
            <a:custGeom>
              <a:avLst/>
              <a:pathLst>
                <a:path w="81200" h="96043">
                  <a:moveTo>
                    <a:pt x="10040" y="45839"/>
                  </a:moveTo>
                  <a:lnTo>
                    <a:pt x="10486" y="48074"/>
                  </a:lnTo>
                  <a:lnTo>
                    <a:pt x="10948" y="50239"/>
                  </a:lnTo>
                  <a:lnTo>
                    <a:pt x="11429" y="52335"/>
                  </a:lnTo>
                  <a:lnTo>
                    <a:pt x="11926" y="54360"/>
                  </a:lnTo>
                  <a:lnTo>
                    <a:pt x="12442" y="56316"/>
                  </a:lnTo>
                  <a:lnTo>
                    <a:pt x="12974" y="58202"/>
                  </a:lnTo>
                  <a:lnTo>
                    <a:pt x="13524" y="60018"/>
                  </a:lnTo>
                  <a:lnTo>
                    <a:pt x="14092" y="61764"/>
                  </a:lnTo>
                  <a:lnTo>
                    <a:pt x="14677" y="63441"/>
                  </a:lnTo>
                  <a:lnTo>
                    <a:pt x="15279" y="65047"/>
                  </a:lnTo>
                  <a:lnTo>
                    <a:pt x="15965" y="63057"/>
                  </a:lnTo>
                  <a:lnTo>
                    <a:pt x="16624" y="60926"/>
                  </a:lnTo>
                  <a:lnTo>
                    <a:pt x="17257" y="58656"/>
                  </a:lnTo>
                  <a:lnTo>
                    <a:pt x="17864" y="56246"/>
                  </a:lnTo>
                  <a:lnTo>
                    <a:pt x="18444" y="53697"/>
                  </a:lnTo>
                  <a:lnTo>
                    <a:pt x="18999" y="51007"/>
                  </a:lnTo>
                  <a:lnTo>
                    <a:pt x="19527" y="48179"/>
                  </a:lnTo>
                  <a:lnTo>
                    <a:pt x="20029" y="45210"/>
                  </a:lnTo>
                  <a:lnTo>
                    <a:pt x="20505" y="42102"/>
                  </a:lnTo>
                  <a:lnTo>
                    <a:pt x="20954" y="38854"/>
                  </a:lnTo>
                  <a:lnTo>
                    <a:pt x="7858" y="38854"/>
                  </a:lnTo>
                  <a:lnTo>
                    <a:pt x="7421" y="32305"/>
                  </a:lnTo>
                  <a:lnTo>
                    <a:pt x="20518" y="6985"/>
                  </a:lnTo>
                  <a:lnTo>
                    <a:pt x="6548" y="6985"/>
                  </a:lnTo>
                  <a:lnTo>
                    <a:pt x="6548" y="0"/>
                  </a:lnTo>
                  <a:lnTo>
                    <a:pt x="28813" y="0"/>
                  </a:lnTo>
                  <a:lnTo>
                    <a:pt x="28813" y="6548"/>
                  </a:lnTo>
                  <a:lnTo>
                    <a:pt x="27507" y="9316"/>
                  </a:lnTo>
                  <a:lnTo>
                    <a:pt x="26211" y="12031"/>
                  </a:lnTo>
                  <a:lnTo>
                    <a:pt x="24923" y="14694"/>
                  </a:lnTo>
                  <a:lnTo>
                    <a:pt x="23644" y="17305"/>
                  </a:lnTo>
                  <a:lnTo>
                    <a:pt x="22373" y="19863"/>
                  </a:lnTo>
                  <a:lnTo>
                    <a:pt x="21112" y="22369"/>
                  </a:lnTo>
                  <a:lnTo>
                    <a:pt x="19859" y="24822"/>
                  </a:lnTo>
                  <a:lnTo>
                    <a:pt x="18615" y="27224"/>
                  </a:lnTo>
                  <a:lnTo>
                    <a:pt x="17379" y="29572"/>
                  </a:lnTo>
                  <a:lnTo>
                    <a:pt x="16152" y="31869"/>
                  </a:lnTo>
                  <a:lnTo>
                    <a:pt x="29249" y="31869"/>
                  </a:lnTo>
                  <a:lnTo>
                    <a:pt x="28926" y="37404"/>
                  </a:lnTo>
                  <a:lnTo>
                    <a:pt x="28481" y="42660"/>
                  </a:lnTo>
                  <a:lnTo>
                    <a:pt x="27913" y="47637"/>
                  </a:lnTo>
                  <a:lnTo>
                    <a:pt x="27224" y="52335"/>
                  </a:lnTo>
                  <a:lnTo>
                    <a:pt x="26412" y="56753"/>
                  </a:lnTo>
                  <a:lnTo>
                    <a:pt x="25477" y="60891"/>
                  </a:lnTo>
                  <a:lnTo>
                    <a:pt x="24421" y="64750"/>
                  </a:lnTo>
                  <a:lnTo>
                    <a:pt x="23242" y="68330"/>
                  </a:lnTo>
                  <a:lnTo>
                    <a:pt x="21941" y="71631"/>
                  </a:lnTo>
                  <a:lnTo>
                    <a:pt x="20518" y="74652"/>
                  </a:lnTo>
                  <a:lnTo>
                    <a:pt x="22120" y="76730"/>
                  </a:lnTo>
                  <a:lnTo>
                    <a:pt x="24133" y="78598"/>
                  </a:lnTo>
                  <a:lnTo>
                    <a:pt x="26556" y="80257"/>
                  </a:lnTo>
                  <a:lnTo>
                    <a:pt x="29389" y="81707"/>
                  </a:lnTo>
                  <a:lnTo>
                    <a:pt x="32633" y="82946"/>
                  </a:lnTo>
                  <a:lnTo>
                    <a:pt x="36287" y="83977"/>
                  </a:lnTo>
                  <a:lnTo>
                    <a:pt x="40351" y="84797"/>
                  </a:lnTo>
                  <a:lnTo>
                    <a:pt x="44826" y="85409"/>
                  </a:lnTo>
                  <a:lnTo>
                    <a:pt x="49711" y="85810"/>
                  </a:lnTo>
                  <a:lnTo>
                    <a:pt x="55006" y="86002"/>
                  </a:lnTo>
                  <a:lnTo>
                    <a:pt x="81200" y="86002"/>
                  </a:lnTo>
                  <a:lnTo>
                    <a:pt x="78144" y="94297"/>
                  </a:lnTo>
                  <a:lnTo>
                    <a:pt x="55006" y="94297"/>
                  </a:lnTo>
                  <a:lnTo>
                    <a:pt x="49436" y="94175"/>
                  </a:lnTo>
                  <a:lnTo>
                    <a:pt x="44249" y="93808"/>
                  </a:lnTo>
                  <a:lnTo>
                    <a:pt x="39447" y="93197"/>
                  </a:lnTo>
                  <a:lnTo>
                    <a:pt x="35029" y="92341"/>
                  </a:lnTo>
                  <a:lnTo>
                    <a:pt x="30995" y="91241"/>
                  </a:lnTo>
                  <a:lnTo>
                    <a:pt x="27346" y="89896"/>
                  </a:lnTo>
                  <a:lnTo>
                    <a:pt x="24080" y="88307"/>
                  </a:lnTo>
                  <a:lnTo>
                    <a:pt x="21199" y="86474"/>
                  </a:lnTo>
                  <a:lnTo>
                    <a:pt x="18702" y="84396"/>
                  </a:lnTo>
                  <a:lnTo>
                    <a:pt x="16589" y="82073"/>
                  </a:lnTo>
                  <a:lnTo>
                    <a:pt x="15607" y="83627"/>
                  </a:lnTo>
                  <a:lnTo>
                    <a:pt x="14581" y="85147"/>
                  </a:lnTo>
                  <a:lnTo>
                    <a:pt x="13511" y="86631"/>
                  </a:lnTo>
                  <a:lnTo>
                    <a:pt x="12398" y="88080"/>
                  </a:lnTo>
                  <a:lnTo>
                    <a:pt x="11241" y="89495"/>
                  </a:lnTo>
                  <a:lnTo>
                    <a:pt x="10040" y="90874"/>
                  </a:lnTo>
                  <a:lnTo>
                    <a:pt x="8796" y="92219"/>
                  </a:lnTo>
                  <a:lnTo>
                    <a:pt x="7508" y="93529"/>
                  </a:lnTo>
                  <a:lnTo>
                    <a:pt x="6177" y="94803"/>
                  </a:lnTo>
                  <a:lnTo>
                    <a:pt x="4802" y="96043"/>
                  </a:lnTo>
                  <a:lnTo>
                    <a:pt x="0" y="89058"/>
                  </a:lnTo>
                  <a:lnTo>
                    <a:pt x="1370" y="87814"/>
                  </a:lnTo>
                  <a:lnTo>
                    <a:pt x="2689" y="86526"/>
                  </a:lnTo>
                  <a:lnTo>
                    <a:pt x="3955" y="85195"/>
                  </a:lnTo>
                  <a:lnTo>
                    <a:pt x="5168" y="83820"/>
                  </a:lnTo>
                  <a:lnTo>
                    <a:pt x="6330" y="82401"/>
                  </a:lnTo>
                  <a:lnTo>
                    <a:pt x="7439" y="80938"/>
                  </a:lnTo>
                  <a:lnTo>
                    <a:pt x="8495" y="79432"/>
                  </a:lnTo>
                  <a:lnTo>
                    <a:pt x="9499" y="77882"/>
                  </a:lnTo>
                  <a:lnTo>
                    <a:pt x="10451" y="76289"/>
                  </a:lnTo>
                  <a:lnTo>
                    <a:pt x="11350" y="74652"/>
                  </a:lnTo>
                  <a:lnTo>
                    <a:pt x="10324" y="72582"/>
                  </a:lnTo>
                  <a:lnTo>
                    <a:pt x="9342" y="70391"/>
                  </a:lnTo>
                  <a:lnTo>
                    <a:pt x="8403" y="68077"/>
                  </a:lnTo>
                  <a:lnTo>
                    <a:pt x="7508" y="65641"/>
                  </a:lnTo>
                  <a:lnTo>
                    <a:pt x="6657" y="63083"/>
                  </a:lnTo>
                  <a:lnTo>
                    <a:pt x="5849" y="60402"/>
                  </a:lnTo>
                  <a:lnTo>
                    <a:pt x="5085" y="57600"/>
                  </a:lnTo>
                  <a:lnTo>
                    <a:pt x="4365" y="54675"/>
                  </a:lnTo>
                  <a:lnTo>
                    <a:pt x="3688" y="51627"/>
                  </a:lnTo>
                  <a:lnTo>
                    <a:pt x="3055" y="484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4" name="pg1534"/>
            <p:cNvSpPr/>
            <p:nvPr/>
          </p:nvSpPr>
          <p:spPr>
            <a:xfrm>
              <a:off x="7842442" y="4277603"/>
              <a:ext cx="25320" cy="100409"/>
            </a:xfrm>
            <a:custGeom>
              <a:avLst/>
              <a:pathLst>
                <a:path w="25320" h="100409">
                  <a:moveTo>
                    <a:pt x="16589" y="0"/>
                  </a:moveTo>
                  <a:lnTo>
                    <a:pt x="25320" y="2619"/>
                  </a:lnTo>
                  <a:lnTo>
                    <a:pt x="24783" y="4714"/>
                  </a:lnTo>
                  <a:lnTo>
                    <a:pt x="24220" y="6810"/>
                  </a:lnTo>
                  <a:lnTo>
                    <a:pt x="23631" y="8905"/>
                  </a:lnTo>
                  <a:lnTo>
                    <a:pt x="23015" y="11001"/>
                  </a:lnTo>
                  <a:lnTo>
                    <a:pt x="22373" y="13096"/>
                  </a:lnTo>
                  <a:lnTo>
                    <a:pt x="21705" y="15192"/>
                  </a:lnTo>
                  <a:lnTo>
                    <a:pt x="21011" y="17287"/>
                  </a:lnTo>
                  <a:lnTo>
                    <a:pt x="20291" y="19383"/>
                  </a:lnTo>
                  <a:lnTo>
                    <a:pt x="19544" y="21478"/>
                  </a:lnTo>
                  <a:lnTo>
                    <a:pt x="18772" y="23574"/>
                  </a:lnTo>
                  <a:lnTo>
                    <a:pt x="18772" y="100409"/>
                  </a:lnTo>
                  <a:lnTo>
                    <a:pt x="10477" y="100409"/>
                  </a:lnTo>
                  <a:lnTo>
                    <a:pt x="10477" y="43656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209" y="41451"/>
                  </a:lnTo>
                  <a:lnTo>
                    <a:pt x="4295" y="37020"/>
                  </a:lnTo>
                  <a:lnTo>
                    <a:pt x="6260" y="32545"/>
                  </a:lnTo>
                  <a:lnTo>
                    <a:pt x="8102" y="28027"/>
                  </a:lnTo>
                  <a:lnTo>
                    <a:pt x="9822" y="23465"/>
                  </a:lnTo>
                  <a:lnTo>
                    <a:pt x="11420" y="18859"/>
                  </a:lnTo>
                  <a:lnTo>
                    <a:pt x="12896" y="14210"/>
                  </a:lnTo>
                  <a:lnTo>
                    <a:pt x="14249" y="9517"/>
                  </a:lnTo>
                  <a:lnTo>
                    <a:pt x="15480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5" name="pg1535"/>
            <p:cNvSpPr/>
            <p:nvPr/>
          </p:nvSpPr>
          <p:spPr>
            <a:xfrm>
              <a:off x="7954202" y="4277603"/>
              <a:ext cx="31869" cy="100409"/>
            </a:xfrm>
            <a:custGeom>
              <a:avLst/>
              <a:pathLst>
                <a:path w="31869" h="100409">
                  <a:moveTo>
                    <a:pt x="23137" y="0"/>
                  </a:moveTo>
                  <a:lnTo>
                    <a:pt x="31869" y="2619"/>
                  </a:lnTo>
                  <a:lnTo>
                    <a:pt x="31161" y="4627"/>
                  </a:lnTo>
                  <a:lnTo>
                    <a:pt x="30437" y="6635"/>
                  </a:lnTo>
                  <a:lnTo>
                    <a:pt x="29694" y="8643"/>
                  </a:lnTo>
                  <a:lnTo>
                    <a:pt x="28935" y="10652"/>
                  </a:lnTo>
                  <a:lnTo>
                    <a:pt x="28158" y="12660"/>
                  </a:lnTo>
                  <a:lnTo>
                    <a:pt x="27363" y="14668"/>
                  </a:lnTo>
                  <a:lnTo>
                    <a:pt x="26551" y="16676"/>
                  </a:lnTo>
                  <a:lnTo>
                    <a:pt x="25722" y="18684"/>
                  </a:lnTo>
                  <a:lnTo>
                    <a:pt x="24875" y="20693"/>
                  </a:lnTo>
                  <a:lnTo>
                    <a:pt x="24010" y="22701"/>
                  </a:lnTo>
                  <a:lnTo>
                    <a:pt x="24010" y="100409"/>
                  </a:lnTo>
                  <a:lnTo>
                    <a:pt x="15279" y="100409"/>
                  </a:lnTo>
                  <a:lnTo>
                    <a:pt x="15279" y="39290"/>
                  </a:lnTo>
                  <a:lnTo>
                    <a:pt x="14227" y="40936"/>
                  </a:lnTo>
                  <a:lnTo>
                    <a:pt x="13166" y="42556"/>
                  </a:lnTo>
                  <a:lnTo>
                    <a:pt x="12097" y="44149"/>
                  </a:lnTo>
                  <a:lnTo>
                    <a:pt x="11018" y="45716"/>
                  </a:lnTo>
                  <a:lnTo>
                    <a:pt x="9931" y="47257"/>
                  </a:lnTo>
                  <a:lnTo>
                    <a:pt x="8836" y="48772"/>
                  </a:lnTo>
                  <a:lnTo>
                    <a:pt x="7731" y="50261"/>
                  </a:lnTo>
                  <a:lnTo>
                    <a:pt x="6618" y="51723"/>
                  </a:lnTo>
                  <a:lnTo>
                    <a:pt x="5496" y="5316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3138" y="41451"/>
                  </a:lnTo>
                  <a:lnTo>
                    <a:pt x="6094" y="37020"/>
                  </a:lnTo>
                  <a:lnTo>
                    <a:pt x="8866" y="32545"/>
                  </a:lnTo>
                  <a:lnTo>
                    <a:pt x="11455" y="28027"/>
                  </a:lnTo>
                  <a:lnTo>
                    <a:pt x="13860" y="23465"/>
                  </a:lnTo>
                  <a:lnTo>
                    <a:pt x="16082" y="18859"/>
                  </a:lnTo>
                  <a:lnTo>
                    <a:pt x="18121" y="14210"/>
                  </a:lnTo>
                  <a:lnTo>
                    <a:pt x="19977" y="9517"/>
                  </a:lnTo>
                  <a:lnTo>
                    <a:pt x="21649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pg1536"/>
            <p:cNvSpPr/>
            <p:nvPr/>
          </p:nvSpPr>
          <p:spPr>
            <a:xfrm>
              <a:off x="7980396" y="4277603"/>
              <a:ext cx="75525" cy="100409"/>
            </a:xfrm>
            <a:custGeom>
              <a:avLst/>
              <a:pathLst>
                <a:path w="75525" h="100409">
                  <a:moveTo>
                    <a:pt x="20081" y="0"/>
                  </a:moveTo>
                  <a:lnTo>
                    <a:pt x="29249" y="2182"/>
                  </a:lnTo>
                  <a:lnTo>
                    <a:pt x="28891" y="3571"/>
                  </a:lnTo>
                  <a:lnTo>
                    <a:pt x="28516" y="4941"/>
                  </a:lnTo>
                  <a:lnTo>
                    <a:pt x="28123" y="6295"/>
                  </a:lnTo>
                  <a:lnTo>
                    <a:pt x="27712" y="7631"/>
                  </a:lnTo>
                  <a:lnTo>
                    <a:pt x="27285" y="8949"/>
                  </a:lnTo>
                  <a:lnTo>
                    <a:pt x="26839" y="10250"/>
                  </a:lnTo>
                  <a:lnTo>
                    <a:pt x="26377" y="11533"/>
                  </a:lnTo>
                  <a:lnTo>
                    <a:pt x="25896" y="12800"/>
                  </a:lnTo>
                  <a:lnTo>
                    <a:pt x="25399" y="14048"/>
                  </a:lnTo>
                  <a:lnTo>
                    <a:pt x="24884" y="15279"/>
                  </a:lnTo>
                  <a:lnTo>
                    <a:pt x="75525" y="15279"/>
                  </a:lnTo>
                  <a:lnTo>
                    <a:pt x="75525" y="23574"/>
                  </a:lnTo>
                  <a:lnTo>
                    <a:pt x="37107" y="23574"/>
                  </a:lnTo>
                  <a:lnTo>
                    <a:pt x="37107" y="40600"/>
                  </a:lnTo>
                  <a:lnTo>
                    <a:pt x="68540" y="40600"/>
                  </a:lnTo>
                  <a:lnTo>
                    <a:pt x="68540" y="48458"/>
                  </a:lnTo>
                  <a:lnTo>
                    <a:pt x="37107" y="48458"/>
                  </a:lnTo>
                  <a:lnTo>
                    <a:pt x="37107" y="65484"/>
                  </a:lnTo>
                  <a:lnTo>
                    <a:pt x="69850" y="65484"/>
                  </a:lnTo>
                  <a:lnTo>
                    <a:pt x="69850" y="73779"/>
                  </a:lnTo>
                  <a:lnTo>
                    <a:pt x="37107" y="73779"/>
                  </a:lnTo>
                  <a:lnTo>
                    <a:pt x="37107" y="100409"/>
                  </a:lnTo>
                  <a:lnTo>
                    <a:pt x="28376" y="100409"/>
                  </a:lnTo>
                  <a:lnTo>
                    <a:pt x="28376" y="23574"/>
                  </a:lnTo>
                  <a:lnTo>
                    <a:pt x="21391" y="23574"/>
                  </a:lnTo>
                  <a:lnTo>
                    <a:pt x="20217" y="26254"/>
                  </a:lnTo>
                  <a:lnTo>
                    <a:pt x="18964" y="28882"/>
                  </a:lnTo>
                  <a:lnTo>
                    <a:pt x="17632" y="31458"/>
                  </a:lnTo>
                  <a:lnTo>
                    <a:pt x="16222" y="33982"/>
                  </a:lnTo>
                  <a:lnTo>
                    <a:pt x="14733" y="36452"/>
                  </a:lnTo>
                  <a:lnTo>
                    <a:pt x="13166" y="38871"/>
                  </a:lnTo>
                  <a:lnTo>
                    <a:pt x="11520" y="41237"/>
                  </a:lnTo>
                  <a:lnTo>
                    <a:pt x="9796" y="43551"/>
                  </a:lnTo>
                  <a:lnTo>
                    <a:pt x="7993" y="45812"/>
                  </a:lnTo>
                  <a:lnTo>
                    <a:pt x="6111" y="48021"/>
                  </a:lnTo>
                  <a:lnTo>
                    <a:pt x="0" y="41036"/>
                  </a:lnTo>
                  <a:lnTo>
                    <a:pt x="2558" y="37640"/>
                  </a:lnTo>
                  <a:lnTo>
                    <a:pt x="4994" y="34086"/>
                  </a:lnTo>
                  <a:lnTo>
                    <a:pt x="7308" y="30376"/>
                  </a:lnTo>
                  <a:lnTo>
                    <a:pt x="9499" y="26508"/>
                  </a:lnTo>
                  <a:lnTo>
                    <a:pt x="11568" y="22482"/>
                  </a:lnTo>
                  <a:lnTo>
                    <a:pt x="13515" y="18300"/>
                  </a:lnTo>
                  <a:lnTo>
                    <a:pt x="15340" y="13961"/>
                  </a:lnTo>
                  <a:lnTo>
                    <a:pt x="17043" y="9464"/>
                  </a:lnTo>
                  <a:lnTo>
                    <a:pt x="18623" y="481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7" name="pg1537"/>
            <p:cNvSpPr/>
            <p:nvPr/>
          </p:nvSpPr>
          <p:spPr>
            <a:xfrm>
              <a:off x="8066399" y="4282842"/>
              <a:ext cx="94297" cy="95170"/>
            </a:xfrm>
            <a:custGeom>
              <a:avLst/>
              <a:pathLst>
                <a:path w="94297" h="95170">
                  <a:moveTo>
                    <a:pt x="94297" y="0"/>
                  </a:moveTo>
                  <a:lnTo>
                    <a:pt x="94297" y="82073"/>
                  </a:lnTo>
                  <a:lnTo>
                    <a:pt x="94271" y="83265"/>
                  </a:lnTo>
                  <a:lnTo>
                    <a:pt x="94192" y="84396"/>
                  </a:lnTo>
                  <a:lnTo>
                    <a:pt x="94061" y="85465"/>
                  </a:lnTo>
                  <a:lnTo>
                    <a:pt x="93878" y="86474"/>
                  </a:lnTo>
                  <a:lnTo>
                    <a:pt x="93642" y="87421"/>
                  </a:lnTo>
                  <a:lnTo>
                    <a:pt x="93354" y="88307"/>
                  </a:lnTo>
                  <a:lnTo>
                    <a:pt x="93014" y="89132"/>
                  </a:lnTo>
                  <a:lnTo>
                    <a:pt x="92621" y="89896"/>
                  </a:lnTo>
                  <a:lnTo>
                    <a:pt x="92175" y="90599"/>
                  </a:lnTo>
                  <a:lnTo>
                    <a:pt x="91678" y="91241"/>
                  </a:lnTo>
                  <a:lnTo>
                    <a:pt x="91128" y="91822"/>
                  </a:lnTo>
                  <a:lnTo>
                    <a:pt x="90525" y="92341"/>
                  </a:lnTo>
                  <a:lnTo>
                    <a:pt x="89870" y="92800"/>
                  </a:lnTo>
                  <a:lnTo>
                    <a:pt x="89163" y="93197"/>
                  </a:lnTo>
                  <a:lnTo>
                    <a:pt x="88403" y="93533"/>
                  </a:lnTo>
                  <a:lnTo>
                    <a:pt x="87591" y="93808"/>
                  </a:lnTo>
                  <a:lnTo>
                    <a:pt x="86727" y="94022"/>
                  </a:lnTo>
                  <a:lnTo>
                    <a:pt x="85810" y="94175"/>
                  </a:lnTo>
                  <a:lnTo>
                    <a:pt x="84841" y="94266"/>
                  </a:lnTo>
                  <a:lnTo>
                    <a:pt x="83819" y="94297"/>
                  </a:lnTo>
                  <a:lnTo>
                    <a:pt x="82746" y="94288"/>
                  </a:lnTo>
                  <a:lnTo>
                    <a:pt x="81619" y="94262"/>
                  </a:lnTo>
                  <a:lnTo>
                    <a:pt x="80441" y="94218"/>
                  </a:lnTo>
                  <a:lnTo>
                    <a:pt x="79209" y="94157"/>
                  </a:lnTo>
                  <a:lnTo>
                    <a:pt x="77926" y="94079"/>
                  </a:lnTo>
                  <a:lnTo>
                    <a:pt x="76590" y="93983"/>
                  </a:lnTo>
                  <a:lnTo>
                    <a:pt x="75202" y="93869"/>
                  </a:lnTo>
                  <a:lnTo>
                    <a:pt x="73761" y="93738"/>
                  </a:lnTo>
                  <a:lnTo>
                    <a:pt x="72268" y="93590"/>
                  </a:lnTo>
                  <a:lnTo>
                    <a:pt x="70723" y="93424"/>
                  </a:lnTo>
                  <a:lnTo>
                    <a:pt x="68976" y="84693"/>
                  </a:lnTo>
                  <a:lnTo>
                    <a:pt x="70600" y="84859"/>
                  </a:lnTo>
                  <a:lnTo>
                    <a:pt x="72155" y="85007"/>
                  </a:lnTo>
                  <a:lnTo>
                    <a:pt x="73639" y="85138"/>
                  </a:lnTo>
                  <a:lnTo>
                    <a:pt x="75053" y="85251"/>
                  </a:lnTo>
                  <a:lnTo>
                    <a:pt x="76398" y="85347"/>
                  </a:lnTo>
                  <a:lnTo>
                    <a:pt x="77673" y="85426"/>
                  </a:lnTo>
                  <a:lnTo>
                    <a:pt x="78878" y="85487"/>
                  </a:lnTo>
                  <a:lnTo>
                    <a:pt x="80013" y="85531"/>
                  </a:lnTo>
                  <a:lnTo>
                    <a:pt x="81078" y="85557"/>
                  </a:lnTo>
                  <a:lnTo>
                    <a:pt x="82073" y="85566"/>
                  </a:lnTo>
                  <a:lnTo>
                    <a:pt x="82737" y="85505"/>
                  </a:lnTo>
                  <a:lnTo>
                    <a:pt x="83331" y="85321"/>
                  </a:lnTo>
                  <a:lnTo>
                    <a:pt x="83854" y="85016"/>
                  </a:lnTo>
                  <a:lnTo>
                    <a:pt x="84308" y="84588"/>
                  </a:lnTo>
                  <a:lnTo>
                    <a:pt x="84693" y="84038"/>
                  </a:lnTo>
                  <a:lnTo>
                    <a:pt x="85007" y="83365"/>
                  </a:lnTo>
                  <a:lnTo>
                    <a:pt x="85251" y="82571"/>
                  </a:lnTo>
                  <a:lnTo>
                    <a:pt x="85426" y="81654"/>
                  </a:lnTo>
                  <a:lnTo>
                    <a:pt x="85531" y="80615"/>
                  </a:lnTo>
                  <a:lnTo>
                    <a:pt x="85566" y="79454"/>
                  </a:lnTo>
                  <a:lnTo>
                    <a:pt x="85566" y="60682"/>
                  </a:lnTo>
                  <a:lnTo>
                    <a:pt x="57189" y="60682"/>
                  </a:lnTo>
                  <a:lnTo>
                    <a:pt x="57189" y="89931"/>
                  </a:lnTo>
                  <a:lnTo>
                    <a:pt x="48458" y="89931"/>
                  </a:lnTo>
                  <a:lnTo>
                    <a:pt x="48458" y="60682"/>
                  </a:lnTo>
                  <a:lnTo>
                    <a:pt x="19208" y="60682"/>
                  </a:lnTo>
                  <a:lnTo>
                    <a:pt x="18706" y="64327"/>
                  </a:lnTo>
                  <a:lnTo>
                    <a:pt x="18073" y="67929"/>
                  </a:lnTo>
                  <a:lnTo>
                    <a:pt x="17309" y="71487"/>
                  </a:lnTo>
                  <a:lnTo>
                    <a:pt x="16414" y="75001"/>
                  </a:lnTo>
                  <a:lnTo>
                    <a:pt x="15388" y="78472"/>
                  </a:lnTo>
                  <a:lnTo>
                    <a:pt x="14231" y="81899"/>
                  </a:lnTo>
                  <a:lnTo>
                    <a:pt x="12944" y="85282"/>
                  </a:lnTo>
                  <a:lnTo>
                    <a:pt x="11525" y="88622"/>
                  </a:lnTo>
                  <a:lnTo>
                    <a:pt x="9975" y="91918"/>
                  </a:lnTo>
                  <a:lnTo>
                    <a:pt x="8294" y="95170"/>
                  </a:lnTo>
                  <a:lnTo>
                    <a:pt x="0" y="89931"/>
                  </a:lnTo>
                  <a:lnTo>
                    <a:pt x="1270" y="87336"/>
                  </a:lnTo>
                  <a:lnTo>
                    <a:pt x="2462" y="84789"/>
                  </a:lnTo>
                  <a:lnTo>
                    <a:pt x="3575" y="82289"/>
                  </a:lnTo>
                  <a:lnTo>
                    <a:pt x="4610" y="79838"/>
                  </a:lnTo>
                  <a:lnTo>
                    <a:pt x="5566" y="77435"/>
                  </a:lnTo>
                  <a:lnTo>
                    <a:pt x="6443" y="75080"/>
                  </a:lnTo>
                  <a:lnTo>
                    <a:pt x="7242" y="72772"/>
                  </a:lnTo>
                  <a:lnTo>
                    <a:pt x="7962" y="70513"/>
                  </a:lnTo>
                  <a:lnTo>
                    <a:pt x="8604" y="68302"/>
                  </a:lnTo>
                  <a:lnTo>
                    <a:pt x="9167" y="66139"/>
                  </a:lnTo>
                  <a:lnTo>
                    <a:pt x="9665" y="63958"/>
                  </a:lnTo>
                  <a:lnTo>
                    <a:pt x="10110" y="61695"/>
                  </a:lnTo>
                  <a:lnTo>
                    <a:pt x="10503" y="59348"/>
                  </a:lnTo>
                  <a:lnTo>
                    <a:pt x="10844" y="56919"/>
                  </a:lnTo>
                  <a:lnTo>
                    <a:pt x="11132" y="54406"/>
                  </a:lnTo>
                  <a:lnTo>
                    <a:pt x="11368" y="51811"/>
                  </a:lnTo>
                  <a:lnTo>
                    <a:pt x="11551" y="49132"/>
                  </a:lnTo>
                  <a:lnTo>
                    <a:pt x="11682" y="46371"/>
                  </a:lnTo>
                  <a:lnTo>
                    <a:pt x="11760" y="43527"/>
                  </a:lnTo>
                  <a:lnTo>
                    <a:pt x="11787" y="40600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pg1538"/>
            <p:cNvSpPr/>
            <p:nvPr/>
          </p:nvSpPr>
          <p:spPr>
            <a:xfrm>
              <a:off x="8086917" y="4291137"/>
              <a:ext cx="27940" cy="17899"/>
            </a:xfrm>
            <a:custGeom>
              <a:avLst/>
              <a:pathLst>
                <a:path w="27940" h="17899">
                  <a:moveTo>
                    <a:pt x="0" y="17899"/>
                  </a:moveTo>
                  <a:lnTo>
                    <a:pt x="27940" y="17899"/>
                  </a:lnTo>
                  <a:lnTo>
                    <a:pt x="279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9" name="pg1539"/>
            <p:cNvSpPr/>
            <p:nvPr/>
          </p:nvSpPr>
          <p:spPr>
            <a:xfrm>
              <a:off x="8123589" y="4291137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0" name="pg1540"/>
            <p:cNvSpPr/>
            <p:nvPr/>
          </p:nvSpPr>
          <p:spPr>
            <a:xfrm>
              <a:off x="8086481" y="4317330"/>
              <a:ext cx="28376" cy="17899"/>
            </a:xfrm>
            <a:custGeom>
              <a:avLst/>
              <a:pathLst>
                <a:path w="28376" h="17899">
                  <a:moveTo>
                    <a:pt x="0" y="17899"/>
                  </a:moveTo>
                  <a:lnTo>
                    <a:pt x="28376" y="17899"/>
                  </a:lnTo>
                  <a:lnTo>
                    <a:pt x="28376" y="0"/>
                  </a:lnTo>
                  <a:lnTo>
                    <a:pt x="436" y="0"/>
                  </a:lnTo>
                  <a:lnTo>
                    <a:pt x="436" y="9167"/>
                  </a:lnTo>
                  <a:lnTo>
                    <a:pt x="432" y="10040"/>
                  </a:lnTo>
                  <a:lnTo>
                    <a:pt x="419" y="10914"/>
                  </a:lnTo>
                  <a:lnTo>
                    <a:pt x="397" y="11787"/>
                  </a:lnTo>
                  <a:lnTo>
                    <a:pt x="366" y="12660"/>
                  </a:lnTo>
                  <a:lnTo>
                    <a:pt x="327" y="13533"/>
                  </a:lnTo>
                  <a:lnTo>
                    <a:pt x="279" y="14406"/>
                  </a:lnTo>
                  <a:lnTo>
                    <a:pt x="222" y="15279"/>
                  </a:lnTo>
                  <a:lnTo>
                    <a:pt x="157" y="16152"/>
                  </a:lnTo>
                  <a:lnTo>
                    <a:pt x="82" y="1702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1" name="pg1541"/>
            <p:cNvSpPr/>
            <p:nvPr/>
          </p:nvSpPr>
          <p:spPr>
            <a:xfrm>
              <a:off x="8123589" y="4317330"/>
              <a:ext cx="28376" cy="17899"/>
            </a:xfrm>
            <a:custGeom>
              <a:avLst/>
              <a:pathLst>
                <a:path w="28376" h="17899">
                  <a:moveTo>
                    <a:pt x="0" y="0"/>
                  </a:moveTo>
                  <a:lnTo>
                    <a:pt x="0" y="17899"/>
                  </a:lnTo>
                  <a:lnTo>
                    <a:pt x="28376" y="17899"/>
                  </a:lnTo>
                  <a:lnTo>
                    <a:pt x="28376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2" name="pg1542"/>
            <p:cNvSpPr/>
            <p:nvPr/>
          </p:nvSpPr>
          <p:spPr>
            <a:xfrm>
              <a:off x="7169972" y="4439690"/>
              <a:ext cx="62264" cy="82019"/>
            </a:xfrm>
            <a:custGeom>
              <a:avLst/>
              <a:pathLst>
                <a:path w="62264" h="82019">
                  <a:moveTo>
                    <a:pt x="35852" y="38799"/>
                  </a:moveTo>
                  <a:lnTo>
                    <a:pt x="62264" y="38799"/>
                  </a:lnTo>
                  <a:lnTo>
                    <a:pt x="62264" y="77926"/>
                  </a:lnTo>
                  <a:lnTo>
                    <a:pt x="61663" y="78120"/>
                  </a:lnTo>
                  <a:lnTo>
                    <a:pt x="61061" y="78310"/>
                  </a:lnTo>
                  <a:lnTo>
                    <a:pt x="60458" y="78496"/>
                  </a:lnTo>
                  <a:lnTo>
                    <a:pt x="59854" y="78677"/>
                  </a:lnTo>
                  <a:lnTo>
                    <a:pt x="59249" y="78854"/>
                  </a:lnTo>
                  <a:lnTo>
                    <a:pt x="58643" y="79026"/>
                  </a:lnTo>
                  <a:lnTo>
                    <a:pt x="58036" y="79194"/>
                  </a:lnTo>
                  <a:lnTo>
                    <a:pt x="57427" y="79358"/>
                  </a:lnTo>
                  <a:lnTo>
                    <a:pt x="56818" y="79517"/>
                  </a:lnTo>
                  <a:lnTo>
                    <a:pt x="56207" y="79672"/>
                  </a:lnTo>
                  <a:lnTo>
                    <a:pt x="55594" y="79822"/>
                  </a:lnTo>
                  <a:lnTo>
                    <a:pt x="54978" y="79967"/>
                  </a:lnTo>
                  <a:lnTo>
                    <a:pt x="54359" y="80106"/>
                  </a:lnTo>
                  <a:lnTo>
                    <a:pt x="53736" y="80240"/>
                  </a:lnTo>
                  <a:lnTo>
                    <a:pt x="53110" y="80368"/>
                  </a:lnTo>
                  <a:lnTo>
                    <a:pt x="52481" y="80491"/>
                  </a:lnTo>
                  <a:lnTo>
                    <a:pt x="51848" y="80608"/>
                  </a:lnTo>
                  <a:lnTo>
                    <a:pt x="51213" y="80720"/>
                  </a:lnTo>
                  <a:lnTo>
                    <a:pt x="50574" y="80826"/>
                  </a:lnTo>
                  <a:lnTo>
                    <a:pt x="49931" y="80927"/>
                  </a:lnTo>
                  <a:lnTo>
                    <a:pt x="49284" y="81034"/>
                  </a:lnTo>
                  <a:lnTo>
                    <a:pt x="48630" y="81135"/>
                  </a:lnTo>
                  <a:lnTo>
                    <a:pt x="47970" y="81230"/>
                  </a:lnTo>
                  <a:lnTo>
                    <a:pt x="47303" y="81320"/>
                  </a:lnTo>
                  <a:lnTo>
                    <a:pt x="46630" y="81405"/>
                  </a:lnTo>
                  <a:lnTo>
                    <a:pt x="45950" y="81484"/>
                  </a:lnTo>
                  <a:lnTo>
                    <a:pt x="45263" y="81558"/>
                  </a:lnTo>
                  <a:lnTo>
                    <a:pt x="44570" y="81626"/>
                  </a:lnTo>
                  <a:lnTo>
                    <a:pt x="43871" y="81689"/>
                  </a:lnTo>
                  <a:lnTo>
                    <a:pt x="43165" y="81746"/>
                  </a:lnTo>
                  <a:lnTo>
                    <a:pt x="42450" y="81798"/>
                  </a:lnTo>
                  <a:lnTo>
                    <a:pt x="41724" y="81844"/>
                  </a:lnTo>
                  <a:lnTo>
                    <a:pt x="40987" y="81885"/>
                  </a:lnTo>
                  <a:lnTo>
                    <a:pt x="40240" y="81920"/>
                  </a:lnTo>
                  <a:lnTo>
                    <a:pt x="39481" y="81950"/>
                  </a:lnTo>
                  <a:lnTo>
                    <a:pt x="38712" y="81975"/>
                  </a:lnTo>
                  <a:lnTo>
                    <a:pt x="37931" y="81994"/>
                  </a:lnTo>
                  <a:lnTo>
                    <a:pt x="37140" y="82008"/>
                  </a:lnTo>
                  <a:lnTo>
                    <a:pt x="36338" y="82016"/>
                  </a:lnTo>
                  <a:lnTo>
                    <a:pt x="35525" y="82019"/>
                  </a:lnTo>
                  <a:lnTo>
                    <a:pt x="33831" y="81990"/>
                  </a:lnTo>
                  <a:lnTo>
                    <a:pt x="32176" y="81905"/>
                  </a:lnTo>
                  <a:lnTo>
                    <a:pt x="30561" y="81763"/>
                  </a:lnTo>
                  <a:lnTo>
                    <a:pt x="28985" y="81565"/>
                  </a:lnTo>
                  <a:lnTo>
                    <a:pt x="27448" y="81309"/>
                  </a:lnTo>
                  <a:lnTo>
                    <a:pt x="25951" y="80997"/>
                  </a:lnTo>
                  <a:lnTo>
                    <a:pt x="24493" y="80628"/>
                  </a:lnTo>
                  <a:lnTo>
                    <a:pt x="23074" y="80203"/>
                  </a:lnTo>
                  <a:lnTo>
                    <a:pt x="21694" y="79720"/>
                  </a:lnTo>
                  <a:lnTo>
                    <a:pt x="20354" y="79181"/>
                  </a:lnTo>
                  <a:lnTo>
                    <a:pt x="19054" y="78579"/>
                  </a:lnTo>
                  <a:lnTo>
                    <a:pt x="17796" y="77928"/>
                  </a:lnTo>
                  <a:lnTo>
                    <a:pt x="16579" y="77230"/>
                  </a:lnTo>
                  <a:lnTo>
                    <a:pt x="15404" y="76483"/>
                  </a:lnTo>
                  <a:lnTo>
                    <a:pt x="14270" y="75689"/>
                  </a:lnTo>
                  <a:lnTo>
                    <a:pt x="13177" y="74846"/>
                  </a:lnTo>
                  <a:lnTo>
                    <a:pt x="12126" y="73955"/>
                  </a:lnTo>
                  <a:lnTo>
                    <a:pt x="11117" y="73017"/>
                  </a:lnTo>
                  <a:lnTo>
                    <a:pt x="10148" y="72030"/>
                  </a:lnTo>
                  <a:lnTo>
                    <a:pt x="9222" y="70995"/>
                  </a:lnTo>
                  <a:lnTo>
                    <a:pt x="8338" y="69904"/>
                  </a:lnTo>
                  <a:lnTo>
                    <a:pt x="7497" y="68767"/>
                  </a:lnTo>
                  <a:lnTo>
                    <a:pt x="6701" y="67585"/>
                  </a:lnTo>
                  <a:lnTo>
                    <a:pt x="5948" y="66359"/>
                  </a:lnTo>
                  <a:lnTo>
                    <a:pt x="5238" y="65088"/>
                  </a:lnTo>
                  <a:lnTo>
                    <a:pt x="4572" y="63773"/>
                  </a:lnTo>
                  <a:lnTo>
                    <a:pt x="3950" y="62412"/>
                  </a:lnTo>
                  <a:lnTo>
                    <a:pt x="3372" y="61007"/>
                  </a:lnTo>
                  <a:lnTo>
                    <a:pt x="2837" y="59557"/>
                  </a:lnTo>
                  <a:lnTo>
                    <a:pt x="2346" y="58062"/>
                  </a:lnTo>
                  <a:lnTo>
                    <a:pt x="1900" y="56516"/>
                  </a:lnTo>
                  <a:lnTo>
                    <a:pt x="1501" y="54932"/>
                  </a:lnTo>
                  <a:lnTo>
                    <a:pt x="1149" y="53311"/>
                  </a:lnTo>
                  <a:lnTo>
                    <a:pt x="844" y="51654"/>
                  </a:lnTo>
                  <a:lnTo>
                    <a:pt x="586" y="49959"/>
                  </a:lnTo>
                  <a:lnTo>
                    <a:pt x="375" y="48227"/>
                  </a:lnTo>
                  <a:lnTo>
                    <a:pt x="211" y="46457"/>
                  </a:lnTo>
                  <a:lnTo>
                    <a:pt x="93" y="44651"/>
                  </a:lnTo>
                  <a:lnTo>
                    <a:pt x="23" y="42808"/>
                  </a:lnTo>
                  <a:lnTo>
                    <a:pt x="0" y="40927"/>
                  </a:lnTo>
                  <a:lnTo>
                    <a:pt x="25" y="39068"/>
                  </a:lnTo>
                  <a:lnTo>
                    <a:pt x="102" y="37245"/>
                  </a:lnTo>
                  <a:lnTo>
                    <a:pt x="230" y="35458"/>
                  </a:lnTo>
                  <a:lnTo>
                    <a:pt x="410" y="33706"/>
                  </a:lnTo>
                  <a:lnTo>
                    <a:pt x="641" y="31991"/>
                  </a:lnTo>
                  <a:lnTo>
                    <a:pt x="923" y="30312"/>
                  </a:lnTo>
                  <a:lnTo>
                    <a:pt x="1256" y="28669"/>
                  </a:lnTo>
                  <a:lnTo>
                    <a:pt x="1641" y="27062"/>
                  </a:lnTo>
                  <a:lnTo>
                    <a:pt x="2077" y="25491"/>
                  </a:lnTo>
                  <a:lnTo>
                    <a:pt x="2564" y="23956"/>
                  </a:lnTo>
                  <a:lnTo>
                    <a:pt x="3112" y="22462"/>
                  </a:lnTo>
                  <a:lnTo>
                    <a:pt x="3706" y="21013"/>
                  </a:lnTo>
                  <a:lnTo>
                    <a:pt x="4347" y="19611"/>
                  </a:lnTo>
                  <a:lnTo>
                    <a:pt x="5035" y="18254"/>
                  </a:lnTo>
                  <a:lnTo>
                    <a:pt x="5770" y="16944"/>
                  </a:lnTo>
                  <a:lnTo>
                    <a:pt x="6552" y="15679"/>
                  </a:lnTo>
                  <a:lnTo>
                    <a:pt x="7381" y="14460"/>
                  </a:lnTo>
                  <a:lnTo>
                    <a:pt x="8257" y="13286"/>
                  </a:lnTo>
                  <a:lnTo>
                    <a:pt x="9180" y="12159"/>
                  </a:lnTo>
                  <a:lnTo>
                    <a:pt x="10150" y="11077"/>
                  </a:lnTo>
                  <a:lnTo>
                    <a:pt x="11166" y="10033"/>
                  </a:lnTo>
                  <a:lnTo>
                    <a:pt x="12228" y="9039"/>
                  </a:lnTo>
                  <a:lnTo>
                    <a:pt x="13335" y="8094"/>
                  </a:lnTo>
                  <a:lnTo>
                    <a:pt x="14489" y="7201"/>
                  </a:lnTo>
                  <a:lnTo>
                    <a:pt x="15688" y="6357"/>
                  </a:lnTo>
                  <a:lnTo>
                    <a:pt x="16934" y="5563"/>
                  </a:lnTo>
                  <a:lnTo>
                    <a:pt x="18225" y="4820"/>
                  </a:lnTo>
                  <a:lnTo>
                    <a:pt x="19562" y="4127"/>
                  </a:lnTo>
                  <a:lnTo>
                    <a:pt x="20945" y="3484"/>
                  </a:lnTo>
                  <a:lnTo>
                    <a:pt x="22373" y="2892"/>
                  </a:lnTo>
                  <a:lnTo>
                    <a:pt x="23856" y="2342"/>
                  </a:lnTo>
                  <a:lnTo>
                    <a:pt x="25379" y="1851"/>
                  </a:lnTo>
                  <a:lnTo>
                    <a:pt x="26943" y="1417"/>
                  </a:lnTo>
                  <a:lnTo>
                    <a:pt x="28546" y="1041"/>
                  </a:lnTo>
                  <a:lnTo>
                    <a:pt x="30191" y="723"/>
                  </a:lnTo>
                  <a:lnTo>
                    <a:pt x="31875" y="462"/>
                  </a:lnTo>
                  <a:lnTo>
                    <a:pt x="33600" y="260"/>
                  </a:lnTo>
                  <a:lnTo>
                    <a:pt x="35365" y="115"/>
                  </a:lnTo>
                  <a:lnTo>
                    <a:pt x="37171" y="28"/>
                  </a:lnTo>
                  <a:lnTo>
                    <a:pt x="39017" y="0"/>
                  </a:lnTo>
                  <a:lnTo>
                    <a:pt x="40224" y="12"/>
                  </a:lnTo>
                  <a:lnTo>
                    <a:pt x="41421" y="48"/>
                  </a:lnTo>
                  <a:lnTo>
                    <a:pt x="42607" y="108"/>
                  </a:lnTo>
                  <a:lnTo>
                    <a:pt x="43785" y="192"/>
                  </a:lnTo>
                  <a:lnTo>
                    <a:pt x="44952" y="300"/>
                  </a:lnTo>
                  <a:lnTo>
                    <a:pt x="46109" y="432"/>
                  </a:lnTo>
                  <a:lnTo>
                    <a:pt x="47257" y="588"/>
                  </a:lnTo>
                  <a:lnTo>
                    <a:pt x="48395" y="768"/>
                  </a:lnTo>
                  <a:lnTo>
                    <a:pt x="49523" y="972"/>
                  </a:lnTo>
                  <a:lnTo>
                    <a:pt x="50641" y="1200"/>
                  </a:lnTo>
                  <a:lnTo>
                    <a:pt x="51746" y="1451"/>
                  </a:lnTo>
                  <a:lnTo>
                    <a:pt x="52837" y="1724"/>
                  </a:lnTo>
                  <a:lnTo>
                    <a:pt x="53912" y="2019"/>
                  </a:lnTo>
                  <a:lnTo>
                    <a:pt x="54971" y="2335"/>
                  </a:lnTo>
                  <a:lnTo>
                    <a:pt x="56016" y="2673"/>
                  </a:lnTo>
                  <a:lnTo>
                    <a:pt x="57045" y="3034"/>
                  </a:lnTo>
                  <a:lnTo>
                    <a:pt x="58059" y="3416"/>
                  </a:lnTo>
                  <a:lnTo>
                    <a:pt x="59058" y="3819"/>
                  </a:lnTo>
                  <a:lnTo>
                    <a:pt x="60041" y="4245"/>
                  </a:lnTo>
                  <a:lnTo>
                    <a:pt x="61009" y="4693"/>
                  </a:lnTo>
                  <a:lnTo>
                    <a:pt x="57080" y="13533"/>
                  </a:lnTo>
                  <a:lnTo>
                    <a:pt x="56684" y="13348"/>
                  </a:lnTo>
                  <a:lnTo>
                    <a:pt x="56281" y="13166"/>
                  </a:lnTo>
                  <a:lnTo>
                    <a:pt x="55872" y="12986"/>
                  </a:lnTo>
                  <a:lnTo>
                    <a:pt x="55456" y="12808"/>
                  </a:lnTo>
                  <a:lnTo>
                    <a:pt x="55034" y="12633"/>
                  </a:lnTo>
                  <a:lnTo>
                    <a:pt x="54605" y="12459"/>
                  </a:lnTo>
                  <a:lnTo>
                    <a:pt x="54169" y="12288"/>
                  </a:lnTo>
                  <a:lnTo>
                    <a:pt x="53727" y="12118"/>
                  </a:lnTo>
                  <a:lnTo>
                    <a:pt x="53279" y="11951"/>
                  </a:lnTo>
                  <a:lnTo>
                    <a:pt x="52824" y="11787"/>
                  </a:lnTo>
                  <a:lnTo>
                    <a:pt x="52374" y="11625"/>
                  </a:lnTo>
                  <a:lnTo>
                    <a:pt x="51922" y="11468"/>
                  </a:lnTo>
                  <a:lnTo>
                    <a:pt x="51466" y="11315"/>
                  </a:lnTo>
                  <a:lnTo>
                    <a:pt x="51007" y="11167"/>
                  </a:lnTo>
                  <a:lnTo>
                    <a:pt x="50545" y="11023"/>
                  </a:lnTo>
                  <a:lnTo>
                    <a:pt x="50080" y="10883"/>
                  </a:lnTo>
                  <a:lnTo>
                    <a:pt x="49611" y="10748"/>
                  </a:lnTo>
                  <a:lnTo>
                    <a:pt x="49139" y="10617"/>
                  </a:lnTo>
                  <a:lnTo>
                    <a:pt x="48664" y="10490"/>
                  </a:lnTo>
                  <a:lnTo>
                    <a:pt x="48185" y="10368"/>
                  </a:lnTo>
                  <a:lnTo>
                    <a:pt x="47703" y="10240"/>
                  </a:lnTo>
                  <a:lnTo>
                    <a:pt x="47218" y="10117"/>
                  </a:lnTo>
                  <a:lnTo>
                    <a:pt x="46730" y="10000"/>
                  </a:lnTo>
                  <a:lnTo>
                    <a:pt x="46238" y="9888"/>
                  </a:lnTo>
                  <a:lnTo>
                    <a:pt x="45743" y="9781"/>
                  </a:lnTo>
                  <a:lnTo>
                    <a:pt x="45245" y="9680"/>
                  </a:lnTo>
                  <a:lnTo>
                    <a:pt x="44743" y="9585"/>
                  </a:lnTo>
                  <a:lnTo>
                    <a:pt x="44239" y="9495"/>
                  </a:lnTo>
                  <a:lnTo>
                    <a:pt x="43731" y="9410"/>
                  </a:lnTo>
                  <a:lnTo>
                    <a:pt x="43219" y="9331"/>
                  </a:lnTo>
                  <a:lnTo>
                    <a:pt x="42717" y="9258"/>
                  </a:lnTo>
                  <a:lnTo>
                    <a:pt x="42215" y="9194"/>
                  </a:lnTo>
                  <a:lnTo>
                    <a:pt x="41713" y="9136"/>
                  </a:lnTo>
                  <a:lnTo>
                    <a:pt x="41211" y="9087"/>
                  </a:lnTo>
                  <a:lnTo>
                    <a:pt x="40709" y="9045"/>
                  </a:lnTo>
                  <a:lnTo>
                    <a:pt x="40207" y="9010"/>
                  </a:lnTo>
                  <a:lnTo>
                    <a:pt x="39705" y="8983"/>
                  </a:lnTo>
                  <a:lnTo>
                    <a:pt x="39203" y="8964"/>
                  </a:lnTo>
                  <a:lnTo>
                    <a:pt x="38701" y="8953"/>
                  </a:lnTo>
                  <a:lnTo>
                    <a:pt x="38199" y="8949"/>
                  </a:lnTo>
                  <a:lnTo>
                    <a:pt x="36882" y="8971"/>
                  </a:lnTo>
                  <a:lnTo>
                    <a:pt x="35597" y="9039"/>
                  </a:lnTo>
                  <a:lnTo>
                    <a:pt x="34342" y="9150"/>
                  </a:lnTo>
                  <a:lnTo>
                    <a:pt x="33117" y="9307"/>
                  </a:lnTo>
                  <a:lnTo>
                    <a:pt x="31923" y="9508"/>
                  </a:lnTo>
                  <a:lnTo>
                    <a:pt x="30760" y="9754"/>
                  </a:lnTo>
                  <a:lnTo>
                    <a:pt x="29627" y="10045"/>
                  </a:lnTo>
                  <a:lnTo>
                    <a:pt x="28524" y="10381"/>
                  </a:lnTo>
                  <a:lnTo>
                    <a:pt x="27453" y="10761"/>
                  </a:lnTo>
                  <a:lnTo>
                    <a:pt x="26412" y="11186"/>
                  </a:lnTo>
                  <a:lnTo>
                    <a:pt x="25402" y="11643"/>
                  </a:lnTo>
                  <a:lnTo>
                    <a:pt x="24425" y="12138"/>
                  </a:lnTo>
                  <a:lnTo>
                    <a:pt x="23481" y="12673"/>
                  </a:lnTo>
                  <a:lnTo>
                    <a:pt x="22570" y="13247"/>
                  </a:lnTo>
                  <a:lnTo>
                    <a:pt x="21691" y="13860"/>
                  </a:lnTo>
                  <a:lnTo>
                    <a:pt x="20845" y="14513"/>
                  </a:lnTo>
                  <a:lnTo>
                    <a:pt x="20032" y="15205"/>
                  </a:lnTo>
                  <a:lnTo>
                    <a:pt x="19252" y="15936"/>
                  </a:lnTo>
                  <a:lnTo>
                    <a:pt x="18504" y="16707"/>
                  </a:lnTo>
                  <a:lnTo>
                    <a:pt x="17789" y="17517"/>
                  </a:lnTo>
                  <a:lnTo>
                    <a:pt x="17118" y="18364"/>
                  </a:lnTo>
                  <a:lnTo>
                    <a:pt x="16480" y="19248"/>
                  </a:lnTo>
                  <a:lnTo>
                    <a:pt x="15874" y="20167"/>
                  </a:lnTo>
                  <a:lnTo>
                    <a:pt x="15301" y="21123"/>
                  </a:lnTo>
                  <a:lnTo>
                    <a:pt x="14761" y="22114"/>
                  </a:lnTo>
                  <a:lnTo>
                    <a:pt x="14253" y="23142"/>
                  </a:lnTo>
                  <a:lnTo>
                    <a:pt x="13779" y="24205"/>
                  </a:lnTo>
                  <a:lnTo>
                    <a:pt x="13336" y="25305"/>
                  </a:lnTo>
                  <a:lnTo>
                    <a:pt x="12927" y="26440"/>
                  </a:lnTo>
                  <a:lnTo>
                    <a:pt x="12551" y="27612"/>
                  </a:lnTo>
                  <a:lnTo>
                    <a:pt x="12209" y="28817"/>
                  </a:lnTo>
                  <a:lnTo>
                    <a:pt x="11902" y="30052"/>
                  </a:lnTo>
                  <a:lnTo>
                    <a:pt x="11632" y="31318"/>
                  </a:lnTo>
                  <a:lnTo>
                    <a:pt x="11398" y="32615"/>
                  </a:lnTo>
                  <a:lnTo>
                    <a:pt x="11200" y="33942"/>
                  </a:lnTo>
                  <a:lnTo>
                    <a:pt x="11038" y="35300"/>
                  </a:lnTo>
                  <a:lnTo>
                    <a:pt x="10912" y="36688"/>
                  </a:lnTo>
                  <a:lnTo>
                    <a:pt x="10822" y="38107"/>
                  </a:lnTo>
                  <a:lnTo>
                    <a:pt x="10768" y="39556"/>
                  </a:lnTo>
                  <a:lnTo>
                    <a:pt x="10750" y="41036"/>
                  </a:lnTo>
                  <a:lnTo>
                    <a:pt x="10765" y="42443"/>
                  </a:lnTo>
                  <a:lnTo>
                    <a:pt x="10809" y="43826"/>
                  </a:lnTo>
                  <a:lnTo>
                    <a:pt x="10882" y="45185"/>
                  </a:lnTo>
                  <a:lnTo>
                    <a:pt x="10986" y="46520"/>
                  </a:lnTo>
                  <a:lnTo>
                    <a:pt x="11118" y="47830"/>
                  </a:lnTo>
                  <a:lnTo>
                    <a:pt x="11280" y="49117"/>
                  </a:lnTo>
                  <a:lnTo>
                    <a:pt x="11472" y="50380"/>
                  </a:lnTo>
                  <a:lnTo>
                    <a:pt x="11693" y="51619"/>
                  </a:lnTo>
                  <a:lnTo>
                    <a:pt x="11943" y="52833"/>
                  </a:lnTo>
                  <a:lnTo>
                    <a:pt x="12223" y="54024"/>
                  </a:lnTo>
                  <a:lnTo>
                    <a:pt x="12546" y="55186"/>
                  </a:lnTo>
                  <a:lnTo>
                    <a:pt x="12904" y="56316"/>
                  </a:lnTo>
                  <a:lnTo>
                    <a:pt x="13297" y="57413"/>
                  </a:lnTo>
                  <a:lnTo>
                    <a:pt x="13725" y="58477"/>
                  </a:lnTo>
                  <a:lnTo>
                    <a:pt x="14188" y="59508"/>
                  </a:lnTo>
                  <a:lnTo>
                    <a:pt x="14685" y="60507"/>
                  </a:lnTo>
                  <a:lnTo>
                    <a:pt x="15218" y="61473"/>
                  </a:lnTo>
                  <a:lnTo>
                    <a:pt x="15786" y="62406"/>
                  </a:lnTo>
                  <a:lnTo>
                    <a:pt x="16388" y="63307"/>
                  </a:lnTo>
                  <a:lnTo>
                    <a:pt x="17025" y="64174"/>
                  </a:lnTo>
                  <a:lnTo>
                    <a:pt x="17699" y="65006"/>
                  </a:lnTo>
                  <a:lnTo>
                    <a:pt x="18412" y="65800"/>
                  </a:lnTo>
                  <a:lnTo>
                    <a:pt x="19162" y="66556"/>
                  </a:lnTo>
                  <a:lnTo>
                    <a:pt x="19950" y="67274"/>
                  </a:lnTo>
                  <a:lnTo>
                    <a:pt x="20777" y="67953"/>
                  </a:lnTo>
                  <a:lnTo>
                    <a:pt x="21642" y="68594"/>
                  </a:lnTo>
                  <a:lnTo>
                    <a:pt x="22545" y="69197"/>
                  </a:lnTo>
                  <a:lnTo>
                    <a:pt x="23487" y="69762"/>
                  </a:lnTo>
                  <a:lnTo>
                    <a:pt x="24466" y="70289"/>
                  </a:lnTo>
                  <a:lnTo>
                    <a:pt x="25484" y="70777"/>
                  </a:lnTo>
                  <a:lnTo>
                    <a:pt x="26542" y="71223"/>
                  </a:lnTo>
                  <a:lnTo>
                    <a:pt x="27643" y="71622"/>
                  </a:lnTo>
                  <a:lnTo>
                    <a:pt x="28786" y="71974"/>
                  </a:lnTo>
                  <a:lnTo>
                    <a:pt x="29972" y="72279"/>
                  </a:lnTo>
                  <a:lnTo>
                    <a:pt x="31200" y="72537"/>
                  </a:lnTo>
                  <a:lnTo>
                    <a:pt x="32471" y="72748"/>
                  </a:lnTo>
                  <a:lnTo>
                    <a:pt x="33785" y="72913"/>
                  </a:lnTo>
                  <a:lnTo>
                    <a:pt x="35141" y="73030"/>
                  </a:lnTo>
                  <a:lnTo>
                    <a:pt x="36539" y="73100"/>
                  </a:lnTo>
                  <a:lnTo>
                    <a:pt x="37980" y="73124"/>
                  </a:lnTo>
                  <a:lnTo>
                    <a:pt x="38456" y="73123"/>
                  </a:lnTo>
                  <a:lnTo>
                    <a:pt x="38923" y="73119"/>
                  </a:lnTo>
                  <a:lnTo>
                    <a:pt x="39382" y="73114"/>
                  </a:lnTo>
                  <a:lnTo>
                    <a:pt x="39831" y="73106"/>
                  </a:lnTo>
                  <a:lnTo>
                    <a:pt x="40272" y="73096"/>
                  </a:lnTo>
                  <a:lnTo>
                    <a:pt x="40705" y="73084"/>
                  </a:lnTo>
                  <a:lnTo>
                    <a:pt x="41128" y="73070"/>
                  </a:lnTo>
                  <a:lnTo>
                    <a:pt x="41543" y="73054"/>
                  </a:lnTo>
                  <a:lnTo>
                    <a:pt x="41949" y="73035"/>
                  </a:lnTo>
                  <a:lnTo>
                    <a:pt x="42346" y="73015"/>
                  </a:lnTo>
                  <a:lnTo>
                    <a:pt x="42747" y="72981"/>
                  </a:lnTo>
                  <a:lnTo>
                    <a:pt x="43141" y="72947"/>
                  </a:lnTo>
                  <a:lnTo>
                    <a:pt x="43528" y="72911"/>
                  </a:lnTo>
                  <a:lnTo>
                    <a:pt x="43909" y="72875"/>
                  </a:lnTo>
                  <a:lnTo>
                    <a:pt x="44283" y="72837"/>
                  </a:lnTo>
                  <a:lnTo>
                    <a:pt x="44651" y="72798"/>
                  </a:lnTo>
                  <a:lnTo>
                    <a:pt x="45012" y="72759"/>
                  </a:lnTo>
                  <a:lnTo>
                    <a:pt x="45367" y="72718"/>
                  </a:lnTo>
                  <a:lnTo>
                    <a:pt x="45715" y="72676"/>
                  </a:lnTo>
                  <a:lnTo>
                    <a:pt x="46057" y="72633"/>
                  </a:lnTo>
                  <a:lnTo>
                    <a:pt x="46393" y="72588"/>
                  </a:lnTo>
                  <a:lnTo>
                    <a:pt x="46725" y="72543"/>
                  </a:lnTo>
                  <a:lnTo>
                    <a:pt x="47052" y="72497"/>
                  </a:lnTo>
                  <a:lnTo>
                    <a:pt x="47375" y="72449"/>
                  </a:lnTo>
                  <a:lnTo>
                    <a:pt x="47694" y="72401"/>
                  </a:lnTo>
                  <a:lnTo>
                    <a:pt x="48008" y="72351"/>
                  </a:lnTo>
                  <a:lnTo>
                    <a:pt x="48318" y="72300"/>
                  </a:lnTo>
                  <a:lnTo>
                    <a:pt x="48624" y="72248"/>
                  </a:lnTo>
                  <a:lnTo>
                    <a:pt x="48925" y="72195"/>
                  </a:lnTo>
                  <a:lnTo>
                    <a:pt x="49222" y="72141"/>
                  </a:lnTo>
                  <a:lnTo>
                    <a:pt x="49526" y="72077"/>
                  </a:lnTo>
                  <a:lnTo>
                    <a:pt x="49829" y="72013"/>
                  </a:lnTo>
                  <a:lnTo>
                    <a:pt x="50129" y="71950"/>
                  </a:lnTo>
                  <a:lnTo>
                    <a:pt x="50427" y="71888"/>
                  </a:lnTo>
                  <a:lnTo>
                    <a:pt x="50723" y="71828"/>
                  </a:lnTo>
                  <a:lnTo>
                    <a:pt x="51016" y="71768"/>
                  </a:lnTo>
                  <a:lnTo>
                    <a:pt x="51308" y="71710"/>
                  </a:lnTo>
                  <a:lnTo>
                    <a:pt x="51597" y="71653"/>
                  </a:lnTo>
                  <a:lnTo>
                    <a:pt x="51884" y="71596"/>
                  </a:lnTo>
                  <a:lnTo>
                    <a:pt x="52169" y="71541"/>
                  </a:lnTo>
                  <a:lnTo>
                    <a:pt x="52169" y="47749"/>
                  </a:lnTo>
                  <a:lnTo>
                    <a:pt x="35852" y="4774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3" name="pg1543"/>
            <p:cNvSpPr/>
            <p:nvPr/>
          </p:nvSpPr>
          <p:spPr>
            <a:xfrm>
              <a:off x="7248281" y="4506975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4" name="pg1544"/>
            <p:cNvSpPr/>
            <p:nvPr/>
          </p:nvSpPr>
          <p:spPr>
            <a:xfrm>
              <a:off x="7304925" y="4428939"/>
              <a:ext cx="101282" cy="35798"/>
            </a:xfrm>
            <a:custGeom>
              <a:avLst/>
              <a:pathLst>
                <a:path w="101282" h="35798">
                  <a:moveTo>
                    <a:pt x="49768" y="0"/>
                  </a:moveTo>
                  <a:lnTo>
                    <a:pt x="56753" y="4802"/>
                  </a:lnTo>
                  <a:lnTo>
                    <a:pt x="55006" y="6548"/>
                  </a:lnTo>
                  <a:lnTo>
                    <a:pt x="59320" y="9019"/>
                  </a:lnTo>
                  <a:lnTo>
                    <a:pt x="63703" y="11368"/>
                  </a:lnTo>
                  <a:lnTo>
                    <a:pt x="68156" y="13594"/>
                  </a:lnTo>
                  <a:lnTo>
                    <a:pt x="72678" y="15698"/>
                  </a:lnTo>
                  <a:lnTo>
                    <a:pt x="77271" y="17680"/>
                  </a:lnTo>
                  <a:lnTo>
                    <a:pt x="81934" y="19540"/>
                  </a:lnTo>
                  <a:lnTo>
                    <a:pt x="86666" y="21278"/>
                  </a:lnTo>
                  <a:lnTo>
                    <a:pt x="91468" y="22893"/>
                  </a:lnTo>
                  <a:lnTo>
                    <a:pt x="96340" y="24386"/>
                  </a:lnTo>
                  <a:lnTo>
                    <a:pt x="101282" y="25757"/>
                  </a:lnTo>
                  <a:lnTo>
                    <a:pt x="96480" y="34051"/>
                  </a:lnTo>
                  <a:lnTo>
                    <a:pt x="91603" y="32493"/>
                  </a:lnTo>
                  <a:lnTo>
                    <a:pt x="86753" y="30786"/>
                  </a:lnTo>
                  <a:lnTo>
                    <a:pt x="81929" y="28930"/>
                  </a:lnTo>
                  <a:lnTo>
                    <a:pt x="77131" y="26927"/>
                  </a:lnTo>
                  <a:lnTo>
                    <a:pt x="72360" y="24774"/>
                  </a:lnTo>
                  <a:lnTo>
                    <a:pt x="67614" y="22474"/>
                  </a:lnTo>
                  <a:lnTo>
                    <a:pt x="62895" y="20025"/>
                  </a:lnTo>
                  <a:lnTo>
                    <a:pt x="58202" y="17427"/>
                  </a:lnTo>
                  <a:lnTo>
                    <a:pt x="53535" y="14681"/>
                  </a:lnTo>
                  <a:lnTo>
                    <a:pt x="48895" y="11787"/>
                  </a:lnTo>
                  <a:lnTo>
                    <a:pt x="44974" y="14856"/>
                  </a:lnTo>
                  <a:lnTo>
                    <a:pt x="40897" y="17776"/>
                  </a:lnTo>
                  <a:lnTo>
                    <a:pt x="36662" y="20548"/>
                  </a:lnTo>
                  <a:lnTo>
                    <a:pt x="32270" y="23172"/>
                  </a:lnTo>
                  <a:lnTo>
                    <a:pt x="27721" y="25648"/>
                  </a:lnTo>
                  <a:lnTo>
                    <a:pt x="23015" y="27974"/>
                  </a:lnTo>
                  <a:lnTo>
                    <a:pt x="18152" y="30153"/>
                  </a:lnTo>
                  <a:lnTo>
                    <a:pt x="13131" y="32183"/>
                  </a:lnTo>
                  <a:lnTo>
                    <a:pt x="7954" y="34064"/>
                  </a:lnTo>
                  <a:lnTo>
                    <a:pt x="2619" y="35798"/>
                  </a:lnTo>
                  <a:lnTo>
                    <a:pt x="0" y="27503"/>
                  </a:lnTo>
                  <a:lnTo>
                    <a:pt x="5919" y="25499"/>
                  </a:lnTo>
                  <a:lnTo>
                    <a:pt x="11630" y="23329"/>
                  </a:lnTo>
                  <a:lnTo>
                    <a:pt x="17130" y="20994"/>
                  </a:lnTo>
                  <a:lnTo>
                    <a:pt x="22421" y="18492"/>
                  </a:lnTo>
                  <a:lnTo>
                    <a:pt x="27503" y="15825"/>
                  </a:lnTo>
                  <a:lnTo>
                    <a:pt x="32375" y="12992"/>
                  </a:lnTo>
                  <a:lnTo>
                    <a:pt x="37037" y="9992"/>
                  </a:lnTo>
                  <a:lnTo>
                    <a:pt x="41490" y="6827"/>
                  </a:lnTo>
                  <a:lnTo>
                    <a:pt x="45734" y="349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5" name="pg1545"/>
            <p:cNvSpPr/>
            <p:nvPr/>
          </p:nvSpPr>
          <p:spPr>
            <a:xfrm>
              <a:off x="7321078" y="4449894"/>
              <a:ext cx="68540" cy="81637"/>
            </a:xfrm>
            <a:custGeom>
              <a:avLst/>
              <a:pathLst>
                <a:path w="68540" h="81637">
                  <a:moveTo>
                    <a:pt x="68540" y="10477"/>
                  </a:moveTo>
                  <a:lnTo>
                    <a:pt x="68540" y="50641"/>
                  </a:lnTo>
                  <a:lnTo>
                    <a:pt x="8731" y="50641"/>
                  </a:lnTo>
                  <a:lnTo>
                    <a:pt x="8731" y="72469"/>
                  </a:lnTo>
                  <a:lnTo>
                    <a:pt x="32305" y="66357"/>
                  </a:lnTo>
                  <a:lnTo>
                    <a:pt x="34925" y="74215"/>
                  </a:lnTo>
                  <a:lnTo>
                    <a:pt x="31711" y="75075"/>
                  </a:lnTo>
                  <a:lnTo>
                    <a:pt x="28533" y="75909"/>
                  </a:lnTo>
                  <a:lnTo>
                    <a:pt x="25390" y="76717"/>
                  </a:lnTo>
                  <a:lnTo>
                    <a:pt x="22282" y="77498"/>
                  </a:lnTo>
                  <a:lnTo>
                    <a:pt x="19208" y="78253"/>
                  </a:lnTo>
                  <a:lnTo>
                    <a:pt x="16170" y="78982"/>
                  </a:lnTo>
                  <a:lnTo>
                    <a:pt x="13166" y="79685"/>
                  </a:lnTo>
                  <a:lnTo>
                    <a:pt x="10198" y="80362"/>
                  </a:lnTo>
                  <a:lnTo>
                    <a:pt x="7264" y="81012"/>
                  </a:lnTo>
                  <a:lnTo>
                    <a:pt x="4365" y="81637"/>
                  </a:lnTo>
                  <a:lnTo>
                    <a:pt x="0" y="76398"/>
                  </a:lnTo>
                  <a:lnTo>
                    <a:pt x="0" y="10477"/>
                  </a:lnTo>
                  <a:lnTo>
                    <a:pt x="31432" y="10477"/>
                  </a:lnTo>
                  <a:lnTo>
                    <a:pt x="30991" y="9613"/>
                  </a:lnTo>
                  <a:lnTo>
                    <a:pt x="30541" y="8766"/>
                  </a:lnTo>
                  <a:lnTo>
                    <a:pt x="30083" y="7936"/>
                  </a:lnTo>
                  <a:lnTo>
                    <a:pt x="29616" y="7124"/>
                  </a:lnTo>
                  <a:lnTo>
                    <a:pt x="29140" y="6330"/>
                  </a:lnTo>
                  <a:lnTo>
                    <a:pt x="28655" y="5553"/>
                  </a:lnTo>
                  <a:lnTo>
                    <a:pt x="28162" y="4793"/>
                  </a:lnTo>
                  <a:lnTo>
                    <a:pt x="27660" y="4051"/>
                  </a:lnTo>
                  <a:lnTo>
                    <a:pt x="27149" y="3326"/>
                  </a:lnTo>
                  <a:lnTo>
                    <a:pt x="26630" y="2619"/>
                  </a:lnTo>
                  <a:lnTo>
                    <a:pt x="34925" y="0"/>
                  </a:lnTo>
                  <a:lnTo>
                    <a:pt x="35693" y="969"/>
                  </a:lnTo>
                  <a:lnTo>
                    <a:pt x="36426" y="1955"/>
                  </a:lnTo>
                  <a:lnTo>
                    <a:pt x="37125" y="2959"/>
                  </a:lnTo>
                  <a:lnTo>
                    <a:pt x="37788" y="3981"/>
                  </a:lnTo>
                  <a:lnTo>
                    <a:pt x="38417" y="5020"/>
                  </a:lnTo>
                  <a:lnTo>
                    <a:pt x="39011" y="6076"/>
                  </a:lnTo>
                  <a:lnTo>
                    <a:pt x="39570" y="7150"/>
                  </a:lnTo>
                  <a:lnTo>
                    <a:pt x="40093" y="8242"/>
                  </a:lnTo>
                  <a:lnTo>
                    <a:pt x="40582" y="9351"/>
                  </a:lnTo>
                  <a:lnTo>
                    <a:pt x="41036" y="1047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6" name="pg1546"/>
            <p:cNvSpPr/>
            <p:nvPr/>
          </p:nvSpPr>
          <p:spPr>
            <a:xfrm>
              <a:off x="7329809" y="4468666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7" name="pg1547"/>
            <p:cNvSpPr/>
            <p:nvPr/>
          </p:nvSpPr>
          <p:spPr>
            <a:xfrm>
              <a:off x="7329809" y="4484383"/>
              <a:ext cx="51077" cy="7858"/>
            </a:xfrm>
            <a:custGeom>
              <a:avLst/>
              <a:pathLst>
                <a:path w="51077" h="7858">
                  <a:moveTo>
                    <a:pt x="0" y="0"/>
                  </a:moveTo>
                  <a:lnTo>
                    <a:pt x="0" y="7858"/>
                  </a:lnTo>
                  <a:lnTo>
                    <a:pt x="51077" y="7858"/>
                  </a:lnTo>
                  <a:lnTo>
                    <a:pt x="51077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8" name="pg1548"/>
            <p:cNvSpPr/>
            <p:nvPr/>
          </p:nvSpPr>
          <p:spPr>
            <a:xfrm>
              <a:off x="7342906" y="4500099"/>
              <a:ext cx="61555" cy="31432"/>
            </a:xfrm>
            <a:custGeom>
              <a:avLst/>
              <a:pathLst>
                <a:path w="61555" h="31432">
                  <a:moveTo>
                    <a:pt x="5238" y="2619"/>
                  </a:moveTo>
                  <a:lnTo>
                    <a:pt x="8115" y="3335"/>
                  </a:lnTo>
                  <a:lnTo>
                    <a:pt x="10983" y="4086"/>
                  </a:lnTo>
                  <a:lnTo>
                    <a:pt x="13843" y="4872"/>
                  </a:lnTo>
                  <a:lnTo>
                    <a:pt x="16694" y="5692"/>
                  </a:lnTo>
                  <a:lnTo>
                    <a:pt x="19536" y="6548"/>
                  </a:lnTo>
                  <a:lnTo>
                    <a:pt x="22369" y="7439"/>
                  </a:lnTo>
                  <a:lnTo>
                    <a:pt x="25194" y="8364"/>
                  </a:lnTo>
                  <a:lnTo>
                    <a:pt x="28009" y="9324"/>
                  </a:lnTo>
                  <a:lnTo>
                    <a:pt x="30816" y="10320"/>
                  </a:lnTo>
                  <a:lnTo>
                    <a:pt x="33615" y="11350"/>
                  </a:lnTo>
                  <a:lnTo>
                    <a:pt x="35326" y="10294"/>
                  </a:lnTo>
                  <a:lnTo>
                    <a:pt x="36968" y="9220"/>
                  </a:lnTo>
                  <a:lnTo>
                    <a:pt x="38539" y="8128"/>
                  </a:lnTo>
                  <a:lnTo>
                    <a:pt x="40041" y="7019"/>
                  </a:lnTo>
                  <a:lnTo>
                    <a:pt x="41473" y="5893"/>
                  </a:lnTo>
                  <a:lnTo>
                    <a:pt x="42835" y="4749"/>
                  </a:lnTo>
                  <a:lnTo>
                    <a:pt x="44127" y="3588"/>
                  </a:lnTo>
                  <a:lnTo>
                    <a:pt x="45350" y="2409"/>
                  </a:lnTo>
                  <a:lnTo>
                    <a:pt x="46502" y="1213"/>
                  </a:lnTo>
                  <a:lnTo>
                    <a:pt x="47585" y="0"/>
                  </a:lnTo>
                  <a:lnTo>
                    <a:pt x="55006" y="4802"/>
                  </a:lnTo>
                  <a:lnTo>
                    <a:pt x="53863" y="5924"/>
                  </a:lnTo>
                  <a:lnTo>
                    <a:pt x="52701" y="7019"/>
                  </a:lnTo>
                  <a:lnTo>
                    <a:pt x="51523" y="8089"/>
                  </a:lnTo>
                  <a:lnTo>
                    <a:pt x="50326" y="9132"/>
                  </a:lnTo>
                  <a:lnTo>
                    <a:pt x="49113" y="10150"/>
                  </a:lnTo>
                  <a:lnTo>
                    <a:pt x="47882" y="11141"/>
                  </a:lnTo>
                  <a:lnTo>
                    <a:pt x="46633" y="12105"/>
                  </a:lnTo>
                  <a:lnTo>
                    <a:pt x="45367" y="13044"/>
                  </a:lnTo>
                  <a:lnTo>
                    <a:pt x="44084" y="13956"/>
                  </a:lnTo>
                  <a:lnTo>
                    <a:pt x="42783" y="14843"/>
                  </a:lnTo>
                  <a:lnTo>
                    <a:pt x="44699" y="15637"/>
                  </a:lnTo>
                  <a:lnTo>
                    <a:pt x="46607" y="16449"/>
                  </a:lnTo>
                  <a:lnTo>
                    <a:pt x="48506" y="17279"/>
                  </a:lnTo>
                  <a:lnTo>
                    <a:pt x="50396" y="18126"/>
                  </a:lnTo>
                  <a:lnTo>
                    <a:pt x="52278" y="18990"/>
                  </a:lnTo>
                  <a:lnTo>
                    <a:pt x="54151" y="19872"/>
                  </a:lnTo>
                  <a:lnTo>
                    <a:pt x="56015" y="20771"/>
                  </a:lnTo>
                  <a:lnTo>
                    <a:pt x="57870" y="21688"/>
                  </a:lnTo>
                  <a:lnTo>
                    <a:pt x="59717" y="22622"/>
                  </a:lnTo>
                  <a:lnTo>
                    <a:pt x="61555" y="23574"/>
                  </a:lnTo>
                  <a:lnTo>
                    <a:pt x="56753" y="31432"/>
                  </a:lnTo>
                  <a:lnTo>
                    <a:pt x="51156" y="28621"/>
                  </a:lnTo>
                  <a:lnTo>
                    <a:pt x="45542" y="25949"/>
                  </a:lnTo>
                  <a:lnTo>
                    <a:pt x="39910" y="23417"/>
                  </a:lnTo>
                  <a:lnTo>
                    <a:pt x="34261" y="21024"/>
                  </a:lnTo>
                  <a:lnTo>
                    <a:pt x="28594" y="18772"/>
                  </a:lnTo>
                  <a:lnTo>
                    <a:pt x="22910" y="16659"/>
                  </a:lnTo>
                  <a:lnTo>
                    <a:pt x="17209" y="14685"/>
                  </a:lnTo>
                  <a:lnTo>
                    <a:pt x="11490" y="12852"/>
                  </a:lnTo>
                  <a:lnTo>
                    <a:pt x="5753" y="11158"/>
                  </a:lnTo>
                  <a:lnTo>
                    <a:pt x="0" y="96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9" name="pg1549"/>
            <p:cNvSpPr/>
            <p:nvPr/>
          </p:nvSpPr>
          <p:spPr>
            <a:xfrm>
              <a:off x="7429782" y="4434615"/>
              <a:ext cx="74215" cy="37980"/>
            </a:xfrm>
            <a:custGeom>
              <a:avLst/>
              <a:pathLst>
                <a:path w="74215" h="37980">
                  <a:moveTo>
                    <a:pt x="0" y="0"/>
                  </a:moveTo>
                  <a:lnTo>
                    <a:pt x="74215" y="0"/>
                  </a:lnTo>
                  <a:lnTo>
                    <a:pt x="74215" y="37980"/>
                  </a:lnTo>
                  <a:lnTo>
                    <a:pt x="0" y="379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0" name="pg1550"/>
            <p:cNvSpPr/>
            <p:nvPr/>
          </p:nvSpPr>
          <p:spPr>
            <a:xfrm>
              <a:off x="7438513" y="4442909"/>
              <a:ext cx="57189" cy="21391"/>
            </a:xfrm>
            <a:custGeom>
              <a:avLst/>
              <a:pathLst>
                <a:path w="57189" h="21391">
                  <a:moveTo>
                    <a:pt x="0" y="21391"/>
                  </a:moveTo>
                  <a:lnTo>
                    <a:pt x="57189" y="21391"/>
                  </a:lnTo>
                  <a:lnTo>
                    <a:pt x="57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1" name="pg1551"/>
            <p:cNvSpPr/>
            <p:nvPr/>
          </p:nvSpPr>
          <p:spPr>
            <a:xfrm>
              <a:off x="7420614" y="4481327"/>
              <a:ext cx="41473" cy="49331"/>
            </a:xfrm>
            <a:custGeom>
              <a:avLst/>
              <a:pathLst>
                <a:path w="41473" h="49331">
                  <a:moveTo>
                    <a:pt x="41473" y="0"/>
                  </a:moveTo>
                  <a:lnTo>
                    <a:pt x="41473" y="49331"/>
                  </a:lnTo>
                  <a:lnTo>
                    <a:pt x="33178" y="49331"/>
                  </a:lnTo>
                  <a:lnTo>
                    <a:pt x="33178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2" name="pg1552"/>
            <p:cNvSpPr/>
            <p:nvPr/>
          </p:nvSpPr>
          <p:spPr>
            <a:xfrm>
              <a:off x="7428909" y="4489185"/>
              <a:ext cx="24884" cy="27066"/>
            </a:xfrm>
            <a:custGeom>
              <a:avLst/>
              <a:pathLst>
                <a:path w="24884" h="27066">
                  <a:moveTo>
                    <a:pt x="0" y="27066"/>
                  </a:moveTo>
                  <a:lnTo>
                    <a:pt x="24884" y="27066"/>
                  </a:lnTo>
                  <a:lnTo>
                    <a:pt x="248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3" name="pg1553"/>
            <p:cNvSpPr/>
            <p:nvPr/>
          </p:nvSpPr>
          <p:spPr>
            <a:xfrm>
              <a:off x="7471692" y="4481327"/>
              <a:ext cx="41036" cy="49331"/>
            </a:xfrm>
            <a:custGeom>
              <a:avLst/>
              <a:pathLst>
                <a:path w="41036" h="49331">
                  <a:moveTo>
                    <a:pt x="41036" y="0"/>
                  </a:moveTo>
                  <a:lnTo>
                    <a:pt x="41036" y="49331"/>
                  </a:lnTo>
                  <a:lnTo>
                    <a:pt x="32742" y="49331"/>
                  </a:lnTo>
                  <a:lnTo>
                    <a:pt x="32742" y="42783"/>
                  </a:lnTo>
                  <a:lnTo>
                    <a:pt x="8294" y="42783"/>
                  </a:lnTo>
                  <a:lnTo>
                    <a:pt x="8294" y="49331"/>
                  </a:lnTo>
                  <a:lnTo>
                    <a:pt x="0" y="49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4" name="pg1554"/>
            <p:cNvSpPr/>
            <p:nvPr/>
          </p:nvSpPr>
          <p:spPr>
            <a:xfrm>
              <a:off x="7479986" y="4489185"/>
              <a:ext cx="24447" cy="27066"/>
            </a:xfrm>
            <a:custGeom>
              <a:avLst/>
              <a:pathLst>
                <a:path w="24447" h="27066">
                  <a:moveTo>
                    <a:pt x="0" y="27066"/>
                  </a:moveTo>
                  <a:lnTo>
                    <a:pt x="24447" y="27066"/>
                  </a:lnTo>
                  <a:lnTo>
                    <a:pt x="244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5" name="pg1555"/>
            <p:cNvSpPr/>
            <p:nvPr/>
          </p:nvSpPr>
          <p:spPr>
            <a:xfrm>
              <a:off x="7528445" y="4435488"/>
              <a:ext cx="41036" cy="92551"/>
            </a:xfrm>
            <a:custGeom>
              <a:avLst/>
              <a:pathLst>
                <a:path w="41036" h="92551">
                  <a:moveTo>
                    <a:pt x="1309" y="0"/>
                  </a:moveTo>
                  <a:lnTo>
                    <a:pt x="37544" y="0"/>
                  </a:lnTo>
                  <a:lnTo>
                    <a:pt x="37151" y="5771"/>
                  </a:lnTo>
                  <a:lnTo>
                    <a:pt x="36671" y="11385"/>
                  </a:lnTo>
                  <a:lnTo>
                    <a:pt x="36103" y="16842"/>
                  </a:lnTo>
                  <a:lnTo>
                    <a:pt x="35448" y="22142"/>
                  </a:lnTo>
                  <a:lnTo>
                    <a:pt x="34706" y="27285"/>
                  </a:lnTo>
                  <a:lnTo>
                    <a:pt x="33877" y="32270"/>
                  </a:lnTo>
                  <a:lnTo>
                    <a:pt x="32960" y="37099"/>
                  </a:lnTo>
                  <a:lnTo>
                    <a:pt x="31956" y="41770"/>
                  </a:lnTo>
                  <a:lnTo>
                    <a:pt x="30864" y="46284"/>
                  </a:lnTo>
                  <a:lnTo>
                    <a:pt x="29686" y="50641"/>
                  </a:lnTo>
                  <a:lnTo>
                    <a:pt x="30899" y="52745"/>
                  </a:lnTo>
                  <a:lnTo>
                    <a:pt x="32096" y="54867"/>
                  </a:lnTo>
                  <a:lnTo>
                    <a:pt x="33274" y="57006"/>
                  </a:lnTo>
                  <a:lnTo>
                    <a:pt x="34436" y="59162"/>
                  </a:lnTo>
                  <a:lnTo>
                    <a:pt x="35579" y="61337"/>
                  </a:lnTo>
                  <a:lnTo>
                    <a:pt x="36706" y="63528"/>
                  </a:lnTo>
                  <a:lnTo>
                    <a:pt x="37815" y="65737"/>
                  </a:lnTo>
                  <a:lnTo>
                    <a:pt x="38906" y="67964"/>
                  </a:lnTo>
                  <a:lnTo>
                    <a:pt x="39980" y="70207"/>
                  </a:lnTo>
                  <a:lnTo>
                    <a:pt x="41036" y="72469"/>
                  </a:lnTo>
                  <a:lnTo>
                    <a:pt x="34051" y="79017"/>
                  </a:lnTo>
                  <a:lnTo>
                    <a:pt x="33261" y="77275"/>
                  </a:lnTo>
                  <a:lnTo>
                    <a:pt x="32462" y="75542"/>
                  </a:lnTo>
                  <a:lnTo>
                    <a:pt x="31655" y="73818"/>
                  </a:lnTo>
                  <a:lnTo>
                    <a:pt x="30838" y="72102"/>
                  </a:lnTo>
                  <a:lnTo>
                    <a:pt x="30013" y="70395"/>
                  </a:lnTo>
                  <a:lnTo>
                    <a:pt x="29179" y="68697"/>
                  </a:lnTo>
                  <a:lnTo>
                    <a:pt x="28337" y="67007"/>
                  </a:lnTo>
                  <a:lnTo>
                    <a:pt x="27485" y="65327"/>
                  </a:lnTo>
                  <a:lnTo>
                    <a:pt x="26625" y="63655"/>
                  </a:lnTo>
                  <a:lnTo>
                    <a:pt x="25757" y="61991"/>
                  </a:lnTo>
                  <a:lnTo>
                    <a:pt x="24137" y="65755"/>
                  </a:lnTo>
                  <a:lnTo>
                    <a:pt x="22421" y="69361"/>
                  </a:lnTo>
                  <a:lnTo>
                    <a:pt x="20610" y="72809"/>
                  </a:lnTo>
                  <a:lnTo>
                    <a:pt x="18702" y="76101"/>
                  </a:lnTo>
                  <a:lnTo>
                    <a:pt x="16698" y="79236"/>
                  </a:lnTo>
                  <a:lnTo>
                    <a:pt x="14598" y="82213"/>
                  </a:lnTo>
                  <a:lnTo>
                    <a:pt x="12402" y="85033"/>
                  </a:lnTo>
                  <a:lnTo>
                    <a:pt x="10110" y="87696"/>
                  </a:lnTo>
                  <a:lnTo>
                    <a:pt x="7722" y="90202"/>
                  </a:lnTo>
                  <a:lnTo>
                    <a:pt x="5238" y="92551"/>
                  </a:lnTo>
                  <a:lnTo>
                    <a:pt x="0" y="85129"/>
                  </a:lnTo>
                  <a:lnTo>
                    <a:pt x="2636" y="82671"/>
                  </a:lnTo>
                  <a:lnTo>
                    <a:pt x="5133" y="80013"/>
                  </a:lnTo>
                  <a:lnTo>
                    <a:pt x="7491" y="77153"/>
                  </a:lnTo>
                  <a:lnTo>
                    <a:pt x="9709" y="74093"/>
                  </a:lnTo>
                  <a:lnTo>
                    <a:pt x="11787" y="70832"/>
                  </a:lnTo>
                  <a:lnTo>
                    <a:pt x="13725" y="67370"/>
                  </a:lnTo>
                  <a:lnTo>
                    <a:pt x="15524" y="63707"/>
                  </a:lnTo>
                  <a:lnTo>
                    <a:pt x="17183" y="59843"/>
                  </a:lnTo>
                  <a:lnTo>
                    <a:pt x="18702" y="55779"/>
                  </a:lnTo>
                  <a:lnTo>
                    <a:pt x="20081" y="51514"/>
                  </a:lnTo>
                  <a:lnTo>
                    <a:pt x="18326" y="48554"/>
                  </a:lnTo>
                  <a:lnTo>
                    <a:pt x="16554" y="45612"/>
                  </a:lnTo>
                  <a:lnTo>
                    <a:pt x="14764" y="42687"/>
                  </a:lnTo>
                  <a:lnTo>
                    <a:pt x="12957" y="39779"/>
                  </a:lnTo>
                  <a:lnTo>
                    <a:pt x="11132" y="36889"/>
                  </a:lnTo>
                  <a:lnTo>
                    <a:pt x="9290" y="34016"/>
                  </a:lnTo>
                  <a:lnTo>
                    <a:pt x="7430" y="31161"/>
                  </a:lnTo>
                  <a:lnTo>
                    <a:pt x="5553" y="28324"/>
                  </a:lnTo>
                  <a:lnTo>
                    <a:pt x="3658" y="25503"/>
                  </a:lnTo>
                  <a:lnTo>
                    <a:pt x="1746" y="22701"/>
                  </a:lnTo>
                  <a:lnTo>
                    <a:pt x="8294" y="17899"/>
                  </a:lnTo>
                  <a:lnTo>
                    <a:pt x="9861" y="20086"/>
                  </a:lnTo>
                  <a:lnTo>
                    <a:pt x="11420" y="22282"/>
                  </a:lnTo>
                  <a:lnTo>
                    <a:pt x="12970" y="24486"/>
                  </a:lnTo>
                  <a:lnTo>
                    <a:pt x="14511" y="26700"/>
                  </a:lnTo>
                  <a:lnTo>
                    <a:pt x="16043" y="28922"/>
                  </a:lnTo>
                  <a:lnTo>
                    <a:pt x="17567" y="31153"/>
                  </a:lnTo>
                  <a:lnTo>
                    <a:pt x="19082" y="33392"/>
                  </a:lnTo>
                  <a:lnTo>
                    <a:pt x="20588" y="35640"/>
                  </a:lnTo>
                  <a:lnTo>
                    <a:pt x="22085" y="37897"/>
                  </a:lnTo>
                  <a:lnTo>
                    <a:pt x="23574" y="40163"/>
                  </a:lnTo>
                  <a:lnTo>
                    <a:pt x="24168" y="37806"/>
                  </a:lnTo>
                  <a:lnTo>
                    <a:pt x="24726" y="35274"/>
                  </a:lnTo>
                  <a:lnTo>
                    <a:pt x="25250" y="32567"/>
                  </a:lnTo>
                  <a:lnTo>
                    <a:pt x="25739" y="29686"/>
                  </a:lnTo>
                  <a:lnTo>
                    <a:pt x="26193" y="26630"/>
                  </a:lnTo>
                  <a:lnTo>
                    <a:pt x="26612" y="23399"/>
                  </a:lnTo>
                  <a:lnTo>
                    <a:pt x="26997" y="19994"/>
                  </a:lnTo>
                  <a:lnTo>
                    <a:pt x="27346" y="16414"/>
                  </a:lnTo>
                  <a:lnTo>
                    <a:pt x="27660" y="12660"/>
                  </a:lnTo>
                  <a:lnTo>
                    <a:pt x="27940" y="8731"/>
                  </a:lnTo>
                  <a:lnTo>
                    <a:pt x="1309" y="87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6" name="pg1556"/>
            <p:cNvSpPr/>
            <p:nvPr/>
          </p:nvSpPr>
          <p:spPr>
            <a:xfrm>
              <a:off x="7570791" y="4430249"/>
              <a:ext cx="57626" cy="99972"/>
            </a:xfrm>
            <a:custGeom>
              <a:avLst/>
              <a:pathLst>
                <a:path w="57626" h="99972">
                  <a:moveTo>
                    <a:pt x="0" y="22701"/>
                  </a:moveTo>
                  <a:lnTo>
                    <a:pt x="35798" y="22701"/>
                  </a:lnTo>
                  <a:lnTo>
                    <a:pt x="35798" y="0"/>
                  </a:lnTo>
                  <a:lnTo>
                    <a:pt x="44529" y="0"/>
                  </a:lnTo>
                  <a:lnTo>
                    <a:pt x="44529" y="22701"/>
                  </a:lnTo>
                  <a:lnTo>
                    <a:pt x="57626" y="22701"/>
                  </a:lnTo>
                  <a:lnTo>
                    <a:pt x="57626" y="30995"/>
                  </a:lnTo>
                  <a:lnTo>
                    <a:pt x="44529" y="30995"/>
                  </a:lnTo>
                  <a:lnTo>
                    <a:pt x="44529" y="88185"/>
                  </a:lnTo>
                  <a:lnTo>
                    <a:pt x="44505" y="89456"/>
                  </a:lnTo>
                  <a:lnTo>
                    <a:pt x="44433" y="90647"/>
                  </a:lnTo>
                  <a:lnTo>
                    <a:pt x="44313" y="91761"/>
                  </a:lnTo>
                  <a:lnTo>
                    <a:pt x="44145" y="92795"/>
                  </a:lnTo>
                  <a:lnTo>
                    <a:pt x="43929" y="93751"/>
                  </a:lnTo>
                  <a:lnTo>
                    <a:pt x="43664" y="94629"/>
                  </a:lnTo>
                  <a:lnTo>
                    <a:pt x="43352" y="95428"/>
                  </a:lnTo>
                  <a:lnTo>
                    <a:pt x="42992" y="96148"/>
                  </a:lnTo>
                  <a:lnTo>
                    <a:pt x="42584" y="96790"/>
                  </a:lnTo>
                  <a:lnTo>
                    <a:pt x="42128" y="97353"/>
                  </a:lnTo>
                  <a:lnTo>
                    <a:pt x="41610" y="97851"/>
                  </a:lnTo>
                  <a:lnTo>
                    <a:pt x="41019" y="98296"/>
                  </a:lnTo>
                  <a:lnTo>
                    <a:pt x="40353" y="98689"/>
                  </a:lnTo>
                  <a:lnTo>
                    <a:pt x="39613" y="99029"/>
                  </a:lnTo>
                  <a:lnTo>
                    <a:pt x="38799" y="99317"/>
                  </a:lnTo>
                  <a:lnTo>
                    <a:pt x="37911" y="99553"/>
                  </a:lnTo>
                  <a:lnTo>
                    <a:pt x="36948" y="99737"/>
                  </a:lnTo>
                  <a:lnTo>
                    <a:pt x="35911" y="99868"/>
                  </a:lnTo>
                  <a:lnTo>
                    <a:pt x="34800" y="99946"/>
                  </a:lnTo>
                  <a:lnTo>
                    <a:pt x="33615" y="99972"/>
                  </a:lnTo>
                  <a:lnTo>
                    <a:pt x="32222" y="99955"/>
                  </a:lnTo>
                  <a:lnTo>
                    <a:pt x="30838" y="99902"/>
                  </a:lnTo>
                  <a:lnTo>
                    <a:pt x="29463" y="99815"/>
                  </a:lnTo>
                  <a:lnTo>
                    <a:pt x="28097" y="99693"/>
                  </a:lnTo>
                  <a:lnTo>
                    <a:pt x="26739" y="99536"/>
                  </a:lnTo>
                  <a:lnTo>
                    <a:pt x="25390" y="99344"/>
                  </a:lnTo>
                  <a:lnTo>
                    <a:pt x="24050" y="99117"/>
                  </a:lnTo>
                  <a:lnTo>
                    <a:pt x="22718" y="98855"/>
                  </a:lnTo>
                  <a:lnTo>
                    <a:pt x="21395" y="98558"/>
                  </a:lnTo>
                  <a:lnTo>
                    <a:pt x="20081" y="98226"/>
                  </a:lnTo>
                  <a:lnTo>
                    <a:pt x="18335" y="89058"/>
                  </a:lnTo>
                  <a:lnTo>
                    <a:pt x="19732" y="89473"/>
                  </a:lnTo>
                  <a:lnTo>
                    <a:pt x="21129" y="89844"/>
                  </a:lnTo>
                  <a:lnTo>
                    <a:pt x="22526" y="90171"/>
                  </a:lnTo>
                  <a:lnTo>
                    <a:pt x="23923" y="90455"/>
                  </a:lnTo>
                  <a:lnTo>
                    <a:pt x="25320" y="90695"/>
                  </a:lnTo>
                  <a:lnTo>
                    <a:pt x="26717" y="90892"/>
                  </a:lnTo>
                  <a:lnTo>
                    <a:pt x="28114" y="91045"/>
                  </a:lnTo>
                  <a:lnTo>
                    <a:pt x="29511" y="91154"/>
                  </a:lnTo>
                  <a:lnTo>
                    <a:pt x="30908" y="91219"/>
                  </a:lnTo>
                  <a:lnTo>
                    <a:pt x="32305" y="91241"/>
                  </a:lnTo>
                  <a:lnTo>
                    <a:pt x="32646" y="91232"/>
                  </a:lnTo>
                  <a:lnTo>
                    <a:pt x="32969" y="91206"/>
                  </a:lnTo>
                  <a:lnTo>
                    <a:pt x="33274" y="91162"/>
                  </a:lnTo>
                  <a:lnTo>
                    <a:pt x="33562" y="91101"/>
                  </a:lnTo>
                  <a:lnTo>
                    <a:pt x="33833" y="91023"/>
                  </a:lnTo>
                  <a:lnTo>
                    <a:pt x="34086" y="90927"/>
                  </a:lnTo>
                  <a:lnTo>
                    <a:pt x="34322" y="90813"/>
                  </a:lnTo>
                  <a:lnTo>
                    <a:pt x="34540" y="90682"/>
                  </a:lnTo>
                  <a:lnTo>
                    <a:pt x="34741" y="90534"/>
                  </a:lnTo>
                  <a:lnTo>
                    <a:pt x="34925" y="90368"/>
                  </a:lnTo>
                  <a:lnTo>
                    <a:pt x="35090" y="90167"/>
                  </a:lnTo>
                  <a:lnTo>
                    <a:pt x="35239" y="89914"/>
                  </a:lnTo>
                  <a:lnTo>
                    <a:pt x="35370" y="89608"/>
                  </a:lnTo>
                  <a:lnTo>
                    <a:pt x="35483" y="89250"/>
                  </a:lnTo>
                  <a:lnTo>
                    <a:pt x="35579" y="88840"/>
                  </a:lnTo>
                  <a:lnTo>
                    <a:pt x="35658" y="88377"/>
                  </a:lnTo>
                  <a:lnTo>
                    <a:pt x="35719" y="87862"/>
                  </a:lnTo>
                  <a:lnTo>
                    <a:pt x="35763" y="87295"/>
                  </a:lnTo>
                  <a:lnTo>
                    <a:pt x="35789" y="86675"/>
                  </a:lnTo>
                  <a:lnTo>
                    <a:pt x="35798" y="86002"/>
                  </a:lnTo>
                  <a:lnTo>
                    <a:pt x="35798" y="30995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7" name="pg1557"/>
            <p:cNvSpPr/>
            <p:nvPr/>
          </p:nvSpPr>
          <p:spPr>
            <a:xfrm>
              <a:off x="7575594" y="4468666"/>
              <a:ext cx="21828" cy="33178"/>
            </a:xfrm>
            <a:custGeom>
              <a:avLst/>
              <a:pathLst>
                <a:path w="21828" h="33178">
                  <a:moveTo>
                    <a:pt x="7858" y="0"/>
                  </a:moveTo>
                  <a:lnTo>
                    <a:pt x="9490" y="2728"/>
                  </a:lnTo>
                  <a:lnTo>
                    <a:pt x="11071" y="5500"/>
                  </a:lnTo>
                  <a:lnTo>
                    <a:pt x="12599" y="8316"/>
                  </a:lnTo>
                  <a:lnTo>
                    <a:pt x="14074" y="11176"/>
                  </a:lnTo>
                  <a:lnTo>
                    <a:pt x="15497" y="14079"/>
                  </a:lnTo>
                  <a:lnTo>
                    <a:pt x="16868" y="17025"/>
                  </a:lnTo>
                  <a:lnTo>
                    <a:pt x="18187" y="20016"/>
                  </a:lnTo>
                  <a:lnTo>
                    <a:pt x="19453" y="23050"/>
                  </a:lnTo>
                  <a:lnTo>
                    <a:pt x="20666" y="26128"/>
                  </a:lnTo>
                  <a:lnTo>
                    <a:pt x="21828" y="29249"/>
                  </a:lnTo>
                  <a:lnTo>
                    <a:pt x="13096" y="33178"/>
                  </a:lnTo>
                  <a:lnTo>
                    <a:pt x="12022" y="29895"/>
                  </a:lnTo>
                  <a:lnTo>
                    <a:pt x="10896" y="26682"/>
                  </a:lnTo>
                  <a:lnTo>
                    <a:pt x="9717" y="23539"/>
                  </a:lnTo>
                  <a:lnTo>
                    <a:pt x="8486" y="20466"/>
                  </a:lnTo>
                  <a:lnTo>
                    <a:pt x="7203" y="17462"/>
                  </a:lnTo>
                  <a:lnTo>
                    <a:pt x="5867" y="14528"/>
                  </a:lnTo>
                  <a:lnTo>
                    <a:pt x="4479" y="11664"/>
                  </a:lnTo>
                  <a:lnTo>
                    <a:pt x="3038" y="8870"/>
                  </a:lnTo>
                  <a:lnTo>
                    <a:pt x="1545" y="6146"/>
                  </a:lnTo>
                  <a:lnTo>
                    <a:pt x="0" y="349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8" name="pg1558"/>
            <p:cNvSpPr/>
            <p:nvPr/>
          </p:nvSpPr>
          <p:spPr>
            <a:xfrm>
              <a:off x="7641515" y="4436797"/>
              <a:ext cx="97789" cy="93860"/>
            </a:xfrm>
            <a:custGeom>
              <a:avLst/>
              <a:pathLst>
                <a:path w="97789" h="93860">
                  <a:moveTo>
                    <a:pt x="7421" y="0"/>
                  </a:moveTo>
                  <a:lnTo>
                    <a:pt x="89931" y="0"/>
                  </a:lnTo>
                  <a:lnTo>
                    <a:pt x="89931" y="8294"/>
                  </a:lnTo>
                  <a:lnTo>
                    <a:pt x="54570" y="8294"/>
                  </a:lnTo>
                  <a:lnTo>
                    <a:pt x="54570" y="36671"/>
                  </a:lnTo>
                  <a:lnTo>
                    <a:pt x="97789" y="36671"/>
                  </a:lnTo>
                  <a:lnTo>
                    <a:pt x="97789" y="44965"/>
                  </a:lnTo>
                  <a:lnTo>
                    <a:pt x="54570" y="44965"/>
                  </a:lnTo>
                  <a:lnTo>
                    <a:pt x="54570" y="82510"/>
                  </a:lnTo>
                  <a:lnTo>
                    <a:pt x="54546" y="83697"/>
                  </a:lnTo>
                  <a:lnTo>
                    <a:pt x="54474" y="84815"/>
                  </a:lnTo>
                  <a:lnTo>
                    <a:pt x="54354" y="85863"/>
                  </a:lnTo>
                  <a:lnTo>
                    <a:pt x="54186" y="86841"/>
                  </a:lnTo>
                  <a:lnTo>
                    <a:pt x="53970" y="87749"/>
                  </a:lnTo>
                  <a:lnTo>
                    <a:pt x="53705" y="88587"/>
                  </a:lnTo>
                  <a:lnTo>
                    <a:pt x="53393" y="89355"/>
                  </a:lnTo>
                  <a:lnTo>
                    <a:pt x="53033" y="90054"/>
                  </a:lnTo>
                  <a:lnTo>
                    <a:pt x="52625" y="90682"/>
                  </a:lnTo>
                  <a:lnTo>
                    <a:pt x="52169" y="91241"/>
                  </a:lnTo>
                  <a:lnTo>
                    <a:pt x="51634" y="91739"/>
                  </a:lnTo>
                  <a:lnTo>
                    <a:pt x="50990" y="92184"/>
                  </a:lnTo>
                  <a:lnTo>
                    <a:pt x="50237" y="92577"/>
                  </a:lnTo>
                  <a:lnTo>
                    <a:pt x="49375" y="92917"/>
                  </a:lnTo>
                  <a:lnTo>
                    <a:pt x="48403" y="93206"/>
                  </a:lnTo>
                  <a:lnTo>
                    <a:pt x="47323" y="93441"/>
                  </a:lnTo>
                  <a:lnTo>
                    <a:pt x="46133" y="93625"/>
                  </a:lnTo>
                  <a:lnTo>
                    <a:pt x="44834" y="93756"/>
                  </a:lnTo>
                  <a:lnTo>
                    <a:pt x="43427" y="93834"/>
                  </a:lnTo>
                  <a:lnTo>
                    <a:pt x="41910" y="93860"/>
                  </a:lnTo>
                  <a:lnTo>
                    <a:pt x="40430" y="93847"/>
                  </a:lnTo>
                  <a:lnTo>
                    <a:pt x="38958" y="93808"/>
                  </a:lnTo>
                  <a:lnTo>
                    <a:pt x="37496" y="93743"/>
                  </a:lnTo>
                  <a:lnTo>
                    <a:pt x="36042" y="93651"/>
                  </a:lnTo>
                  <a:lnTo>
                    <a:pt x="34597" y="93533"/>
                  </a:lnTo>
                  <a:lnTo>
                    <a:pt x="33161" y="93389"/>
                  </a:lnTo>
                  <a:lnTo>
                    <a:pt x="31733" y="93219"/>
                  </a:lnTo>
                  <a:lnTo>
                    <a:pt x="30314" y="93022"/>
                  </a:lnTo>
                  <a:lnTo>
                    <a:pt x="28904" y="92800"/>
                  </a:lnTo>
                  <a:lnTo>
                    <a:pt x="27503" y="92551"/>
                  </a:lnTo>
                  <a:lnTo>
                    <a:pt x="25757" y="84256"/>
                  </a:lnTo>
                  <a:lnTo>
                    <a:pt x="27241" y="84505"/>
                  </a:lnTo>
                  <a:lnTo>
                    <a:pt x="28725" y="84728"/>
                  </a:lnTo>
                  <a:lnTo>
                    <a:pt x="30210" y="84924"/>
                  </a:lnTo>
                  <a:lnTo>
                    <a:pt x="31694" y="85094"/>
                  </a:lnTo>
                  <a:lnTo>
                    <a:pt x="33178" y="85238"/>
                  </a:lnTo>
                  <a:lnTo>
                    <a:pt x="34663" y="85356"/>
                  </a:lnTo>
                  <a:lnTo>
                    <a:pt x="36147" y="85448"/>
                  </a:lnTo>
                  <a:lnTo>
                    <a:pt x="37631" y="85513"/>
                  </a:lnTo>
                  <a:lnTo>
                    <a:pt x="39116" y="85553"/>
                  </a:lnTo>
                  <a:lnTo>
                    <a:pt x="40600" y="85566"/>
                  </a:lnTo>
                  <a:lnTo>
                    <a:pt x="41111" y="85557"/>
                  </a:lnTo>
                  <a:lnTo>
                    <a:pt x="41595" y="85531"/>
                  </a:lnTo>
                  <a:lnTo>
                    <a:pt x="42054" y="85487"/>
                  </a:lnTo>
                  <a:lnTo>
                    <a:pt x="42486" y="85426"/>
                  </a:lnTo>
                  <a:lnTo>
                    <a:pt x="42892" y="85347"/>
                  </a:lnTo>
                  <a:lnTo>
                    <a:pt x="43272" y="85251"/>
                  </a:lnTo>
                  <a:lnTo>
                    <a:pt x="43625" y="85138"/>
                  </a:lnTo>
                  <a:lnTo>
                    <a:pt x="43953" y="85007"/>
                  </a:lnTo>
                  <a:lnTo>
                    <a:pt x="44254" y="84859"/>
                  </a:lnTo>
                  <a:lnTo>
                    <a:pt x="44529" y="84693"/>
                  </a:lnTo>
                  <a:lnTo>
                    <a:pt x="44778" y="84492"/>
                  </a:lnTo>
                  <a:lnTo>
                    <a:pt x="45000" y="84239"/>
                  </a:lnTo>
                  <a:lnTo>
                    <a:pt x="45197" y="83933"/>
                  </a:lnTo>
                  <a:lnTo>
                    <a:pt x="45367" y="83575"/>
                  </a:lnTo>
                  <a:lnTo>
                    <a:pt x="45511" y="83165"/>
                  </a:lnTo>
                  <a:lnTo>
                    <a:pt x="45629" y="82702"/>
                  </a:lnTo>
                  <a:lnTo>
                    <a:pt x="45721" y="82187"/>
                  </a:lnTo>
                  <a:lnTo>
                    <a:pt x="45786" y="81619"/>
                  </a:lnTo>
                  <a:lnTo>
                    <a:pt x="45825" y="80999"/>
                  </a:lnTo>
                  <a:lnTo>
                    <a:pt x="45839" y="80327"/>
                  </a:lnTo>
                  <a:lnTo>
                    <a:pt x="45839" y="44965"/>
                  </a:lnTo>
                  <a:lnTo>
                    <a:pt x="0" y="44965"/>
                  </a:lnTo>
                  <a:lnTo>
                    <a:pt x="0" y="36671"/>
                  </a:lnTo>
                  <a:lnTo>
                    <a:pt x="45839" y="36671"/>
                  </a:lnTo>
                  <a:lnTo>
                    <a:pt x="45839" y="8294"/>
                  </a:lnTo>
                  <a:lnTo>
                    <a:pt x="7421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9" name="pg1559"/>
            <p:cNvSpPr/>
            <p:nvPr/>
          </p:nvSpPr>
          <p:spPr>
            <a:xfrm>
              <a:off x="7758077" y="4430249"/>
              <a:ext cx="87749" cy="65484"/>
            </a:xfrm>
            <a:custGeom>
              <a:avLst/>
              <a:pathLst>
                <a:path w="87749" h="65484">
                  <a:moveTo>
                    <a:pt x="3929" y="5675"/>
                  </a:moveTo>
                  <a:lnTo>
                    <a:pt x="39290" y="5675"/>
                  </a:lnTo>
                  <a:lnTo>
                    <a:pt x="39290" y="0"/>
                  </a:lnTo>
                  <a:lnTo>
                    <a:pt x="48894" y="0"/>
                  </a:lnTo>
                  <a:lnTo>
                    <a:pt x="48894" y="5675"/>
                  </a:lnTo>
                  <a:lnTo>
                    <a:pt x="83819" y="5675"/>
                  </a:lnTo>
                  <a:lnTo>
                    <a:pt x="83819" y="29686"/>
                  </a:lnTo>
                  <a:lnTo>
                    <a:pt x="48894" y="29686"/>
                  </a:lnTo>
                  <a:lnTo>
                    <a:pt x="48894" y="35361"/>
                  </a:lnTo>
                  <a:lnTo>
                    <a:pt x="87749" y="35361"/>
                  </a:lnTo>
                  <a:lnTo>
                    <a:pt x="87749" y="59809"/>
                  </a:lnTo>
                  <a:lnTo>
                    <a:pt x="48894" y="59809"/>
                  </a:lnTo>
                  <a:lnTo>
                    <a:pt x="48894" y="65484"/>
                  </a:lnTo>
                  <a:lnTo>
                    <a:pt x="39290" y="65484"/>
                  </a:lnTo>
                  <a:lnTo>
                    <a:pt x="39290" y="59809"/>
                  </a:lnTo>
                  <a:lnTo>
                    <a:pt x="0" y="59809"/>
                  </a:lnTo>
                  <a:lnTo>
                    <a:pt x="0" y="35361"/>
                  </a:lnTo>
                  <a:lnTo>
                    <a:pt x="39290" y="35361"/>
                  </a:lnTo>
                  <a:lnTo>
                    <a:pt x="39290" y="29686"/>
                  </a:lnTo>
                  <a:lnTo>
                    <a:pt x="3929" y="2968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0" name="pg1560"/>
            <p:cNvSpPr/>
            <p:nvPr/>
          </p:nvSpPr>
          <p:spPr>
            <a:xfrm>
              <a:off x="7770737" y="4443782"/>
              <a:ext cx="26630" cy="8294"/>
            </a:xfrm>
            <a:custGeom>
              <a:avLst/>
              <a:pathLst>
                <a:path w="26630" h="8294">
                  <a:moveTo>
                    <a:pt x="0" y="8294"/>
                  </a:moveTo>
                  <a:lnTo>
                    <a:pt x="26630" y="8294"/>
                  </a:lnTo>
                  <a:lnTo>
                    <a:pt x="266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1" name="pg1561"/>
            <p:cNvSpPr/>
            <p:nvPr/>
          </p:nvSpPr>
          <p:spPr>
            <a:xfrm>
              <a:off x="7806972" y="4443782"/>
              <a:ext cx="26193" cy="8294"/>
            </a:xfrm>
            <a:custGeom>
              <a:avLst/>
              <a:pathLst>
                <a:path w="26193" h="8294">
                  <a:moveTo>
                    <a:pt x="0" y="0"/>
                  </a:moveTo>
                  <a:lnTo>
                    <a:pt x="0" y="8294"/>
                  </a:lnTo>
                  <a:lnTo>
                    <a:pt x="26193" y="8294"/>
                  </a:lnTo>
                  <a:lnTo>
                    <a:pt x="2619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2" name="pg1562"/>
            <p:cNvSpPr/>
            <p:nvPr/>
          </p:nvSpPr>
          <p:spPr>
            <a:xfrm>
              <a:off x="7766808" y="4473469"/>
              <a:ext cx="30559" cy="8731"/>
            </a:xfrm>
            <a:custGeom>
              <a:avLst/>
              <a:pathLst>
                <a:path w="30559" h="8731">
                  <a:moveTo>
                    <a:pt x="0" y="8731"/>
                  </a:moveTo>
                  <a:lnTo>
                    <a:pt x="30559" y="8731"/>
                  </a:lnTo>
                  <a:lnTo>
                    <a:pt x="305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3" name="pg1563"/>
            <p:cNvSpPr/>
            <p:nvPr/>
          </p:nvSpPr>
          <p:spPr>
            <a:xfrm>
              <a:off x="7806972" y="4473469"/>
              <a:ext cx="30122" cy="8731"/>
            </a:xfrm>
            <a:custGeom>
              <a:avLst/>
              <a:pathLst>
                <a:path w="30122" h="8731">
                  <a:moveTo>
                    <a:pt x="0" y="0"/>
                  </a:moveTo>
                  <a:lnTo>
                    <a:pt x="0" y="8731"/>
                  </a:lnTo>
                  <a:lnTo>
                    <a:pt x="30122" y="8731"/>
                  </a:lnTo>
                  <a:lnTo>
                    <a:pt x="3012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4" name="pg1564"/>
            <p:cNvSpPr/>
            <p:nvPr/>
          </p:nvSpPr>
          <p:spPr>
            <a:xfrm>
              <a:off x="7793875" y="4497043"/>
              <a:ext cx="20081" cy="17899"/>
            </a:xfrm>
            <a:custGeom>
              <a:avLst/>
              <a:pathLst>
                <a:path w="20081" h="17899">
                  <a:moveTo>
                    <a:pt x="5675" y="0"/>
                  </a:moveTo>
                  <a:lnTo>
                    <a:pt x="7233" y="890"/>
                  </a:lnTo>
                  <a:lnTo>
                    <a:pt x="8766" y="1816"/>
                  </a:lnTo>
                  <a:lnTo>
                    <a:pt x="10272" y="2776"/>
                  </a:lnTo>
                  <a:lnTo>
                    <a:pt x="11752" y="3771"/>
                  </a:lnTo>
                  <a:lnTo>
                    <a:pt x="13206" y="4802"/>
                  </a:lnTo>
                  <a:lnTo>
                    <a:pt x="14633" y="5867"/>
                  </a:lnTo>
                  <a:lnTo>
                    <a:pt x="16034" y="6967"/>
                  </a:lnTo>
                  <a:lnTo>
                    <a:pt x="17410" y="8102"/>
                  </a:lnTo>
                  <a:lnTo>
                    <a:pt x="18759" y="9272"/>
                  </a:lnTo>
                  <a:lnTo>
                    <a:pt x="20081" y="10477"/>
                  </a:lnTo>
                  <a:lnTo>
                    <a:pt x="13970" y="17899"/>
                  </a:lnTo>
                  <a:lnTo>
                    <a:pt x="12651" y="16523"/>
                  </a:lnTo>
                  <a:lnTo>
                    <a:pt x="11315" y="15192"/>
                  </a:lnTo>
                  <a:lnTo>
                    <a:pt x="9962" y="13904"/>
                  </a:lnTo>
                  <a:lnTo>
                    <a:pt x="8591" y="12660"/>
                  </a:lnTo>
                  <a:lnTo>
                    <a:pt x="7203" y="11459"/>
                  </a:lnTo>
                  <a:lnTo>
                    <a:pt x="5797" y="10302"/>
                  </a:lnTo>
                  <a:lnTo>
                    <a:pt x="4374" y="9189"/>
                  </a:lnTo>
                  <a:lnTo>
                    <a:pt x="2933" y="8120"/>
                  </a:lnTo>
                  <a:lnTo>
                    <a:pt x="1475" y="7094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5" name="pg1565"/>
            <p:cNvSpPr/>
            <p:nvPr/>
          </p:nvSpPr>
          <p:spPr>
            <a:xfrm>
              <a:off x="7829236" y="4499226"/>
              <a:ext cx="24010" cy="25757"/>
            </a:xfrm>
            <a:custGeom>
              <a:avLst/>
              <a:pathLst>
                <a:path w="24010" h="25757">
                  <a:moveTo>
                    <a:pt x="6985" y="0"/>
                  </a:moveTo>
                  <a:lnTo>
                    <a:pt x="8726" y="1772"/>
                  </a:lnTo>
                  <a:lnTo>
                    <a:pt x="10460" y="3597"/>
                  </a:lnTo>
                  <a:lnTo>
                    <a:pt x="12184" y="5474"/>
                  </a:lnTo>
                  <a:lnTo>
                    <a:pt x="13900" y="7404"/>
                  </a:lnTo>
                  <a:lnTo>
                    <a:pt x="15607" y="9386"/>
                  </a:lnTo>
                  <a:lnTo>
                    <a:pt x="17305" y="11420"/>
                  </a:lnTo>
                  <a:lnTo>
                    <a:pt x="18994" y="13507"/>
                  </a:lnTo>
                  <a:lnTo>
                    <a:pt x="20675" y="15646"/>
                  </a:lnTo>
                  <a:lnTo>
                    <a:pt x="22347" y="17837"/>
                  </a:lnTo>
                  <a:lnTo>
                    <a:pt x="24010" y="20081"/>
                  </a:lnTo>
                  <a:lnTo>
                    <a:pt x="16152" y="25757"/>
                  </a:lnTo>
                  <a:lnTo>
                    <a:pt x="14812" y="23744"/>
                  </a:lnTo>
                  <a:lnTo>
                    <a:pt x="13411" y="21723"/>
                  </a:lnTo>
                  <a:lnTo>
                    <a:pt x="11948" y="19693"/>
                  </a:lnTo>
                  <a:lnTo>
                    <a:pt x="10425" y="17654"/>
                  </a:lnTo>
                  <a:lnTo>
                    <a:pt x="8840" y="15607"/>
                  </a:lnTo>
                  <a:lnTo>
                    <a:pt x="7194" y="13550"/>
                  </a:lnTo>
                  <a:lnTo>
                    <a:pt x="5487" y="11485"/>
                  </a:lnTo>
                  <a:lnTo>
                    <a:pt x="3719" y="9412"/>
                  </a:lnTo>
                  <a:lnTo>
                    <a:pt x="1890" y="7329"/>
                  </a:lnTo>
                  <a:lnTo>
                    <a:pt x="0" y="52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6" name="pg1566"/>
            <p:cNvSpPr/>
            <p:nvPr/>
          </p:nvSpPr>
          <p:spPr>
            <a:xfrm>
              <a:off x="7776412" y="4499662"/>
              <a:ext cx="56753" cy="30122"/>
            </a:xfrm>
            <a:custGeom>
              <a:avLst/>
              <a:pathLst>
                <a:path w="56753" h="30122">
                  <a:moveTo>
                    <a:pt x="0" y="0"/>
                  </a:moveTo>
                  <a:lnTo>
                    <a:pt x="8731" y="0"/>
                  </a:lnTo>
                  <a:lnTo>
                    <a:pt x="8731" y="18335"/>
                  </a:lnTo>
                  <a:lnTo>
                    <a:pt x="8755" y="18676"/>
                  </a:lnTo>
                  <a:lnTo>
                    <a:pt x="8827" y="18999"/>
                  </a:lnTo>
                  <a:lnTo>
                    <a:pt x="8947" y="19304"/>
                  </a:lnTo>
                  <a:lnTo>
                    <a:pt x="9115" y="19592"/>
                  </a:lnTo>
                  <a:lnTo>
                    <a:pt x="9331" y="19863"/>
                  </a:lnTo>
                  <a:lnTo>
                    <a:pt x="9595" y="20116"/>
                  </a:lnTo>
                  <a:lnTo>
                    <a:pt x="9907" y="20352"/>
                  </a:lnTo>
                  <a:lnTo>
                    <a:pt x="10267" y="20570"/>
                  </a:lnTo>
                  <a:lnTo>
                    <a:pt x="10676" y="20771"/>
                  </a:lnTo>
                  <a:lnTo>
                    <a:pt x="11132" y="20955"/>
                  </a:lnTo>
                  <a:lnTo>
                    <a:pt x="11702" y="21120"/>
                  </a:lnTo>
                  <a:lnTo>
                    <a:pt x="12450" y="21269"/>
                  </a:lnTo>
                  <a:lnTo>
                    <a:pt x="13378" y="21400"/>
                  </a:lnTo>
                  <a:lnTo>
                    <a:pt x="14485" y="21513"/>
                  </a:lnTo>
                  <a:lnTo>
                    <a:pt x="15770" y="21609"/>
                  </a:lnTo>
                  <a:lnTo>
                    <a:pt x="17235" y="21688"/>
                  </a:lnTo>
                  <a:lnTo>
                    <a:pt x="18879" y="21749"/>
                  </a:lnTo>
                  <a:lnTo>
                    <a:pt x="20701" y="21793"/>
                  </a:lnTo>
                  <a:lnTo>
                    <a:pt x="22703" y="21819"/>
                  </a:lnTo>
                  <a:lnTo>
                    <a:pt x="24884" y="21828"/>
                  </a:lnTo>
                  <a:lnTo>
                    <a:pt x="27734" y="21819"/>
                  </a:lnTo>
                  <a:lnTo>
                    <a:pt x="30349" y="21793"/>
                  </a:lnTo>
                  <a:lnTo>
                    <a:pt x="32729" y="21749"/>
                  </a:lnTo>
                  <a:lnTo>
                    <a:pt x="34872" y="21688"/>
                  </a:lnTo>
                  <a:lnTo>
                    <a:pt x="36780" y="21609"/>
                  </a:lnTo>
                  <a:lnTo>
                    <a:pt x="38452" y="21513"/>
                  </a:lnTo>
                  <a:lnTo>
                    <a:pt x="39888" y="21400"/>
                  </a:lnTo>
                  <a:lnTo>
                    <a:pt x="41089" y="21269"/>
                  </a:lnTo>
                  <a:lnTo>
                    <a:pt x="42054" y="21120"/>
                  </a:lnTo>
                  <a:lnTo>
                    <a:pt x="42783" y="20955"/>
                  </a:lnTo>
                  <a:lnTo>
                    <a:pt x="43372" y="20771"/>
                  </a:lnTo>
                  <a:lnTo>
                    <a:pt x="43918" y="20570"/>
                  </a:lnTo>
                  <a:lnTo>
                    <a:pt x="44420" y="20352"/>
                  </a:lnTo>
                  <a:lnTo>
                    <a:pt x="44878" y="20116"/>
                  </a:lnTo>
                  <a:lnTo>
                    <a:pt x="45293" y="19863"/>
                  </a:lnTo>
                  <a:lnTo>
                    <a:pt x="45664" y="19592"/>
                  </a:lnTo>
                  <a:lnTo>
                    <a:pt x="45991" y="19304"/>
                  </a:lnTo>
                  <a:lnTo>
                    <a:pt x="46275" y="18999"/>
                  </a:lnTo>
                  <a:lnTo>
                    <a:pt x="46515" y="18676"/>
                  </a:lnTo>
                  <a:lnTo>
                    <a:pt x="46712" y="18335"/>
                  </a:lnTo>
                  <a:lnTo>
                    <a:pt x="46882" y="18104"/>
                  </a:lnTo>
                  <a:lnTo>
                    <a:pt x="47043" y="17759"/>
                  </a:lnTo>
                  <a:lnTo>
                    <a:pt x="47196" y="17300"/>
                  </a:lnTo>
                  <a:lnTo>
                    <a:pt x="47340" y="16729"/>
                  </a:lnTo>
                  <a:lnTo>
                    <a:pt x="47476" y="16043"/>
                  </a:lnTo>
                  <a:lnTo>
                    <a:pt x="47602" y="15244"/>
                  </a:lnTo>
                  <a:lnTo>
                    <a:pt x="47720" y="14332"/>
                  </a:lnTo>
                  <a:lnTo>
                    <a:pt x="47829" y="13306"/>
                  </a:lnTo>
                  <a:lnTo>
                    <a:pt x="47930" y="12166"/>
                  </a:lnTo>
                  <a:lnTo>
                    <a:pt x="48021" y="10914"/>
                  </a:lnTo>
                  <a:lnTo>
                    <a:pt x="56753" y="13970"/>
                  </a:lnTo>
                  <a:lnTo>
                    <a:pt x="56545" y="15908"/>
                  </a:lnTo>
                  <a:lnTo>
                    <a:pt x="56272" y="17706"/>
                  </a:lnTo>
                  <a:lnTo>
                    <a:pt x="55934" y="19365"/>
                  </a:lnTo>
                  <a:lnTo>
                    <a:pt x="55530" y="20885"/>
                  </a:lnTo>
                  <a:lnTo>
                    <a:pt x="55061" y="22264"/>
                  </a:lnTo>
                  <a:lnTo>
                    <a:pt x="54526" y="23504"/>
                  </a:lnTo>
                  <a:lnTo>
                    <a:pt x="53926" y="24604"/>
                  </a:lnTo>
                  <a:lnTo>
                    <a:pt x="53260" y="25565"/>
                  </a:lnTo>
                  <a:lnTo>
                    <a:pt x="52529" y="26385"/>
                  </a:lnTo>
                  <a:lnTo>
                    <a:pt x="51732" y="27066"/>
                  </a:lnTo>
                  <a:lnTo>
                    <a:pt x="50717" y="27647"/>
                  </a:lnTo>
                  <a:lnTo>
                    <a:pt x="49331" y="28167"/>
                  </a:lnTo>
                  <a:lnTo>
                    <a:pt x="47574" y="28625"/>
                  </a:lnTo>
                  <a:lnTo>
                    <a:pt x="45446" y="29022"/>
                  </a:lnTo>
                  <a:lnTo>
                    <a:pt x="42946" y="29358"/>
                  </a:lnTo>
                  <a:lnTo>
                    <a:pt x="40076" y="29633"/>
                  </a:lnTo>
                  <a:lnTo>
                    <a:pt x="36834" y="29847"/>
                  </a:lnTo>
                  <a:lnTo>
                    <a:pt x="33222" y="30000"/>
                  </a:lnTo>
                  <a:lnTo>
                    <a:pt x="29238" y="30092"/>
                  </a:lnTo>
                  <a:lnTo>
                    <a:pt x="24884" y="30122"/>
                  </a:lnTo>
                  <a:lnTo>
                    <a:pt x="21771" y="30103"/>
                  </a:lnTo>
                  <a:lnTo>
                    <a:pt x="18894" y="30044"/>
                  </a:lnTo>
                  <a:lnTo>
                    <a:pt x="16253" y="29946"/>
                  </a:lnTo>
                  <a:lnTo>
                    <a:pt x="13847" y="29808"/>
                  </a:lnTo>
                  <a:lnTo>
                    <a:pt x="11678" y="29631"/>
                  </a:lnTo>
                  <a:lnTo>
                    <a:pt x="9744" y="29415"/>
                  </a:lnTo>
                  <a:lnTo>
                    <a:pt x="8045" y="29160"/>
                  </a:lnTo>
                  <a:lnTo>
                    <a:pt x="6583" y="28865"/>
                  </a:lnTo>
                  <a:lnTo>
                    <a:pt x="5356" y="28531"/>
                  </a:lnTo>
                  <a:lnTo>
                    <a:pt x="4365" y="28158"/>
                  </a:lnTo>
                  <a:lnTo>
                    <a:pt x="3536" y="27736"/>
                  </a:lnTo>
                  <a:lnTo>
                    <a:pt x="2794" y="27258"/>
                  </a:lnTo>
                  <a:lnTo>
                    <a:pt x="2139" y="26724"/>
                  </a:lnTo>
                  <a:lnTo>
                    <a:pt x="1571" y="26132"/>
                  </a:lnTo>
                  <a:lnTo>
                    <a:pt x="1091" y="25484"/>
                  </a:lnTo>
                  <a:lnTo>
                    <a:pt x="698" y="24779"/>
                  </a:lnTo>
                  <a:lnTo>
                    <a:pt x="392" y="24017"/>
                  </a:lnTo>
                  <a:lnTo>
                    <a:pt x="174" y="23198"/>
                  </a:lnTo>
                  <a:lnTo>
                    <a:pt x="43" y="22323"/>
                  </a:lnTo>
                  <a:lnTo>
                    <a:pt x="0" y="2139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7" name="pg1567"/>
            <p:cNvSpPr/>
            <p:nvPr/>
          </p:nvSpPr>
          <p:spPr>
            <a:xfrm>
              <a:off x="7751092" y="4500972"/>
              <a:ext cx="20954" cy="26630"/>
            </a:xfrm>
            <a:custGeom>
              <a:avLst/>
              <a:pathLst>
                <a:path w="20954" h="26630">
                  <a:moveTo>
                    <a:pt x="13096" y="0"/>
                  </a:moveTo>
                  <a:lnTo>
                    <a:pt x="20954" y="4365"/>
                  </a:lnTo>
                  <a:lnTo>
                    <a:pt x="19636" y="7260"/>
                  </a:lnTo>
                  <a:lnTo>
                    <a:pt x="18300" y="10006"/>
                  </a:lnTo>
                  <a:lnTo>
                    <a:pt x="16947" y="12603"/>
                  </a:lnTo>
                  <a:lnTo>
                    <a:pt x="15576" y="15052"/>
                  </a:lnTo>
                  <a:lnTo>
                    <a:pt x="14188" y="17353"/>
                  </a:lnTo>
                  <a:lnTo>
                    <a:pt x="12782" y="19505"/>
                  </a:lnTo>
                  <a:lnTo>
                    <a:pt x="11359" y="21509"/>
                  </a:lnTo>
                  <a:lnTo>
                    <a:pt x="9918" y="23364"/>
                  </a:lnTo>
                  <a:lnTo>
                    <a:pt x="8460" y="25071"/>
                  </a:lnTo>
                  <a:lnTo>
                    <a:pt x="6984" y="26630"/>
                  </a:lnTo>
                  <a:lnTo>
                    <a:pt x="0" y="20518"/>
                  </a:lnTo>
                  <a:lnTo>
                    <a:pt x="1624" y="18741"/>
                  </a:lnTo>
                  <a:lnTo>
                    <a:pt x="3178" y="16903"/>
                  </a:lnTo>
                  <a:lnTo>
                    <a:pt x="4662" y="15004"/>
                  </a:lnTo>
                  <a:lnTo>
                    <a:pt x="6076" y="13044"/>
                  </a:lnTo>
                  <a:lnTo>
                    <a:pt x="7421" y="11023"/>
                  </a:lnTo>
                  <a:lnTo>
                    <a:pt x="8696" y="8940"/>
                  </a:lnTo>
                  <a:lnTo>
                    <a:pt x="9901" y="6797"/>
                  </a:lnTo>
                  <a:lnTo>
                    <a:pt x="11036" y="4592"/>
                  </a:lnTo>
                  <a:lnTo>
                    <a:pt x="12101" y="23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8" name="pg1568"/>
            <p:cNvSpPr/>
            <p:nvPr/>
          </p:nvSpPr>
          <p:spPr>
            <a:xfrm>
              <a:off x="7863288" y="4429812"/>
              <a:ext cx="100845" cy="101282"/>
            </a:xfrm>
            <a:custGeom>
              <a:avLst/>
              <a:pathLst>
                <a:path w="100845" h="101282">
                  <a:moveTo>
                    <a:pt x="10040" y="11787"/>
                  </a:moveTo>
                  <a:lnTo>
                    <a:pt x="41036" y="11787"/>
                  </a:lnTo>
                  <a:lnTo>
                    <a:pt x="41036" y="0"/>
                  </a:lnTo>
                  <a:lnTo>
                    <a:pt x="49768" y="0"/>
                  </a:lnTo>
                  <a:lnTo>
                    <a:pt x="49768" y="11787"/>
                  </a:lnTo>
                  <a:lnTo>
                    <a:pt x="72469" y="11787"/>
                  </a:lnTo>
                  <a:lnTo>
                    <a:pt x="72469" y="19645"/>
                  </a:lnTo>
                  <a:lnTo>
                    <a:pt x="49768" y="19645"/>
                  </a:lnTo>
                  <a:lnTo>
                    <a:pt x="49768" y="31432"/>
                  </a:lnTo>
                  <a:lnTo>
                    <a:pt x="58062" y="31432"/>
                  </a:lnTo>
                  <a:lnTo>
                    <a:pt x="61690" y="29140"/>
                  </a:lnTo>
                  <a:lnTo>
                    <a:pt x="65239" y="26804"/>
                  </a:lnTo>
                  <a:lnTo>
                    <a:pt x="68710" y="24425"/>
                  </a:lnTo>
                  <a:lnTo>
                    <a:pt x="72102" y="22002"/>
                  </a:lnTo>
                  <a:lnTo>
                    <a:pt x="75416" y="19536"/>
                  </a:lnTo>
                  <a:lnTo>
                    <a:pt x="78651" y="17025"/>
                  </a:lnTo>
                  <a:lnTo>
                    <a:pt x="81807" y="14472"/>
                  </a:lnTo>
                  <a:lnTo>
                    <a:pt x="84885" y="11874"/>
                  </a:lnTo>
                  <a:lnTo>
                    <a:pt x="87884" y="9233"/>
                  </a:lnTo>
                  <a:lnTo>
                    <a:pt x="90805" y="6548"/>
                  </a:lnTo>
                  <a:lnTo>
                    <a:pt x="96480" y="13096"/>
                  </a:lnTo>
                  <a:lnTo>
                    <a:pt x="94371" y="15087"/>
                  </a:lnTo>
                  <a:lnTo>
                    <a:pt x="92236" y="17043"/>
                  </a:lnTo>
                  <a:lnTo>
                    <a:pt x="90075" y="18964"/>
                  </a:lnTo>
                  <a:lnTo>
                    <a:pt x="87888" y="20850"/>
                  </a:lnTo>
                  <a:lnTo>
                    <a:pt x="85675" y="22701"/>
                  </a:lnTo>
                  <a:lnTo>
                    <a:pt x="83435" y="24517"/>
                  </a:lnTo>
                  <a:lnTo>
                    <a:pt x="81170" y="26298"/>
                  </a:lnTo>
                  <a:lnTo>
                    <a:pt x="78878" y="28044"/>
                  </a:lnTo>
                  <a:lnTo>
                    <a:pt x="76559" y="29756"/>
                  </a:lnTo>
                  <a:lnTo>
                    <a:pt x="74215" y="31432"/>
                  </a:lnTo>
                  <a:lnTo>
                    <a:pt x="100845" y="31432"/>
                  </a:lnTo>
                  <a:lnTo>
                    <a:pt x="100845" y="39290"/>
                  </a:lnTo>
                  <a:lnTo>
                    <a:pt x="61555" y="39290"/>
                  </a:lnTo>
                  <a:lnTo>
                    <a:pt x="40600" y="50641"/>
                  </a:lnTo>
                  <a:lnTo>
                    <a:pt x="88185" y="50641"/>
                  </a:lnTo>
                  <a:lnTo>
                    <a:pt x="88185" y="100845"/>
                  </a:lnTo>
                  <a:lnTo>
                    <a:pt x="79454" y="100845"/>
                  </a:lnTo>
                  <a:lnTo>
                    <a:pt x="79454" y="95607"/>
                  </a:lnTo>
                  <a:lnTo>
                    <a:pt x="30122" y="95607"/>
                  </a:lnTo>
                  <a:lnTo>
                    <a:pt x="30122" y="101282"/>
                  </a:lnTo>
                  <a:lnTo>
                    <a:pt x="21391" y="101282"/>
                  </a:lnTo>
                  <a:lnTo>
                    <a:pt x="21391" y="58935"/>
                  </a:lnTo>
                  <a:lnTo>
                    <a:pt x="19645" y="59551"/>
                  </a:lnTo>
                  <a:lnTo>
                    <a:pt x="17899" y="60175"/>
                  </a:lnTo>
                  <a:lnTo>
                    <a:pt x="16152" y="60808"/>
                  </a:lnTo>
                  <a:lnTo>
                    <a:pt x="14406" y="61450"/>
                  </a:lnTo>
                  <a:lnTo>
                    <a:pt x="12660" y="62101"/>
                  </a:lnTo>
                  <a:lnTo>
                    <a:pt x="10914" y="62760"/>
                  </a:lnTo>
                  <a:lnTo>
                    <a:pt x="9167" y="63428"/>
                  </a:lnTo>
                  <a:lnTo>
                    <a:pt x="7421" y="64104"/>
                  </a:lnTo>
                  <a:lnTo>
                    <a:pt x="5675" y="64790"/>
                  </a:lnTo>
                  <a:lnTo>
                    <a:pt x="3929" y="65484"/>
                  </a:lnTo>
                  <a:lnTo>
                    <a:pt x="0" y="57189"/>
                  </a:lnTo>
                  <a:lnTo>
                    <a:pt x="4758" y="55596"/>
                  </a:lnTo>
                  <a:lnTo>
                    <a:pt x="9429" y="53959"/>
                  </a:lnTo>
                  <a:lnTo>
                    <a:pt x="14013" y="52278"/>
                  </a:lnTo>
                  <a:lnTo>
                    <a:pt x="18510" y="50553"/>
                  </a:lnTo>
                  <a:lnTo>
                    <a:pt x="22919" y="48785"/>
                  </a:lnTo>
                  <a:lnTo>
                    <a:pt x="27241" y="46974"/>
                  </a:lnTo>
                  <a:lnTo>
                    <a:pt x="31476" y="45118"/>
                  </a:lnTo>
                  <a:lnTo>
                    <a:pt x="35623" y="43219"/>
                  </a:lnTo>
                  <a:lnTo>
                    <a:pt x="39683" y="41276"/>
                  </a:lnTo>
                  <a:lnTo>
                    <a:pt x="43656" y="39290"/>
                  </a:lnTo>
                  <a:lnTo>
                    <a:pt x="436" y="39290"/>
                  </a:lnTo>
                  <a:lnTo>
                    <a:pt x="436" y="31432"/>
                  </a:lnTo>
                  <a:lnTo>
                    <a:pt x="41036" y="31432"/>
                  </a:lnTo>
                  <a:lnTo>
                    <a:pt x="41036" y="19645"/>
                  </a:lnTo>
                  <a:lnTo>
                    <a:pt x="10040" y="1964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9" name="pg1569"/>
            <p:cNvSpPr/>
            <p:nvPr/>
          </p:nvSpPr>
          <p:spPr>
            <a:xfrm>
              <a:off x="7893411" y="4488312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0" name="pg1570"/>
            <p:cNvSpPr/>
            <p:nvPr/>
          </p:nvSpPr>
          <p:spPr>
            <a:xfrm>
              <a:off x="7893411" y="4506647"/>
              <a:ext cx="49331" cy="10914"/>
            </a:xfrm>
            <a:custGeom>
              <a:avLst/>
              <a:pathLst>
                <a:path w="49331" h="10914">
                  <a:moveTo>
                    <a:pt x="0" y="10914"/>
                  </a:moveTo>
                  <a:lnTo>
                    <a:pt x="49331" y="10914"/>
                  </a:lnTo>
                  <a:lnTo>
                    <a:pt x="493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1" name="pg1571"/>
            <p:cNvSpPr/>
            <p:nvPr/>
          </p:nvSpPr>
          <p:spPr>
            <a:xfrm>
              <a:off x="7979414" y="4436361"/>
              <a:ext cx="36234" cy="67667"/>
            </a:xfrm>
            <a:custGeom>
              <a:avLst/>
              <a:pathLst>
                <a:path w="36234" h="67667">
                  <a:moveTo>
                    <a:pt x="36234" y="0"/>
                  </a:moveTo>
                  <a:lnTo>
                    <a:pt x="36234" y="67230"/>
                  </a:lnTo>
                  <a:lnTo>
                    <a:pt x="28376" y="67230"/>
                  </a:lnTo>
                  <a:lnTo>
                    <a:pt x="28376" y="7421"/>
                  </a:lnTo>
                  <a:lnTo>
                    <a:pt x="7858" y="7421"/>
                  </a:lnTo>
                  <a:lnTo>
                    <a:pt x="7858" y="67667"/>
                  </a:lnTo>
                  <a:lnTo>
                    <a:pt x="0" y="67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2" name="pg1572"/>
            <p:cNvSpPr/>
            <p:nvPr/>
          </p:nvSpPr>
          <p:spPr>
            <a:xfrm>
              <a:off x="7975921" y="4453387"/>
              <a:ext cx="25320" cy="77271"/>
            </a:xfrm>
            <a:custGeom>
              <a:avLst/>
              <a:pathLst>
                <a:path w="25320" h="77271">
                  <a:moveTo>
                    <a:pt x="17899" y="0"/>
                  </a:moveTo>
                  <a:lnTo>
                    <a:pt x="25320" y="0"/>
                  </a:lnTo>
                  <a:lnTo>
                    <a:pt x="25303" y="6657"/>
                  </a:lnTo>
                  <a:lnTo>
                    <a:pt x="25250" y="12834"/>
                  </a:lnTo>
                  <a:lnTo>
                    <a:pt x="25163" y="18532"/>
                  </a:lnTo>
                  <a:lnTo>
                    <a:pt x="25041" y="23749"/>
                  </a:lnTo>
                  <a:lnTo>
                    <a:pt x="24884" y="28485"/>
                  </a:lnTo>
                  <a:lnTo>
                    <a:pt x="24691" y="32742"/>
                  </a:lnTo>
                  <a:lnTo>
                    <a:pt x="24464" y="36518"/>
                  </a:lnTo>
                  <a:lnTo>
                    <a:pt x="24203" y="39814"/>
                  </a:lnTo>
                  <a:lnTo>
                    <a:pt x="23906" y="42630"/>
                  </a:lnTo>
                  <a:lnTo>
                    <a:pt x="23574" y="44965"/>
                  </a:lnTo>
                  <a:lnTo>
                    <a:pt x="23196" y="47039"/>
                  </a:lnTo>
                  <a:lnTo>
                    <a:pt x="22762" y="49069"/>
                  </a:lnTo>
                  <a:lnTo>
                    <a:pt x="22271" y="51055"/>
                  </a:lnTo>
                  <a:lnTo>
                    <a:pt x="21723" y="52998"/>
                  </a:lnTo>
                  <a:lnTo>
                    <a:pt x="21118" y="54897"/>
                  </a:lnTo>
                  <a:lnTo>
                    <a:pt x="20457" y="56753"/>
                  </a:lnTo>
                  <a:lnTo>
                    <a:pt x="19739" y="58564"/>
                  </a:lnTo>
                  <a:lnTo>
                    <a:pt x="18964" y="60332"/>
                  </a:lnTo>
                  <a:lnTo>
                    <a:pt x="18132" y="62057"/>
                  </a:lnTo>
                  <a:lnTo>
                    <a:pt x="17244" y="63738"/>
                  </a:lnTo>
                  <a:lnTo>
                    <a:pt x="16299" y="65366"/>
                  </a:lnTo>
                  <a:lnTo>
                    <a:pt x="15297" y="66933"/>
                  </a:lnTo>
                  <a:lnTo>
                    <a:pt x="14238" y="68439"/>
                  </a:lnTo>
                  <a:lnTo>
                    <a:pt x="13123" y="69884"/>
                  </a:lnTo>
                  <a:lnTo>
                    <a:pt x="11950" y="71268"/>
                  </a:lnTo>
                  <a:lnTo>
                    <a:pt x="10721" y="72591"/>
                  </a:lnTo>
                  <a:lnTo>
                    <a:pt x="9436" y="73853"/>
                  </a:lnTo>
                  <a:lnTo>
                    <a:pt x="8093" y="75053"/>
                  </a:lnTo>
                  <a:lnTo>
                    <a:pt x="6694" y="76193"/>
                  </a:lnTo>
                  <a:lnTo>
                    <a:pt x="5238" y="77271"/>
                  </a:lnTo>
                  <a:lnTo>
                    <a:pt x="0" y="70723"/>
                  </a:lnTo>
                  <a:lnTo>
                    <a:pt x="1285" y="69736"/>
                  </a:lnTo>
                  <a:lnTo>
                    <a:pt x="2523" y="68697"/>
                  </a:lnTo>
                  <a:lnTo>
                    <a:pt x="3712" y="67606"/>
                  </a:lnTo>
                  <a:lnTo>
                    <a:pt x="4854" y="66462"/>
                  </a:lnTo>
                  <a:lnTo>
                    <a:pt x="5948" y="65266"/>
                  </a:lnTo>
                  <a:lnTo>
                    <a:pt x="6993" y="64017"/>
                  </a:lnTo>
                  <a:lnTo>
                    <a:pt x="7991" y="62716"/>
                  </a:lnTo>
                  <a:lnTo>
                    <a:pt x="8940" y="61363"/>
                  </a:lnTo>
                  <a:lnTo>
                    <a:pt x="9842" y="59957"/>
                  </a:lnTo>
                  <a:lnTo>
                    <a:pt x="10695" y="58499"/>
                  </a:lnTo>
                  <a:lnTo>
                    <a:pt x="11499" y="56995"/>
                  </a:lnTo>
                  <a:lnTo>
                    <a:pt x="12249" y="55452"/>
                  </a:lnTo>
                  <a:lnTo>
                    <a:pt x="12948" y="53869"/>
                  </a:lnTo>
                  <a:lnTo>
                    <a:pt x="13594" y="52247"/>
                  </a:lnTo>
                  <a:lnTo>
                    <a:pt x="14188" y="50586"/>
                  </a:lnTo>
                  <a:lnTo>
                    <a:pt x="14729" y="48886"/>
                  </a:lnTo>
                  <a:lnTo>
                    <a:pt x="15218" y="47146"/>
                  </a:lnTo>
                  <a:lnTo>
                    <a:pt x="15655" y="45367"/>
                  </a:lnTo>
                  <a:lnTo>
                    <a:pt x="16039" y="43549"/>
                  </a:lnTo>
                  <a:lnTo>
                    <a:pt x="16371" y="41691"/>
                  </a:lnTo>
                  <a:lnTo>
                    <a:pt x="16661" y="39585"/>
                  </a:lnTo>
                  <a:lnTo>
                    <a:pt x="16921" y="37020"/>
                  </a:lnTo>
                  <a:lnTo>
                    <a:pt x="17150" y="33997"/>
                  </a:lnTo>
                  <a:lnTo>
                    <a:pt x="17348" y="30515"/>
                  </a:lnTo>
                  <a:lnTo>
                    <a:pt x="17517" y="26575"/>
                  </a:lnTo>
                  <a:lnTo>
                    <a:pt x="17654" y="22177"/>
                  </a:lnTo>
                  <a:lnTo>
                    <a:pt x="17761" y="17320"/>
                  </a:lnTo>
                  <a:lnTo>
                    <a:pt x="17837" y="12005"/>
                  </a:lnTo>
                  <a:lnTo>
                    <a:pt x="17883" y="62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3" name="pg1573"/>
            <p:cNvSpPr/>
            <p:nvPr/>
          </p:nvSpPr>
          <p:spPr>
            <a:xfrm>
              <a:off x="7999496" y="4506647"/>
              <a:ext cx="18335" cy="23574"/>
            </a:xfrm>
            <a:custGeom>
              <a:avLst/>
              <a:pathLst>
                <a:path w="18335" h="23574">
                  <a:moveTo>
                    <a:pt x="6111" y="0"/>
                  </a:moveTo>
                  <a:lnTo>
                    <a:pt x="7569" y="1842"/>
                  </a:lnTo>
                  <a:lnTo>
                    <a:pt x="8975" y="3702"/>
                  </a:lnTo>
                  <a:lnTo>
                    <a:pt x="10329" y="5579"/>
                  </a:lnTo>
                  <a:lnTo>
                    <a:pt x="11630" y="7473"/>
                  </a:lnTo>
                  <a:lnTo>
                    <a:pt x="12878" y="9386"/>
                  </a:lnTo>
                  <a:lnTo>
                    <a:pt x="14074" y="11315"/>
                  </a:lnTo>
                  <a:lnTo>
                    <a:pt x="15218" y="13262"/>
                  </a:lnTo>
                  <a:lnTo>
                    <a:pt x="16309" y="15227"/>
                  </a:lnTo>
                  <a:lnTo>
                    <a:pt x="17348" y="17209"/>
                  </a:lnTo>
                  <a:lnTo>
                    <a:pt x="18335" y="19208"/>
                  </a:lnTo>
                  <a:lnTo>
                    <a:pt x="11350" y="23574"/>
                  </a:lnTo>
                  <a:lnTo>
                    <a:pt x="10451" y="21570"/>
                  </a:lnTo>
                  <a:lnTo>
                    <a:pt x="9499" y="19575"/>
                  </a:lnTo>
                  <a:lnTo>
                    <a:pt x="8495" y="17589"/>
                  </a:lnTo>
                  <a:lnTo>
                    <a:pt x="7439" y="15611"/>
                  </a:lnTo>
                  <a:lnTo>
                    <a:pt x="6330" y="13642"/>
                  </a:lnTo>
                  <a:lnTo>
                    <a:pt x="5168" y="11682"/>
                  </a:lnTo>
                  <a:lnTo>
                    <a:pt x="3955" y="9730"/>
                  </a:lnTo>
                  <a:lnTo>
                    <a:pt x="2689" y="7788"/>
                  </a:lnTo>
                  <a:lnTo>
                    <a:pt x="1370" y="5854"/>
                  </a:lnTo>
                  <a:lnTo>
                    <a:pt x="0" y="392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4" name="pg1574"/>
            <p:cNvSpPr/>
            <p:nvPr/>
          </p:nvSpPr>
          <p:spPr>
            <a:xfrm>
              <a:off x="8016522" y="4429812"/>
              <a:ext cx="56753" cy="100845"/>
            </a:xfrm>
            <a:custGeom>
              <a:avLst/>
              <a:pathLst>
                <a:path w="56753" h="100845">
                  <a:moveTo>
                    <a:pt x="15716" y="0"/>
                  </a:moveTo>
                  <a:lnTo>
                    <a:pt x="23574" y="2182"/>
                  </a:lnTo>
                  <a:lnTo>
                    <a:pt x="23216" y="3833"/>
                  </a:lnTo>
                  <a:lnTo>
                    <a:pt x="22840" y="5465"/>
                  </a:lnTo>
                  <a:lnTo>
                    <a:pt x="22448" y="7081"/>
                  </a:lnTo>
                  <a:lnTo>
                    <a:pt x="22037" y="8678"/>
                  </a:lnTo>
                  <a:lnTo>
                    <a:pt x="21609" y="10259"/>
                  </a:lnTo>
                  <a:lnTo>
                    <a:pt x="21164" y="11822"/>
                  </a:lnTo>
                  <a:lnTo>
                    <a:pt x="20701" y="13367"/>
                  </a:lnTo>
                  <a:lnTo>
                    <a:pt x="20221" y="14895"/>
                  </a:lnTo>
                  <a:lnTo>
                    <a:pt x="19723" y="16406"/>
                  </a:lnTo>
                  <a:lnTo>
                    <a:pt x="19208" y="17899"/>
                  </a:lnTo>
                  <a:lnTo>
                    <a:pt x="56753" y="17899"/>
                  </a:lnTo>
                  <a:lnTo>
                    <a:pt x="56716" y="29782"/>
                  </a:lnTo>
                  <a:lnTo>
                    <a:pt x="56604" y="40635"/>
                  </a:lnTo>
                  <a:lnTo>
                    <a:pt x="56419" y="50457"/>
                  </a:lnTo>
                  <a:lnTo>
                    <a:pt x="56159" y="59250"/>
                  </a:lnTo>
                  <a:lnTo>
                    <a:pt x="55825" y="67012"/>
                  </a:lnTo>
                  <a:lnTo>
                    <a:pt x="55417" y="73744"/>
                  </a:lnTo>
                  <a:lnTo>
                    <a:pt x="54934" y="79445"/>
                  </a:lnTo>
                  <a:lnTo>
                    <a:pt x="54378" y="84116"/>
                  </a:lnTo>
                  <a:lnTo>
                    <a:pt x="53747" y="87757"/>
                  </a:lnTo>
                  <a:lnTo>
                    <a:pt x="53042" y="90368"/>
                  </a:lnTo>
                  <a:lnTo>
                    <a:pt x="52245" y="92359"/>
                  </a:lnTo>
                  <a:lnTo>
                    <a:pt x="51339" y="94140"/>
                  </a:lnTo>
                  <a:lnTo>
                    <a:pt x="50324" y="95711"/>
                  </a:lnTo>
                  <a:lnTo>
                    <a:pt x="49200" y="97074"/>
                  </a:lnTo>
                  <a:lnTo>
                    <a:pt x="47967" y="98226"/>
                  </a:lnTo>
                  <a:lnTo>
                    <a:pt x="46624" y="99169"/>
                  </a:lnTo>
                  <a:lnTo>
                    <a:pt x="45173" y="99902"/>
                  </a:lnTo>
                  <a:lnTo>
                    <a:pt x="43612" y="100426"/>
                  </a:lnTo>
                  <a:lnTo>
                    <a:pt x="41942" y="100741"/>
                  </a:lnTo>
                  <a:lnTo>
                    <a:pt x="40163" y="100845"/>
                  </a:lnTo>
                  <a:lnTo>
                    <a:pt x="39447" y="100828"/>
                  </a:lnTo>
                  <a:lnTo>
                    <a:pt x="38696" y="100776"/>
                  </a:lnTo>
                  <a:lnTo>
                    <a:pt x="37911" y="100688"/>
                  </a:lnTo>
                  <a:lnTo>
                    <a:pt x="37090" y="100566"/>
                  </a:lnTo>
                  <a:lnTo>
                    <a:pt x="36234" y="100409"/>
                  </a:lnTo>
                  <a:lnTo>
                    <a:pt x="35344" y="100217"/>
                  </a:lnTo>
                  <a:lnTo>
                    <a:pt x="34418" y="99990"/>
                  </a:lnTo>
                  <a:lnTo>
                    <a:pt x="33458" y="99728"/>
                  </a:lnTo>
                  <a:lnTo>
                    <a:pt x="32462" y="99431"/>
                  </a:lnTo>
                  <a:lnTo>
                    <a:pt x="31432" y="99099"/>
                  </a:lnTo>
                  <a:lnTo>
                    <a:pt x="29686" y="90368"/>
                  </a:lnTo>
                  <a:lnTo>
                    <a:pt x="30720" y="90700"/>
                  </a:lnTo>
                  <a:lnTo>
                    <a:pt x="31729" y="90997"/>
                  </a:lnTo>
                  <a:lnTo>
                    <a:pt x="32711" y="91259"/>
                  </a:lnTo>
                  <a:lnTo>
                    <a:pt x="33667" y="91486"/>
                  </a:lnTo>
                  <a:lnTo>
                    <a:pt x="34597" y="91678"/>
                  </a:lnTo>
                  <a:lnTo>
                    <a:pt x="35501" y="91835"/>
                  </a:lnTo>
                  <a:lnTo>
                    <a:pt x="36378" y="91957"/>
                  </a:lnTo>
                  <a:lnTo>
                    <a:pt x="37230" y="92044"/>
                  </a:lnTo>
                  <a:lnTo>
                    <a:pt x="38055" y="92097"/>
                  </a:lnTo>
                  <a:lnTo>
                    <a:pt x="38854" y="92114"/>
                  </a:lnTo>
                  <a:lnTo>
                    <a:pt x="39703" y="92051"/>
                  </a:lnTo>
                  <a:lnTo>
                    <a:pt x="40504" y="91861"/>
                  </a:lnTo>
                  <a:lnTo>
                    <a:pt x="41257" y="91544"/>
                  </a:lnTo>
                  <a:lnTo>
                    <a:pt x="41962" y="91101"/>
                  </a:lnTo>
                  <a:lnTo>
                    <a:pt x="42619" y="90532"/>
                  </a:lnTo>
                  <a:lnTo>
                    <a:pt x="43228" y="89835"/>
                  </a:lnTo>
                  <a:lnTo>
                    <a:pt x="43789" y="89012"/>
                  </a:lnTo>
                  <a:lnTo>
                    <a:pt x="44302" y="88063"/>
                  </a:lnTo>
                  <a:lnTo>
                    <a:pt x="44767" y="86987"/>
                  </a:lnTo>
                  <a:lnTo>
                    <a:pt x="45184" y="85784"/>
                  </a:lnTo>
                  <a:lnTo>
                    <a:pt x="45566" y="84049"/>
                  </a:lnTo>
                  <a:lnTo>
                    <a:pt x="45926" y="81375"/>
                  </a:lnTo>
                  <a:lnTo>
                    <a:pt x="46264" y="77762"/>
                  </a:lnTo>
                  <a:lnTo>
                    <a:pt x="46581" y="73211"/>
                  </a:lnTo>
                  <a:lnTo>
                    <a:pt x="46875" y="67721"/>
                  </a:lnTo>
                  <a:lnTo>
                    <a:pt x="47148" y="61293"/>
                  </a:lnTo>
                  <a:lnTo>
                    <a:pt x="47399" y="53926"/>
                  </a:lnTo>
                  <a:lnTo>
                    <a:pt x="47628" y="45620"/>
                  </a:lnTo>
                  <a:lnTo>
                    <a:pt x="47836" y="36376"/>
                  </a:lnTo>
                  <a:lnTo>
                    <a:pt x="48021" y="26193"/>
                  </a:lnTo>
                  <a:lnTo>
                    <a:pt x="16152" y="26193"/>
                  </a:lnTo>
                  <a:lnTo>
                    <a:pt x="15353" y="28175"/>
                  </a:lnTo>
                  <a:lnTo>
                    <a:pt x="14528" y="30105"/>
                  </a:lnTo>
                  <a:lnTo>
                    <a:pt x="13677" y="31982"/>
                  </a:lnTo>
                  <a:lnTo>
                    <a:pt x="12800" y="33807"/>
                  </a:lnTo>
                  <a:lnTo>
                    <a:pt x="11896" y="35579"/>
                  </a:lnTo>
                  <a:lnTo>
                    <a:pt x="10966" y="37299"/>
                  </a:lnTo>
                  <a:lnTo>
                    <a:pt x="10010" y="38967"/>
                  </a:lnTo>
                  <a:lnTo>
                    <a:pt x="9028" y="40582"/>
                  </a:lnTo>
                  <a:lnTo>
                    <a:pt x="8019" y="42145"/>
                  </a:lnTo>
                  <a:lnTo>
                    <a:pt x="6985" y="43656"/>
                  </a:lnTo>
                  <a:lnTo>
                    <a:pt x="0" y="37980"/>
                  </a:lnTo>
                  <a:lnTo>
                    <a:pt x="2200" y="34457"/>
                  </a:lnTo>
                  <a:lnTo>
                    <a:pt x="4260" y="30873"/>
                  </a:lnTo>
                  <a:lnTo>
                    <a:pt x="6181" y="27228"/>
                  </a:lnTo>
                  <a:lnTo>
                    <a:pt x="7962" y="23521"/>
                  </a:lnTo>
                  <a:lnTo>
                    <a:pt x="9604" y="19754"/>
                  </a:lnTo>
                  <a:lnTo>
                    <a:pt x="11106" y="15925"/>
                  </a:lnTo>
                  <a:lnTo>
                    <a:pt x="12468" y="12036"/>
                  </a:lnTo>
                  <a:lnTo>
                    <a:pt x="13690" y="8085"/>
                  </a:lnTo>
                  <a:lnTo>
                    <a:pt x="14773" y="40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5" name="pg1575"/>
            <p:cNvSpPr/>
            <p:nvPr/>
          </p:nvSpPr>
          <p:spPr>
            <a:xfrm>
              <a:off x="8019578" y="4466047"/>
              <a:ext cx="39727" cy="44092"/>
            </a:xfrm>
            <a:custGeom>
              <a:avLst/>
              <a:pathLst>
                <a:path w="39727" h="44092">
                  <a:moveTo>
                    <a:pt x="30559" y="14406"/>
                  </a:moveTo>
                  <a:lnTo>
                    <a:pt x="31908" y="17030"/>
                  </a:lnTo>
                  <a:lnTo>
                    <a:pt x="33161" y="19662"/>
                  </a:lnTo>
                  <a:lnTo>
                    <a:pt x="34318" y="22303"/>
                  </a:lnTo>
                  <a:lnTo>
                    <a:pt x="35379" y="24953"/>
                  </a:lnTo>
                  <a:lnTo>
                    <a:pt x="36343" y="27612"/>
                  </a:lnTo>
                  <a:lnTo>
                    <a:pt x="37212" y="30279"/>
                  </a:lnTo>
                  <a:lnTo>
                    <a:pt x="37985" y="32956"/>
                  </a:lnTo>
                  <a:lnTo>
                    <a:pt x="38661" y="35640"/>
                  </a:lnTo>
                  <a:lnTo>
                    <a:pt x="39242" y="38334"/>
                  </a:lnTo>
                  <a:lnTo>
                    <a:pt x="39727" y="41036"/>
                  </a:lnTo>
                  <a:lnTo>
                    <a:pt x="30995" y="43656"/>
                  </a:lnTo>
                  <a:lnTo>
                    <a:pt x="30122" y="37544"/>
                  </a:lnTo>
                  <a:lnTo>
                    <a:pt x="27485" y="38474"/>
                  </a:lnTo>
                  <a:lnTo>
                    <a:pt x="24814" y="39343"/>
                  </a:lnTo>
                  <a:lnTo>
                    <a:pt x="22107" y="40150"/>
                  </a:lnTo>
                  <a:lnTo>
                    <a:pt x="19365" y="40897"/>
                  </a:lnTo>
                  <a:lnTo>
                    <a:pt x="16589" y="41582"/>
                  </a:lnTo>
                  <a:lnTo>
                    <a:pt x="13777" y="42206"/>
                  </a:lnTo>
                  <a:lnTo>
                    <a:pt x="10931" y="42770"/>
                  </a:lnTo>
                  <a:lnTo>
                    <a:pt x="8050" y="43272"/>
                  </a:lnTo>
                  <a:lnTo>
                    <a:pt x="5133" y="43713"/>
                  </a:lnTo>
                  <a:lnTo>
                    <a:pt x="2182" y="44092"/>
                  </a:lnTo>
                  <a:lnTo>
                    <a:pt x="0" y="36234"/>
                  </a:lnTo>
                  <a:lnTo>
                    <a:pt x="1554" y="33672"/>
                  </a:lnTo>
                  <a:lnTo>
                    <a:pt x="3073" y="30873"/>
                  </a:lnTo>
                  <a:lnTo>
                    <a:pt x="4557" y="27839"/>
                  </a:lnTo>
                  <a:lnTo>
                    <a:pt x="6007" y="24569"/>
                  </a:lnTo>
                  <a:lnTo>
                    <a:pt x="7421" y="21064"/>
                  </a:lnTo>
                  <a:lnTo>
                    <a:pt x="8801" y="17322"/>
                  </a:lnTo>
                  <a:lnTo>
                    <a:pt x="10145" y="13345"/>
                  </a:lnTo>
                  <a:lnTo>
                    <a:pt x="11455" y="9132"/>
                  </a:lnTo>
                  <a:lnTo>
                    <a:pt x="12730" y="4684"/>
                  </a:lnTo>
                  <a:lnTo>
                    <a:pt x="13969" y="0"/>
                  </a:lnTo>
                  <a:lnTo>
                    <a:pt x="22701" y="2619"/>
                  </a:lnTo>
                  <a:lnTo>
                    <a:pt x="21308" y="7185"/>
                  </a:lnTo>
                  <a:lnTo>
                    <a:pt x="19924" y="11455"/>
                  </a:lnTo>
                  <a:lnTo>
                    <a:pt x="18549" y="15428"/>
                  </a:lnTo>
                  <a:lnTo>
                    <a:pt x="17183" y="19103"/>
                  </a:lnTo>
                  <a:lnTo>
                    <a:pt x="15825" y="22482"/>
                  </a:lnTo>
                  <a:lnTo>
                    <a:pt x="14476" y="25565"/>
                  </a:lnTo>
                  <a:lnTo>
                    <a:pt x="13136" y="28350"/>
                  </a:lnTo>
                  <a:lnTo>
                    <a:pt x="11804" y="30838"/>
                  </a:lnTo>
                  <a:lnTo>
                    <a:pt x="10481" y="33030"/>
                  </a:lnTo>
                  <a:lnTo>
                    <a:pt x="9167" y="34925"/>
                  </a:lnTo>
                  <a:lnTo>
                    <a:pt x="11005" y="34719"/>
                  </a:lnTo>
                  <a:lnTo>
                    <a:pt x="12852" y="34453"/>
                  </a:lnTo>
                  <a:lnTo>
                    <a:pt x="14707" y="34126"/>
                  </a:lnTo>
                  <a:lnTo>
                    <a:pt x="16571" y="33737"/>
                  </a:lnTo>
                  <a:lnTo>
                    <a:pt x="18444" y="33287"/>
                  </a:lnTo>
                  <a:lnTo>
                    <a:pt x="20326" y="32777"/>
                  </a:lnTo>
                  <a:lnTo>
                    <a:pt x="22216" y="32205"/>
                  </a:lnTo>
                  <a:lnTo>
                    <a:pt x="24115" y="31572"/>
                  </a:lnTo>
                  <a:lnTo>
                    <a:pt x="26023" y="30878"/>
                  </a:lnTo>
                  <a:lnTo>
                    <a:pt x="27939" y="30122"/>
                  </a:lnTo>
                  <a:lnTo>
                    <a:pt x="27490" y="28725"/>
                  </a:lnTo>
                  <a:lnTo>
                    <a:pt x="27014" y="27328"/>
                  </a:lnTo>
                  <a:lnTo>
                    <a:pt x="26512" y="25931"/>
                  </a:lnTo>
                  <a:lnTo>
                    <a:pt x="25984" y="24534"/>
                  </a:lnTo>
                  <a:lnTo>
                    <a:pt x="25429" y="23137"/>
                  </a:lnTo>
                  <a:lnTo>
                    <a:pt x="24849" y="21740"/>
                  </a:lnTo>
                  <a:lnTo>
                    <a:pt x="24242" y="20343"/>
                  </a:lnTo>
                  <a:lnTo>
                    <a:pt x="23609" y="18946"/>
                  </a:lnTo>
                  <a:lnTo>
                    <a:pt x="22950" y="17549"/>
                  </a:lnTo>
                  <a:lnTo>
                    <a:pt x="22264" y="1615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6" name="pg1576"/>
            <p:cNvSpPr/>
            <p:nvPr/>
          </p:nvSpPr>
          <p:spPr>
            <a:xfrm>
              <a:off x="8092047" y="4435488"/>
              <a:ext cx="90804" cy="27939"/>
            </a:xfrm>
            <a:custGeom>
              <a:avLst/>
              <a:pathLst>
                <a:path w="90804" h="27939">
                  <a:moveTo>
                    <a:pt x="0" y="0"/>
                  </a:moveTo>
                  <a:lnTo>
                    <a:pt x="90804" y="0"/>
                  </a:lnTo>
                  <a:lnTo>
                    <a:pt x="90804" y="7858"/>
                  </a:lnTo>
                  <a:lnTo>
                    <a:pt x="89992" y="9866"/>
                  </a:lnTo>
                  <a:lnTo>
                    <a:pt x="89128" y="11874"/>
                  </a:lnTo>
                  <a:lnTo>
                    <a:pt x="88211" y="13882"/>
                  </a:lnTo>
                  <a:lnTo>
                    <a:pt x="87242" y="15890"/>
                  </a:lnTo>
                  <a:lnTo>
                    <a:pt x="86221" y="17899"/>
                  </a:lnTo>
                  <a:lnTo>
                    <a:pt x="85147" y="19907"/>
                  </a:lnTo>
                  <a:lnTo>
                    <a:pt x="84020" y="21915"/>
                  </a:lnTo>
                  <a:lnTo>
                    <a:pt x="82842" y="23923"/>
                  </a:lnTo>
                  <a:lnTo>
                    <a:pt x="81610" y="25931"/>
                  </a:lnTo>
                  <a:lnTo>
                    <a:pt x="80327" y="27939"/>
                  </a:lnTo>
                  <a:lnTo>
                    <a:pt x="72905" y="23574"/>
                  </a:lnTo>
                  <a:lnTo>
                    <a:pt x="73844" y="22085"/>
                  </a:lnTo>
                  <a:lnTo>
                    <a:pt x="74739" y="20588"/>
                  </a:lnTo>
                  <a:lnTo>
                    <a:pt x="75590" y="19082"/>
                  </a:lnTo>
                  <a:lnTo>
                    <a:pt x="76398" y="17567"/>
                  </a:lnTo>
                  <a:lnTo>
                    <a:pt x="77162" y="16043"/>
                  </a:lnTo>
                  <a:lnTo>
                    <a:pt x="77882" y="14511"/>
                  </a:lnTo>
                  <a:lnTo>
                    <a:pt x="78559" y="12970"/>
                  </a:lnTo>
                  <a:lnTo>
                    <a:pt x="79192" y="11420"/>
                  </a:lnTo>
                  <a:lnTo>
                    <a:pt x="79781" y="9861"/>
                  </a:lnTo>
                  <a:lnTo>
                    <a:pt x="80327" y="8294"/>
                  </a:lnTo>
                  <a:lnTo>
                    <a:pt x="0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7" name="pg1577"/>
            <p:cNvSpPr/>
            <p:nvPr/>
          </p:nvSpPr>
          <p:spPr>
            <a:xfrm>
              <a:off x="8108636" y="4449458"/>
              <a:ext cx="25757" cy="22701"/>
            </a:xfrm>
            <a:custGeom>
              <a:avLst/>
              <a:pathLst>
                <a:path w="25757" h="22701">
                  <a:moveTo>
                    <a:pt x="6111" y="0"/>
                  </a:moveTo>
                  <a:lnTo>
                    <a:pt x="8272" y="1331"/>
                  </a:lnTo>
                  <a:lnTo>
                    <a:pt x="10390" y="2706"/>
                  </a:lnTo>
                  <a:lnTo>
                    <a:pt x="12463" y="4125"/>
                  </a:lnTo>
                  <a:lnTo>
                    <a:pt x="14493" y="5588"/>
                  </a:lnTo>
                  <a:lnTo>
                    <a:pt x="16480" y="7094"/>
                  </a:lnTo>
                  <a:lnTo>
                    <a:pt x="18422" y="8643"/>
                  </a:lnTo>
                  <a:lnTo>
                    <a:pt x="20321" y="10237"/>
                  </a:lnTo>
                  <a:lnTo>
                    <a:pt x="22177" y="11874"/>
                  </a:lnTo>
                  <a:lnTo>
                    <a:pt x="23989" y="13555"/>
                  </a:lnTo>
                  <a:lnTo>
                    <a:pt x="25757" y="15279"/>
                  </a:lnTo>
                  <a:lnTo>
                    <a:pt x="19645" y="22701"/>
                  </a:lnTo>
                  <a:lnTo>
                    <a:pt x="17798" y="20727"/>
                  </a:lnTo>
                  <a:lnTo>
                    <a:pt x="15925" y="18824"/>
                  </a:lnTo>
                  <a:lnTo>
                    <a:pt x="14026" y="16991"/>
                  </a:lnTo>
                  <a:lnTo>
                    <a:pt x="12101" y="15227"/>
                  </a:lnTo>
                  <a:lnTo>
                    <a:pt x="10150" y="13533"/>
                  </a:lnTo>
                  <a:lnTo>
                    <a:pt x="8172" y="11909"/>
                  </a:lnTo>
                  <a:lnTo>
                    <a:pt x="6168" y="10355"/>
                  </a:lnTo>
                  <a:lnTo>
                    <a:pt x="4138" y="8870"/>
                  </a:lnTo>
                  <a:lnTo>
                    <a:pt x="2082" y="74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8" name="pg1578"/>
            <p:cNvSpPr/>
            <p:nvPr/>
          </p:nvSpPr>
          <p:spPr>
            <a:xfrm>
              <a:off x="8090301" y="4451640"/>
              <a:ext cx="94734" cy="79017"/>
            </a:xfrm>
            <a:custGeom>
              <a:avLst/>
              <a:pathLst>
                <a:path w="94734" h="79017">
                  <a:moveTo>
                    <a:pt x="0" y="37980"/>
                  </a:moveTo>
                  <a:lnTo>
                    <a:pt x="47585" y="37980"/>
                  </a:lnTo>
                  <a:lnTo>
                    <a:pt x="48170" y="36387"/>
                  </a:lnTo>
                  <a:lnTo>
                    <a:pt x="48702" y="34750"/>
                  </a:lnTo>
                  <a:lnTo>
                    <a:pt x="49183" y="33069"/>
                  </a:lnTo>
                  <a:lnTo>
                    <a:pt x="49610" y="31345"/>
                  </a:lnTo>
                  <a:lnTo>
                    <a:pt x="49986" y="29577"/>
                  </a:lnTo>
                  <a:lnTo>
                    <a:pt x="50309" y="27765"/>
                  </a:lnTo>
                  <a:lnTo>
                    <a:pt x="50580" y="25909"/>
                  </a:lnTo>
                  <a:lnTo>
                    <a:pt x="50798" y="24010"/>
                  </a:lnTo>
                  <a:lnTo>
                    <a:pt x="50964" y="22068"/>
                  </a:lnTo>
                  <a:lnTo>
                    <a:pt x="51077" y="20081"/>
                  </a:lnTo>
                  <a:lnTo>
                    <a:pt x="51077" y="0"/>
                  </a:lnTo>
                  <a:lnTo>
                    <a:pt x="59809" y="0"/>
                  </a:lnTo>
                  <a:lnTo>
                    <a:pt x="59809" y="21391"/>
                  </a:lnTo>
                  <a:lnTo>
                    <a:pt x="59782" y="23050"/>
                  </a:lnTo>
                  <a:lnTo>
                    <a:pt x="59704" y="24709"/>
                  </a:lnTo>
                  <a:lnTo>
                    <a:pt x="59573" y="26368"/>
                  </a:lnTo>
                  <a:lnTo>
                    <a:pt x="59389" y="28027"/>
                  </a:lnTo>
                  <a:lnTo>
                    <a:pt x="59154" y="29686"/>
                  </a:lnTo>
                  <a:lnTo>
                    <a:pt x="58866" y="31345"/>
                  </a:lnTo>
                  <a:lnTo>
                    <a:pt x="58525" y="33004"/>
                  </a:lnTo>
                  <a:lnTo>
                    <a:pt x="58132" y="34663"/>
                  </a:lnTo>
                  <a:lnTo>
                    <a:pt x="57687" y="36322"/>
                  </a:lnTo>
                  <a:lnTo>
                    <a:pt x="57189" y="37980"/>
                  </a:lnTo>
                  <a:lnTo>
                    <a:pt x="94734" y="37980"/>
                  </a:lnTo>
                  <a:lnTo>
                    <a:pt x="94734" y="46275"/>
                  </a:lnTo>
                  <a:lnTo>
                    <a:pt x="54133" y="46275"/>
                  </a:lnTo>
                  <a:lnTo>
                    <a:pt x="51789" y="50453"/>
                  </a:lnTo>
                  <a:lnTo>
                    <a:pt x="48947" y="54430"/>
                  </a:lnTo>
                  <a:lnTo>
                    <a:pt x="45607" y="58206"/>
                  </a:lnTo>
                  <a:lnTo>
                    <a:pt x="41770" y="61782"/>
                  </a:lnTo>
                  <a:lnTo>
                    <a:pt x="37435" y="65156"/>
                  </a:lnTo>
                  <a:lnTo>
                    <a:pt x="32602" y="68330"/>
                  </a:lnTo>
                  <a:lnTo>
                    <a:pt x="27272" y="71303"/>
                  </a:lnTo>
                  <a:lnTo>
                    <a:pt x="21443" y="74075"/>
                  </a:lnTo>
                  <a:lnTo>
                    <a:pt x="15118" y="76647"/>
                  </a:lnTo>
                  <a:lnTo>
                    <a:pt x="8294" y="79017"/>
                  </a:lnTo>
                  <a:lnTo>
                    <a:pt x="1309" y="71596"/>
                  </a:lnTo>
                  <a:lnTo>
                    <a:pt x="7386" y="69692"/>
                  </a:lnTo>
                  <a:lnTo>
                    <a:pt x="13044" y="67649"/>
                  </a:lnTo>
                  <a:lnTo>
                    <a:pt x="18283" y="65466"/>
                  </a:lnTo>
                  <a:lnTo>
                    <a:pt x="23102" y="63144"/>
                  </a:lnTo>
                  <a:lnTo>
                    <a:pt x="27503" y="60682"/>
                  </a:lnTo>
                  <a:lnTo>
                    <a:pt x="31484" y="58080"/>
                  </a:lnTo>
                  <a:lnTo>
                    <a:pt x="35047" y="55338"/>
                  </a:lnTo>
                  <a:lnTo>
                    <a:pt x="38190" y="52457"/>
                  </a:lnTo>
                  <a:lnTo>
                    <a:pt x="40914" y="49436"/>
                  </a:lnTo>
                  <a:lnTo>
                    <a:pt x="43219" y="46275"/>
                  </a:lnTo>
                  <a:lnTo>
                    <a:pt x="0" y="462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9" name="pg1579"/>
            <p:cNvSpPr/>
            <p:nvPr/>
          </p:nvSpPr>
          <p:spPr>
            <a:xfrm>
              <a:off x="8097286" y="4463864"/>
              <a:ext cx="25320" cy="22701"/>
            </a:xfrm>
            <a:custGeom>
              <a:avLst/>
              <a:pathLst>
                <a:path w="25320" h="22701">
                  <a:moveTo>
                    <a:pt x="6111" y="0"/>
                  </a:moveTo>
                  <a:lnTo>
                    <a:pt x="8189" y="1331"/>
                  </a:lnTo>
                  <a:lnTo>
                    <a:pt x="10233" y="2706"/>
                  </a:lnTo>
                  <a:lnTo>
                    <a:pt x="12241" y="4125"/>
                  </a:lnTo>
                  <a:lnTo>
                    <a:pt x="14214" y="5587"/>
                  </a:lnTo>
                  <a:lnTo>
                    <a:pt x="16152" y="7094"/>
                  </a:lnTo>
                  <a:lnTo>
                    <a:pt x="18056" y="8643"/>
                  </a:lnTo>
                  <a:lnTo>
                    <a:pt x="19924" y="10237"/>
                  </a:lnTo>
                  <a:lnTo>
                    <a:pt x="21758" y="11874"/>
                  </a:lnTo>
                  <a:lnTo>
                    <a:pt x="23556" y="13555"/>
                  </a:lnTo>
                  <a:lnTo>
                    <a:pt x="25320" y="15279"/>
                  </a:lnTo>
                  <a:lnTo>
                    <a:pt x="19208" y="22701"/>
                  </a:lnTo>
                  <a:lnTo>
                    <a:pt x="17366" y="20727"/>
                  </a:lnTo>
                  <a:lnTo>
                    <a:pt x="15506" y="18824"/>
                  </a:lnTo>
                  <a:lnTo>
                    <a:pt x="13629" y="16991"/>
                  </a:lnTo>
                  <a:lnTo>
                    <a:pt x="11734" y="15227"/>
                  </a:lnTo>
                  <a:lnTo>
                    <a:pt x="9822" y="13533"/>
                  </a:lnTo>
                  <a:lnTo>
                    <a:pt x="7893" y="11909"/>
                  </a:lnTo>
                  <a:lnTo>
                    <a:pt x="5945" y="10355"/>
                  </a:lnTo>
                  <a:lnTo>
                    <a:pt x="3981" y="8870"/>
                  </a:lnTo>
                  <a:lnTo>
                    <a:pt x="1999" y="7456"/>
                  </a:lnTo>
                  <a:lnTo>
                    <a:pt x="0" y="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0" name="pg1580"/>
            <p:cNvSpPr/>
            <p:nvPr/>
          </p:nvSpPr>
          <p:spPr>
            <a:xfrm>
              <a:off x="8144871" y="4503591"/>
              <a:ext cx="37980" cy="27066"/>
            </a:xfrm>
            <a:custGeom>
              <a:avLst/>
              <a:pathLst>
                <a:path w="37980" h="27066">
                  <a:moveTo>
                    <a:pt x="5675" y="0"/>
                  </a:moveTo>
                  <a:lnTo>
                    <a:pt x="9141" y="1689"/>
                  </a:lnTo>
                  <a:lnTo>
                    <a:pt x="12555" y="3440"/>
                  </a:lnTo>
                  <a:lnTo>
                    <a:pt x="15917" y="5251"/>
                  </a:lnTo>
                  <a:lnTo>
                    <a:pt x="19226" y="7124"/>
                  </a:lnTo>
                  <a:lnTo>
                    <a:pt x="22482" y="9058"/>
                  </a:lnTo>
                  <a:lnTo>
                    <a:pt x="25687" y="11053"/>
                  </a:lnTo>
                  <a:lnTo>
                    <a:pt x="28839" y="13109"/>
                  </a:lnTo>
                  <a:lnTo>
                    <a:pt x="31938" y="15227"/>
                  </a:lnTo>
                  <a:lnTo>
                    <a:pt x="34986" y="17405"/>
                  </a:lnTo>
                  <a:lnTo>
                    <a:pt x="37980" y="19645"/>
                  </a:lnTo>
                  <a:lnTo>
                    <a:pt x="30995" y="27066"/>
                  </a:lnTo>
                  <a:lnTo>
                    <a:pt x="28171" y="24744"/>
                  </a:lnTo>
                  <a:lnTo>
                    <a:pt x="25285" y="22491"/>
                  </a:lnTo>
                  <a:lnTo>
                    <a:pt x="22338" y="20308"/>
                  </a:lnTo>
                  <a:lnTo>
                    <a:pt x="19330" y="18195"/>
                  </a:lnTo>
                  <a:lnTo>
                    <a:pt x="16261" y="16152"/>
                  </a:lnTo>
                  <a:lnTo>
                    <a:pt x="13131" y="14179"/>
                  </a:lnTo>
                  <a:lnTo>
                    <a:pt x="9940" y="12276"/>
                  </a:lnTo>
                  <a:lnTo>
                    <a:pt x="6688" y="10442"/>
                  </a:lnTo>
                  <a:lnTo>
                    <a:pt x="3374" y="8678"/>
                  </a:lnTo>
                  <a:lnTo>
                    <a:pt x="0" y="698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1" name="pg1581"/>
            <p:cNvSpPr/>
            <p:nvPr/>
          </p:nvSpPr>
          <p:spPr>
            <a:xfrm>
              <a:off x="8199005" y="4433741"/>
              <a:ext cx="99536" cy="97789"/>
            </a:xfrm>
            <a:custGeom>
              <a:avLst/>
              <a:pathLst>
                <a:path w="99536" h="97789">
                  <a:moveTo>
                    <a:pt x="3492" y="0"/>
                  </a:moveTo>
                  <a:lnTo>
                    <a:pt x="96916" y="0"/>
                  </a:lnTo>
                  <a:lnTo>
                    <a:pt x="96916" y="8294"/>
                  </a:lnTo>
                  <a:lnTo>
                    <a:pt x="54133" y="8294"/>
                  </a:lnTo>
                  <a:lnTo>
                    <a:pt x="54133" y="17462"/>
                  </a:lnTo>
                  <a:lnTo>
                    <a:pt x="89495" y="17462"/>
                  </a:lnTo>
                  <a:lnTo>
                    <a:pt x="89495" y="59372"/>
                  </a:lnTo>
                  <a:lnTo>
                    <a:pt x="53697" y="59372"/>
                  </a:lnTo>
                  <a:lnTo>
                    <a:pt x="53400" y="61598"/>
                  </a:lnTo>
                  <a:lnTo>
                    <a:pt x="53033" y="63738"/>
                  </a:lnTo>
                  <a:lnTo>
                    <a:pt x="52597" y="65789"/>
                  </a:lnTo>
                  <a:lnTo>
                    <a:pt x="52090" y="67754"/>
                  </a:lnTo>
                  <a:lnTo>
                    <a:pt x="51514" y="69631"/>
                  </a:lnTo>
                  <a:lnTo>
                    <a:pt x="50868" y="71421"/>
                  </a:lnTo>
                  <a:lnTo>
                    <a:pt x="50152" y="73124"/>
                  </a:lnTo>
                  <a:lnTo>
                    <a:pt x="49366" y="74739"/>
                  </a:lnTo>
                  <a:lnTo>
                    <a:pt x="48510" y="76267"/>
                  </a:lnTo>
                  <a:lnTo>
                    <a:pt x="47585" y="77708"/>
                  </a:lnTo>
                  <a:lnTo>
                    <a:pt x="51640" y="79463"/>
                  </a:lnTo>
                  <a:lnTo>
                    <a:pt x="55949" y="81060"/>
                  </a:lnTo>
                  <a:lnTo>
                    <a:pt x="60511" y="82501"/>
                  </a:lnTo>
                  <a:lnTo>
                    <a:pt x="65327" y="83785"/>
                  </a:lnTo>
                  <a:lnTo>
                    <a:pt x="70395" y="84911"/>
                  </a:lnTo>
                  <a:lnTo>
                    <a:pt x="75717" y="85880"/>
                  </a:lnTo>
                  <a:lnTo>
                    <a:pt x="81292" y="86692"/>
                  </a:lnTo>
                  <a:lnTo>
                    <a:pt x="87120" y="87347"/>
                  </a:lnTo>
                  <a:lnTo>
                    <a:pt x="93201" y="87845"/>
                  </a:lnTo>
                  <a:lnTo>
                    <a:pt x="99536" y="88185"/>
                  </a:lnTo>
                  <a:lnTo>
                    <a:pt x="96916" y="97353"/>
                  </a:lnTo>
                  <a:lnTo>
                    <a:pt x="90307" y="97069"/>
                  </a:lnTo>
                  <a:lnTo>
                    <a:pt x="83924" y="96567"/>
                  </a:lnTo>
                  <a:lnTo>
                    <a:pt x="77769" y="95847"/>
                  </a:lnTo>
                  <a:lnTo>
                    <a:pt x="71840" y="94908"/>
                  </a:lnTo>
                  <a:lnTo>
                    <a:pt x="66139" y="93751"/>
                  </a:lnTo>
                  <a:lnTo>
                    <a:pt x="60664" y="92376"/>
                  </a:lnTo>
                  <a:lnTo>
                    <a:pt x="55417" y="90783"/>
                  </a:lnTo>
                  <a:lnTo>
                    <a:pt x="50396" y="88971"/>
                  </a:lnTo>
                  <a:lnTo>
                    <a:pt x="45603" y="86941"/>
                  </a:lnTo>
                  <a:lnTo>
                    <a:pt x="41036" y="84693"/>
                  </a:lnTo>
                  <a:lnTo>
                    <a:pt x="38461" y="86552"/>
                  </a:lnTo>
                  <a:lnTo>
                    <a:pt x="35623" y="88290"/>
                  </a:lnTo>
                  <a:lnTo>
                    <a:pt x="32523" y="89905"/>
                  </a:lnTo>
                  <a:lnTo>
                    <a:pt x="29162" y="91398"/>
                  </a:lnTo>
                  <a:lnTo>
                    <a:pt x="25538" y="92769"/>
                  </a:lnTo>
                  <a:lnTo>
                    <a:pt x="21653" y="94018"/>
                  </a:lnTo>
                  <a:lnTo>
                    <a:pt x="17506" y="95144"/>
                  </a:lnTo>
                  <a:lnTo>
                    <a:pt x="13096" y="96148"/>
                  </a:lnTo>
                  <a:lnTo>
                    <a:pt x="8425" y="97030"/>
                  </a:lnTo>
                  <a:lnTo>
                    <a:pt x="3492" y="97789"/>
                  </a:lnTo>
                  <a:lnTo>
                    <a:pt x="0" y="89495"/>
                  </a:lnTo>
                  <a:lnTo>
                    <a:pt x="4335" y="88927"/>
                  </a:lnTo>
                  <a:lnTo>
                    <a:pt x="8434" y="88272"/>
                  </a:lnTo>
                  <a:lnTo>
                    <a:pt x="12297" y="87530"/>
                  </a:lnTo>
                  <a:lnTo>
                    <a:pt x="15925" y="86701"/>
                  </a:lnTo>
                  <a:lnTo>
                    <a:pt x="19317" y="85784"/>
                  </a:lnTo>
                  <a:lnTo>
                    <a:pt x="22474" y="84780"/>
                  </a:lnTo>
                  <a:lnTo>
                    <a:pt x="25394" y="83689"/>
                  </a:lnTo>
                  <a:lnTo>
                    <a:pt x="28079" y="82510"/>
                  </a:lnTo>
                  <a:lnTo>
                    <a:pt x="30528" y="81244"/>
                  </a:lnTo>
                  <a:lnTo>
                    <a:pt x="32742" y="79890"/>
                  </a:lnTo>
                  <a:lnTo>
                    <a:pt x="31022" y="78738"/>
                  </a:lnTo>
                  <a:lnTo>
                    <a:pt x="29354" y="77550"/>
                  </a:lnTo>
                  <a:lnTo>
                    <a:pt x="27739" y="76328"/>
                  </a:lnTo>
                  <a:lnTo>
                    <a:pt x="26176" y="75071"/>
                  </a:lnTo>
                  <a:lnTo>
                    <a:pt x="24665" y="73779"/>
                  </a:lnTo>
                  <a:lnTo>
                    <a:pt x="23207" y="72451"/>
                  </a:lnTo>
                  <a:lnTo>
                    <a:pt x="21801" y="71089"/>
                  </a:lnTo>
                  <a:lnTo>
                    <a:pt x="20448" y="69692"/>
                  </a:lnTo>
                  <a:lnTo>
                    <a:pt x="19147" y="68260"/>
                  </a:lnTo>
                  <a:lnTo>
                    <a:pt x="17899" y="66794"/>
                  </a:lnTo>
                  <a:lnTo>
                    <a:pt x="24884" y="62428"/>
                  </a:lnTo>
                  <a:lnTo>
                    <a:pt x="26206" y="63720"/>
                  </a:lnTo>
                  <a:lnTo>
                    <a:pt x="27555" y="64977"/>
                  </a:lnTo>
                  <a:lnTo>
                    <a:pt x="28930" y="66200"/>
                  </a:lnTo>
                  <a:lnTo>
                    <a:pt x="30332" y="67387"/>
                  </a:lnTo>
                  <a:lnTo>
                    <a:pt x="31759" y="68540"/>
                  </a:lnTo>
                  <a:lnTo>
                    <a:pt x="33213" y="69657"/>
                  </a:lnTo>
                  <a:lnTo>
                    <a:pt x="34693" y="70740"/>
                  </a:lnTo>
                  <a:lnTo>
                    <a:pt x="36199" y="71788"/>
                  </a:lnTo>
                  <a:lnTo>
                    <a:pt x="37732" y="72801"/>
                  </a:lnTo>
                  <a:lnTo>
                    <a:pt x="39290" y="73779"/>
                  </a:lnTo>
                  <a:lnTo>
                    <a:pt x="40133" y="72613"/>
                  </a:lnTo>
                  <a:lnTo>
                    <a:pt x="40914" y="71386"/>
                  </a:lnTo>
                  <a:lnTo>
                    <a:pt x="41634" y="70098"/>
                  </a:lnTo>
                  <a:lnTo>
                    <a:pt x="42294" y="68749"/>
                  </a:lnTo>
                  <a:lnTo>
                    <a:pt x="42892" y="67339"/>
                  </a:lnTo>
                  <a:lnTo>
                    <a:pt x="43429" y="65868"/>
                  </a:lnTo>
                  <a:lnTo>
                    <a:pt x="43905" y="64336"/>
                  </a:lnTo>
                  <a:lnTo>
                    <a:pt x="44319" y="62742"/>
                  </a:lnTo>
                  <a:lnTo>
                    <a:pt x="44673" y="61088"/>
                  </a:lnTo>
                  <a:lnTo>
                    <a:pt x="44965" y="59372"/>
                  </a:lnTo>
                  <a:lnTo>
                    <a:pt x="10477" y="59372"/>
                  </a:lnTo>
                  <a:lnTo>
                    <a:pt x="10477" y="17462"/>
                  </a:lnTo>
                  <a:lnTo>
                    <a:pt x="45402" y="17462"/>
                  </a:lnTo>
                  <a:lnTo>
                    <a:pt x="45402" y="8294"/>
                  </a:lnTo>
                  <a:lnTo>
                    <a:pt x="3492" y="829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2" name="pg1582"/>
            <p:cNvSpPr/>
            <p:nvPr/>
          </p:nvSpPr>
          <p:spPr>
            <a:xfrm>
              <a:off x="8218214" y="4459062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3" name="pg1583"/>
            <p:cNvSpPr/>
            <p:nvPr/>
          </p:nvSpPr>
          <p:spPr>
            <a:xfrm>
              <a:off x="8253139" y="4459062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4" name="pg1584"/>
            <p:cNvSpPr/>
            <p:nvPr/>
          </p:nvSpPr>
          <p:spPr>
            <a:xfrm>
              <a:off x="8218214" y="4475651"/>
              <a:ext cx="26193" cy="9604"/>
            </a:xfrm>
            <a:custGeom>
              <a:avLst/>
              <a:pathLst>
                <a:path w="26193" h="9604">
                  <a:moveTo>
                    <a:pt x="0" y="9604"/>
                  </a:moveTo>
                  <a:lnTo>
                    <a:pt x="26193" y="9604"/>
                  </a:lnTo>
                  <a:lnTo>
                    <a:pt x="261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5" name="pg1585"/>
            <p:cNvSpPr/>
            <p:nvPr/>
          </p:nvSpPr>
          <p:spPr>
            <a:xfrm>
              <a:off x="8253139" y="4475651"/>
              <a:ext cx="26630" cy="9604"/>
            </a:xfrm>
            <a:custGeom>
              <a:avLst/>
              <a:pathLst>
                <a:path w="26630" h="9604">
                  <a:moveTo>
                    <a:pt x="0" y="0"/>
                  </a:moveTo>
                  <a:lnTo>
                    <a:pt x="0" y="9604"/>
                  </a:lnTo>
                  <a:lnTo>
                    <a:pt x="26630" y="9604"/>
                  </a:lnTo>
                  <a:lnTo>
                    <a:pt x="2663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6" name="pg1586"/>
            <p:cNvSpPr/>
            <p:nvPr/>
          </p:nvSpPr>
          <p:spPr>
            <a:xfrm>
              <a:off x="8312075" y="4429812"/>
              <a:ext cx="97353" cy="100845"/>
            </a:xfrm>
            <a:custGeom>
              <a:avLst/>
              <a:pathLst>
                <a:path w="97353" h="100845">
                  <a:moveTo>
                    <a:pt x="46712" y="0"/>
                  </a:moveTo>
                  <a:lnTo>
                    <a:pt x="47821" y="1754"/>
                  </a:lnTo>
                  <a:lnTo>
                    <a:pt x="48877" y="3527"/>
                  </a:lnTo>
                  <a:lnTo>
                    <a:pt x="49881" y="5317"/>
                  </a:lnTo>
                  <a:lnTo>
                    <a:pt x="50833" y="7124"/>
                  </a:lnTo>
                  <a:lnTo>
                    <a:pt x="51732" y="8949"/>
                  </a:lnTo>
                  <a:lnTo>
                    <a:pt x="52579" y="10791"/>
                  </a:lnTo>
                  <a:lnTo>
                    <a:pt x="53374" y="12651"/>
                  </a:lnTo>
                  <a:lnTo>
                    <a:pt x="54116" y="14528"/>
                  </a:lnTo>
                  <a:lnTo>
                    <a:pt x="54806" y="16423"/>
                  </a:lnTo>
                  <a:lnTo>
                    <a:pt x="55443" y="18335"/>
                  </a:lnTo>
                  <a:lnTo>
                    <a:pt x="97353" y="18335"/>
                  </a:lnTo>
                  <a:lnTo>
                    <a:pt x="97353" y="26630"/>
                  </a:lnTo>
                  <a:lnTo>
                    <a:pt x="37544" y="26630"/>
                  </a:lnTo>
                  <a:lnTo>
                    <a:pt x="37540" y="28533"/>
                  </a:lnTo>
                  <a:lnTo>
                    <a:pt x="37526" y="30402"/>
                  </a:lnTo>
                  <a:lnTo>
                    <a:pt x="37505" y="32235"/>
                  </a:lnTo>
                  <a:lnTo>
                    <a:pt x="37474" y="34034"/>
                  </a:lnTo>
                  <a:lnTo>
                    <a:pt x="37435" y="35798"/>
                  </a:lnTo>
                  <a:lnTo>
                    <a:pt x="37387" y="37526"/>
                  </a:lnTo>
                  <a:lnTo>
                    <a:pt x="37330" y="39220"/>
                  </a:lnTo>
                  <a:lnTo>
                    <a:pt x="37264" y="40879"/>
                  </a:lnTo>
                  <a:lnTo>
                    <a:pt x="37190" y="42503"/>
                  </a:lnTo>
                  <a:lnTo>
                    <a:pt x="37107" y="44092"/>
                  </a:lnTo>
                  <a:lnTo>
                    <a:pt x="86439" y="44092"/>
                  </a:lnTo>
                  <a:lnTo>
                    <a:pt x="86404" y="51968"/>
                  </a:lnTo>
                  <a:lnTo>
                    <a:pt x="86299" y="59180"/>
                  </a:lnTo>
                  <a:lnTo>
                    <a:pt x="86125" y="65728"/>
                  </a:lnTo>
                  <a:lnTo>
                    <a:pt x="85880" y="71613"/>
                  </a:lnTo>
                  <a:lnTo>
                    <a:pt x="85566" y="76835"/>
                  </a:lnTo>
                  <a:lnTo>
                    <a:pt x="85182" y="81392"/>
                  </a:lnTo>
                  <a:lnTo>
                    <a:pt x="84728" y="85286"/>
                  </a:lnTo>
                  <a:lnTo>
                    <a:pt x="84204" y="88517"/>
                  </a:lnTo>
                  <a:lnTo>
                    <a:pt x="83610" y="91084"/>
                  </a:lnTo>
                  <a:lnTo>
                    <a:pt x="82946" y="92987"/>
                  </a:lnTo>
                  <a:lnTo>
                    <a:pt x="82178" y="94480"/>
                  </a:lnTo>
                  <a:lnTo>
                    <a:pt x="81270" y="95816"/>
                  </a:lnTo>
                  <a:lnTo>
                    <a:pt x="80222" y="96995"/>
                  </a:lnTo>
                  <a:lnTo>
                    <a:pt x="79035" y="98017"/>
                  </a:lnTo>
                  <a:lnTo>
                    <a:pt x="77708" y="98881"/>
                  </a:lnTo>
                  <a:lnTo>
                    <a:pt x="76241" y="99588"/>
                  </a:lnTo>
                  <a:lnTo>
                    <a:pt x="74634" y="100138"/>
                  </a:lnTo>
                  <a:lnTo>
                    <a:pt x="72888" y="100531"/>
                  </a:lnTo>
                  <a:lnTo>
                    <a:pt x="71002" y="100767"/>
                  </a:lnTo>
                  <a:lnTo>
                    <a:pt x="68976" y="100845"/>
                  </a:lnTo>
                  <a:lnTo>
                    <a:pt x="67815" y="100837"/>
                  </a:lnTo>
                  <a:lnTo>
                    <a:pt x="66601" y="100811"/>
                  </a:lnTo>
                  <a:lnTo>
                    <a:pt x="65335" y="100767"/>
                  </a:lnTo>
                  <a:lnTo>
                    <a:pt x="64017" y="100706"/>
                  </a:lnTo>
                  <a:lnTo>
                    <a:pt x="62646" y="100627"/>
                  </a:lnTo>
                  <a:lnTo>
                    <a:pt x="61223" y="100531"/>
                  </a:lnTo>
                  <a:lnTo>
                    <a:pt x="59747" y="100418"/>
                  </a:lnTo>
                  <a:lnTo>
                    <a:pt x="58219" y="100287"/>
                  </a:lnTo>
                  <a:lnTo>
                    <a:pt x="56639" y="100138"/>
                  </a:lnTo>
                  <a:lnTo>
                    <a:pt x="55006" y="99972"/>
                  </a:lnTo>
                  <a:lnTo>
                    <a:pt x="53697" y="91241"/>
                  </a:lnTo>
                  <a:lnTo>
                    <a:pt x="55329" y="91407"/>
                  </a:lnTo>
                  <a:lnTo>
                    <a:pt x="56910" y="91555"/>
                  </a:lnTo>
                  <a:lnTo>
                    <a:pt x="58438" y="91686"/>
                  </a:lnTo>
                  <a:lnTo>
                    <a:pt x="59913" y="91800"/>
                  </a:lnTo>
                  <a:lnTo>
                    <a:pt x="61337" y="91896"/>
                  </a:lnTo>
                  <a:lnTo>
                    <a:pt x="62707" y="91974"/>
                  </a:lnTo>
                  <a:lnTo>
                    <a:pt x="64026" y="92036"/>
                  </a:lnTo>
                  <a:lnTo>
                    <a:pt x="65292" y="92079"/>
                  </a:lnTo>
                  <a:lnTo>
                    <a:pt x="66505" y="92105"/>
                  </a:lnTo>
                  <a:lnTo>
                    <a:pt x="67667" y="92114"/>
                  </a:lnTo>
                  <a:lnTo>
                    <a:pt x="68682" y="92064"/>
                  </a:lnTo>
                  <a:lnTo>
                    <a:pt x="69631" y="91913"/>
                  </a:lnTo>
                  <a:lnTo>
                    <a:pt x="70515" y="91662"/>
                  </a:lnTo>
                  <a:lnTo>
                    <a:pt x="71334" y="91311"/>
                  </a:lnTo>
                  <a:lnTo>
                    <a:pt x="72087" y="90859"/>
                  </a:lnTo>
                  <a:lnTo>
                    <a:pt x="72774" y="90307"/>
                  </a:lnTo>
                  <a:lnTo>
                    <a:pt x="73397" y="89654"/>
                  </a:lnTo>
                  <a:lnTo>
                    <a:pt x="73953" y="88901"/>
                  </a:lnTo>
                  <a:lnTo>
                    <a:pt x="74444" y="88048"/>
                  </a:lnTo>
                  <a:lnTo>
                    <a:pt x="74870" y="87094"/>
                  </a:lnTo>
                  <a:lnTo>
                    <a:pt x="75252" y="85843"/>
                  </a:lnTo>
                  <a:lnTo>
                    <a:pt x="75612" y="84099"/>
                  </a:lnTo>
                  <a:lnTo>
                    <a:pt x="75950" y="81862"/>
                  </a:lnTo>
                  <a:lnTo>
                    <a:pt x="76267" y="79131"/>
                  </a:lnTo>
                  <a:lnTo>
                    <a:pt x="76562" y="75907"/>
                  </a:lnTo>
                  <a:lnTo>
                    <a:pt x="76834" y="72189"/>
                  </a:lnTo>
                  <a:lnTo>
                    <a:pt x="77086" y="67979"/>
                  </a:lnTo>
                  <a:lnTo>
                    <a:pt x="77315" y="63275"/>
                  </a:lnTo>
                  <a:lnTo>
                    <a:pt x="77522" y="58078"/>
                  </a:lnTo>
                  <a:lnTo>
                    <a:pt x="77708" y="52387"/>
                  </a:lnTo>
                  <a:lnTo>
                    <a:pt x="36234" y="52387"/>
                  </a:lnTo>
                  <a:lnTo>
                    <a:pt x="35540" y="58922"/>
                  </a:lnTo>
                  <a:lnTo>
                    <a:pt x="34331" y="65082"/>
                  </a:lnTo>
                  <a:lnTo>
                    <a:pt x="32606" y="70867"/>
                  </a:lnTo>
                  <a:lnTo>
                    <a:pt x="30367" y="76276"/>
                  </a:lnTo>
                  <a:lnTo>
                    <a:pt x="27612" y="81309"/>
                  </a:lnTo>
                  <a:lnTo>
                    <a:pt x="24342" y="85967"/>
                  </a:lnTo>
                  <a:lnTo>
                    <a:pt x="20557" y="90250"/>
                  </a:lnTo>
                  <a:lnTo>
                    <a:pt x="16257" y="94157"/>
                  </a:lnTo>
                  <a:lnTo>
                    <a:pt x="11442" y="97689"/>
                  </a:lnTo>
                  <a:lnTo>
                    <a:pt x="6111" y="100845"/>
                  </a:lnTo>
                  <a:lnTo>
                    <a:pt x="1309" y="92987"/>
                  </a:lnTo>
                  <a:lnTo>
                    <a:pt x="4116" y="91429"/>
                  </a:lnTo>
                  <a:lnTo>
                    <a:pt x="6775" y="89722"/>
                  </a:lnTo>
                  <a:lnTo>
                    <a:pt x="9285" y="87866"/>
                  </a:lnTo>
                  <a:lnTo>
                    <a:pt x="11647" y="85863"/>
                  </a:lnTo>
                  <a:lnTo>
                    <a:pt x="13860" y="83710"/>
                  </a:lnTo>
                  <a:lnTo>
                    <a:pt x="15925" y="81410"/>
                  </a:lnTo>
                  <a:lnTo>
                    <a:pt x="17842" y="78961"/>
                  </a:lnTo>
                  <a:lnTo>
                    <a:pt x="19610" y="76363"/>
                  </a:lnTo>
                  <a:lnTo>
                    <a:pt x="21230" y="73617"/>
                  </a:lnTo>
                  <a:lnTo>
                    <a:pt x="22701" y="70723"/>
                  </a:lnTo>
                  <a:lnTo>
                    <a:pt x="23862" y="67846"/>
                  </a:lnTo>
                  <a:lnTo>
                    <a:pt x="24901" y="64628"/>
                  </a:lnTo>
                  <a:lnTo>
                    <a:pt x="25818" y="61070"/>
                  </a:lnTo>
                  <a:lnTo>
                    <a:pt x="26612" y="57172"/>
                  </a:lnTo>
                  <a:lnTo>
                    <a:pt x="27285" y="52933"/>
                  </a:lnTo>
                  <a:lnTo>
                    <a:pt x="27835" y="48353"/>
                  </a:lnTo>
                  <a:lnTo>
                    <a:pt x="28263" y="43433"/>
                  </a:lnTo>
                  <a:lnTo>
                    <a:pt x="28568" y="38173"/>
                  </a:lnTo>
                  <a:lnTo>
                    <a:pt x="28752" y="32571"/>
                  </a:lnTo>
                  <a:lnTo>
                    <a:pt x="28813" y="26630"/>
                  </a:lnTo>
                  <a:lnTo>
                    <a:pt x="0" y="26630"/>
                  </a:lnTo>
                  <a:lnTo>
                    <a:pt x="0" y="18335"/>
                  </a:lnTo>
                  <a:lnTo>
                    <a:pt x="44965" y="18335"/>
                  </a:lnTo>
                  <a:lnTo>
                    <a:pt x="44424" y="16689"/>
                  </a:lnTo>
                  <a:lnTo>
                    <a:pt x="43848" y="15070"/>
                  </a:lnTo>
                  <a:lnTo>
                    <a:pt x="43237" y="13476"/>
                  </a:lnTo>
                  <a:lnTo>
                    <a:pt x="42591" y="11909"/>
                  </a:lnTo>
                  <a:lnTo>
                    <a:pt x="41909" y="10368"/>
                  </a:lnTo>
                  <a:lnTo>
                    <a:pt x="41194" y="8853"/>
                  </a:lnTo>
                  <a:lnTo>
                    <a:pt x="40443" y="7364"/>
                  </a:lnTo>
                  <a:lnTo>
                    <a:pt x="39657" y="5902"/>
                  </a:lnTo>
                  <a:lnTo>
                    <a:pt x="38836" y="4466"/>
                  </a:lnTo>
                  <a:lnTo>
                    <a:pt x="37980" y="305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7" name="pg1587"/>
            <p:cNvSpPr/>
            <p:nvPr/>
          </p:nvSpPr>
          <p:spPr>
            <a:xfrm>
              <a:off x="7283642" y="4550950"/>
              <a:ext cx="27503" cy="100409"/>
            </a:xfrm>
            <a:custGeom>
              <a:avLst/>
              <a:pathLst>
                <a:path w="27503" h="100409">
                  <a:moveTo>
                    <a:pt x="18772" y="0"/>
                  </a:moveTo>
                  <a:lnTo>
                    <a:pt x="27503" y="2619"/>
                  </a:lnTo>
                  <a:lnTo>
                    <a:pt x="26966" y="4623"/>
                  </a:lnTo>
                  <a:lnTo>
                    <a:pt x="26403" y="6618"/>
                  </a:lnTo>
                  <a:lnTo>
                    <a:pt x="25813" y="8604"/>
                  </a:lnTo>
                  <a:lnTo>
                    <a:pt x="25198" y="10582"/>
                  </a:lnTo>
                  <a:lnTo>
                    <a:pt x="24556" y="12551"/>
                  </a:lnTo>
                  <a:lnTo>
                    <a:pt x="23888" y="14511"/>
                  </a:lnTo>
                  <a:lnTo>
                    <a:pt x="23194" y="16462"/>
                  </a:lnTo>
                  <a:lnTo>
                    <a:pt x="22474" y="18405"/>
                  </a:lnTo>
                  <a:lnTo>
                    <a:pt x="21727" y="20339"/>
                  </a:lnTo>
                  <a:lnTo>
                    <a:pt x="20955" y="22264"/>
                  </a:lnTo>
                  <a:lnTo>
                    <a:pt x="20955" y="100409"/>
                  </a:lnTo>
                  <a:lnTo>
                    <a:pt x="12660" y="100409"/>
                  </a:lnTo>
                  <a:lnTo>
                    <a:pt x="12660" y="40600"/>
                  </a:lnTo>
                  <a:lnTo>
                    <a:pt x="11870" y="42154"/>
                  </a:lnTo>
                  <a:lnTo>
                    <a:pt x="11071" y="43673"/>
                  </a:lnTo>
                  <a:lnTo>
                    <a:pt x="10263" y="45158"/>
                  </a:lnTo>
                  <a:lnTo>
                    <a:pt x="9447" y="46607"/>
                  </a:lnTo>
                  <a:lnTo>
                    <a:pt x="8622" y="48021"/>
                  </a:lnTo>
                  <a:lnTo>
                    <a:pt x="7788" y="49401"/>
                  </a:lnTo>
                  <a:lnTo>
                    <a:pt x="6945" y="50746"/>
                  </a:lnTo>
                  <a:lnTo>
                    <a:pt x="6094" y="52055"/>
                  </a:lnTo>
                  <a:lnTo>
                    <a:pt x="5234" y="53330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545" y="41451"/>
                  </a:lnTo>
                  <a:lnTo>
                    <a:pt x="4941" y="37020"/>
                  </a:lnTo>
                  <a:lnTo>
                    <a:pt x="7190" y="32545"/>
                  </a:lnTo>
                  <a:lnTo>
                    <a:pt x="9290" y="28027"/>
                  </a:lnTo>
                  <a:lnTo>
                    <a:pt x="11241" y="23465"/>
                  </a:lnTo>
                  <a:lnTo>
                    <a:pt x="13044" y="18859"/>
                  </a:lnTo>
                  <a:lnTo>
                    <a:pt x="14699" y="14210"/>
                  </a:lnTo>
                  <a:lnTo>
                    <a:pt x="16205" y="9517"/>
                  </a:lnTo>
                  <a:lnTo>
                    <a:pt x="1756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8" name="pg1588"/>
            <p:cNvSpPr/>
            <p:nvPr/>
          </p:nvSpPr>
          <p:spPr>
            <a:xfrm>
              <a:off x="7307653" y="4554442"/>
              <a:ext cx="79454" cy="97353"/>
            </a:xfrm>
            <a:custGeom>
              <a:avLst/>
              <a:pathLst>
                <a:path w="79454" h="97353">
                  <a:moveTo>
                    <a:pt x="6985" y="0"/>
                  </a:moveTo>
                  <a:lnTo>
                    <a:pt x="75961" y="0"/>
                  </a:lnTo>
                  <a:lnTo>
                    <a:pt x="75961" y="7858"/>
                  </a:lnTo>
                  <a:lnTo>
                    <a:pt x="45402" y="7858"/>
                  </a:lnTo>
                  <a:lnTo>
                    <a:pt x="45402" y="17899"/>
                  </a:lnTo>
                  <a:lnTo>
                    <a:pt x="71596" y="17899"/>
                  </a:lnTo>
                  <a:lnTo>
                    <a:pt x="71596" y="60682"/>
                  </a:lnTo>
                  <a:lnTo>
                    <a:pt x="44092" y="60682"/>
                  </a:lnTo>
                  <a:lnTo>
                    <a:pt x="43800" y="62742"/>
                  </a:lnTo>
                  <a:lnTo>
                    <a:pt x="43446" y="64733"/>
                  </a:lnTo>
                  <a:lnTo>
                    <a:pt x="43031" y="66654"/>
                  </a:lnTo>
                  <a:lnTo>
                    <a:pt x="42556" y="68505"/>
                  </a:lnTo>
                  <a:lnTo>
                    <a:pt x="42019" y="70286"/>
                  </a:lnTo>
                  <a:lnTo>
                    <a:pt x="41421" y="71997"/>
                  </a:lnTo>
                  <a:lnTo>
                    <a:pt x="40761" y="73639"/>
                  </a:lnTo>
                  <a:lnTo>
                    <a:pt x="40041" y="75210"/>
                  </a:lnTo>
                  <a:lnTo>
                    <a:pt x="39260" y="76712"/>
                  </a:lnTo>
                  <a:lnTo>
                    <a:pt x="38417" y="78144"/>
                  </a:lnTo>
                  <a:lnTo>
                    <a:pt x="41656" y="79476"/>
                  </a:lnTo>
                  <a:lnTo>
                    <a:pt x="45088" y="80676"/>
                  </a:lnTo>
                  <a:lnTo>
                    <a:pt x="48711" y="81746"/>
                  </a:lnTo>
                  <a:lnTo>
                    <a:pt x="52527" y="82684"/>
                  </a:lnTo>
                  <a:lnTo>
                    <a:pt x="56534" y="83492"/>
                  </a:lnTo>
                  <a:lnTo>
                    <a:pt x="60734" y="84169"/>
                  </a:lnTo>
                  <a:lnTo>
                    <a:pt x="65126" y="84714"/>
                  </a:lnTo>
                  <a:lnTo>
                    <a:pt x="69710" y="85129"/>
                  </a:lnTo>
                  <a:lnTo>
                    <a:pt x="74486" y="85413"/>
                  </a:lnTo>
                  <a:lnTo>
                    <a:pt x="79454" y="85566"/>
                  </a:lnTo>
                  <a:lnTo>
                    <a:pt x="76835" y="94734"/>
                  </a:lnTo>
                  <a:lnTo>
                    <a:pt x="71749" y="94563"/>
                  </a:lnTo>
                  <a:lnTo>
                    <a:pt x="66794" y="94227"/>
                  </a:lnTo>
                  <a:lnTo>
                    <a:pt x="61970" y="93725"/>
                  </a:lnTo>
                  <a:lnTo>
                    <a:pt x="57277" y="93057"/>
                  </a:lnTo>
                  <a:lnTo>
                    <a:pt x="52714" y="92223"/>
                  </a:lnTo>
                  <a:lnTo>
                    <a:pt x="48283" y="91224"/>
                  </a:lnTo>
                  <a:lnTo>
                    <a:pt x="43983" y="90058"/>
                  </a:lnTo>
                  <a:lnTo>
                    <a:pt x="39814" y="88726"/>
                  </a:lnTo>
                  <a:lnTo>
                    <a:pt x="35776" y="87229"/>
                  </a:lnTo>
                  <a:lnTo>
                    <a:pt x="31869" y="85566"/>
                  </a:lnTo>
                  <a:lnTo>
                    <a:pt x="29777" y="87255"/>
                  </a:lnTo>
                  <a:lnTo>
                    <a:pt x="27520" y="88831"/>
                  </a:lnTo>
                  <a:lnTo>
                    <a:pt x="25097" y="90294"/>
                  </a:lnTo>
                  <a:lnTo>
                    <a:pt x="22509" y="91643"/>
                  </a:lnTo>
                  <a:lnTo>
                    <a:pt x="19754" y="92878"/>
                  </a:lnTo>
                  <a:lnTo>
                    <a:pt x="16833" y="94000"/>
                  </a:lnTo>
                  <a:lnTo>
                    <a:pt x="13747" y="95009"/>
                  </a:lnTo>
                  <a:lnTo>
                    <a:pt x="10494" y="95904"/>
                  </a:lnTo>
                  <a:lnTo>
                    <a:pt x="7076" y="96685"/>
                  </a:lnTo>
                  <a:lnTo>
                    <a:pt x="3492" y="97353"/>
                  </a:lnTo>
                  <a:lnTo>
                    <a:pt x="0" y="88622"/>
                  </a:lnTo>
                  <a:lnTo>
                    <a:pt x="2986" y="88072"/>
                  </a:lnTo>
                  <a:lnTo>
                    <a:pt x="5832" y="87469"/>
                  </a:lnTo>
                  <a:lnTo>
                    <a:pt x="8539" y="86814"/>
                  </a:lnTo>
                  <a:lnTo>
                    <a:pt x="11106" y="86107"/>
                  </a:lnTo>
                  <a:lnTo>
                    <a:pt x="13533" y="85347"/>
                  </a:lnTo>
                  <a:lnTo>
                    <a:pt x="15821" y="84535"/>
                  </a:lnTo>
                  <a:lnTo>
                    <a:pt x="17968" y="83671"/>
                  </a:lnTo>
                  <a:lnTo>
                    <a:pt x="19977" y="82754"/>
                  </a:lnTo>
                  <a:lnTo>
                    <a:pt x="21845" y="81785"/>
                  </a:lnTo>
                  <a:lnTo>
                    <a:pt x="23574" y="80764"/>
                  </a:lnTo>
                  <a:lnTo>
                    <a:pt x="21941" y="79624"/>
                  </a:lnTo>
                  <a:lnTo>
                    <a:pt x="20361" y="78476"/>
                  </a:lnTo>
                  <a:lnTo>
                    <a:pt x="18833" y="77319"/>
                  </a:lnTo>
                  <a:lnTo>
                    <a:pt x="17357" y="76153"/>
                  </a:lnTo>
                  <a:lnTo>
                    <a:pt x="15934" y="74979"/>
                  </a:lnTo>
                  <a:lnTo>
                    <a:pt x="14563" y="73796"/>
                  </a:lnTo>
                  <a:lnTo>
                    <a:pt x="13245" y="72604"/>
                  </a:lnTo>
                  <a:lnTo>
                    <a:pt x="11979" y="71404"/>
                  </a:lnTo>
                  <a:lnTo>
                    <a:pt x="10765" y="70194"/>
                  </a:lnTo>
                  <a:lnTo>
                    <a:pt x="9604" y="68976"/>
                  </a:lnTo>
                  <a:lnTo>
                    <a:pt x="14843" y="61991"/>
                  </a:lnTo>
                  <a:lnTo>
                    <a:pt x="16174" y="63449"/>
                  </a:lnTo>
                  <a:lnTo>
                    <a:pt x="17549" y="64855"/>
                  </a:lnTo>
                  <a:lnTo>
                    <a:pt x="18968" y="66209"/>
                  </a:lnTo>
                  <a:lnTo>
                    <a:pt x="20431" y="67510"/>
                  </a:lnTo>
                  <a:lnTo>
                    <a:pt x="21937" y="68758"/>
                  </a:lnTo>
                  <a:lnTo>
                    <a:pt x="23487" y="69954"/>
                  </a:lnTo>
                  <a:lnTo>
                    <a:pt x="25080" y="71098"/>
                  </a:lnTo>
                  <a:lnTo>
                    <a:pt x="26717" y="72189"/>
                  </a:lnTo>
                  <a:lnTo>
                    <a:pt x="28398" y="73228"/>
                  </a:lnTo>
                  <a:lnTo>
                    <a:pt x="30122" y="74215"/>
                  </a:lnTo>
                  <a:lnTo>
                    <a:pt x="30886" y="73137"/>
                  </a:lnTo>
                  <a:lnTo>
                    <a:pt x="31607" y="71997"/>
                  </a:lnTo>
                  <a:lnTo>
                    <a:pt x="32283" y="70797"/>
                  </a:lnTo>
                  <a:lnTo>
                    <a:pt x="32916" y="69535"/>
                  </a:lnTo>
                  <a:lnTo>
                    <a:pt x="33506" y="68212"/>
                  </a:lnTo>
                  <a:lnTo>
                    <a:pt x="34051" y="66828"/>
                  </a:lnTo>
                  <a:lnTo>
                    <a:pt x="34553" y="65383"/>
                  </a:lnTo>
                  <a:lnTo>
                    <a:pt x="35012" y="63877"/>
                  </a:lnTo>
                  <a:lnTo>
                    <a:pt x="35427" y="62310"/>
                  </a:lnTo>
                  <a:lnTo>
                    <a:pt x="35798" y="60682"/>
                  </a:lnTo>
                  <a:lnTo>
                    <a:pt x="10477" y="60682"/>
                  </a:lnTo>
                  <a:lnTo>
                    <a:pt x="10477" y="17899"/>
                  </a:lnTo>
                  <a:lnTo>
                    <a:pt x="36671" y="17899"/>
                  </a:lnTo>
                  <a:lnTo>
                    <a:pt x="36671" y="7858"/>
                  </a:lnTo>
                  <a:lnTo>
                    <a:pt x="6985" y="78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9" name="pg1589"/>
            <p:cNvSpPr/>
            <p:nvPr/>
          </p:nvSpPr>
          <p:spPr>
            <a:xfrm>
              <a:off x="7326426" y="4579763"/>
              <a:ext cx="17899" cy="10040"/>
            </a:xfrm>
            <a:custGeom>
              <a:avLst/>
              <a:pathLst>
                <a:path w="17899" h="10040">
                  <a:moveTo>
                    <a:pt x="0" y="10040"/>
                  </a:moveTo>
                  <a:lnTo>
                    <a:pt x="17899" y="10040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0" name="pg1590"/>
            <p:cNvSpPr/>
            <p:nvPr/>
          </p:nvSpPr>
          <p:spPr>
            <a:xfrm>
              <a:off x="7353056" y="4579763"/>
              <a:ext cx="17899" cy="10040"/>
            </a:xfrm>
            <a:custGeom>
              <a:avLst/>
              <a:pathLst>
                <a:path w="17899" h="10040">
                  <a:moveTo>
                    <a:pt x="0" y="0"/>
                  </a:moveTo>
                  <a:lnTo>
                    <a:pt x="0" y="10040"/>
                  </a:lnTo>
                  <a:lnTo>
                    <a:pt x="17899" y="10040"/>
                  </a:lnTo>
                  <a:lnTo>
                    <a:pt x="1789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1" name="pg1591"/>
            <p:cNvSpPr/>
            <p:nvPr/>
          </p:nvSpPr>
          <p:spPr>
            <a:xfrm>
              <a:off x="7326426" y="4597662"/>
              <a:ext cx="17899" cy="9604"/>
            </a:xfrm>
            <a:custGeom>
              <a:avLst/>
              <a:pathLst>
                <a:path w="17899" h="9604">
                  <a:moveTo>
                    <a:pt x="0" y="9604"/>
                  </a:moveTo>
                  <a:lnTo>
                    <a:pt x="17899" y="9604"/>
                  </a:lnTo>
                  <a:lnTo>
                    <a:pt x="17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2" name="pg1592"/>
            <p:cNvSpPr/>
            <p:nvPr/>
          </p:nvSpPr>
          <p:spPr>
            <a:xfrm>
              <a:off x="7352619" y="4597662"/>
              <a:ext cx="18335" cy="9604"/>
            </a:xfrm>
            <a:custGeom>
              <a:avLst/>
              <a:pathLst>
                <a:path w="18335" h="9604">
                  <a:moveTo>
                    <a:pt x="436" y="0"/>
                  </a:moveTo>
                  <a:lnTo>
                    <a:pt x="436" y="4802"/>
                  </a:lnTo>
                  <a:lnTo>
                    <a:pt x="432" y="5321"/>
                  </a:lnTo>
                  <a:lnTo>
                    <a:pt x="419" y="5832"/>
                  </a:lnTo>
                  <a:lnTo>
                    <a:pt x="397" y="6334"/>
                  </a:lnTo>
                  <a:lnTo>
                    <a:pt x="366" y="6827"/>
                  </a:lnTo>
                  <a:lnTo>
                    <a:pt x="327" y="7312"/>
                  </a:lnTo>
                  <a:lnTo>
                    <a:pt x="279" y="7788"/>
                  </a:lnTo>
                  <a:lnTo>
                    <a:pt x="222" y="8255"/>
                  </a:lnTo>
                  <a:lnTo>
                    <a:pt x="157" y="8713"/>
                  </a:lnTo>
                  <a:lnTo>
                    <a:pt x="82" y="9163"/>
                  </a:lnTo>
                  <a:lnTo>
                    <a:pt x="0" y="9604"/>
                  </a:lnTo>
                  <a:lnTo>
                    <a:pt x="18335" y="9604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3" name="pg1593"/>
            <p:cNvSpPr/>
            <p:nvPr/>
          </p:nvSpPr>
          <p:spPr>
            <a:xfrm>
              <a:off x="7174011" y="4747587"/>
              <a:ext cx="56643" cy="79781"/>
            </a:xfrm>
            <a:custGeom>
              <a:avLst/>
              <a:pathLst>
                <a:path w="56643" h="79781">
                  <a:moveTo>
                    <a:pt x="56643" y="79781"/>
                  </a:moveTo>
                  <a:lnTo>
                    <a:pt x="46493" y="79781"/>
                  </a:lnTo>
                  <a:lnTo>
                    <a:pt x="46493" y="42564"/>
                  </a:lnTo>
                  <a:lnTo>
                    <a:pt x="10150" y="42564"/>
                  </a:lnTo>
                  <a:lnTo>
                    <a:pt x="10150" y="79781"/>
                  </a:lnTo>
                  <a:lnTo>
                    <a:pt x="0" y="79781"/>
                  </a:lnTo>
                  <a:lnTo>
                    <a:pt x="0" y="0"/>
                  </a:lnTo>
                  <a:lnTo>
                    <a:pt x="10150" y="0"/>
                  </a:lnTo>
                  <a:lnTo>
                    <a:pt x="10150" y="33615"/>
                  </a:lnTo>
                  <a:lnTo>
                    <a:pt x="46493" y="33615"/>
                  </a:lnTo>
                  <a:lnTo>
                    <a:pt x="46493" y="0"/>
                  </a:lnTo>
                  <a:lnTo>
                    <a:pt x="56643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4" name="pg1594"/>
            <p:cNvSpPr/>
            <p:nvPr/>
          </p:nvSpPr>
          <p:spPr>
            <a:xfrm>
              <a:off x="7249536" y="4813726"/>
              <a:ext cx="13860" cy="15225"/>
            </a:xfrm>
            <a:custGeom>
              <a:avLst/>
              <a:pathLst>
                <a:path w="13860" h="15225">
                  <a:moveTo>
                    <a:pt x="0" y="7585"/>
                  </a:moveTo>
                  <a:lnTo>
                    <a:pt x="5" y="7177"/>
                  </a:lnTo>
                  <a:lnTo>
                    <a:pt x="21" y="6781"/>
                  </a:lnTo>
                  <a:lnTo>
                    <a:pt x="49" y="6400"/>
                  </a:lnTo>
                  <a:lnTo>
                    <a:pt x="87" y="6031"/>
                  </a:lnTo>
                  <a:lnTo>
                    <a:pt x="136" y="5675"/>
                  </a:lnTo>
                  <a:lnTo>
                    <a:pt x="196" y="5332"/>
                  </a:lnTo>
                  <a:lnTo>
                    <a:pt x="267" y="5003"/>
                  </a:lnTo>
                  <a:lnTo>
                    <a:pt x="349" y="4686"/>
                  </a:lnTo>
                  <a:lnTo>
                    <a:pt x="442" y="4383"/>
                  </a:lnTo>
                  <a:lnTo>
                    <a:pt x="545" y="4092"/>
                  </a:lnTo>
                  <a:lnTo>
                    <a:pt x="658" y="3804"/>
                  </a:lnTo>
                  <a:lnTo>
                    <a:pt x="779" y="3527"/>
                  </a:lnTo>
                  <a:lnTo>
                    <a:pt x="907" y="3262"/>
                  </a:lnTo>
                  <a:lnTo>
                    <a:pt x="1043" y="3010"/>
                  </a:lnTo>
                  <a:lnTo>
                    <a:pt x="1186" y="2769"/>
                  </a:lnTo>
                  <a:lnTo>
                    <a:pt x="1338" y="2540"/>
                  </a:lnTo>
                  <a:lnTo>
                    <a:pt x="1496" y="2324"/>
                  </a:lnTo>
                  <a:lnTo>
                    <a:pt x="1663" y="2119"/>
                  </a:lnTo>
                  <a:lnTo>
                    <a:pt x="1837" y="1926"/>
                  </a:lnTo>
                  <a:lnTo>
                    <a:pt x="2019" y="1746"/>
                  </a:lnTo>
                  <a:lnTo>
                    <a:pt x="2207" y="1566"/>
                  </a:lnTo>
                  <a:lnTo>
                    <a:pt x="2403" y="1397"/>
                  </a:lnTo>
                  <a:lnTo>
                    <a:pt x="2605" y="1238"/>
                  </a:lnTo>
                  <a:lnTo>
                    <a:pt x="2813" y="1091"/>
                  </a:lnTo>
                  <a:lnTo>
                    <a:pt x="3028" y="954"/>
                  </a:lnTo>
                  <a:lnTo>
                    <a:pt x="3250" y="829"/>
                  </a:lnTo>
                  <a:lnTo>
                    <a:pt x="3478" y="714"/>
                  </a:lnTo>
                  <a:lnTo>
                    <a:pt x="3712" y="611"/>
                  </a:lnTo>
                  <a:lnTo>
                    <a:pt x="3954" y="518"/>
                  </a:lnTo>
                  <a:lnTo>
                    <a:pt x="4201" y="436"/>
                  </a:lnTo>
                  <a:lnTo>
                    <a:pt x="4455" y="353"/>
                  </a:lnTo>
                  <a:lnTo>
                    <a:pt x="4712" y="279"/>
                  </a:lnTo>
                  <a:lnTo>
                    <a:pt x="4974" y="213"/>
                  </a:lnTo>
                  <a:lnTo>
                    <a:pt x="5240" y="157"/>
                  </a:lnTo>
                  <a:lnTo>
                    <a:pt x="5511" y="109"/>
                  </a:lnTo>
                  <a:lnTo>
                    <a:pt x="5786" y="69"/>
                  </a:lnTo>
                  <a:lnTo>
                    <a:pt x="6066" y="39"/>
                  </a:lnTo>
                  <a:lnTo>
                    <a:pt x="6349" y="17"/>
                  </a:lnTo>
                  <a:lnTo>
                    <a:pt x="6637" y="4"/>
                  </a:lnTo>
                  <a:lnTo>
                    <a:pt x="6930" y="0"/>
                  </a:lnTo>
                  <a:lnTo>
                    <a:pt x="7212" y="4"/>
                  </a:lnTo>
                  <a:lnTo>
                    <a:pt x="7491" y="17"/>
                  </a:lnTo>
                  <a:lnTo>
                    <a:pt x="7766" y="39"/>
                  </a:lnTo>
                  <a:lnTo>
                    <a:pt x="8039" y="69"/>
                  </a:lnTo>
                  <a:lnTo>
                    <a:pt x="8308" y="109"/>
                  </a:lnTo>
                  <a:lnTo>
                    <a:pt x="8574" y="157"/>
                  </a:lnTo>
                  <a:lnTo>
                    <a:pt x="8836" y="213"/>
                  </a:lnTo>
                  <a:lnTo>
                    <a:pt x="9095" y="279"/>
                  </a:lnTo>
                  <a:lnTo>
                    <a:pt x="9351" y="353"/>
                  </a:lnTo>
                  <a:lnTo>
                    <a:pt x="9604" y="436"/>
                  </a:lnTo>
                  <a:lnTo>
                    <a:pt x="9862" y="518"/>
                  </a:lnTo>
                  <a:lnTo>
                    <a:pt x="10112" y="611"/>
                  </a:lnTo>
                  <a:lnTo>
                    <a:pt x="10355" y="714"/>
                  </a:lnTo>
                  <a:lnTo>
                    <a:pt x="10591" y="829"/>
                  </a:lnTo>
                  <a:lnTo>
                    <a:pt x="10818" y="954"/>
                  </a:lnTo>
                  <a:lnTo>
                    <a:pt x="11038" y="1091"/>
                  </a:lnTo>
                  <a:lnTo>
                    <a:pt x="11250" y="1238"/>
                  </a:lnTo>
                  <a:lnTo>
                    <a:pt x="11455" y="1397"/>
                  </a:lnTo>
                  <a:lnTo>
                    <a:pt x="11652" y="1566"/>
                  </a:lnTo>
                  <a:lnTo>
                    <a:pt x="11841" y="1746"/>
                  </a:lnTo>
                  <a:lnTo>
                    <a:pt x="12023" y="1926"/>
                  </a:lnTo>
                  <a:lnTo>
                    <a:pt x="12197" y="2119"/>
                  </a:lnTo>
                  <a:lnTo>
                    <a:pt x="12363" y="2324"/>
                  </a:lnTo>
                  <a:lnTo>
                    <a:pt x="12522" y="2540"/>
                  </a:lnTo>
                  <a:lnTo>
                    <a:pt x="12673" y="2769"/>
                  </a:lnTo>
                  <a:lnTo>
                    <a:pt x="12817" y="3010"/>
                  </a:lnTo>
                  <a:lnTo>
                    <a:pt x="12953" y="3262"/>
                  </a:lnTo>
                  <a:lnTo>
                    <a:pt x="13081" y="3527"/>
                  </a:lnTo>
                  <a:lnTo>
                    <a:pt x="13202" y="3804"/>
                  </a:lnTo>
                  <a:lnTo>
                    <a:pt x="13315" y="4092"/>
                  </a:lnTo>
                  <a:lnTo>
                    <a:pt x="13418" y="4383"/>
                  </a:lnTo>
                  <a:lnTo>
                    <a:pt x="13511" y="4686"/>
                  </a:lnTo>
                  <a:lnTo>
                    <a:pt x="13593" y="5003"/>
                  </a:lnTo>
                  <a:lnTo>
                    <a:pt x="13664" y="5332"/>
                  </a:lnTo>
                  <a:lnTo>
                    <a:pt x="13724" y="5675"/>
                  </a:lnTo>
                  <a:lnTo>
                    <a:pt x="13773" y="6031"/>
                  </a:lnTo>
                  <a:lnTo>
                    <a:pt x="13811" y="6400"/>
                  </a:lnTo>
                  <a:lnTo>
                    <a:pt x="13839" y="6781"/>
                  </a:lnTo>
                  <a:lnTo>
                    <a:pt x="13855" y="7177"/>
                  </a:lnTo>
                  <a:lnTo>
                    <a:pt x="13860" y="7585"/>
                  </a:lnTo>
                  <a:lnTo>
                    <a:pt x="13855" y="7983"/>
                  </a:lnTo>
                  <a:lnTo>
                    <a:pt x="13839" y="8371"/>
                  </a:lnTo>
                  <a:lnTo>
                    <a:pt x="13811" y="8747"/>
                  </a:lnTo>
                  <a:lnTo>
                    <a:pt x="13773" y="9113"/>
                  </a:lnTo>
                  <a:lnTo>
                    <a:pt x="13724" y="9467"/>
                  </a:lnTo>
                  <a:lnTo>
                    <a:pt x="13664" y="9811"/>
                  </a:lnTo>
                  <a:lnTo>
                    <a:pt x="13593" y="10144"/>
                  </a:lnTo>
                  <a:lnTo>
                    <a:pt x="13511" y="10466"/>
                  </a:lnTo>
                  <a:lnTo>
                    <a:pt x="13418" y="10777"/>
                  </a:lnTo>
                  <a:lnTo>
                    <a:pt x="13315" y="11077"/>
                  </a:lnTo>
                  <a:lnTo>
                    <a:pt x="13202" y="11356"/>
                  </a:lnTo>
                  <a:lnTo>
                    <a:pt x="13081" y="11625"/>
                  </a:lnTo>
                  <a:lnTo>
                    <a:pt x="12953" y="11884"/>
                  </a:lnTo>
                  <a:lnTo>
                    <a:pt x="12817" y="12134"/>
                  </a:lnTo>
                  <a:lnTo>
                    <a:pt x="12673" y="12373"/>
                  </a:lnTo>
                  <a:lnTo>
                    <a:pt x="12522" y="12603"/>
                  </a:lnTo>
                  <a:lnTo>
                    <a:pt x="12363" y="12823"/>
                  </a:lnTo>
                  <a:lnTo>
                    <a:pt x="12197" y="13033"/>
                  </a:lnTo>
                  <a:lnTo>
                    <a:pt x="12023" y="13233"/>
                  </a:lnTo>
                  <a:lnTo>
                    <a:pt x="11841" y="13424"/>
                  </a:lnTo>
                  <a:lnTo>
                    <a:pt x="11652" y="13604"/>
                  </a:lnTo>
                  <a:lnTo>
                    <a:pt x="11455" y="13775"/>
                  </a:lnTo>
                  <a:lnTo>
                    <a:pt x="11250" y="13936"/>
                  </a:lnTo>
                  <a:lnTo>
                    <a:pt x="11038" y="14087"/>
                  </a:lnTo>
                  <a:lnTo>
                    <a:pt x="10818" y="14229"/>
                  </a:lnTo>
                  <a:lnTo>
                    <a:pt x="10591" y="14360"/>
                  </a:lnTo>
                  <a:lnTo>
                    <a:pt x="10355" y="14482"/>
                  </a:lnTo>
                  <a:lnTo>
                    <a:pt x="10112" y="14594"/>
                  </a:lnTo>
                  <a:lnTo>
                    <a:pt x="9862" y="14696"/>
                  </a:lnTo>
                  <a:lnTo>
                    <a:pt x="9604" y="14788"/>
                  </a:lnTo>
                  <a:lnTo>
                    <a:pt x="9351" y="14871"/>
                  </a:lnTo>
                  <a:lnTo>
                    <a:pt x="9095" y="14945"/>
                  </a:lnTo>
                  <a:lnTo>
                    <a:pt x="8836" y="15011"/>
                  </a:lnTo>
                  <a:lnTo>
                    <a:pt x="8574" y="15067"/>
                  </a:lnTo>
                  <a:lnTo>
                    <a:pt x="8308" y="15115"/>
                  </a:lnTo>
                  <a:lnTo>
                    <a:pt x="8039" y="15155"/>
                  </a:lnTo>
                  <a:lnTo>
                    <a:pt x="7766" y="15185"/>
                  </a:lnTo>
                  <a:lnTo>
                    <a:pt x="7491" y="15207"/>
                  </a:lnTo>
                  <a:lnTo>
                    <a:pt x="7212" y="15220"/>
                  </a:lnTo>
                  <a:lnTo>
                    <a:pt x="6930" y="15225"/>
                  </a:lnTo>
                  <a:lnTo>
                    <a:pt x="6637" y="15220"/>
                  </a:lnTo>
                  <a:lnTo>
                    <a:pt x="6349" y="15207"/>
                  </a:lnTo>
                  <a:lnTo>
                    <a:pt x="6066" y="15185"/>
                  </a:lnTo>
                  <a:lnTo>
                    <a:pt x="5786" y="15155"/>
                  </a:lnTo>
                  <a:lnTo>
                    <a:pt x="5511" y="15115"/>
                  </a:lnTo>
                  <a:lnTo>
                    <a:pt x="5240" y="15067"/>
                  </a:lnTo>
                  <a:lnTo>
                    <a:pt x="4974" y="15011"/>
                  </a:lnTo>
                  <a:lnTo>
                    <a:pt x="4712" y="14945"/>
                  </a:lnTo>
                  <a:lnTo>
                    <a:pt x="4455" y="14871"/>
                  </a:lnTo>
                  <a:lnTo>
                    <a:pt x="4201" y="14788"/>
                  </a:lnTo>
                  <a:lnTo>
                    <a:pt x="3954" y="14696"/>
                  </a:lnTo>
                  <a:lnTo>
                    <a:pt x="3712" y="14594"/>
                  </a:lnTo>
                  <a:lnTo>
                    <a:pt x="3478" y="14482"/>
                  </a:lnTo>
                  <a:lnTo>
                    <a:pt x="3250" y="14360"/>
                  </a:lnTo>
                  <a:lnTo>
                    <a:pt x="3028" y="14229"/>
                  </a:lnTo>
                  <a:lnTo>
                    <a:pt x="2813" y="14087"/>
                  </a:lnTo>
                  <a:lnTo>
                    <a:pt x="2605" y="13936"/>
                  </a:lnTo>
                  <a:lnTo>
                    <a:pt x="2403" y="13775"/>
                  </a:lnTo>
                  <a:lnTo>
                    <a:pt x="2207" y="13604"/>
                  </a:lnTo>
                  <a:lnTo>
                    <a:pt x="2019" y="13424"/>
                  </a:lnTo>
                  <a:lnTo>
                    <a:pt x="1837" y="13233"/>
                  </a:lnTo>
                  <a:lnTo>
                    <a:pt x="1663" y="13033"/>
                  </a:lnTo>
                  <a:lnTo>
                    <a:pt x="1496" y="12823"/>
                  </a:lnTo>
                  <a:lnTo>
                    <a:pt x="1338" y="12603"/>
                  </a:lnTo>
                  <a:lnTo>
                    <a:pt x="1186" y="12373"/>
                  </a:lnTo>
                  <a:lnTo>
                    <a:pt x="1043" y="12134"/>
                  </a:lnTo>
                  <a:lnTo>
                    <a:pt x="907" y="11884"/>
                  </a:lnTo>
                  <a:lnTo>
                    <a:pt x="779" y="11625"/>
                  </a:lnTo>
                  <a:lnTo>
                    <a:pt x="658" y="11356"/>
                  </a:lnTo>
                  <a:lnTo>
                    <a:pt x="545" y="11077"/>
                  </a:lnTo>
                  <a:lnTo>
                    <a:pt x="442" y="10777"/>
                  </a:lnTo>
                  <a:lnTo>
                    <a:pt x="349" y="10466"/>
                  </a:lnTo>
                  <a:lnTo>
                    <a:pt x="267" y="10144"/>
                  </a:lnTo>
                  <a:lnTo>
                    <a:pt x="196" y="9811"/>
                  </a:lnTo>
                  <a:lnTo>
                    <a:pt x="136" y="9467"/>
                  </a:lnTo>
                  <a:lnTo>
                    <a:pt x="87" y="9113"/>
                  </a:lnTo>
                  <a:lnTo>
                    <a:pt x="49" y="8747"/>
                  </a:lnTo>
                  <a:lnTo>
                    <a:pt x="21" y="8371"/>
                  </a:lnTo>
                  <a:lnTo>
                    <a:pt x="5" y="798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5" name="pg1595"/>
            <p:cNvSpPr/>
            <p:nvPr/>
          </p:nvSpPr>
          <p:spPr>
            <a:xfrm>
              <a:off x="7306180" y="4737437"/>
              <a:ext cx="99972" cy="75525"/>
            </a:xfrm>
            <a:custGeom>
              <a:avLst/>
              <a:pathLst>
                <a:path w="99972" h="75525">
                  <a:moveTo>
                    <a:pt x="6548" y="12223"/>
                  </a:moveTo>
                  <a:lnTo>
                    <a:pt x="20954" y="12223"/>
                  </a:lnTo>
                  <a:lnTo>
                    <a:pt x="20954" y="0"/>
                  </a:lnTo>
                  <a:lnTo>
                    <a:pt x="29686" y="0"/>
                  </a:lnTo>
                  <a:lnTo>
                    <a:pt x="29686" y="12223"/>
                  </a:lnTo>
                  <a:lnTo>
                    <a:pt x="72469" y="12223"/>
                  </a:lnTo>
                  <a:lnTo>
                    <a:pt x="72469" y="0"/>
                  </a:lnTo>
                  <a:lnTo>
                    <a:pt x="81200" y="0"/>
                  </a:lnTo>
                  <a:lnTo>
                    <a:pt x="81200" y="12223"/>
                  </a:lnTo>
                  <a:lnTo>
                    <a:pt x="95170" y="12223"/>
                  </a:lnTo>
                  <a:lnTo>
                    <a:pt x="95170" y="20954"/>
                  </a:lnTo>
                  <a:lnTo>
                    <a:pt x="81200" y="20954"/>
                  </a:lnTo>
                  <a:lnTo>
                    <a:pt x="81200" y="67667"/>
                  </a:lnTo>
                  <a:lnTo>
                    <a:pt x="99972" y="67667"/>
                  </a:lnTo>
                  <a:lnTo>
                    <a:pt x="99972" y="75525"/>
                  </a:lnTo>
                  <a:lnTo>
                    <a:pt x="0" y="75525"/>
                  </a:lnTo>
                  <a:lnTo>
                    <a:pt x="0" y="67667"/>
                  </a:lnTo>
                  <a:lnTo>
                    <a:pt x="20954" y="67667"/>
                  </a:lnTo>
                  <a:lnTo>
                    <a:pt x="20954" y="20954"/>
                  </a:lnTo>
                  <a:lnTo>
                    <a:pt x="6548" y="2095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6" name="pg1596"/>
            <p:cNvSpPr/>
            <p:nvPr/>
          </p:nvSpPr>
          <p:spPr>
            <a:xfrm>
              <a:off x="7335866" y="4758392"/>
              <a:ext cx="42783" cy="10477"/>
            </a:xfrm>
            <a:custGeom>
              <a:avLst/>
              <a:pathLst>
                <a:path w="42783" h="10477">
                  <a:moveTo>
                    <a:pt x="0" y="10477"/>
                  </a:moveTo>
                  <a:lnTo>
                    <a:pt x="42783" y="10477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7" name="pg1597"/>
            <p:cNvSpPr/>
            <p:nvPr/>
          </p:nvSpPr>
          <p:spPr>
            <a:xfrm>
              <a:off x="7335866" y="4776291"/>
              <a:ext cx="42783" cy="11350"/>
            </a:xfrm>
            <a:custGeom>
              <a:avLst/>
              <a:pathLst>
                <a:path w="42783" h="11350">
                  <a:moveTo>
                    <a:pt x="0" y="11350"/>
                  </a:moveTo>
                  <a:lnTo>
                    <a:pt x="42783" y="11350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8" name="pg1598"/>
            <p:cNvSpPr/>
            <p:nvPr/>
          </p:nvSpPr>
          <p:spPr>
            <a:xfrm>
              <a:off x="7335866" y="4795063"/>
              <a:ext cx="42783" cy="10040"/>
            </a:xfrm>
            <a:custGeom>
              <a:avLst/>
              <a:pathLst>
                <a:path w="42783" h="10040">
                  <a:moveTo>
                    <a:pt x="0" y="10040"/>
                  </a:moveTo>
                  <a:lnTo>
                    <a:pt x="42783" y="10040"/>
                  </a:lnTo>
                  <a:lnTo>
                    <a:pt x="42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9" name="pg1599"/>
            <p:cNvSpPr/>
            <p:nvPr/>
          </p:nvSpPr>
          <p:spPr>
            <a:xfrm>
              <a:off x="7307926" y="4816018"/>
              <a:ext cx="38417" cy="21828"/>
            </a:xfrm>
            <a:custGeom>
              <a:avLst/>
              <a:pathLst>
                <a:path w="38417" h="21828">
                  <a:moveTo>
                    <a:pt x="32305" y="0"/>
                  </a:moveTo>
                  <a:lnTo>
                    <a:pt x="38417" y="6548"/>
                  </a:lnTo>
                  <a:lnTo>
                    <a:pt x="35950" y="8272"/>
                  </a:lnTo>
                  <a:lnTo>
                    <a:pt x="33266" y="9953"/>
                  </a:lnTo>
                  <a:lnTo>
                    <a:pt x="30362" y="11590"/>
                  </a:lnTo>
                  <a:lnTo>
                    <a:pt x="27241" y="13184"/>
                  </a:lnTo>
                  <a:lnTo>
                    <a:pt x="23901" y="14733"/>
                  </a:lnTo>
                  <a:lnTo>
                    <a:pt x="20343" y="16240"/>
                  </a:lnTo>
                  <a:lnTo>
                    <a:pt x="16567" y="17702"/>
                  </a:lnTo>
                  <a:lnTo>
                    <a:pt x="12573" y="19121"/>
                  </a:lnTo>
                  <a:lnTo>
                    <a:pt x="8360" y="20496"/>
                  </a:lnTo>
                  <a:lnTo>
                    <a:pt x="3929" y="21828"/>
                  </a:lnTo>
                  <a:lnTo>
                    <a:pt x="0" y="13096"/>
                  </a:lnTo>
                  <a:lnTo>
                    <a:pt x="3859" y="12180"/>
                  </a:lnTo>
                  <a:lnTo>
                    <a:pt x="7578" y="11176"/>
                  </a:lnTo>
                  <a:lnTo>
                    <a:pt x="11158" y="10084"/>
                  </a:lnTo>
                  <a:lnTo>
                    <a:pt x="14598" y="8905"/>
                  </a:lnTo>
                  <a:lnTo>
                    <a:pt x="17899" y="7639"/>
                  </a:lnTo>
                  <a:lnTo>
                    <a:pt x="21059" y="6286"/>
                  </a:lnTo>
                  <a:lnTo>
                    <a:pt x="24080" y="4845"/>
                  </a:lnTo>
                  <a:lnTo>
                    <a:pt x="26962" y="3317"/>
                  </a:lnTo>
                  <a:lnTo>
                    <a:pt x="29703" y="17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0" name="pg1600"/>
            <p:cNvSpPr/>
            <p:nvPr/>
          </p:nvSpPr>
          <p:spPr>
            <a:xfrm>
              <a:off x="7365989" y="4816018"/>
              <a:ext cx="38854" cy="21828"/>
            </a:xfrm>
            <a:custGeom>
              <a:avLst/>
              <a:pathLst>
                <a:path w="38854" h="21828">
                  <a:moveTo>
                    <a:pt x="6111" y="0"/>
                  </a:moveTo>
                  <a:lnTo>
                    <a:pt x="9739" y="1244"/>
                  </a:lnTo>
                  <a:lnTo>
                    <a:pt x="13288" y="2532"/>
                  </a:lnTo>
                  <a:lnTo>
                    <a:pt x="16759" y="3863"/>
                  </a:lnTo>
                  <a:lnTo>
                    <a:pt x="20151" y="5238"/>
                  </a:lnTo>
                  <a:lnTo>
                    <a:pt x="23465" y="6657"/>
                  </a:lnTo>
                  <a:lnTo>
                    <a:pt x="26700" y="8120"/>
                  </a:lnTo>
                  <a:lnTo>
                    <a:pt x="29856" y="9626"/>
                  </a:lnTo>
                  <a:lnTo>
                    <a:pt x="32934" y="11176"/>
                  </a:lnTo>
                  <a:lnTo>
                    <a:pt x="35933" y="12769"/>
                  </a:lnTo>
                  <a:lnTo>
                    <a:pt x="38854" y="14406"/>
                  </a:lnTo>
                  <a:lnTo>
                    <a:pt x="32742" y="21828"/>
                  </a:lnTo>
                  <a:lnTo>
                    <a:pt x="29664" y="20025"/>
                  </a:lnTo>
                  <a:lnTo>
                    <a:pt x="26543" y="18283"/>
                  </a:lnTo>
                  <a:lnTo>
                    <a:pt x="23377" y="16602"/>
                  </a:lnTo>
                  <a:lnTo>
                    <a:pt x="20169" y="14982"/>
                  </a:lnTo>
                  <a:lnTo>
                    <a:pt x="16916" y="13424"/>
                  </a:lnTo>
                  <a:lnTo>
                    <a:pt x="13620" y="11926"/>
                  </a:lnTo>
                  <a:lnTo>
                    <a:pt x="10281" y="10490"/>
                  </a:lnTo>
                  <a:lnTo>
                    <a:pt x="6897" y="9115"/>
                  </a:lnTo>
                  <a:lnTo>
                    <a:pt x="3470" y="7801"/>
                  </a:lnTo>
                  <a:lnTo>
                    <a:pt x="0" y="65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1" name="pg1601"/>
            <p:cNvSpPr/>
            <p:nvPr/>
          </p:nvSpPr>
          <p:spPr>
            <a:xfrm>
              <a:off x="7416630" y="4737001"/>
              <a:ext cx="30559" cy="100409"/>
            </a:xfrm>
            <a:custGeom>
              <a:avLst/>
              <a:pathLst>
                <a:path w="30559" h="100409">
                  <a:moveTo>
                    <a:pt x="21828" y="0"/>
                  </a:moveTo>
                  <a:lnTo>
                    <a:pt x="30559" y="2619"/>
                  </a:lnTo>
                  <a:lnTo>
                    <a:pt x="29760" y="5059"/>
                  </a:lnTo>
                  <a:lnTo>
                    <a:pt x="28935" y="7491"/>
                  </a:lnTo>
                  <a:lnTo>
                    <a:pt x="28084" y="9914"/>
                  </a:lnTo>
                  <a:lnTo>
                    <a:pt x="27206" y="12328"/>
                  </a:lnTo>
                  <a:lnTo>
                    <a:pt x="26302" y="14733"/>
                  </a:lnTo>
                  <a:lnTo>
                    <a:pt x="25373" y="17130"/>
                  </a:lnTo>
                  <a:lnTo>
                    <a:pt x="24416" y="19518"/>
                  </a:lnTo>
                  <a:lnTo>
                    <a:pt x="23434" y="21897"/>
                  </a:lnTo>
                  <a:lnTo>
                    <a:pt x="22426" y="24268"/>
                  </a:lnTo>
                  <a:lnTo>
                    <a:pt x="21391" y="26630"/>
                  </a:lnTo>
                  <a:lnTo>
                    <a:pt x="21391" y="100409"/>
                  </a:lnTo>
                  <a:lnTo>
                    <a:pt x="12660" y="100409"/>
                  </a:lnTo>
                  <a:lnTo>
                    <a:pt x="12660" y="43219"/>
                  </a:lnTo>
                  <a:lnTo>
                    <a:pt x="11870" y="44433"/>
                  </a:lnTo>
                  <a:lnTo>
                    <a:pt x="11071" y="45629"/>
                  </a:lnTo>
                  <a:lnTo>
                    <a:pt x="10263" y="46808"/>
                  </a:lnTo>
                  <a:lnTo>
                    <a:pt x="9447" y="47969"/>
                  </a:lnTo>
                  <a:lnTo>
                    <a:pt x="8622" y="49113"/>
                  </a:lnTo>
                  <a:lnTo>
                    <a:pt x="7788" y="50239"/>
                  </a:lnTo>
                  <a:lnTo>
                    <a:pt x="6945" y="51348"/>
                  </a:lnTo>
                  <a:lnTo>
                    <a:pt x="6094" y="52439"/>
                  </a:lnTo>
                  <a:lnTo>
                    <a:pt x="5234" y="53513"/>
                  </a:lnTo>
                  <a:lnTo>
                    <a:pt x="4365" y="54570"/>
                  </a:lnTo>
                  <a:lnTo>
                    <a:pt x="0" y="45839"/>
                  </a:lnTo>
                  <a:lnTo>
                    <a:pt x="2890" y="41451"/>
                  </a:lnTo>
                  <a:lnTo>
                    <a:pt x="5622" y="37020"/>
                  </a:lnTo>
                  <a:lnTo>
                    <a:pt x="8198" y="32545"/>
                  </a:lnTo>
                  <a:lnTo>
                    <a:pt x="10617" y="28027"/>
                  </a:lnTo>
                  <a:lnTo>
                    <a:pt x="12878" y="23465"/>
                  </a:lnTo>
                  <a:lnTo>
                    <a:pt x="14982" y="18859"/>
                  </a:lnTo>
                  <a:lnTo>
                    <a:pt x="16929" y="14210"/>
                  </a:lnTo>
                  <a:lnTo>
                    <a:pt x="18719" y="9517"/>
                  </a:lnTo>
                  <a:lnTo>
                    <a:pt x="20352" y="478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2" name="pg1602"/>
            <p:cNvSpPr/>
            <p:nvPr/>
          </p:nvSpPr>
          <p:spPr>
            <a:xfrm>
              <a:off x="7443261" y="4737874"/>
              <a:ext cx="74652" cy="97353"/>
            </a:xfrm>
            <a:custGeom>
              <a:avLst/>
              <a:pathLst>
                <a:path w="74652" h="97353">
                  <a:moveTo>
                    <a:pt x="68103" y="20518"/>
                  </a:moveTo>
                  <a:lnTo>
                    <a:pt x="68079" y="27798"/>
                  </a:lnTo>
                  <a:lnTo>
                    <a:pt x="68007" y="34444"/>
                  </a:lnTo>
                  <a:lnTo>
                    <a:pt x="67887" y="40458"/>
                  </a:lnTo>
                  <a:lnTo>
                    <a:pt x="67719" y="45839"/>
                  </a:lnTo>
                  <a:lnTo>
                    <a:pt x="67503" y="50586"/>
                  </a:lnTo>
                  <a:lnTo>
                    <a:pt x="67239" y="54701"/>
                  </a:lnTo>
                  <a:lnTo>
                    <a:pt x="66927" y="58182"/>
                  </a:lnTo>
                  <a:lnTo>
                    <a:pt x="66567" y="61031"/>
                  </a:lnTo>
                  <a:lnTo>
                    <a:pt x="66158" y="63246"/>
                  </a:lnTo>
                  <a:lnTo>
                    <a:pt x="65702" y="64829"/>
                  </a:lnTo>
                  <a:lnTo>
                    <a:pt x="65194" y="66032"/>
                  </a:lnTo>
                  <a:lnTo>
                    <a:pt x="64628" y="67108"/>
                  </a:lnTo>
                  <a:lnTo>
                    <a:pt x="64006" y="68057"/>
                  </a:lnTo>
                  <a:lnTo>
                    <a:pt x="63327" y="68880"/>
                  </a:lnTo>
                  <a:lnTo>
                    <a:pt x="62592" y="69577"/>
                  </a:lnTo>
                  <a:lnTo>
                    <a:pt x="61799" y="70146"/>
                  </a:lnTo>
                  <a:lnTo>
                    <a:pt x="60950" y="70589"/>
                  </a:lnTo>
                  <a:lnTo>
                    <a:pt x="60044" y="70906"/>
                  </a:lnTo>
                  <a:lnTo>
                    <a:pt x="59082" y="71096"/>
                  </a:lnTo>
                  <a:lnTo>
                    <a:pt x="58062" y="71159"/>
                  </a:lnTo>
                  <a:lnTo>
                    <a:pt x="57272" y="71150"/>
                  </a:lnTo>
                  <a:lnTo>
                    <a:pt x="56473" y="71124"/>
                  </a:lnTo>
                  <a:lnTo>
                    <a:pt x="55666" y="71081"/>
                  </a:lnTo>
                  <a:lnTo>
                    <a:pt x="54849" y="71019"/>
                  </a:lnTo>
                  <a:lnTo>
                    <a:pt x="54024" y="70941"/>
                  </a:lnTo>
                  <a:lnTo>
                    <a:pt x="53190" y="70845"/>
                  </a:lnTo>
                  <a:lnTo>
                    <a:pt x="52348" y="70731"/>
                  </a:lnTo>
                  <a:lnTo>
                    <a:pt x="51496" y="70600"/>
                  </a:lnTo>
                  <a:lnTo>
                    <a:pt x="50636" y="70452"/>
                  </a:lnTo>
                  <a:lnTo>
                    <a:pt x="49768" y="70286"/>
                  </a:lnTo>
                  <a:lnTo>
                    <a:pt x="48021" y="61118"/>
                  </a:lnTo>
                  <a:lnTo>
                    <a:pt x="48807" y="61284"/>
                  </a:lnTo>
                  <a:lnTo>
                    <a:pt x="49593" y="61433"/>
                  </a:lnTo>
                  <a:lnTo>
                    <a:pt x="50379" y="61564"/>
                  </a:lnTo>
                  <a:lnTo>
                    <a:pt x="51165" y="61677"/>
                  </a:lnTo>
                  <a:lnTo>
                    <a:pt x="51950" y="61773"/>
                  </a:lnTo>
                  <a:lnTo>
                    <a:pt x="52736" y="61852"/>
                  </a:lnTo>
                  <a:lnTo>
                    <a:pt x="53522" y="61913"/>
                  </a:lnTo>
                  <a:lnTo>
                    <a:pt x="54308" y="61956"/>
                  </a:lnTo>
                  <a:lnTo>
                    <a:pt x="55094" y="61983"/>
                  </a:lnTo>
                  <a:lnTo>
                    <a:pt x="55880" y="61991"/>
                  </a:lnTo>
                  <a:lnTo>
                    <a:pt x="56139" y="61941"/>
                  </a:lnTo>
                  <a:lnTo>
                    <a:pt x="56395" y="61791"/>
                  </a:lnTo>
                  <a:lnTo>
                    <a:pt x="56646" y="61540"/>
                  </a:lnTo>
                  <a:lnTo>
                    <a:pt x="56892" y="61188"/>
                  </a:lnTo>
                  <a:lnTo>
                    <a:pt x="57135" y="60736"/>
                  </a:lnTo>
                  <a:lnTo>
                    <a:pt x="57373" y="60184"/>
                  </a:lnTo>
                  <a:lnTo>
                    <a:pt x="57606" y="59531"/>
                  </a:lnTo>
                  <a:lnTo>
                    <a:pt x="57835" y="58778"/>
                  </a:lnTo>
                  <a:lnTo>
                    <a:pt x="58060" y="57925"/>
                  </a:lnTo>
                  <a:lnTo>
                    <a:pt x="58281" y="56971"/>
                  </a:lnTo>
                  <a:lnTo>
                    <a:pt x="58492" y="55812"/>
                  </a:lnTo>
                  <a:lnTo>
                    <a:pt x="58691" y="54343"/>
                  </a:lnTo>
                  <a:lnTo>
                    <a:pt x="58877" y="52564"/>
                  </a:lnTo>
                  <a:lnTo>
                    <a:pt x="59049" y="50475"/>
                  </a:lnTo>
                  <a:lnTo>
                    <a:pt x="59208" y="48076"/>
                  </a:lnTo>
                  <a:lnTo>
                    <a:pt x="59355" y="45367"/>
                  </a:lnTo>
                  <a:lnTo>
                    <a:pt x="59488" y="42348"/>
                  </a:lnTo>
                  <a:lnTo>
                    <a:pt x="59608" y="39019"/>
                  </a:lnTo>
                  <a:lnTo>
                    <a:pt x="59715" y="35381"/>
                  </a:lnTo>
                  <a:lnTo>
                    <a:pt x="59809" y="31432"/>
                  </a:lnTo>
                  <a:lnTo>
                    <a:pt x="41910" y="35798"/>
                  </a:lnTo>
                  <a:lnTo>
                    <a:pt x="41910" y="76835"/>
                  </a:lnTo>
                  <a:lnTo>
                    <a:pt x="34051" y="76835"/>
                  </a:lnTo>
                  <a:lnTo>
                    <a:pt x="34051" y="37980"/>
                  </a:lnTo>
                  <a:lnTo>
                    <a:pt x="18335" y="41910"/>
                  </a:lnTo>
                  <a:lnTo>
                    <a:pt x="18335" y="84256"/>
                  </a:lnTo>
                  <a:lnTo>
                    <a:pt x="18366" y="84765"/>
                  </a:lnTo>
                  <a:lnTo>
                    <a:pt x="18457" y="85243"/>
                  </a:lnTo>
                  <a:lnTo>
                    <a:pt x="18610" y="85690"/>
                  </a:lnTo>
                  <a:lnTo>
                    <a:pt x="18824" y="86107"/>
                  </a:lnTo>
                  <a:lnTo>
                    <a:pt x="19099" y="86493"/>
                  </a:lnTo>
                  <a:lnTo>
                    <a:pt x="19435" y="86849"/>
                  </a:lnTo>
                  <a:lnTo>
                    <a:pt x="19833" y="87174"/>
                  </a:lnTo>
                  <a:lnTo>
                    <a:pt x="20291" y="87469"/>
                  </a:lnTo>
                  <a:lnTo>
                    <a:pt x="20810" y="87733"/>
                  </a:lnTo>
                  <a:lnTo>
                    <a:pt x="21391" y="87967"/>
                  </a:lnTo>
                  <a:lnTo>
                    <a:pt x="22142" y="88174"/>
                  </a:lnTo>
                  <a:lnTo>
                    <a:pt x="23172" y="88360"/>
                  </a:lnTo>
                  <a:lnTo>
                    <a:pt x="24482" y="88523"/>
                  </a:lnTo>
                  <a:lnTo>
                    <a:pt x="26071" y="88665"/>
                  </a:lnTo>
                  <a:lnTo>
                    <a:pt x="27940" y="88785"/>
                  </a:lnTo>
                  <a:lnTo>
                    <a:pt x="30087" y="88884"/>
                  </a:lnTo>
                  <a:lnTo>
                    <a:pt x="32515" y="88960"/>
                  </a:lnTo>
                  <a:lnTo>
                    <a:pt x="35221" y="89015"/>
                  </a:lnTo>
                  <a:lnTo>
                    <a:pt x="38207" y="89047"/>
                  </a:lnTo>
                  <a:lnTo>
                    <a:pt x="41473" y="89058"/>
                  </a:lnTo>
                  <a:lnTo>
                    <a:pt x="42962" y="89054"/>
                  </a:lnTo>
                  <a:lnTo>
                    <a:pt x="44459" y="89041"/>
                  </a:lnTo>
                  <a:lnTo>
                    <a:pt x="45965" y="89019"/>
                  </a:lnTo>
                  <a:lnTo>
                    <a:pt x="47480" y="88988"/>
                  </a:lnTo>
                  <a:lnTo>
                    <a:pt x="49004" y="88949"/>
                  </a:lnTo>
                  <a:lnTo>
                    <a:pt x="50536" y="88901"/>
                  </a:lnTo>
                  <a:lnTo>
                    <a:pt x="52077" y="88844"/>
                  </a:lnTo>
                  <a:lnTo>
                    <a:pt x="53627" y="88779"/>
                  </a:lnTo>
                  <a:lnTo>
                    <a:pt x="55185" y="88705"/>
                  </a:lnTo>
                  <a:lnTo>
                    <a:pt x="56753" y="88622"/>
                  </a:lnTo>
                  <a:lnTo>
                    <a:pt x="57765" y="88519"/>
                  </a:lnTo>
                  <a:lnTo>
                    <a:pt x="58708" y="88386"/>
                  </a:lnTo>
                  <a:lnTo>
                    <a:pt x="59582" y="88222"/>
                  </a:lnTo>
                  <a:lnTo>
                    <a:pt x="60385" y="88028"/>
                  </a:lnTo>
                  <a:lnTo>
                    <a:pt x="61118" y="87803"/>
                  </a:lnTo>
                  <a:lnTo>
                    <a:pt x="61782" y="87548"/>
                  </a:lnTo>
                  <a:lnTo>
                    <a:pt x="62376" y="87262"/>
                  </a:lnTo>
                  <a:lnTo>
                    <a:pt x="62899" y="86945"/>
                  </a:lnTo>
                  <a:lnTo>
                    <a:pt x="63353" y="86598"/>
                  </a:lnTo>
                  <a:lnTo>
                    <a:pt x="63738" y="86221"/>
                  </a:lnTo>
                  <a:lnTo>
                    <a:pt x="64078" y="85751"/>
                  </a:lnTo>
                  <a:lnTo>
                    <a:pt x="64401" y="85129"/>
                  </a:lnTo>
                  <a:lnTo>
                    <a:pt x="64707" y="84354"/>
                  </a:lnTo>
                  <a:lnTo>
                    <a:pt x="64995" y="83427"/>
                  </a:lnTo>
                  <a:lnTo>
                    <a:pt x="65266" y="82346"/>
                  </a:lnTo>
                  <a:lnTo>
                    <a:pt x="65519" y="81113"/>
                  </a:lnTo>
                  <a:lnTo>
                    <a:pt x="65755" y="79727"/>
                  </a:lnTo>
                  <a:lnTo>
                    <a:pt x="65973" y="78188"/>
                  </a:lnTo>
                  <a:lnTo>
                    <a:pt x="66174" y="76496"/>
                  </a:lnTo>
                  <a:lnTo>
                    <a:pt x="66357" y="74652"/>
                  </a:lnTo>
                  <a:lnTo>
                    <a:pt x="74652" y="78144"/>
                  </a:lnTo>
                  <a:lnTo>
                    <a:pt x="74193" y="80982"/>
                  </a:lnTo>
                  <a:lnTo>
                    <a:pt x="73691" y="83558"/>
                  </a:lnTo>
                  <a:lnTo>
                    <a:pt x="73146" y="85871"/>
                  </a:lnTo>
                  <a:lnTo>
                    <a:pt x="72556" y="87923"/>
                  </a:lnTo>
                  <a:lnTo>
                    <a:pt x="71923" y="89713"/>
                  </a:lnTo>
                  <a:lnTo>
                    <a:pt x="71247" y="91241"/>
                  </a:lnTo>
                  <a:lnTo>
                    <a:pt x="70526" y="92507"/>
                  </a:lnTo>
                  <a:lnTo>
                    <a:pt x="69762" y="93511"/>
                  </a:lnTo>
                  <a:lnTo>
                    <a:pt x="68955" y="94253"/>
                  </a:lnTo>
                  <a:lnTo>
                    <a:pt x="68103" y="94734"/>
                  </a:lnTo>
                  <a:lnTo>
                    <a:pt x="66815" y="95231"/>
                  </a:lnTo>
                  <a:lnTo>
                    <a:pt x="65222" y="95677"/>
                  </a:lnTo>
                  <a:lnTo>
                    <a:pt x="63323" y="96069"/>
                  </a:lnTo>
                  <a:lnTo>
                    <a:pt x="61118" y="96410"/>
                  </a:lnTo>
                  <a:lnTo>
                    <a:pt x="58608" y="96698"/>
                  </a:lnTo>
                  <a:lnTo>
                    <a:pt x="55792" y="96934"/>
                  </a:lnTo>
                  <a:lnTo>
                    <a:pt x="52671" y="97117"/>
                  </a:lnTo>
                  <a:lnTo>
                    <a:pt x="49244" y="97248"/>
                  </a:lnTo>
                  <a:lnTo>
                    <a:pt x="45511" y="97327"/>
                  </a:lnTo>
                  <a:lnTo>
                    <a:pt x="41473" y="97353"/>
                  </a:lnTo>
                  <a:lnTo>
                    <a:pt x="34488" y="97353"/>
                  </a:lnTo>
                  <a:lnTo>
                    <a:pt x="31622" y="97329"/>
                  </a:lnTo>
                  <a:lnTo>
                    <a:pt x="28961" y="97257"/>
                  </a:lnTo>
                  <a:lnTo>
                    <a:pt x="26505" y="97137"/>
                  </a:lnTo>
                  <a:lnTo>
                    <a:pt x="24255" y="96969"/>
                  </a:lnTo>
                  <a:lnTo>
                    <a:pt x="22210" y="96753"/>
                  </a:lnTo>
                  <a:lnTo>
                    <a:pt x="20370" y="96489"/>
                  </a:lnTo>
                  <a:lnTo>
                    <a:pt x="18735" y="96176"/>
                  </a:lnTo>
                  <a:lnTo>
                    <a:pt x="17305" y="95816"/>
                  </a:lnTo>
                  <a:lnTo>
                    <a:pt x="16080" y="95408"/>
                  </a:lnTo>
                  <a:lnTo>
                    <a:pt x="15061" y="94952"/>
                  </a:lnTo>
                  <a:lnTo>
                    <a:pt x="14190" y="94443"/>
                  </a:lnTo>
                  <a:lnTo>
                    <a:pt x="13411" y="93878"/>
                  </a:lnTo>
                  <a:lnTo>
                    <a:pt x="12723" y="93256"/>
                  </a:lnTo>
                  <a:lnTo>
                    <a:pt x="12127" y="92577"/>
                  </a:lnTo>
                  <a:lnTo>
                    <a:pt x="11623" y="91841"/>
                  </a:lnTo>
                  <a:lnTo>
                    <a:pt x="11210" y="91049"/>
                  </a:lnTo>
                  <a:lnTo>
                    <a:pt x="10890" y="90200"/>
                  </a:lnTo>
                  <a:lnTo>
                    <a:pt x="10660" y="89294"/>
                  </a:lnTo>
                  <a:lnTo>
                    <a:pt x="10523" y="88331"/>
                  </a:lnTo>
                  <a:lnTo>
                    <a:pt x="10477" y="87312"/>
                  </a:lnTo>
                  <a:lnTo>
                    <a:pt x="10477" y="43656"/>
                  </a:lnTo>
                  <a:lnTo>
                    <a:pt x="2182" y="45839"/>
                  </a:lnTo>
                  <a:lnTo>
                    <a:pt x="0" y="38854"/>
                  </a:lnTo>
                  <a:lnTo>
                    <a:pt x="10477" y="35798"/>
                  </a:lnTo>
                  <a:lnTo>
                    <a:pt x="10477" y="10477"/>
                  </a:lnTo>
                  <a:lnTo>
                    <a:pt x="18335" y="10477"/>
                  </a:lnTo>
                  <a:lnTo>
                    <a:pt x="18335" y="33615"/>
                  </a:lnTo>
                  <a:lnTo>
                    <a:pt x="34051" y="29686"/>
                  </a:lnTo>
                  <a:lnTo>
                    <a:pt x="34051" y="0"/>
                  </a:lnTo>
                  <a:lnTo>
                    <a:pt x="41910" y="0"/>
                  </a:lnTo>
                  <a:lnTo>
                    <a:pt x="41910" y="2750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2021-01-05T00:10:55Z</dcterms:modified>
</cp:coreProperties>
</file>