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78182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78949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79716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180483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428565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329333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30100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278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45709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6863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91564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10391" y="5256031"/>
              <a:ext cx="470634" cy="2195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7464" y="5267008"/>
              <a:ext cx="470634" cy="1097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56247" y="2983776"/>
              <a:ext cx="470634" cy="229420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333319" y="2643487"/>
              <a:ext cx="470634" cy="263449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49866" y="513884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62326" y="514883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098559" y="51761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047831" y="514028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027362" y="51394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108622" y="51837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037425" y="514685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426939" y="514982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439398" y="515981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75631" y="51871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24903" y="51512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04434" y="515043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85695" y="51947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514497" y="515783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54475" y="2868026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65839" y="2882307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36352" y="2866589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49839" y="2911634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83402" y="290389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32674" y="286802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12205" y="286720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93465" y="291149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22268" y="287459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33944" y="2527737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511644" y="252629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660474" y="256360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609746" y="252773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589277" y="252691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70538" y="257120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599340" y="253430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4910" y="478182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4910" y="378949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74910" y="279716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74910" y="180483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4910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474910" y="428565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474910" y="329333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474910" y="230100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88667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11594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34522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57450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76277" y="5261109"/>
              <a:ext cx="470634" cy="1687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122132" y="2257124"/>
              <a:ext cx="470634" cy="302086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99205" y="3354085"/>
              <a:ext cx="470634" cy="192390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15752" y="51439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28211" y="51539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64445" y="518123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13717" y="51453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293247" y="514453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74508" y="518883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303311" y="515193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24263" y="213993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237749" y="218498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305798" y="214137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449287" y="21772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398559" y="21413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378090" y="21405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459351" y="21848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388154" y="21479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99555" y="323689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78762" y="3236897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91290" y="3246892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26360" y="327420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75632" y="32383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55162" y="323751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36423" y="328180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65226" y="32449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40795" y="478182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740795" y="378949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740795" y="279716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740795" y="180483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740795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740795" y="428565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740795" y="329333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40795" y="230100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054552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577480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100408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623335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42162" y="5217106"/>
              <a:ext cx="470634" cy="60878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388018" y="2386233"/>
              <a:ext cx="470634" cy="289175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865090" y="3268978"/>
              <a:ext cx="470634" cy="200900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486840" y="510135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630330" y="51372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579602" y="51013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559133" y="51005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640394" y="51448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569196" y="51079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488642" y="227048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567096" y="226904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581952" y="227821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579830" y="232080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715173" y="230635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664445" y="227048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643976" y="226966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725236" y="231395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654039" y="227705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963319" y="315322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974683" y="316750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043552" y="315179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056012" y="316178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192245" y="318910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141517" y="315322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121048" y="315240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02309" y="31966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131111" y="315980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52278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045709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6863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091564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788667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311594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834522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357450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054552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577480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100408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8623335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89232" y="52383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99164" y="52463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107758" y="526813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067322" y="523954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051005" y="523888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115780" y="527419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059027" y="524477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928331" y="424606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989232" y="42460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999164" y="42540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107758" y="427580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067322" y="424721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051005" y="424655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115780" y="428186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059027" y="425245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25275" y="325488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34334" y="326661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89232" y="32537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999164" y="32617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107758" y="328348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067322" y="325488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51005" y="325423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115780" y="328953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059027" y="326012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928386" y="2261412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939136" y="229731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989232" y="226141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999164" y="226937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107758" y="229115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067322" y="226255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051005" y="226190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115780" y="229721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59027" y="226779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174230" y="5277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174230" y="4285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174230" y="3293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174230" y="23010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3892121" y="5613598"/>
              <a:ext cx="3361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403129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4040299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94873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4957733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564264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5651647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644832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457321" y="5692187"/>
              <a:ext cx="201455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330822" y="5739682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344355" y="5771114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326893" y="5791196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436906" y="5740118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459608" y="5752342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548666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08039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70031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61299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692295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778298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794888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800563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809294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242580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301953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363945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355213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86209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72212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488802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494477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03208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938241" y="574055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969237" y="5782465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69237" y="580080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093657" y="5743611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102388" y="5751906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102388" y="5772861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052620" y="5744484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169619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160888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191883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277886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294476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300151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308882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747844" y="5739682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761377" y="5771114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743915" y="5791196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853929" y="5740118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876630" y="5752342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975293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966562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997558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083560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100150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105825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114556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2021-01-05T00:14:10Z</dcterms:modified>
</cp:coreProperties>
</file>