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9024" y="1803995"/>
              <a:ext cx="2196296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9024" y="477227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9024" y="376084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9024" y="274941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9024" y="527798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9024" y="426655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9024" y="3255127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9024" y="224369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2781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45709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68636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91564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333319" y="4338162"/>
              <a:ext cx="470634" cy="93982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7464" y="4897580"/>
              <a:ext cx="470634" cy="38040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56247" y="4561929"/>
              <a:ext cx="470634" cy="71605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810391" y="2257124"/>
              <a:ext cx="470634" cy="3020861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439010" y="422241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512877" y="4220974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525405" y="4230969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660474" y="425828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609746" y="422241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589277" y="422159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670538" y="426588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599340" y="422898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427555" y="4780392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442410" y="4789566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440288" y="4832147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575631" y="481770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524903" y="478183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504434" y="478100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585695" y="482530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514497" y="478840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961937" y="4446179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032450" y="4446179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43814" y="4460459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183402" y="448205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132674" y="444617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112205" y="444535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193465" y="448965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122268" y="445275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912522" y="2139936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926008" y="2184982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988854" y="2139936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001313" y="2149931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137546" y="217724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086818" y="21413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066349" y="214055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147610" y="21848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076413" y="21479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209024" y="1803995"/>
              <a:ext cx="2196296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474910" y="1803995"/>
              <a:ext cx="2196296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474910" y="477227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74910" y="376084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74910" y="274941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474910" y="527798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474910" y="426655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474910" y="3255127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474910" y="224369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788667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311594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834522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57450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599205" y="4417926"/>
              <a:ext cx="470634" cy="86005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553349" y="4779151"/>
              <a:ext cx="470634" cy="49883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122132" y="4245915"/>
              <a:ext cx="470634" cy="103207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76277" y="2611803"/>
              <a:ext cx="470634" cy="2666182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704895" y="4302176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779378" y="4302176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926360" y="433804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875632" y="430217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5855162" y="430135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36423" y="434564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865226" y="430874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659040" y="466340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731811" y="4661963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744271" y="4671958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880504" y="469927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829776" y="466340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809307" y="466257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890568" y="470687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819370" y="466997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224195" y="4128727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300595" y="4128727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313054" y="4138722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449287" y="416603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398559" y="413016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378090" y="412934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459351" y="417363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388154" y="413673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176901" y="2496053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254602" y="2494615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403432" y="253192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352704" y="249605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332235" y="249523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413495" y="253952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342298" y="250262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474910" y="1803995"/>
              <a:ext cx="2196296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740795" y="1803995"/>
              <a:ext cx="2196296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740795" y="477227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740795" y="3760841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740795" y="2749412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740795" y="527798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740795" y="426655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740795" y="3255127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740795" y="224369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054552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577480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100408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623335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7865090" y="4099019"/>
              <a:ext cx="470634" cy="117896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6819235" y="4967731"/>
              <a:ext cx="470634" cy="31025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8388018" y="3974917"/>
              <a:ext cx="470634" cy="130306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342162" y="3013129"/>
              <a:ext cx="470634" cy="22648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967152" y="3981831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043416" y="3981831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8192245" y="401914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8141517" y="398326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8121048" y="398244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8202309" y="402674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8131111" y="398984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960353" y="4850543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973839" y="4895589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107402" y="488785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7056674" y="485198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036205" y="485115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117466" y="489545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046269" y="485855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490080" y="385772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8568123" y="3857729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581610" y="3902775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8715173" y="389503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8664445" y="385916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8643976" y="385834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8725236" y="390263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654039" y="386573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440391" y="2897378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451755" y="2911659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7520762" y="2897378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669317" y="293325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7618589" y="289737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7598120" y="289655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7679381" y="294085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7608184" y="290395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740795" y="1803995"/>
              <a:ext cx="2196296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2209024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032138" y="164538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062698" y="1660662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062698" y="1674632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062698" y="1689475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042179" y="1708247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14389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316398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191047" y="1645382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25565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27574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294076" y="1649748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320706" y="165804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371347" y="164407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427664" y="166546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374840" y="166546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370038" y="1681617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0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480051" y="164494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510174" y="170344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510174" y="172178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4474910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378351" y="1647128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359143" y="1656296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389702" y="1645382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418078" y="1673759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97560" y="1694714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406291" y="1703008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428119" y="1703008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465664" y="1644946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485746" y="1668083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584409" y="164887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601871" y="165891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691803" y="1645382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6740795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7619789" y="1644509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7622845" y="1673759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7733732" y="1647565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7803146" y="1666774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7738971" y="1668083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7843746" y="164756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7972968" y="1648001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7981700" y="1656296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7967293" y="1682490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7957689" y="1696023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8013132" y="1719598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522781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045709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568636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091564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788667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311594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834522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357450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7054552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577480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8100408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8623335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989232" y="523839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1999164" y="52463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107758" y="526813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067322" y="523954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051005" y="523888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115780" y="527419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059027" y="524477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1928331" y="422696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1989232" y="422696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1999164" y="423493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2107758" y="425670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2067322" y="422811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051005" y="422745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115780" y="426276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059027" y="423335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1925275" y="3216682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1934334" y="3228409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1989232" y="321553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1999164" y="32235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107758" y="3245277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067322" y="3216682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051005" y="321602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115780" y="325133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059027" y="3221921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1928386" y="2204107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1939136" y="2240014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1989232" y="2204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1999164" y="221207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2107758" y="223384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067322" y="220525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051005" y="2204598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115780" y="223990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059027" y="221049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174230" y="52779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174230" y="42665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2174230" y="32551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174230" y="2243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4003881" y="5613598"/>
              <a:ext cx="313835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4143059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4152059" y="5692187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483697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4845973" y="5692187"/>
              <a:ext cx="201456" cy="201456"/>
            </a:xfrm>
            <a:prstGeom prst="rect">
              <a:avLst/>
            </a:prstGeom>
            <a:solidFill>
              <a:srgbClr val="FCAE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5754407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5763407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633656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6345561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436906" y="57462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496279" y="5773734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584028" y="5742301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1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552159" y="5747103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2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549539" y="5768932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627684" y="5771988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69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660426" y="579119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690986" y="580647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664355" y="574404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703209" y="575234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678325" y="576849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703209" y="576849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728530" y="576849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131693" y="5747103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143917" y="5772424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152648" y="5780719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274449" y="5742301"/>
              <a:ext cx="66794" cy="78144"/>
            </a:xfrm>
            <a:custGeom>
              <a:avLst/>
              <a:pathLst>
                <a:path w="66794" h="78144">
                  <a:moveTo>
                    <a:pt x="56753" y="0"/>
                  </a:moveTo>
                  <a:lnTo>
                    <a:pt x="62428" y="6985"/>
                  </a:lnTo>
                  <a:lnTo>
                    <a:pt x="60062" y="7412"/>
                  </a:lnTo>
                  <a:lnTo>
                    <a:pt x="57678" y="7823"/>
                  </a:lnTo>
                  <a:lnTo>
                    <a:pt x="55277" y="8216"/>
                  </a:lnTo>
                  <a:lnTo>
                    <a:pt x="52858" y="8591"/>
                  </a:lnTo>
                  <a:lnTo>
                    <a:pt x="50422" y="8949"/>
                  </a:lnTo>
                  <a:lnTo>
                    <a:pt x="47969" y="9290"/>
                  </a:lnTo>
                  <a:lnTo>
                    <a:pt x="45498" y="9613"/>
                  </a:lnTo>
                  <a:lnTo>
                    <a:pt x="43010" y="9918"/>
                  </a:lnTo>
                  <a:lnTo>
                    <a:pt x="40504" y="10206"/>
                  </a:lnTo>
                  <a:lnTo>
                    <a:pt x="37980" y="10477"/>
                  </a:lnTo>
                  <a:lnTo>
                    <a:pt x="37980" y="24884"/>
                  </a:lnTo>
                  <a:lnTo>
                    <a:pt x="66794" y="24884"/>
                  </a:lnTo>
                  <a:lnTo>
                    <a:pt x="66794" y="32742"/>
                  </a:lnTo>
                  <a:lnTo>
                    <a:pt x="37980" y="32742"/>
                  </a:lnTo>
                  <a:lnTo>
                    <a:pt x="37980" y="45402"/>
                  </a:lnTo>
                  <a:lnTo>
                    <a:pt x="59372" y="45402"/>
                  </a:lnTo>
                  <a:lnTo>
                    <a:pt x="59372" y="78144"/>
                  </a:lnTo>
                  <a:lnTo>
                    <a:pt x="5238" y="78144"/>
                  </a:lnTo>
                  <a:lnTo>
                    <a:pt x="5238" y="45402"/>
                  </a:lnTo>
                  <a:lnTo>
                    <a:pt x="28813" y="45402"/>
                  </a:lnTo>
                  <a:lnTo>
                    <a:pt x="28813" y="32742"/>
                  </a:lnTo>
                  <a:lnTo>
                    <a:pt x="0" y="32742"/>
                  </a:lnTo>
                  <a:lnTo>
                    <a:pt x="0" y="24884"/>
                  </a:lnTo>
                  <a:lnTo>
                    <a:pt x="28813" y="24884"/>
                  </a:lnTo>
                  <a:lnTo>
                    <a:pt x="28813" y="11787"/>
                  </a:lnTo>
                  <a:lnTo>
                    <a:pt x="26617" y="11966"/>
                  </a:lnTo>
                  <a:lnTo>
                    <a:pt x="24395" y="12153"/>
                  </a:lnTo>
                  <a:lnTo>
                    <a:pt x="22146" y="12350"/>
                  </a:lnTo>
                  <a:lnTo>
                    <a:pt x="19872" y="12555"/>
                  </a:lnTo>
                  <a:lnTo>
                    <a:pt x="17571" y="12769"/>
                  </a:lnTo>
                  <a:lnTo>
                    <a:pt x="15244" y="12992"/>
                  </a:lnTo>
                  <a:lnTo>
                    <a:pt x="12891" y="13223"/>
                  </a:lnTo>
                  <a:lnTo>
                    <a:pt x="10512" y="13463"/>
                  </a:lnTo>
                  <a:lnTo>
                    <a:pt x="8106" y="13712"/>
                  </a:lnTo>
                  <a:lnTo>
                    <a:pt x="5675" y="13970"/>
                  </a:lnTo>
                  <a:lnTo>
                    <a:pt x="1746" y="6111"/>
                  </a:lnTo>
                  <a:lnTo>
                    <a:pt x="7246" y="5657"/>
                  </a:lnTo>
                  <a:lnTo>
                    <a:pt x="12747" y="5168"/>
                  </a:lnTo>
                  <a:lnTo>
                    <a:pt x="18248" y="4645"/>
                  </a:lnTo>
                  <a:lnTo>
                    <a:pt x="23749" y="4086"/>
                  </a:lnTo>
                  <a:lnTo>
                    <a:pt x="29249" y="3492"/>
                  </a:lnTo>
                  <a:lnTo>
                    <a:pt x="34750" y="2863"/>
                  </a:lnTo>
                  <a:lnTo>
                    <a:pt x="40251" y="2200"/>
                  </a:lnTo>
                  <a:lnTo>
                    <a:pt x="45751" y="1501"/>
                  </a:lnTo>
                  <a:lnTo>
                    <a:pt x="51252" y="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288856" y="5795562"/>
              <a:ext cx="35798" cy="17025"/>
            </a:xfrm>
            <a:custGeom>
              <a:avLst/>
              <a:pathLst>
                <a:path w="35798" h="17025">
                  <a:moveTo>
                    <a:pt x="0" y="17025"/>
                  </a:moveTo>
                  <a:lnTo>
                    <a:pt x="35798" y="1702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244763" y="5743611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243017" y="5779846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353904" y="5740555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375732" y="5760637"/>
              <a:ext cx="76398" cy="33178"/>
            </a:xfrm>
            <a:custGeom>
              <a:avLst/>
              <a:pathLst>
                <a:path w="76398" h="33178">
                  <a:moveTo>
                    <a:pt x="0" y="8294"/>
                  </a:moveTo>
                  <a:lnTo>
                    <a:pt x="16589" y="8294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8294"/>
                  </a:lnTo>
                  <a:lnTo>
                    <a:pt x="51514" y="8294"/>
                  </a:lnTo>
                  <a:lnTo>
                    <a:pt x="51514" y="0"/>
                  </a:lnTo>
                  <a:lnTo>
                    <a:pt x="59809" y="0"/>
                  </a:lnTo>
                  <a:lnTo>
                    <a:pt x="59809" y="8294"/>
                  </a:lnTo>
                  <a:lnTo>
                    <a:pt x="76398" y="8294"/>
                  </a:lnTo>
                  <a:lnTo>
                    <a:pt x="76398" y="15716"/>
                  </a:lnTo>
                  <a:lnTo>
                    <a:pt x="59809" y="15716"/>
                  </a:lnTo>
                  <a:lnTo>
                    <a:pt x="59809" y="33178"/>
                  </a:lnTo>
                  <a:lnTo>
                    <a:pt x="16589" y="33178"/>
                  </a:lnTo>
                  <a:lnTo>
                    <a:pt x="16589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400616" y="5776353"/>
              <a:ext cx="26630" cy="10040"/>
            </a:xfrm>
            <a:custGeom>
              <a:avLst/>
              <a:pathLst>
                <a:path w="26630" h="10040">
                  <a:moveTo>
                    <a:pt x="26630" y="10040"/>
                  </a:moveTo>
                  <a:lnTo>
                    <a:pt x="26630" y="0"/>
                  </a:lnTo>
                  <a:lnTo>
                    <a:pt x="0" y="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370930" y="5801237"/>
              <a:ext cx="85129" cy="40600"/>
            </a:xfrm>
            <a:custGeom>
              <a:avLst/>
              <a:pathLst>
                <a:path w="85129" h="40600">
                  <a:moveTo>
                    <a:pt x="9167" y="0"/>
                  </a:moveTo>
                  <a:lnTo>
                    <a:pt x="74215" y="0"/>
                  </a:lnTo>
                  <a:lnTo>
                    <a:pt x="74215" y="6548"/>
                  </a:lnTo>
                  <a:lnTo>
                    <a:pt x="72665" y="8700"/>
                  </a:lnTo>
                  <a:lnTo>
                    <a:pt x="70985" y="10791"/>
                  </a:lnTo>
                  <a:lnTo>
                    <a:pt x="69173" y="12821"/>
                  </a:lnTo>
                  <a:lnTo>
                    <a:pt x="67230" y="14790"/>
                  </a:lnTo>
                  <a:lnTo>
                    <a:pt x="65156" y="16698"/>
                  </a:lnTo>
                  <a:lnTo>
                    <a:pt x="62952" y="18545"/>
                  </a:lnTo>
                  <a:lnTo>
                    <a:pt x="60616" y="20330"/>
                  </a:lnTo>
                  <a:lnTo>
                    <a:pt x="58150" y="22055"/>
                  </a:lnTo>
                  <a:lnTo>
                    <a:pt x="55552" y="23718"/>
                  </a:lnTo>
                  <a:lnTo>
                    <a:pt x="52824" y="25320"/>
                  </a:lnTo>
                  <a:lnTo>
                    <a:pt x="55268" y="26241"/>
                  </a:lnTo>
                  <a:lnTo>
                    <a:pt x="57888" y="27084"/>
                  </a:lnTo>
                  <a:lnTo>
                    <a:pt x="60682" y="27848"/>
                  </a:lnTo>
                  <a:lnTo>
                    <a:pt x="63650" y="28533"/>
                  </a:lnTo>
                  <a:lnTo>
                    <a:pt x="66794" y="29140"/>
                  </a:lnTo>
                  <a:lnTo>
                    <a:pt x="70111" y="29668"/>
                  </a:lnTo>
                  <a:lnTo>
                    <a:pt x="73604" y="30118"/>
                  </a:lnTo>
                  <a:lnTo>
                    <a:pt x="77271" y="30489"/>
                  </a:lnTo>
                  <a:lnTo>
                    <a:pt x="81113" y="30782"/>
                  </a:lnTo>
                  <a:lnTo>
                    <a:pt x="85129" y="30995"/>
                  </a:lnTo>
                  <a:lnTo>
                    <a:pt x="82510" y="39727"/>
                  </a:lnTo>
                  <a:lnTo>
                    <a:pt x="77629" y="39478"/>
                  </a:lnTo>
                  <a:lnTo>
                    <a:pt x="72940" y="39081"/>
                  </a:lnTo>
                  <a:lnTo>
                    <a:pt x="68444" y="38535"/>
                  </a:lnTo>
                  <a:lnTo>
                    <a:pt x="64139" y="37841"/>
                  </a:lnTo>
                  <a:lnTo>
                    <a:pt x="60027" y="36998"/>
                  </a:lnTo>
                  <a:lnTo>
                    <a:pt x="56107" y="36007"/>
                  </a:lnTo>
                  <a:lnTo>
                    <a:pt x="52378" y="34868"/>
                  </a:lnTo>
                  <a:lnTo>
                    <a:pt x="48842" y="33580"/>
                  </a:lnTo>
                  <a:lnTo>
                    <a:pt x="45498" y="32144"/>
                  </a:lnTo>
                  <a:lnTo>
                    <a:pt x="42346" y="30559"/>
                  </a:lnTo>
                  <a:lnTo>
                    <a:pt x="39067" y="31838"/>
                  </a:lnTo>
                  <a:lnTo>
                    <a:pt x="35693" y="33056"/>
                  </a:lnTo>
                  <a:lnTo>
                    <a:pt x="32222" y="34213"/>
                  </a:lnTo>
                  <a:lnTo>
                    <a:pt x="28655" y="35309"/>
                  </a:lnTo>
                  <a:lnTo>
                    <a:pt x="24993" y="36343"/>
                  </a:lnTo>
                  <a:lnTo>
                    <a:pt x="21234" y="37317"/>
                  </a:lnTo>
                  <a:lnTo>
                    <a:pt x="17379" y="38229"/>
                  </a:lnTo>
                  <a:lnTo>
                    <a:pt x="13428" y="39081"/>
                  </a:lnTo>
                  <a:lnTo>
                    <a:pt x="9381" y="39871"/>
                  </a:lnTo>
                  <a:lnTo>
                    <a:pt x="5238" y="40600"/>
                  </a:lnTo>
                  <a:lnTo>
                    <a:pt x="0" y="32742"/>
                  </a:lnTo>
                  <a:lnTo>
                    <a:pt x="3867" y="32196"/>
                  </a:lnTo>
                  <a:lnTo>
                    <a:pt x="7613" y="31607"/>
                  </a:lnTo>
                  <a:lnTo>
                    <a:pt x="11237" y="30974"/>
                  </a:lnTo>
                  <a:lnTo>
                    <a:pt x="14738" y="30297"/>
                  </a:lnTo>
                  <a:lnTo>
                    <a:pt x="18117" y="29577"/>
                  </a:lnTo>
                  <a:lnTo>
                    <a:pt x="21374" y="28813"/>
                  </a:lnTo>
                  <a:lnTo>
                    <a:pt x="24508" y="28005"/>
                  </a:lnTo>
                  <a:lnTo>
                    <a:pt x="27520" y="27154"/>
                  </a:lnTo>
                  <a:lnTo>
                    <a:pt x="30410" y="26259"/>
                  </a:lnTo>
                  <a:lnTo>
                    <a:pt x="33178" y="25320"/>
                  </a:lnTo>
                  <a:lnTo>
                    <a:pt x="31188" y="23962"/>
                  </a:lnTo>
                  <a:lnTo>
                    <a:pt x="29232" y="22509"/>
                  </a:lnTo>
                  <a:lnTo>
                    <a:pt x="27311" y="20959"/>
                  </a:lnTo>
                  <a:lnTo>
                    <a:pt x="25425" y="19313"/>
                  </a:lnTo>
                  <a:lnTo>
                    <a:pt x="23574" y="17571"/>
                  </a:lnTo>
                  <a:lnTo>
                    <a:pt x="21758" y="15733"/>
                  </a:lnTo>
                  <a:lnTo>
                    <a:pt x="19977" y="13799"/>
                  </a:lnTo>
                  <a:lnTo>
                    <a:pt x="18230" y="11769"/>
                  </a:lnTo>
                  <a:lnTo>
                    <a:pt x="16519" y="9643"/>
                  </a:lnTo>
                  <a:lnTo>
                    <a:pt x="14843" y="7421"/>
                  </a:lnTo>
                  <a:lnTo>
                    <a:pt x="9167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396687" y="5808659"/>
              <a:ext cx="35798" cy="13533"/>
            </a:xfrm>
            <a:custGeom>
              <a:avLst/>
              <a:pathLst>
                <a:path w="35798" h="13533">
                  <a:moveTo>
                    <a:pt x="0" y="0"/>
                  </a:moveTo>
                  <a:lnTo>
                    <a:pt x="1667" y="1785"/>
                  </a:lnTo>
                  <a:lnTo>
                    <a:pt x="3352" y="3475"/>
                  </a:lnTo>
                  <a:lnTo>
                    <a:pt x="5055" y="5068"/>
                  </a:lnTo>
                  <a:lnTo>
                    <a:pt x="6775" y="6565"/>
                  </a:lnTo>
                  <a:lnTo>
                    <a:pt x="8512" y="7967"/>
                  </a:lnTo>
                  <a:lnTo>
                    <a:pt x="10267" y="9272"/>
                  </a:lnTo>
                  <a:lnTo>
                    <a:pt x="12040" y="10481"/>
                  </a:lnTo>
                  <a:lnTo>
                    <a:pt x="13830" y="11595"/>
                  </a:lnTo>
                  <a:lnTo>
                    <a:pt x="15637" y="12612"/>
                  </a:lnTo>
                  <a:lnTo>
                    <a:pt x="17462" y="13533"/>
                  </a:lnTo>
                  <a:lnTo>
                    <a:pt x="19688" y="12376"/>
                  </a:lnTo>
                  <a:lnTo>
                    <a:pt x="21828" y="11176"/>
                  </a:lnTo>
                  <a:lnTo>
                    <a:pt x="23879" y="9931"/>
                  </a:lnTo>
                  <a:lnTo>
                    <a:pt x="25844" y="8643"/>
                  </a:lnTo>
                  <a:lnTo>
                    <a:pt x="27721" y="7312"/>
                  </a:lnTo>
                  <a:lnTo>
                    <a:pt x="29511" y="5937"/>
                  </a:lnTo>
                  <a:lnTo>
                    <a:pt x="31214" y="4518"/>
                  </a:lnTo>
                  <a:lnTo>
                    <a:pt x="32829" y="3055"/>
                  </a:lnTo>
                  <a:lnTo>
                    <a:pt x="34357" y="1549"/>
                  </a:lnTo>
                  <a:lnTo>
                    <a:pt x="3579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499716" y="5744048"/>
              <a:ext cx="67230" cy="54133"/>
            </a:xfrm>
            <a:custGeom>
              <a:avLst/>
              <a:pathLst>
                <a:path w="67230" h="54133">
                  <a:moveTo>
                    <a:pt x="1746" y="0"/>
                  </a:moveTo>
                  <a:lnTo>
                    <a:pt x="64174" y="0"/>
                  </a:lnTo>
                  <a:lnTo>
                    <a:pt x="64174" y="7858"/>
                  </a:lnTo>
                  <a:lnTo>
                    <a:pt x="55443" y="7858"/>
                  </a:lnTo>
                  <a:lnTo>
                    <a:pt x="55443" y="39727"/>
                  </a:lnTo>
                  <a:lnTo>
                    <a:pt x="66794" y="38854"/>
                  </a:lnTo>
                  <a:lnTo>
                    <a:pt x="67230" y="46275"/>
                  </a:lnTo>
                  <a:lnTo>
                    <a:pt x="55443" y="47148"/>
                  </a:lnTo>
                  <a:lnTo>
                    <a:pt x="55443" y="54133"/>
                  </a:lnTo>
                  <a:lnTo>
                    <a:pt x="47148" y="54133"/>
                  </a:lnTo>
                  <a:lnTo>
                    <a:pt x="47148" y="47585"/>
                  </a:lnTo>
                  <a:lnTo>
                    <a:pt x="1309" y="50641"/>
                  </a:lnTo>
                  <a:lnTo>
                    <a:pt x="0" y="43219"/>
                  </a:lnTo>
                  <a:lnTo>
                    <a:pt x="9604" y="42783"/>
                  </a:lnTo>
                  <a:lnTo>
                    <a:pt x="9604" y="7858"/>
                  </a:lnTo>
                  <a:lnTo>
                    <a:pt x="174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517615" y="5751906"/>
              <a:ext cx="29249" cy="6111"/>
            </a:xfrm>
            <a:custGeom>
              <a:avLst/>
              <a:pathLst>
                <a:path w="29249" h="6111">
                  <a:moveTo>
                    <a:pt x="0" y="6111"/>
                  </a:moveTo>
                  <a:lnTo>
                    <a:pt x="29249" y="6111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517615" y="5765003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517615" y="5778536"/>
              <a:ext cx="29249" cy="7858"/>
            </a:xfrm>
            <a:custGeom>
              <a:avLst/>
              <a:pathLst>
                <a:path w="29249" h="7858">
                  <a:moveTo>
                    <a:pt x="0" y="7858"/>
                  </a:moveTo>
                  <a:lnTo>
                    <a:pt x="29249" y="5675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495350" y="5799928"/>
              <a:ext cx="34051" cy="41473"/>
            </a:xfrm>
            <a:custGeom>
              <a:avLst/>
              <a:pathLst>
                <a:path w="34051" h="41473">
                  <a:moveTo>
                    <a:pt x="11350" y="10040"/>
                  </a:moveTo>
                  <a:lnTo>
                    <a:pt x="12306" y="10656"/>
                  </a:lnTo>
                  <a:lnTo>
                    <a:pt x="13254" y="11280"/>
                  </a:lnTo>
                  <a:lnTo>
                    <a:pt x="14192" y="11913"/>
                  </a:lnTo>
                  <a:lnTo>
                    <a:pt x="15122" y="12555"/>
                  </a:lnTo>
                  <a:lnTo>
                    <a:pt x="16043" y="13206"/>
                  </a:lnTo>
                  <a:lnTo>
                    <a:pt x="16956" y="13865"/>
                  </a:lnTo>
                  <a:lnTo>
                    <a:pt x="17859" y="14533"/>
                  </a:lnTo>
                  <a:lnTo>
                    <a:pt x="18754" y="15209"/>
                  </a:lnTo>
                  <a:lnTo>
                    <a:pt x="19640" y="15895"/>
                  </a:lnTo>
                  <a:lnTo>
                    <a:pt x="20518" y="16589"/>
                  </a:lnTo>
                  <a:lnTo>
                    <a:pt x="20950" y="15711"/>
                  </a:lnTo>
                  <a:lnTo>
                    <a:pt x="21374" y="14825"/>
                  </a:lnTo>
                  <a:lnTo>
                    <a:pt x="21788" y="13930"/>
                  </a:lnTo>
                  <a:lnTo>
                    <a:pt x="22194" y="13027"/>
                  </a:lnTo>
                  <a:lnTo>
                    <a:pt x="22592" y="12114"/>
                  </a:lnTo>
                  <a:lnTo>
                    <a:pt x="22980" y="11193"/>
                  </a:lnTo>
                  <a:lnTo>
                    <a:pt x="23360" y="10263"/>
                  </a:lnTo>
                  <a:lnTo>
                    <a:pt x="23731" y="9324"/>
                  </a:lnTo>
                  <a:lnTo>
                    <a:pt x="24093" y="8377"/>
                  </a:lnTo>
                  <a:lnTo>
                    <a:pt x="24447" y="7421"/>
                  </a:lnTo>
                  <a:lnTo>
                    <a:pt x="4802" y="7421"/>
                  </a:lnTo>
                  <a:lnTo>
                    <a:pt x="4802" y="0"/>
                  </a:lnTo>
                  <a:lnTo>
                    <a:pt x="33615" y="0"/>
                  </a:lnTo>
                  <a:lnTo>
                    <a:pt x="33615" y="5675"/>
                  </a:lnTo>
                  <a:lnTo>
                    <a:pt x="33593" y="5900"/>
                  </a:lnTo>
                  <a:lnTo>
                    <a:pt x="33528" y="6225"/>
                  </a:lnTo>
                  <a:lnTo>
                    <a:pt x="33418" y="6651"/>
                  </a:lnTo>
                  <a:lnTo>
                    <a:pt x="33266" y="7177"/>
                  </a:lnTo>
                  <a:lnTo>
                    <a:pt x="33069" y="7803"/>
                  </a:lnTo>
                  <a:lnTo>
                    <a:pt x="32829" y="8530"/>
                  </a:lnTo>
                  <a:lnTo>
                    <a:pt x="32545" y="9357"/>
                  </a:lnTo>
                  <a:lnTo>
                    <a:pt x="32218" y="10285"/>
                  </a:lnTo>
                  <a:lnTo>
                    <a:pt x="31847" y="11313"/>
                  </a:lnTo>
                  <a:lnTo>
                    <a:pt x="31432" y="12442"/>
                  </a:lnTo>
                  <a:lnTo>
                    <a:pt x="30991" y="13596"/>
                  </a:lnTo>
                  <a:lnTo>
                    <a:pt x="30541" y="14703"/>
                  </a:lnTo>
                  <a:lnTo>
                    <a:pt x="30083" y="15762"/>
                  </a:lnTo>
                  <a:lnTo>
                    <a:pt x="29616" y="16772"/>
                  </a:lnTo>
                  <a:lnTo>
                    <a:pt x="29140" y="17735"/>
                  </a:lnTo>
                  <a:lnTo>
                    <a:pt x="28655" y="18649"/>
                  </a:lnTo>
                  <a:lnTo>
                    <a:pt x="28162" y="19516"/>
                  </a:lnTo>
                  <a:lnTo>
                    <a:pt x="27660" y="20335"/>
                  </a:lnTo>
                  <a:lnTo>
                    <a:pt x="27149" y="21105"/>
                  </a:lnTo>
                  <a:lnTo>
                    <a:pt x="26630" y="21828"/>
                  </a:lnTo>
                  <a:lnTo>
                    <a:pt x="27411" y="22530"/>
                  </a:lnTo>
                  <a:lnTo>
                    <a:pt x="28184" y="23242"/>
                  </a:lnTo>
                  <a:lnTo>
                    <a:pt x="28948" y="23962"/>
                  </a:lnTo>
                  <a:lnTo>
                    <a:pt x="29703" y="24691"/>
                  </a:lnTo>
                  <a:lnTo>
                    <a:pt x="30450" y="25429"/>
                  </a:lnTo>
                  <a:lnTo>
                    <a:pt x="31188" y="26176"/>
                  </a:lnTo>
                  <a:lnTo>
                    <a:pt x="31917" y="26931"/>
                  </a:lnTo>
                  <a:lnTo>
                    <a:pt x="32637" y="27695"/>
                  </a:lnTo>
                  <a:lnTo>
                    <a:pt x="33349" y="28468"/>
                  </a:lnTo>
                  <a:lnTo>
                    <a:pt x="34051" y="29249"/>
                  </a:lnTo>
                  <a:lnTo>
                    <a:pt x="28813" y="35361"/>
                  </a:lnTo>
                  <a:lnTo>
                    <a:pt x="28118" y="34663"/>
                  </a:lnTo>
                  <a:lnTo>
                    <a:pt x="27433" y="33964"/>
                  </a:lnTo>
                  <a:lnTo>
                    <a:pt x="26756" y="33266"/>
                  </a:lnTo>
                  <a:lnTo>
                    <a:pt x="26088" y="32567"/>
                  </a:lnTo>
                  <a:lnTo>
                    <a:pt x="25429" y="31869"/>
                  </a:lnTo>
                  <a:lnTo>
                    <a:pt x="24779" y="31170"/>
                  </a:lnTo>
                  <a:lnTo>
                    <a:pt x="24137" y="30472"/>
                  </a:lnTo>
                  <a:lnTo>
                    <a:pt x="23504" y="29773"/>
                  </a:lnTo>
                  <a:lnTo>
                    <a:pt x="22880" y="29075"/>
                  </a:lnTo>
                  <a:lnTo>
                    <a:pt x="22264" y="28376"/>
                  </a:lnTo>
                  <a:lnTo>
                    <a:pt x="20666" y="30157"/>
                  </a:lnTo>
                  <a:lnTo>
                    <a:pt x="19016" y="31834"/>
                  </a:lnTo>
                  <a:lnTo>
                    <a:pt x="17314" y="33405"/>
                  </a:lnTo>
                  <a:lnTo>
                    <a:pt x="15559" y="34872"/>
                  </a:lnTo>
                  <a:lnTo>
                    <a:pt x="13751" y="36234"/>
                  </a:lnTo>
                  <a:lnTo>
                    <a:pt x="11891" y="37491"/>
                  </a:lnTo>
                  <a:lnTo>
                    <a:pt x="9979" y="38644"/>
                  </a:lnTo>
                  <a:lnTo>
                    <a:pt x="8015" y="39692"/>
                  </a:lnTo>
                  <a:lnTo>
                    <a:pt x="5998" y="40635"/>
                  </a:lnTo>
                  <a:lnTo>
                    <a:pt x="3929" y="41473"/>
                  </a:lnTo>
                  <a:lnTo>
                    <a:pt x="0" y="33178"/>
                  </a:lnTo>
                  <a:lnTo>
                    <a:pt x="1885" y="32523"/>
                  </a:lnTo>
                  <a:lnTo>
                    <a:pt x="3702" y="31781"/>
                  </a:lnTo>
                  <a:lnTo>
                    <a:pt x="5448" y="30952"/>
                  </a:lnTo>
                  <a:lnTo>
                    <a:pt x="7124" y="30035"/>
                  </a:lnTo>
                  <a:lnTo>
                    <a:pt x="8731" y="29031"/>
                  </a:lnTo>
                  <a:lnTo>
                    <a:pt x="10267" y="27940"/>
                  </a:lnTo>
                  <a:lnTo>
                    <a:pt x="11734" y="26761"/>
                  </a:lnTo>
                  <a:lnTo>
                    <a:pt x="13131" y="25495"/>
                  </a:lnTo>
                  <a:lnTo>
                    <a:pt x="14458" y="24141"/>
                  </a:lnTo>
                  <a:lnTo>
                    <a:pt x="15716" y="22701"/>
                  </a:lnTo>
                  <a:lnTo>
                    <a:pt x="14834" y="21919"/>
                  </a:lnTo>
                  <a:lnTo>
                    <a:pt x="13935" y="21147"/>
                  </a:lnTo>
                  <a:lnTo>
                    <a:pt x="13018" y="20383"/>
                  </a:lnTo>
                  <a:lnTo>
                    <a:pt x="12084" y="19627"/>
                  </a:lnTo>
                  <a:lnTo>
                    <a:pt x="11132" y="18881"/>
                  </a:lnTo>
                  <a:lnTo>
                    <a:pt x="10163" y="18143"/>
                  </a:lnTo>
                  <a:lnTo>
                    <a:pt x="9176" y="17414"/>
                  </a:lnTo>
                  <a:lnTo>
                    <a:pt x="8172" y="16694"/>
                  </a:lnTo>
                  <a:lnTo>
                    <a:pt x="7150" y="15982"/>
                  </a:lnTo>
                  <a:lnTo>
                    <a:pt x="6111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528529" y="5799928"/>
              <a:ext cx="38417" cy="41473"/>
            </a:xfrm>
            <a:custGeom>
              <a:avLst/>
              <a:pathLst>
                <a:path w="38417" h="41473">
                  <a:moveTo>
                    <a:pt x="3492" y="0"/>
                  </a:moveTo>
                  <a:lnTo>
                    <a:pt x="35361" y="0"/>
                  </a:lnTo>
                  <a:lnTo>
                    <a:pt x="35361" y="5675"/>
                  </a:lnTo>
                  <a:lnTo>
                    <a:pt x="35328" y="6002"/>
                  </a:lnTo>
                  <a:lnTo>
                    <a:pt x="35230" y="6461"/>
                  </a:lnTo>
                  <a:lnTo>
                    <a:pt x="35066" y="7050"/>
                  </a:lnTo>
                  <a:lnTo>
                    <a:pt x="34837" y="7770"/>
                  </a:lnTo>
                  <a:lnTo>
                    <a:pt x="34543" y="8622"/>
                  </a:lnTo>
                  <a:lnTo>
                    <a:pt x="34182" y="9604"/>
                  </a:lnTo>
                  <a:lnTo>
                    <a:pt x="33757" y="10717"/>
                  </a:lnTo>
                  <a:lnTo>
                    <a:pt x="33266" y="11961"/>
                  </a:lnTo>
                  <a:lnTo>
                    <a:pt x="32709" y="13336"/>
                  </a:lnTo>
                  <a:lnTo>
                    <a:pt x="32087" y="14843"/>
                  </a:lnTo>
                  <a:lnTo>
                    <a:pt x="31425" y="16375"/>
                  </a:lnTo>
                  <a:lnTo>
                    <a:pt x="30751" y="17829"/>
                  </a:lnTo>
                  <a:lnTo>
                    <a:pt x="30063" y="19204"/>
                  </a:lnTo>
                  <a:lnTo>
                    <a:pt x="29363" y="20500"/>
                  </a:lnTo>
                  <a:lnTo>
                    <a:pt x="28649" y="21718"/>
                  </a:lnTo>
                  <a:lnTo>
                    <a:pt x="27922" y="22858"/>
                  </a:lnTo>
                  <a:lnTo>
                    <a:pt x="27182" y="23919"/>
                  </a:lnTo>
                  <a:lnTo>
                    <a:pt x="26429" y="24901"/>
                  </a:lnTo>
                  <a:lnTo>
                    <a:pt x="25663" y="25805"/>
                  </a:lnTo>
                  <a:lnTo>
                    <a:pt x="24884" y="26630"/>
                  </a:lnTo>
                  <a:lnTo>
                    <a:pt x="26119" y="27485"/>
                  </a:lnTo>
                  <a:lnTo>
                    <a:pt x="27381" y="28306"/>
                  </a:lnTo>
                  <a:lnTo>
                    <a:pt x="28669" y="29092"/>
                  </a:lnTo>
                  <a:lnTo>
                    <a:pt x="29983" y="29843"/>
                  </a:lnTo>
                  <a:lnTo>
                    <a:pt x="31323" y="30559"/>
                  </a:lnTo>
                  <a:lnTo>
                    <a:pt x="32689" y="31240"/>
                  </a:lnTo>
                  <a:lnTo>
                    <a:pt x="34082" y="31886"/>
                  </a:lnTo>
                  <a:lnTo>
                    <a:pt x="35501" y="32497"/>
                  </a:lnTo>
                  <a:lnTo>
                    <a:pt x="36946" y="33073"/>
                  </a:lnTo>
                  <a:lnTo>
                    <a:pt x="38417" y="33615"/>
                  </a:lnTo>
                  <a:lnTo>
                    <a:pt x="34925" y="41036"/>
                  </a:lnTo>
                  <a:lnTo>
                    <a:pt x="33196" y="40403"/>
                  </a:lnTo>
                  <a:lnTo>
                    <a:pt x="31502" y="39727"/>
                  </a:lnTo>
                  <a:lnTo>
                    <a:pt x="29843" y="39006"/>
                  </a:lnTo>
                  <a:lnTo>
                    <a:pt x="28219" y="38242"/>
                  </a:lnTo>
                  <a:lnTo>
                    <a:pt x="26630" y="37435"/>
                  </a:lnTo>
                  <a:lnTo>
                    <a:pt x="25076" y="36583"/>
                  </a:lnTo>
                  <a:lnTo>
                    <a:pt x="23556" y="35688"/>
                  </a:lnTo>
                  <a:lnTo>
                    <a:pt x="22072" y="34750"/>
                  </a:lnTo>
                  <a:lnTo>
                    <a:pt x="20623" y="33768"/>
                  </a:lnTo>
                  <a:lnTo>
                    <a:pt x="19208" y="32742"/>
                  </a:lnTo>
                  <a:lnTo>
                    <a:pt x="17881" y="33851"/>
                  </a:lnTo>
                  <a:lnTo>
                    <a:pt x="16519" y="34907"/>
                  </a:lnTo>
                  <a:lnTo>
                    <a:pt x="15122" y="35911"/>
                  </a:lnTo>
                  <a:lnTo>
                    <a:pt x="13690" y="36863"/>
                  </a:lnTo>
                  <a:lnTo>
                    <a:pt x="12223" y="37762"/>
                  </a:lnTo>
                  <a:lnTo>
                    <a:pt x="10721" y="38609"/>
                  </a:lnTo>
                  <a:lnTo>
                    <a:pt x="9185" y="39404"/>
                  </a:lnTo>
                  <a:lnTo>
                    <a:pt x="7613" y="40146"/>
                  </a:lnTo>
                  <a:lnTo>
                    <a:pt x="6007" y="40836"/>
                  </a:lnTo>
                  <a:lnTo>
                    <a:pt x="4365" y="41473"/>
                  </a:lnTo>
                  <a:lnTo>
                    <a:pt x="0" y="33178"/>
                  </a:lnTo>
                  <a:lnTo>
                    <a:pt x="1462" y="32720"/>
                  </a:lnTo>
                  <a:lnTo>
                    <a:pt x="2881" y="32218"/>
                  </a:lnTo>
                  <a:lnTo>
                    <a:pt x="4256" y="31672"/>
                  </a:lnTo>
                  <a:lnTo>
                    <a:pt x="5588" y="31083"/>
                  </a:lnTo>
                  <a:lnTo>
                    <a:pt x="6875" y="30450"/>
                  </a:lnTo>
                  <a:lnTo>
                    <a:pt x="8120" y="29773"/>
                  </a:lnTo>
                  <a:lnTo>
                    <a:pt x="9320" y="29053"/>
                  </a:lnTo>
                  <a:lnTo>
                    <a:pt x="10477" y="28289"/>
                  </a:lnTo>
                  <a:lnTo>
                    <a:pt x="11590" y="27481"/>
                  </a:lnTo>
                  <a:lnTo>
                    <a:pt x="12660" y="26630"/>
                  </a:lnTo>
                  <a:lnTo>
                    <a:pt x="11708" y="25552"/>
                  </a:lnTo>
                  <a:lnTo>
                    <a:pt x="10774" y="24412"/>
                  </a:lnTo>
                  <a:lnTo>
                    <a:pt x="9857" y="23212"/>
                  </a:lnTo>
                  <a:lnTo>
                    <a:pt x="8958" y="21950"/>
                  </a:lnTo>
                  <a:lnTo>
                    <a:pt x="8076" y="20627"/>
                  </a:lnTo>
                  <a:lnTo>
                    <a:pt x="7212" y="19243"/>
                  </a:lnTo>
                  <a:lnTo>
                    <a:pt x="6365" y="17798"/>
                  </a:lnTo>
                  <a:lnTo>
                    <a:pt x="5535" y="16292"/>
                  </a:lnTo>
                  <a:lnTo>
                    <a:pt x="4723" y="14725"/>
                  </a:lnTo>
                  <a:lnTo>
                    <a:pt x="3929" y="13096"/>
                  </a:lnTo>
                  <a:lnTo>
                    <a:pt x="10914" y="10040"/>
                  </a:lnTo>
                  <a:lnTo>
                    <a:pt x="11542" y="11333"/>
                  </a:lnTo>
                  <a:lnTo>
                    <a:pt x="12206" y="12590"/>
                  </a:lnTo>
                  <a:lnTo>
                    <a:pt x="12904" y="13812"/>
                  </a:lnTo>
                  <a:lnTo>
                    <a:pt x="13638" y="15000"/>
                  </a:lnTo>
                  <a:lnTo>
                    <a:pt x="14406" y="16152"/>
                  </a:lnTo>
                  <a:lnTo>
                    <a:pt x="15209" y="17270"/>
                  </a:lnTo>
                  <a:lnTo>
                    <a:pt x="16048" y="18353"/>
                  </a:lnTo>
                  <a:lnTo>
                    <a:pt x="16921" y="19400"/>
                  </a:lnTo>
                  <a:lnTo>
                    <a:pt x="17829" y="20413"/>
                  </a:lnTo>
                  <a:lnTo>
                    <a:pt x="18772" y="21391"/>
                  </a:lnTo>
                  <a:lnTo>
                    <a:pt x="19710" y="20151"/>
                  </a:lnTo>
                  <a:lnTo>
                    <a:pt x="20605" y="18876"/>
                  </a:lnTo>
                  <a:lnTo>
                    <a:pt x="21457" y="17567"/>
                  </a:lnTo>
                  <a:lnTo>
                    <a:pt x="22264" y="16222"/>
                  </a:lnTo>
                  <a:lnTo>
                    <a:pt x="23028" y="14843"/>
                  </a:lnTo>
                  <a:lnTo>
                    <a:pt x="23749" y="13428"/>
                  </a:lnTo>
                  <a:lnTo>
                    <a:pt x="24425" y="11979"/>
                  </a:lnTo>
                  <a:lnTo>
                    <a:pt x="25058" y="10494"/>
                  </a:lnTo>
                  <a:lnTo>
                    <a:pt x="25648" y="8975"/>
                  </a:lnTo>
                  <a:lnTo>
                    <a:pt x="26193" y="7421"/>
                  </a:lnTo>
                  <a:lnTo>
                    <a:pt x="349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466100" y="5740992"/>
              <a:ext cx="30995" cy="100409"/>
            </a:xfrm>
            <a:custGeom>
              <a:avLst/>
              <a:pathLst>
                <a:path w="30995" h="100409">
                  <a:moveTo>
                    <a:pt x="1746" y="18335"/>
                  </a:moveTo>
                  <a:lnTo>
                    <a:pt x="12223" y="18335"/>
                  </a:lnTo>
                  <a:lnTo>
                    <a:pt x="12223" y="0"/>
                  </a:lnTo>
                  <a:lnTo>
                    <a:pt x="20518" y="0"/>
                  </a:lnTo>
                  <a:lnTo>
                    <a:pt x="20518" y="18335"/>
                  </a:lnTo>
                  <a:lnTo>
                    <a:pt x="30995" y="18335"/>
                  </a:lnTo>
                  <a:lnTo>
                    <a:pt x="30995" y="26630"/>
                  </a:lnTo>
                  <a:lnTo>
                    <a:pt x="20518" y="26630"/>
                  </a:lnTo>
                  <a:lnTo>
                    <a:pt x="20518" y="48458"/>
                  </a:lnTo>
                  <a:lnTo>
                    <a:pt x="28813" y="43656"/>
                  </a:lnTo>
                  <a:lnTo>
                    <a:pt x="30559" y="51514"/>
                  </a:lnTo>
                  <a:lnTo>
                    <a:pt x="29594" y="52208"/>
                  </a:lnTo>
                  <a:lnTo>
                    <a:pt x="28621" y="52893"/>
                  </a:lnTo>
                  <a:lnTo>
                    <a:pt x="27638" y="53570"/>
                  </a:lnTo>
                  <a:lnTo>
                    <a:pt x="26647" y="54238"/>
                  </a:lnTo>
                  <a:lnTo>
                    <a:pt x="25648" y="54897"/>
                  </a:lnTo>
                  <a:lnTo>
                    <a:pt x="24639" y="55548"/>
                  </a:lnTo>
                  <a:lnTo>
                    <a:pt x="23622" y="56189"/>
                  </a:lnTo>
                  <a:lnTo>
                    <a:pt x="22596" y="56822"/>
                  </a:lnTo>
                  <a:lnTo>
                    <a:pt x="21561" y="57447"/>
                  </a:lnTo>
                  <a:lnTo>
                    <a:pt x="20518" y="58062"/>
                  </a:lnTo>
                  <a:lnTo>
                    <a:pt x="20518" y="89058"/>
                  </a:lnTo>
                  <a:lnTo>
                    <a:pt x="20500" y="90326"/>
                  </a:lnTo>
                  <a:lnTo>
                    <a:pt x="20448" y="91512"/>
                  </a:lnTo>
                  <a:lnTo>
                    <a:pt x="20361" y="92614"/>
                  </a:lnTo>
                  <a:lnTo>
                    <a:pt x="20239" y="93633"/>
                  </a:lnTo>
                  <a:lnTo>
                    <a:pt x="20081" y="94570"/>
                  </a:lnTo>
                  <a:lnTo>
                    <a:pt x="19889" y="95423"/>
                  </a:lnTo>
                  <a:lnTo>
                    <a:pt x="19662" y="96194"/>
                  </a:lnTo>
                  <a:lnTo>
                    <a:pt x="19400" y="96881"/>
                  </a:lnTo>
                  <a:lnTo>
                    <a:pt x="19103" y="97486"/>
                  </a:lnTo>
                  <a:lnTo>
                    <a:pt x="18772" y="98008"/>
                  </a:lnTo>
                  <a:lnTo>
                    <a:pt x="18392" y="98464"/>
                  </a:lnTo>
                  <a:lnTo>
                    <a:pt x="17951" y="98872"/>
                  </a:lnTo>
                  <a:lnTo>
                    <a:pt x="17449" y="99232"/>
                  </a:lnTo>
                  <a:lnTo>
                    <a:pt x="16886" y="99544"/>
                  </a:lnTo>
                  <a:lnTo>
                    <a:pt x="16261" y="99809"/>
                  </a:lnTo>
                  <a:lnTo>
                    <a:pt x="15576" y="100025"/>
                  </a:lnTo>
                  <a:lnTo>
                    <a:pt x="14830" y="100193"/>
                  </a:lnTo>
                  <a:lnTo>
                    <a:pt x="14022" y="100313"/>
                  </a:lnTo>
                  <a:lnTo>
                    <a:pt x="13153" y="100385"/>
                  </a:lnTo>
                  <a:lnTo>
                    <a:pt x="12223" y="100409"/>
                  </a:lnTo>
                  <a:lnTo>
                    <a:pt x="11354" y="100400"/>
                  </a:lnTo>
                  <a:lnTo>
                    <a:pt x="10494" y="100374"/>
                  </a:lnTo>
                  <a:lnTo>
                    <a:pt x="9643" y="100330"/>
                  </a:lnTo>
                  <a:lnTo>
                    <a:pt x="8801" y="100269"/>
                  </a:lnTo>
                  <a:lnTo>
                    <a:pt x="7967" y="100191"/>
                  </a:lnTo>
                  <a:lnTo>
                    <a:pt x="7142" y="100095"/>
                  </a:lnTo>
                  <a:lnTo>
                    <a:pt x="6325" y="99981"/>
                  </a:lnTo>
                  <a:lnTo>
                    <a:pt x="5518" y="99850"/>
                  </a:lnTo>
                  <a:lnTo>
                    <a:pt x="4719" y="99702"/>
                  </a:lnTo>
                  <a:lnTo>
                    <a:pt x="3929" y="99536"/>
                  </a:lnTo>
                  <a:lnTo>
                    <a:pt x="1746" y="91241"/>
                  </a:lnTo>
                  <a:lnTo>
                    <a:pt x="2702" y="91407"/>
                  </a:lnTo>
                  <a:lnTo>
                    <a:pt x="3649" y="91555"/>
                  </a:lnTo>
                  <a:lnTo>
                    <a:pt x="4588" y="91686"/>
                  </a:lnTo>
                  <a:lnTo>
                    <a:pt x="5518" y="91800"/>
                  </a:lnTo>
                  <a:lnTo>
                    <a:pt x="6439" y="91896"/>
                  </a:lnTo>
                  <a:lnTo>
                    <a:pt x="7351" y="91974"/>
                  </a:lnTo>
                  <a:lnTo>
                    <a:pt x="8255" y="92036"/>
                  </a:lnTo>
                  <a:lnTo>
                    <a:pt x="9150" y="92079"/>
                  </a:lnTo>
                  <a:lnTo>
                    <a:pt x="10036" y="92105"/>
                  </a:lnTo>
                  <a:lnTo>
                    <a:pt x="10914" y="92114"/>
                  </a:lnTo>
                  <a:lnTo>
                    <a:pt x="11162" y="92062"/>
                  </a:lnTo>
                  <a:lnTo>
                    <a:pt x="11385" y="91905"/>
                  </a:lnTo>
                  <a:lnTo>
                    <a:pt x="11582" y="91643"/>
                  </a:lnTo>
                  <a:lnTo>
                    <a:pt x="11752" y="91276"/>
                  </a:lnTo>
                  <a:lnTo>
                    <a:pt x="11896" y="90805"/>
                  </a:lnTo>
                  <a:lnTo>
                    <a:pt x="12014" y="90228"/>
                  </a:lnTo>
                  <a:lnTo>
                    <a:pt x="12105" y="89547"/>
                  </a:lnTo>
                  <a:lnTo>
                    <a:pt x="12171" y="88761"/>
                  </a:lnTo>
                  <a:lnTo>
                    <a:pt x="12210" y="87871"/>
                  </a:lnTo>
                  <a:lnTo>
                    <a:pt x="12223" y="86875"/>
                  </a:lnTo>
                  <a:lnTo>
                    <a:pt x="12223" y="62428"/>
                  </a:lnTo>
                  <a:lnTo>
                    <a:pt x="11346" y="62947"/>
                  </a:lnTo>
                  <a:lnTo>
                    <a:pt x="10460" y="63458"/>
                  </a:lnTo>
                  <a:lnTo>
                    <a:pt x="9565" y="63960"/>
                  </a:lnTo>
                  <a:lnTo>
                    <a:pt x="8661" y="64454"/>
                  </a:lnTo>
                  <a:lnTo>
                    <a:pt x="7748" y="64938"/>
                  </a:lnTo>
                  <a:lnTo>
                    <a:pt x="6827" y="65414"/>
                  </a:lnTo>
                  <a:lnTo>
                    <a:pt x="5897" y="65881"/>
                  </a:lnTo>
                  <a:lnTo>
                    <a:pt x="4959" y="66340"/>
                  </a:lnTo>
                  <a:lnTo>
                    <a:pt x="4012" y="66789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300" y="57534"/>
                  </a:lnTo>
                  <a:lnTo>
                    <a:pt x="2584" y="56997"/>
                  </a:lnTo>
                  <a:lnTo>
                    <a:pt x="3850" y="56451"/>
                  </a:lnTo>
                  <a:lnTo>
                    <a:pt x="5099" y="55897"/>
                  </a:lnTo>
                  <a:lnTo>
                    <a:pt x="6330" y="55334"/>
                  </a:lnTo>
                  <a:lnTo>
                    <a:pt x="7543" y="54762"/>
                  </a:lnTo>
                  <a:lnTo>
                    <a:pt x="8739" y="54181"/>
                  </a:lnTo>
                  <a:lnTo>
                    <a:pt x="9918" y="53592"/>
                  </a:lnTo>
                  <a:lnTo>
                    <a:pt x="11079" y="52994"/>
                  </a:lnTo>
                  <a:lnTo>
                    <a:pt x="12223" y="52387"/>
                  </a:lnTo>
                  <a:lnTo>
                    <a:pt x="12223" y="26630"/>
                  </a:lnTo>
                  <a:lnTo>
                    <a:pt x="1746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578733" y="5740992"/>
              <a:ext cx="101719" cy="100409"/>
            </a:xfrm>
            <a:custGeom>
              <a:avLst/>
              <a:pathLst>
                <a:path w="101719" h="100409">
                  <a:moveTo>
                    <a:pt x="46275" y="22264"/>
                  </a:moveTo>
                  <a:lnTo>
                    <a:pt x="45306" y="20444"/>
                  </a:lnTo>
                  <a:lnTo>
                    <a:pt x="44319" y="18649"/>
                  </a:lnTo>
                  <a:lnTo>
                    <a:pt x="43315" y="16881"/>
                  </a:lnTo>
                  <a:lnTo>
                    <a:pt x="42294" y="15139"/>
                  </a:lnTo>
                  <a:lnTo>
                    <a:pt x="41255" y="13424"/>
                  </a:lnTo>
                  <a:lnTo>
                    <a:pt x="40198" y="11734"/>
                  </a:lnTo>
                  <a:lnTo>
                    <a:pt x="39124" y="10071"/>
                  </a:lnTo>
                  <a:lnTo>
                    <a:pt x="38033" y="8434"/>
                  </a:lnTo>
                  <a:lnTo>
                    <a:pt x="36924" y="6823"/>
                  </a:lnTo>
                  <a:lnTo>
                    <a:pt x="35798" y="5238"/>
                  </a:lnTo>
                  <a:lnTo>
                    <a:pt x="44092" y="0"/>
                  </a:lnTo>
                  <a:lnTo>
                    <a:pt x="46413" y="3298"/>
                  </a:lnTo>
                  <a:lnTo>
                    <a:pt x="48659" y="6731"/>
                  </a:lnTo>
                  <a:lnTo>
                    <a:pt x="50831" y="10300"/>
                  </a:lnTo>
                  <a:lnTo>
                    <a:pt x="52928" y="14004"/>
                  </a:lnTo>
                  <a:lnTo>
                    <a:pt x="54952" y="17844"/>
                  </a:lnTo>
                  <a:lnTo>
                    <a:pt x="56901" y="21819"/>
                  </a:lnTo>
                  <a:lnTo>
                    <a:pt x="58776" y="25929"/>
                  </a:lnTo>
                  <a:lnTo>
                    <a:pt x="60577" y="30175"/>
                  </a:lnTo>
                  <a:lnTo>
                    <a:pt x="62304" y="34556"/>
                  </a:lnTo>
                  <a:lnTo>
                    <a:pt x="63956" y="39072"/>
                  </a:lnTo>
                  <a:lnTo>
                    <a:pt x="65578" y="43547"/>
                  </a:lnTo>
                  <a:lnTo>
                    <a:pt x="67213" y="47803"/>
                  </a:lnTo>
                  <a:lnTo>
                    <a:pt x="68861" y="51841"/>
                  </a:lnTo>
                  <a:lnTo>
                    <a:pt x="70522" y="55661"/>
                  </a:lnTo>
                  <a:lnTo>
                    <a:pt x="72196" y="59263"/>
                  </a:lnTo>
                  <a:lnTo>
                    <a:pt x="73883" y="62646"/>
                  </a:lnTo>
                  <a:lnTo>
                    <a:pt x="75584" y="65811"/>
                  </a:lnTo>
                  <a:lnTo>
                    <a:pt x="77297" y="68758"/>
                  </a:lnTo>
                  <a:lnTo>
                    <a:pt x="79024" y="71487"/>
                  </a:lnTo>
                  <a:lnTo>
                    <a:pt x="80764" y="73997"/>
                  </a:lnTo>
                  <a:lnTo>
                    <a:pt x="82545" y="76343"/>
                  </a:lnTo>
                  <a:lnTo>
                    <a:pt x="84396" y="78581"/>
                  </a:lnTo>
                  <a:lnTo>
                    <a:pt x="86317" y="80709"/>
                  </a:lnTo>
                  <a:lnTo>
                    <a:pt x="88307" y="82728"/>
                  </a:lnTo>
                  <a:lnTo>
                    <a:pt x="90368" y="84638"/>
                  </a:lnTo>
                  <a:lnTo>
                    <a:pt x="92498" y="86439"/>
                  </a:lnTo>
                  <a:lnTo>
                    <a:pt x="94699" y="88131"/>
                  </a:lnTo>
                  <a:lnTo>
                    <a:pt x="96969" y="89713"/>
                  </a:lnTo>
                  <a:lnTo>
                    <a:pt x="99309" y="91186"/>
                  </a:lnTo>
                  <a:lnTo>
                    <a:pt x="101719" y="92551"/>
                  </a:lnTo>
                  <a:lnTo>
                    <a:pt x="94734" y="99972"/>
                  </a:lnTo>
                  <a:lnTo>
                    <a:pt x="93347" y="99248"/>
                  </a:lnTo>
                  <a:lnTo>
                    <a:pt x="91983" y="98471"/>
                  </a:lnTo>
                  <a:lnTo>
                    <a:pt x="90641" y="97641"/>
                  </a:lnTo>
                  <a:lnTo>
                    <a:pt x="89320" y="96759"/>
                  </a:lnTo>
                  <a:lnTo>
                    <a:pt x="88021" y="95825"/>
                  </a:lnTo>
                  <a:lnTo>
                    <a:pt x="86744" y="94838"/>
                  </a:lnTo>
                  <a:lnTo>
                    <a:pt x="85489" y="93799"/>
                  </a:lnTo>
                  <a:lnTo>
                    <a:pt x="84256" y="92708"/>
                  </a:lnTo>
                  <a:lnTo>
                    <a:pt x="83045" y="91564"/>
                  </a:lnTo>
                  <a:lnTo>
                    <a:pt x="81855" y="90368"/>
                  </a:lnTo>
                  <a:lnTo>
                    <a:pt x="80683" y="89128"/>
                  </a:lnTo>
                  <a:lnTo>
                    <a:pt x="79524" y="87853"/>
                  </a:lnTo>
                  <a:lnTo>
                    <a:pt x="78378" y="86544"/>
                  </a:lnTo>
                  <a:lnTo>
                    <a:pt x="77245" y="85199"/>
                  </a:lnTo>
                  <a:lnTo>
                    <a:pt x="76125" y="83820"/>
                  </a:lnTo>
                  <a:lnTo>
                    <a:pt x="75018" y="82405"/>
                  </a:lnTo>
                  <a:lnTo>
                    <a:pt x="73925" y="80956"/>
                  </a:lnTo>
                  <a:lnTo>
                    <a:pt x="72844" y="79471"/>
                  </a:lnTo>
                  <a:lnTo>
                    <a:pt x="71777" y="77952"/>
                  </a:lnTo>
                  <a:lnTo>
                    <a:pt x="70723" y="76398"/>
                  </a:lnTo>
                  <a:lnTo>
                    <a:pt x="69684" y="74791"/>
                  </a:lnTo>
                  <a:lnTo>
                    <a:pt x="68662" y="73115"/>
                  </a:lnTo>
                  <a:lnTo>
                    <a:pt x="67658" y="71369"/>
                  </a:lnTo>
                  <a:lnTo>
                    <a:pt x="66671" y="69553"/>
                  </a:lnTo>
                  <a:lnTo>
                    <a:pt x="65702" y="67667"/>
                  </a:lnTo>
                  <a:lnTo>
                    <a:pt x="64750" y="65711"/>
                  </a:lnTo>
                  <a:lnTo>
                    <a:pt x="63816" y="63685"/>
                  </a:lnTo>
                  <a:lnTo>
                    <a:pt x="62899" y="61590"/>
                  </a:lnTo>
                  <a:lnTo>
                    <a:pt x="62000" y="59424"/>
                  </a:lnTo>
                  <a:lnTo>
                    <a:pt x="61118" y="57189"/>
                  </a:lnTo>
                  <a:lnTo>
                    <a:pt x="51950" y="34051"/>
                  </a:lnTo>
                  <a:lnTo>
                    <a:pt x="50097" y="39094"/>
                  </a:lnTo>
                  <a:lnTo>
                    <a:pt x="48205" y="43918"/>
                  </a:lnTo>
                  <a:lnTo>
                    <a:pt x="46273" y="48523"/>
                  </a:lnTo>
                  <a:lnTo>
                    <a:pt x="44302" y="52911"/>
                  </a:lnTo>
                  <a:lnTo>
                    <a:pt x="42291" y="57080"/>
                  </a:lnTo>
                  <a:lnTo>
                    <a:pt x="40242" y="61031"/>
                  </a:lnTo>
                  <a:lnTo>
                    <a:pt x="38153" y="64764"/>
                  </a:lnTo>
                  <a:lnTo>
                    <a:pt x="36025" y="68278"/>
                  </a:lnTo>
                  <a:lnTo>
                    <a:pt x="33857" y="71574"/>
                  </a:lnTo>
                  <a:lnTo>
                    <a:pt x="31650" y="74652"/>
                  </a:lnTo>
                  <a:lnTo>
                    <a:pt x="29378" y="77581"/>
                  </a:lnTo>
                  <a:lnTo>
                    <a:pt x="27014" y="80432"/>
                  </a:lnTo>
                  <a:lnTo>
                    <a:pt x="24558" y="83204"/>
                  </a:lnTo>
                  <a:lnTo>
                    <a:pt x="22011" y="85898"/>
                  </a:lnTo>
                  <a:lnTo>
                    <a:pt x="19372" y="88513"/>
                  </a:lnTo>
                  <a:lnTo>
                    <a:pt x="16641" y="91049"/>
                  </a:lnTo>
                  <a:lnTo>
                    <a:pt x="13819" y="93507"/>
                  </a:lnTo>
                  <a:lnTo>
                    <a:pt x="10905" y="95886"/>
                  </a:lnTo>
                  <a:lnTo>
                    <a:pt x="7899" y="98187"/>
                  </a:lnTo>
                  <a:lnTo>
                    <a:pt x="4802" y="100409"/>
                  </a:lnTo>
                  <a:lnTo>
                    <a:pt x="0" y="91678"/>
                  </a:lnTo>
                  <a:lnTo>
                    <a:pt x="3256" y="89202"/>
                  </a:lnTo>
                  <a:lnTo>
                    <a:pt x="6391" y="86666"/>
                  </a:lnTo>
                  <a:lnTo>
                    <a:pt x="9403" y="84068"/>
                  </a:lnTo>
                  <a:lnTo>
                    <a:pt x="12293" y="81410"/>
                  </a:lnTo>
                  <a:lnTo>
                    <a:pt x="15061" y="78690"/>
                  </a:lnTo>
                  <a:lnTo>
                    <a:pt x="17706" y="75909"/>
                  </a:lnTo>
                  <a:lnTo>
                    <a:pt x="20230" y="73067"/>
                  </a:lnTo>
                  <a:lnTo>
                    <a:pt x="22631" y="70164"/>
                  </a:lnTo>
                  <a:lnTo>
                    <a:pt x="24910" y="67200"/>
                  </a:lnTo>
                  <a:lnTo>
                    <a:pt x="27066" y="64174"/>
                  </a:lnTo>
                  <a:lnTo>
                    <a:pt x="29144" y="61005"/>
                  </a:lnTo>
                  <a:lnTo>
                    <a:pt x="31188" y="57608"/>
                  </a:lnTo>
                  <a:lnTo>
                    <a:pt x="33196" y="53985"/>
                  </a:lnTo>
                  <a:lnTo>
                    <a:pt x="35169" y="50134"/>
                  </a:lnTo>
                  <a:lnTo>
                    <a:pt x="37107" y="46057"/>
                  </a:lnTo>
                  <a:lnTo>
                    <a:pt x="39011" y="41752"/>
                  </a:lnTo>
                  <a:lnTo>
                    <a:pt x="40879" y="37221"/>
                  </a:lnTo>
                  <a:lnTo>
                    <a:pt x="42713" y="32462"/>
                  </a:lnTo>
                  <a:lnTo>
                    <a:pt x="44511" y="27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083616" y="5742301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0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051747" y="5747103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2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049128" y="5768932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127272" y="5771988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69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160014" y="579119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190574" y="580647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163943" y="574404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202798" y="575234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177913" y="576849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202798" y="576849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228118" y="576849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31282" y="5740992"/>
              <a:ext cx="42346" cy="99972"/>
            </a:xfrm>
            <a:custGeom>
              <a:avLst/>
              <a:pathLst>
                <a:path w="42346" h="99972">
                  <a:moveTo>
                    <a:pt x="33615" y="0"/>
                  </a:moveTo>
                  <a:lnTo>
                    <a:pt x="42346" y="0"/>
                  </a:lnTo>
                  <a:lnTo>
                    <a:pt x="42346" y="99972"/>
                  </a:lnTo>
                  <a:lnTo>
                    <a:pt x="33615" y="99972"/>
                  </a:lnTo>
                  <a:lnTo>
                    <a:pt x="33615" y="79017"/>
                  </a:lnTo>
                  <a:lnTo>
                    <a:pt x="0" y="79017"/>
                  </a:lnTo>
                  <a:lnTo>
                    <a:pt x="0" y="70723"/>
                  </a:lnTo>
                  <a:lnTo>
                    <a:pt x="33615" y="70723"/>
                  </a:lnTo>
                  <a:lnTo>
                    <a:pt x="33615" y="51950"/>
                  </a:lnTo>
                  <a:lnTo>
                    <a:pt x="5238" y="51950"/>
                  </a:lnTo>
                  <a:lnTo>
                    <a:pt x="5238" y="43656"/>
                  </a:lnTo>
                  <a:lnTo>
                    <a:pt x="33615" y="43656"/>
                  </a:lnTo>
                  <a:lnTo>
                    <a:pt x="33615" y="25320"/>
                  </a:lnTo>
                  <a:lnTo>
                    <a:pt x="5238" y="25320"/>
                  </a:lnTo>
                  <a:lnTo>
                    <a:pt x="5238" y="17025"/>
                  </a:lnTo>
                  <a:lnTo>
                    <a:pt x="33615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88035" y="5740992"/>
              <a:ext cx="43219" cy="100409"/>
            </a:xfrm>
            <a:custGeom>
              <a:avLst/>
              <a:pathLst>
                <a:path w="43219" h="100409">
                  <a:moveTo>
                    <a:pt x="0" y="0"/>
                  </a:moveTo>
                  <a:lnTo>
                    <a:pt x="8731" y="0"/>
                  </a:lnTo>
                  <a:lnTo>
                    <a:pt x="8731" y="17025"/>
                  </a:lnTo>
                  <a:lnTo>
                    <a:pt x="39727" y="17025"/>
                  </a:lnTo>
                  <a:lnTo>
                    <a:pt x="39727" y="25320"/>
                  </a:lnTo>
                  <a:lnTo>
                    <a:pt x="8731" y="25320"/>
                  </a:lnTo>
                  <a:lnTo>
                    <a:pt x="8731" y="43656"/>
                  </a:lnTo>
                  <a:lnTo>
                    <a:pt x="35798" y="43656"/>
                  </a:lnTo>
                  <a:lnTo>
                    <a:pt x="35798" y="51950"/>
                  </a:lnTo>
                  <a:lnTo>
                    <a:pt x="8731" y="51950"/>
                  </a:lnTo>
                  <a:lnTo>
                    <a:pt x="8731" y="70723"/>
                  </a:lnTo>
                  <a:lnTo>
                    <a:pt x="43219" y="70723"/>
                  </a:lnTo>
                  <a:lnTo>
                    <a:pt x="43219" y="79017"/>
                  </a:lnTo>
                  <a:lnTo>
                    <a:pt x="8731" y="79017"/>
                  </a:lnTo>
                  <a:lnTo>
                    <a:pt x="8731" y="100409"/>
                  </a:lnTo>
                  <a:lnTo>
                    <a:pt x="0" y="1004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745661" y="5740992"/>
              <a:ext cx="94734" cy="34051"/>
            </a:xfrm>
            <a:custGeom>
              <a:avLst/>
              <a:pathLst>
                <a:path w="94734" h="34051">
                  <a:moveTo>
                    <a:pt x="42346" y="0"/>
                  </a:moveTo>
                  <a:lnTo>
                    <a:pt x="51077" y="0"/>
                  </a:lnTo>
                  <a:lnTo>
                    <a:pt x="51077" y="15716"/>
                  </a:lnTo>
                  <a:lnTo>
                    <a:pt x="64611" y="15716"/>
                  </a:lnTo>
                  <a:lnTo>
                    <a:pt x="65471" y="14402"/>
                  </a:lnTo>
                  <a:lnTo>
                    <a:pt x="66305" y="13079"/>
                  </a:lnTo>
                  <a:lnTo>
                    <a:pt x="67112" y="11747"/>
                  </a:lnTo>
                  <a:lnTo>
                    <a:pt x="67894" y="10407"/>
                  </a:lnTo>
                  <a:lnTo>
                    <a:pt x="68649" y="9058"/>
                  </a:lnTo>
                  <a:lnTo>
                    <a:pt x="69378" y="7700"/>
                  </a:lnTo>
                  <a:lnTo>
                    <a:pt x="70081" y="6334"/>
                  </a:lnTo>
                  <a:lnTo>
                    <a:pt x="70758" y="4959"/>
                  </a:lnTo>
                  <a:lnTo>
                    <a:pt x="71408" y="3575"/>
                  </a:lnTo>
                  <a:lnTo>
                    <a:pt x="72032" y="2182"/>
                  </a:lnTo>
                  <a:lnTo>
                    <a:pt x="81200" y="4802"/>
                  </a:lnTo>
                  <a:lnTo>
                    <a:pt x="80502" y="6011"/>
                  </a:lnTo>
                  <a:lnTo>
                    <a:pt x="79803" y="7194"/>
                  </a:lnTo>
                  <a:lnTo>
                    <a:pt x="79105" y="8351"/>
                  </a:lnTo>
                  <a:lnTo>
                    <a:pt x="78406" y="9482"/>
                  </a:lnTo>
                  <a:lnTo>
                    <a:pt x="77708" y="10586"/>
                  </a:lnTo>
                  <a:lnTo>
                    <a:pt x="77009" y="11664"/>
                  </a:lnTo>
                  <a:lnTo>
                    <a:pt x="76311" y="12717"/>
                  </a:lnTo>
                  <a:lnTo>
                    <a:pt x="75612" y="13742"/>
                  </a:lnTo>
                  <a:lnTo>
                    <a:pt x="74914" y="14742"/>
                  </a:lnTo>
                  <a:lnTo>
                    <a:pt x="74215" y="15716"/>
                  </a:lnTo>
                  <a:lnTo>
                    <a:pt x="94734" y="15716"/>
                  </a:lnTo>
                  <a:lnTo>
                    <a:pt x="94734" y="34051"/>
                  </a:lnTo>
                  <a:lnTo>
                    <a:pt x="86002" y="34051"/>
                  </a:lnTo>
                  <a:lnTo>
                    <a:pt x="86002" y="23137"/>
                  </a:lnTo>
                  <a:lnTo>
                    <a:pt x="8731" y="23137"/>
                  </a:lnTo>
                  <a:lnTo>
                    <a:pt x="8731" y="34051"/>
                  </a:lnTo>
                  <a:lnTo>
                    <a:pt x="0" y="34051"/>
                  </a:lnTo>
                  <a:lnTo>
                    <a:pt x="0" y="15716"/>
                  </a:lnTo>
                  <a:lnTo>
                    <a:pt x="20081" y="15716"/>
                  </a:lnTo>
                  <a:lnTo>
                    <a:pt x="19549" y="14585"/>
                  </a:lnTo>
                  <a:lnTo>
                    <a:pt x="18999" y="13463"/>
                  </a:lnTo>
                  <a:lnTo>
                    <a:pt x="18431" y="12350"/>
                  </a:lnTo>
                  <a:lnTo>
                    <a:pt x="17846" y="11245"/>
                  </a:lnTo>
                  <a:lnTo>
                    <a:pt x="17244" y="10150"/>
                  </a:lnTo>
                  <a:lnTo>
                    <a:pt x="16624" y="9063"/>
                  </a:lnTo>
                  <a:lnTo>
                    <a:pt x="15986" y="7984"/>
                  </a:lnTo>
                  <a:lnTo>
                    <a:pt x="15332" y="6915"/>
                  </a:lnTo>
                  <a:lnTo>
                    <a:pt x="14659" y="5854"/>
                  </a:lnTo>
                  <a:lnTo>
                    <a:pt x="13970" y="4802"/>
                  </a:lnTo>
                  <a:lnTo>
                    <a:pt x="21391" y="1309"/>
                  </a:lnTo>
                  <a:lnTo>
                    <a:pt x="22417" y="2632"/>
                  </a:lnTo>
                  <a:lnTo>
                    <a:pt x="23399" y="3981"/>
                  </a:lnTo>
                  <a:lnTo>
                    <a:pt x="24338" y="5356"/>
                  </a:lnTo>
                  <a:lnTo>
                    <a:pt x="25233" y="6757"/>
                  </a:lnTo>
                  <a:lnTo>
                    <a:pt x="26084" y="8185"/>
                  </a:lnTo>
                  <a:lnTo>
                    <a:pt x="26892" y="9639"/>
                  </a:lnTo>
                  <a:lnTo>
                    <a:pt x="27656" y="11119"/>
                  </a:lnTo>
                  <a:lnTo>
                    <a:pt x="28376" y="12625"/>
                  </a:lnTo>
                  <a:lnTo>
                    <a:pt x="29053" y="14157"/>
                  </a:lnTo>
                  <a:lnTo>
                    <a:pt x="29686" y="15716"/>
                  </a:lnTo>
                  <a:lnTo>
                    <a:pt x="42346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753519" y="5771988"/>
              <a:ext cx="79454" cy="69850"/>
            </a:xfrm>
            <a:custGeom>
              <a:avLst/>
              <a:pathLst>
                <a:path w="79454" h="69850">
                  <a:moveTo>
                    <a:pt x="9604" y="0"/>
                  </a:moveTo>
                  <a:lnTo>
                    <a:pt x="68976" y="0"/>
                  </a:lnTo>
                  <a:lnTo>
                    <a:pt x="68976" y="24884"/>
                  </a:lnTo>
                  <a:lnTo>
                    <a:pt x="44092" y="24884"/>
                  </a:lnTo>
                  <a:lnTo>
                    <a:pt x="44092" y="32742"/>
                  </a:lnTo>
                  <a:lnTo>
                    <a:pt x="79454" y="32742"/>
                  </a:lnTo>
                  <a:lnTo>
                    <a:pt x="79454" y="53260"/>
                  </a:lnTo>
                  <a:lnTo>
                    <a:pt x="79423" y="54199"/>
                  </a:lnTo>
                  <a:lnTo>
                    <a:pt x="79332" y="55094"/>
                  </a:lnTo>
                  <a:lnTo>
                    <a:pt x="79179" y="55945"/>
                  </a:lnTo>
                  <a:lnTo>
                    <a:pt x="78965" y="56753"/>
                  </a:lnTo>
                  <a:lnTo>
                    <a:pt x="78690" y="57517"/>
                  </a:lnTo>
                  <a:lnTo>
                    <a:pt x="78354" y="58237"/>
                  </a:lnTo>
                  <a:lnTo>
                    <a:pt x="77956" y="58914"/>
                  </a:lnTo>
                  <a:lnTo>
                    <a:pt x="77498" y="59547"/>
                  </a:lnTo>
                  <a:lnTo>
                    <a:pt x="76979" y="60136"/>
                  </a:lnTo>
                  <a:lnTo>
                    <a:pt x="76398" y="60682"/>
                  </a:lnTo>
                  <a:lnTo>
                    <a:pt x="75756" y="61179"/>
                  </a:lnTo>
                  <a:lnTo>
                    <a:pt x="75053" y="61625"/>
                  </a:lnTo>
                  <a:lnTo>
                    <a:pt x="74289" y="62018"/>
                  </a:lnTo>
                  <a:lnTo>
                    <a:pt x="73464" y="62358"/>
                  </a:lnTo>
                  <a:lnTo>
                    <a:pt x="72578" y="62646"/>
                  </a:lnTo>
                  <a:lnTo>
                    <a:pt x="71631" y="62882"/>
                  </a:lnTo>
                  <a:lnTo>
                    <a:pt x="70622" y="63065"/>
                  </a:lnTo>
                  <a:lnTo>
                    <a:pt x="69553" y="63196"/>
                  </a:lnTo>
                  <a:lnTo>
                    <a:pt x="68422" y="63275"/>
                  </a:lnTo>
                  <a:lnTo>
                    <a:pt x="67230" y="63301"/>
                  </a:lnTo>
                  <a:lnTo>
                    <a:pt x="66427" y="63292"/>
                  </a:lnTo>
                  <a:lnTo>
                    <a:pt x="65589" y="63266"/>
                  </a:lnTo>
                  <a:lnTo>
                    <a:pt x="64716" y="63222"/>
                  </a:lnTo>
                  <a:lnTo>
                    <a:pt x="63807" y="63161"/>
                  </a:lnTo>
                  <a:lnTo>
                    <a:pt x="62865" y="63083"/>
                  </a:lnTo>
                  <a:lnTo>
                    <a:pt x="61887" y="62987"/>
                  </a:lnTo>
                  <a:lnTo>
                    <a:pt x="60874" y="62873"/>
                  </a:lnTo>
                  <a:lnTo>
                    <a:pt x="59826" y="62742"/>
                  </a:lnTo>
                  <a:lnTo>
                    <a:pt x="58743" y="62594"/>
                  </a:lnTo>
                  <a:lnTo>
                    <a:pt x="57626" y="62428"/>
                  </a:lnTo>
                  <a:lnTo>
                    <a:pt x="55879" y="54570"/>
                  </a:lnTo>
                  <a:lnTo>
                    <a:pt x="57325" y="54736"/>
                  </a:lnTo>
                  <a:lnTo>
                    <a:pt x="58691" y="54884"/>
                  </a:lnTo>
                  <a:lnTo>
                    <a:pt x="59979" y="55015"/>
                  </a:lnTo>
                  <a:lnTo>
                    <a:pt x="61188" y="55129"/>
                  </a:lnTo>
                  <a:lnTo>
                    <a:pt x="62319" y="55225"/>
                  </a:lnTo>
                  <a:lnTo>
                    <a:pt x="63371" y="55303"/>
                  </a:lnTo>
                  <a:lnTo>
                    <a:pt x="64344" y="55364"/>
                  </a:lnTo>
                  <a:lnTo>
                    <a:pt x="65239" y="55408"/>
                  </a:lnTo>
                  <a:lnTo>
                    <a:pt x="66056" y="55434"/>
                  </a:lnTo>
                  <a:lnTo>
                    <a:pt x="66794" y="55443"/>
                  </a:lnTo>
                  <a:lnTo>
                    <a:pt x="67540" y="55404"/>
                  </a:lnTo>
                  <a:lnTo>
                    <a:pt x="68208" y="55286"/>
                  </a:lnTo>
                  <a:lnTo>
                    <a:pt x="68797" y="55089"/>
                  </a:lnTo>
                  <a:lnTo>
                    <a:pt x="69308" y="54814"/>
                  </a:lnTo>
                  <a:lnTo>
                    <a:pt x="69740" y="54461"/>
                  </a:lnTo>
                  <a:lnTo>
                    <a:pt x="70094" y="54028"/>
                  </a:lnTo>
                  <a:lnTo>
                    <a:pt x="70369" y="53518"/>
                  </a:lnTo>
                  <a:lnTo>
                    <a:pt x="70565" y="52928"/>
                  </a:lnTo>
                  <a:lnTo>
                    <a:pt x="70683" y="52260"/>
                  </a:lnTo>
                  <a:lnTo>
                    <a:pt x="70723" y="51514"/>
                  </a:lnTo>
                  <a:lnTo>
                    <a:pt x="70723" y="40163"/>
                  </a:lnTo>
                  <a:lnTo>
                    <a:pt x="44092" y="40163"/>
                  </a:lnTo>
                  <a:lnTo>
                    <a:pt x="44092" y="69850"/>
                  </a:lnTo>
                  <a:lnTo>
                    <a:pt x="35361" y="69850"/>
                  </a:lnTo>
                  <a:lnTo>
                    <a:pt x="35361" y="40163"/>
                  </a:lnTo>
                  <a:lnTo>
                    <a:pt x="8731" y="40163"/>
                  </a:lnTo>
                  <a:lnTo>
                    <a:pt x="8731" y="63301"/>
                  </a:lnTo>
                  <a:lnTo>
                    <a:pt x="0" y="63301"/>
                  </a:lnTo>
                  <a:lnTo>
                    <a:pt x="0" y="32742"/>
                  </a:lnTo>
                  <a:lnTo>
                    <a:pt x="35361" y="32742"/>
                  </a:lnTo>
                  <a:lnTo>
                    <a:pt x="35361" y="24884"/>
                  </a:lnTo>
                  <a:lnTo>
                    <a:pt x="9604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771418" y="5778973"/>
              <a:ext cx="42783" cy="10914"/>
            </a:xfrm>
            <a:custGeom>
              <a:avLst/>
              <a:pathLst>
                <a:path w="42783" h="10914">
                  <a:moveTo>
                    <a:pt x="0" y="10914"/>
                  </a:moveTo>
                  <a:lnTo>
                    <a:pt x="42783" y="10914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889290" y="5742301"/>
              <a:ext cx="25757" cy="29686"/>
            </a:xfrm>
            <a:custGeom>
              <a:avLst/>
              <a:pathLst>
                <a:path w="25757" h="29686">
                  <a:moveTo>
                    <a:pt x="7421" y="0"/>
                  </a:moveTo>
                  <a:lnTo>
                    <a:pt x="9648" y="2291"/>
                  </a:lnTo>
                  <a:lnTo>
                    <a:pt x="11787" y="4627"/>
                  </a:lnTo>
                  <a:lnTo>
                    <a:pt x="13839" y="7006"/>
                  </a:lnTo>
                  <a:lnTo>
                    <a:pt x="15803" y="9429"/>
                  </a:lnTo>
                  <a:lnTo>
                    <a:pt x="17680" y="11896"/>
                  </a:lnTo>
                  <a:lnTo>
                    <a:pt x="19470" y="14406"/>
                  </a:lnTo>
                  <a:lnTo>
                    <a:pt x="21173" y="16960"/>
                  </a:lnTo>
                  <a:lnTo>
                    <a:pt x="22788" y="19558"/>
                  </a:lnTo>
                  <a:lnTo>
                    <a:pt x="24316" y="22199"/>
                  </a:lnTo>
                  <a:lnTo>
                    <a:pt x="25757" y="24884"/>
                  </a:lnTo>
                  <a:lnTo>
                    <a:pt x="17462" y="29686"/>
                  </a:lnTo>
                  <a:lnTo>
                    <a:pt x="16109" y="27079"/>
                  </a:lnTo>
                  <a:lnTo>
                    <a:pt x="14668" y="24499"/>
                  </a:lnTo>
                  <a:lnTo>
                    <a:pt x="13140" y="21945"/>
                  </a:lnTo>
                  <a:lnTo>
                    <a:pt x="11525" y="19418"/>
                  </a:lnTo>
                  <a:lnTo>
                    <a:pt x="9822" y="16916"/>
                  </a:lnTo>
                  <a:lnTo>
                    <a:pt x="8032" y="14441"/>
                  </a:lnTo>
                  <a:lnTo>
                    <a:pt x="6155" y="11992"/>
                  </a:lnTo>
                  <a:lnTo>
                    <a:pt x="4191" y="9569"/>
                  </a:lnTo>
                  <a:lnTo>
                    <a:pt x="2139" y="7172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857421" y="5747103"/>
              <a:ext cx="84256" cy="93424"/>
            </a:xfrm>
            <a:custGeom>
              <a:avLst/>
              <a:pathLst>
                <a:path w="84256" h="93424">
                  <a:moveTo>
                    <a:pt x="27503" y="19208"/>
                  </a:moveTo>
                  <a:lnTo>
                    <a:pt x="36234" y="19208"/>
                  </a:lnTo>
                  <a:lnTo>
                    <a:pt x="36234" y="60682"/>
                  </a:lnTo>
                  <a:lnTo>
                    <a:pt x="40639" y="56617"/>
                  </a:lnTo>
                  <a:lnTo>
                    <a:pt x="44948" y="52108"/>
                  </a:lnTo>
                  <a:lnTo>
                    <a:pt x="49161" y="47153"/>
                  </a:lnTo>
                  <a:lnTo>
                    <a:pt x="53278" y="41752"/>
                  </a:lnTo>
                  <a:lnTo>
                    <a:pt x="57298" y="35907"/>
                  </a:lnTo>
                  <a:lnTo>
                    <a:pt x="61223" y="29616"/>
                  </a:lnTo>
                  <a:lnTo>
                    <a:pt x="65052" y="22880"/>
                  </a:lnTo>
                  <a:lnTo>
                    <a:pt x="68784" y="15698"/>
                  </a:lnTo>
                  <a:lnTo>
                    <a:pt x="72421" y="8072"/>
                  </a:lnTo>
                  <a:lnTo>
                    <a:pt x="75961" y="0"/>
                  </a:lnTo>
                  <a:lnTo>
                    <a:pt x="84256" y="3929"/>
                  </a:lnTo>
                  <a:lnTo>
                    <a:pt x="80004" y="13184"/>
                  </a:lnTo>
                  <a:lnTo>
                    <a:pt x="75630" y="21915"/>
                  </a:lnTo>
                  <a:lnTo>
                    <a:pt x="71133" y="30122"/>
                  </a:lnTo>
                  <a:lnTo>
                    <a:pt x="66514" y="37806"/>
                  </a:lnTo>
                  <a:lnTo>
                    <a:pt x="61773" y="44965"/>
                  </a:lnTo>
                  <a:lnTo>
                    <a:pt x="56910" y="51601"/>
                  </a:lnTo>
                  <a:lnTo>
                    <a:pt x="51924" y="57713"/>
                  </a:lnTo>
                  <a:lnTo>
                    <a:pt x="46816" y="63301"/>
                  </a:lnTo>
                  <a:lnTo>
                    <a:pt x="41586" y="68365"/>
                  </a:lnTo>
                  <a:lnTo>
                    <a:pt x="36234" y="72905"/>
                  </a:lnTo>
                  <a:lnTo>
                    <a:pt x="36234" y="79454"/>
                  </a:lnTo>
                  <a:lnTo>
                    <a:pt x="36256" y="79877"/>
                  </a:lnTo>
                  <a:lnTo>
                    <a:pt x="36322" y="80275"/>
                  </a:lnTo>
                  <a:lnTo>
                    <a:pt x="36431" y="80646"/>
                  </a:lnTo>
                  <a:lnTo>
                    <a:pt x="36583" y="80991"/>
                  </a:lnTo>
                  <a:lnTo>
                    <a:pt x="36780" y="81309"/>
                  </a:lnTo>
                  <a:lnTo>
                    <a:pt x="37020" y="81602"/>
                  </a:lnTo>
                  <a:lnTo>
                    <a:pt x="37304" y="81868"/>
                  </a:lnTo>
                  <a:lnTo>
                    <a:pt x="37631" y="82108"/>
                  </a:lnTo>
                  <a:lnTo>
                    <a:pt x="38002" y="82322"/>
                  </a:lnTo>
                  <a:lnTo>
                    <a:pt x="38417" y="82510"/>
                  </a:lnTo>
                  <a:lnTo>
                    <a:pt x="38937" y="82676"/>
                  </a:lnTo>
                  <a:lnTo>
                    <a:pt x="39622" y="82824"/>
                  </a:lnTo>
                  <a:lnTo>
                    <a:pt x="40473" y="82955"/>
                  </a:lnTo>
                  <a:lnTo>
                    <a:pt x="41490" y="83069"/>
                  </a:lnTo>
                  <a:lnTo>
                    <a:pt x="42673" y="83165"/>
                  </a:lnTo>
                  <a:lnTo>
                    <a:pt x="44022" y="83243"/>
                  </a:lnTo>
                  <a:lnTo>
                    <a:pt x="45537" y="83304"/>
                  </a:lnTo>
                  <a:lnTo>
                    <a:pt x="47218" y="83348"/>
                  </a:lnTo>
                  <a:lnTo>
                    <a:pt x="49065" y="83374"/>
                  </a:lnTo>
                  <a:lnTo>
                    <a:pt x="51077" y="83383"/>
                  </a:lnTo>
                  <a:lnTo>
                    <a:pt x="53511" y="83370"/>
                  </a:lnTo>
                  <a:lnTo>
                    <a:pt x="55749" y="83331"/>
                  </a:lnTo>
                  <a:lnTo>
                    <a:pt x="57789" y="83265"/>
                  </a:lnTo>
                  <a:lnTo>
                    <a:pt x="59634" y="83173"/>
                  </a:lnTo>
                  <a:lnTo>
                    <a:pt x="61282" y="83056"/>
                  </a:lnTo>
                  <a:lnTo>
                    <a:pt x="62734" y="82911"/>
                  </a:lnTo>
                  <a:lnTo>
                    <a:pt x="63989" y="82741"/>
                  </a:lnTo>
                  <a:lnTo>
                    <a:pt x="65047" y="82545"/>
                  </a:lnTo>
                  <a:lnTo>
                    <a:pt x="65910" y="82322"/>
                  </a:lnTo>
                  <a:lnTo>
                    <a:pt x="66575" y="82073"/>
                  </a:lnTo>
                  <a:lnTo>
                    <a:pt x="67128" y="81792"/>
                  </a:lnTo>
                  <a:lnTo>
                    <a:pt x="67649" y="81471"/>
                  </a:lnTo>
                  <a:lnTo>
                    <a:pt x="68140" y="81111"/>
                  </a:lnTo>
                  <a:lnTo>
                    <a:pt x="68601" y="80711"/>
                  </a:lnTo>
                  <a:lnTo>
                    <a:pt x="69031" y="80272"/>
                  </a:lnTo>
                  <a:lnTo>
                    <a:pt x="69430" y="79794"/>
                  </a:lnTo>
                  <a:lnTo>
                    <a:pt x="69799" y="79277"/>
                  </a:lnTo>
                  <a:lnTo>
                    <a:pt x="70138" y="78720"/>
                  </a:lnTo>
                  <a:lnTo>
                    <a:pt x="70445" y="78125"/>
                  </a:lnTo>
                  <a:lnTo>
                    <a:pt x="70723" y="77489"/>
                  </a:lnTo>
                  <a:lnTo>
                    <a:pt x="70976" y="76719"/>
                  </a:lnTo>
                  <a:lnTo>
                    <a:pt x="71212" y="75717"/>
                  </a:lnTo>
                  <a:lnTo>
                    <a:pt x="71430" y="74484"/>
                  </a:lnTo>
                  <a:lnTo>
                    <a:pt x="71631" y="73019"/>
                  </a:lnTo>
                  <a:lnTo>
                    <a:pt x="71814" y="71323"/>
                  </a:lnTo>
                  <a:lnTo>
                    <a:pt x="71980" y="69395"/>
                  </a:lnTo>
                  <a:lnTo>
                    <a:pt x="72128" y="67237"/>
                  </a:lnTo>
                  <a:lnTo>
                    <a:pt x="72259" y="64846"/>
                  </a:lnTo>
                  <a:lnTo>
                    <a:pt x="72373" y="62225"/>
                  </a:lnTo>
                  <a:lnTo>
                    <a:pt x="72469" y="59372"/>
                  </a:lnTo>
                  <a:lnTo>
                    <a:pt x="81637" y="62428"/>
                  </a:lnTo>
                  <a:lnTo>
                    <a:pt x="81449" y="65547"/>
                  </a:lnTo>
                  <a:lnTo>
                    <a:pt x="81235" y="68444"/>
                  </a:lnTo>
                  <a:lnTo>
                    <a:pt x="80995" y="71118"/>
                  </a:lnTo>
                  <a:lnTo>
                    <a:pt x="80729" y="73569"/>
                  </a:lnTo>
                  <a:lnTo>
                    <a:pt x="80436" y="75798"/>
                  </a:lnTo>
                  <a:lnTo>
                    <a:pt x="80117" y="77804"/>
                  </a:lnTo>
                  <a:lnTo>
                    <a:pt x="79773" y="79587"/>
                  </a:lnTo>
                  <a:lnTo>
                    <a:pt x="79401" y="81148"/>
                  </a:lnTo>
                  <a:lnTo>
                    <a:pt x="79004" y="82486"/>
                  </a:lnTo>
                  <a:lnTo>
                    <a:pt x="78581" y="83601"/>
                  </a:lnTo>
                  <a:lnTo>
                    <a:pt x="78122" y="84575"/>
                  </a:lnTo>
                  <a:lnTo>
                    <a:pt x="77620" y="85487"/>
                  </a:lnTo>
                  <a:lnTo>
                    <a:pt x="77075" y="86338"/>
                  </a:lnTo>
                  <a:lnTo>
                    <a:pt x="76485" y="87129"/>
                  </a:lnTo>
                  <a:lnTo>
                    <a:pt x="75852" y="87858"/>
                  </a:lnTo>
                  <a:lnTo>
                    <a:pt x="75176" y="88526"/>
                  </a:lnTo>
                  <a:lnTo>
                    <a:pt x="74455" y="89132"/>
                  </a:lnTo>
                  <a:lnTo>
                    <a:pt x="73691" y="89678"/>
                  </a:lnTo>
                  <a:lnTo>
                    <a:pt x="72884" y="90163"/>
                  </a:lnTo>
                  <a:lnTo>
                    <a:pt x="72032" y="90586"/>
                  </a:lnTo>
                  <a:lnTo>
                    <a:pt x="71037" y="90959"/>
                  </a:lnTo>
                  <a:lnTo>
                    <a:pt x="69797" y="91293"/>
                  </a:lnTo>
                  <a:lnTo>
                    <a:pt x="68313" y="91588"/>
                  </a:lnTo>
                  <a:lnTo>
                    <a:pt x="66584" y="91844"/>
                  </a:lnTo>
                  <a:lnTo>
                    <a:pt x="64611" y="92060"/>
                  </a:lnTo>
                  <a:lnTo>
                    <a:pt x="62393" y="92236"/>
                  </a:lnTo>
                  <a:lnTo>
                    <a:pt x="59931" y="92374"/>
                  </a:lnTo>
                  <a:lnTo>
                    <a:pt x="57224" y="92472"/>
                  </a:lnTo>
                  <a:lnTo>
                    <a:pt x="54273" y="92531"/>
                  </a:lnTo>
                  <a:lnTo>
                    <a:pt x="51077" y="92551"/>
                  </a:lnTo>
                  <a:lnTo>
                    <a:pt x="48213" y="92531"/>
                  </a:lnTo>
                  <a:lnTo>
                    <a:pt x="45559" y="92472"/>
                  </a:lnTo>
                  <a:lnTo>
                    <a:pt x="43114" y="92374"/>
                  </a:lnTo>
                  <a:lnTo>
                    <a:pt x="40879" y="92236"/>
                  </a:lnTo>
                  <a:lnTo>
                    <a:pt x="38854" y="92060"/>
                  </a:lnTo>
                  <a:lnTo>
                    <a:pt x="37037" y="91844"/>
                  </a:lnTo>
                  <a:lnTo>
                    <a:pt x="35431" y="91588"/>
                  </a:lnTo>
                  <a:lnTo>
                    <a:pt x="34034" y="91293"/>
                  </a:lnTo>
                  <a:lnTo>
                    <a:pt x="32846" y="90959"/>
                  </a:lnTo>
                  <a:lnTo>
                    <a:pt x="31869" y="90586"/>
                  </a:lnTo>
                  <a:lnTo>
                    <a:pt x="31039" y="90156"/>
                  </a:lnTo>
                  <a:lnTo>
                    <a:pt x="30297" y="89652"/>
                  </a:lnTo>
                  <a:lnTo>
                    <a:pt x="29642" y="89074"/>
                  </a:lnTo>
                  <a:lnTo>
                    <a:pt x="29075" y="88421"/>
                  </a:lnTo>
                  <a:lnTo>
                    <a:pt x="28594" y="87694"/>
                  </a:lnTo>
                  <a:lnTo>
                    <a:pt x="28201" y="86893"/>
                  </a:lnTo>
                  <a:lnTo>
                    <a:pt x="27896" y="86018"/>
                  </a:lnTo>
                  <a:lnTo>
                    <a:pt x="27678" y="85068"/>
                  </a:lnTo>
                  <a:lnTo>
                    <a:pt x="27547" y="84044"/>
                  </a:lnTo>
                  <a:lnTo>
                    <a:pt x="27503" y="82946"/>
                  </a:lnTo>
                  <a:lnTo>
                    <a:pt x="27503" y="79454"/>
                  </a:lnTo>
                  <a:lnTo>
                    <a:pt x="25303" y="81008"/>
                  </a:lnTo>
                  <a:lnTo>
                    <a:pt x="23067" y="82527"/>
                  </a:lnTo>
                  <a:lnTo>
                    <a:pt x="20797" y="84012"/>
                  </a:lnTo>
                  <a:lnTo>
                    <a:pt x="18492" y="85461"/>
                  </a:lnTo>
                  <a:lnTo>
                    <a:pt x="16152" y="86875"/>
                  </a:lnTo>
                  <a:lnTo>
                    <a:pt x="13777" y="88255"/>
                  </a:lnTo>
                  <a:lnTo>
                    <a:pt x="11368" y="89600"/>
                  </a:lnTo>
                  <a:lnTo>
                    <a:pt x="8923" y="90909"/>
                  </a:lnTo>
                  <a:lnTo>
                    <a:pt x="6443" y="92184"/>
                  </a:lnTo>
                  <a:lnTo>
                    <a:pt x="3929" y="93424"/>
                  </a:lnTo>
                  <a:lnTo>
                    <a:pt x="0" y="86002"/>
                  </a:lnTo>
                  <a:lnTo>
                    <a:pt x="3025" y="84330"/>
                  </a:lnTo>
                  <a:lnTo>
                    <a:pt x="5989" y="82632"/>
                  </a:lnTo>
                  <a:lnTo>
                    <a:pt x="8892" y="80908"/>
                  </a:lnTo>
                  <a:lnTo>
                    <a:pt x="11734" y="79157"/>
                  </a:lnTo>
                  <a:lnTo>
                    <a:pt x="14515" y="77380"/>
                  </a:lnTo>
                  <a:lnTo>
                    <a:pt x="17235" y="75577"/>
                  </a:lnTo>
                  <a:lnTo>
                    <a:pt x="19894" y="73748"/>
                  </a:lnTo>
                  <a:lnTo>
                    <a:pt x="22491" y="71893"/>
                  </a:lnTo>
                  <a:lnTo>
                    <a:pt x="25028" y="70011"/>
                  </a:lnTo>
                  <a:lnTo>
                    <a:pt x="27503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854802" y="5768932"/>
              <a:ext cx="19645" cy="48021"/>
            </a:xfrm>
            <a:custGeom>
              <a:avLst/>
              <a:pathLst>
                <a:path w="19645" h="48021">
                  <a:moveTo>
                    <a:pt x="10914" y="0"/>
                  </a:moveTo>
                  <a:lnTo>
                    <a:pt x="19645" y="2182"/>
                  </a:lnTo>
                  <a:lnTo>
                    <a:pt x="19143" y="7120"/>
                  </a:lnTo>
                  <a:lnTo>
                    <a:pt x="18510" y="11979"/>
                  </a:lnTo>
                  <a:lnTo>
                    <a:pt x="17746" y="16759"/>
                  </a:lnTo>
                  <a:lnTo>
                    <a:pt x="16851" y="21461"/>
                  </a:lnTo>
                  <a:lnTo>
                    <a:pt x="15825" y="26084"/>
                  </a:lnTo>
                  <a:lnTo>
                    <a:pt x="14668" y="30629"/>
                  </a:lnTo>
                  <a:lnTo>
                    <a:pt x="13380" y="35095"/>
                  </a:lnTo>
                  <a:lnTo>
                    <a:pt x="11961" y="39482"/>
                  </a:lnTo>
                  <a:lnTo>
                    <a:pt x="10412" y="43791"/>
                  </a:lnTo>
                  <a:lnTo>
                    <a:pt x="8731" y="48021"/>
                  </a:lnTo>
                  <a:lnTo>
                    <a:pt x="0" y="43219"/>
                  </a:lnTo>
                  <a:lnTo>
                    <a:pt x="1680" y="38937"/>
                  </a:lnTo>
                  <a:lnTo>
                    <a:pt x="3230" y="34645"/>
                  </a:lnTo>
                  <a:lnTo>
                    <a:pt x="4649" y="30345"/>
                  </a:lnTo>
                  <a:lnTo>
                    <a:pt x="5937" y="26036"/>
                  </a:lnTo>
                  <a:lnTo>
                    <a:pt x="7094" y="21718"/>
                  </a:lnTo>
                  <a:lnTo>
                    <a:pt x="8120" y="17392"/>
                  </a:lnTo>
                  <a:lnTo>
                    <a:pt x="9015" y="13057"/>
                  </a:lnTo>
                  <a:lnTo>
                    <a:pt x="9779" y="8713"/>
                  </a:lnTo>
                  <a:lnTo>
                    <a:pt x="10412" y="43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932946" y="5771988"/>
              <a:ext cx="22701" cy="45402"/>
            </a:xfrm>
            <a:custGeom>
              <a:avLst/>
              <a:pathLst>
                <a:path w="22701" h="45402">
                  <a:moveTo>
                    <a:pt x="8294" y="0"/>
                  </a:moveTo>
                  <a:lnTo>
                    <a:pt x="9931" y="3872"/>
                  </a:lnTo>
                  <a:lnTo>
                    <a:pt x="11525" y="7805"/>
                  </a:lnTo>
                  <a:lnTo>
                    <a:pt x="13075" y="11800"/>
                  </a:lnTo>
                  <a:lnTo>
                    <a:pt x="14581" y="15855"/>
                  </a:lnTo>
                  <a:lnTo>
                    <a:pt x="16043" y="19972"/>
                  </a:lnTo>
                  <a:lnTo>
                    <a:pt x="17462" y="24150"/>
                  </a:lnTo>
                  <a:lnTo>
                    <a:pt x="18837" y="28389"/>
                  </a:lnTo>
                  <a:lnTo>
                    <a:pt x="20169" y="32689"/>
                  </a:lnTo>
                  <a:lnTo>
                    <a:pt x="21457" y="37051"/>
                  </a:lnTo>
                  <a:lnTo>
                    <a:pt x="22701" y="41473"/>
                  </a:lnTo>
                  <a:lnTo>
                    <a:pt x="13970" y="45402"/>
                  </a:lnTo>
                  <a:lnTo>
                    <a:pt x="12808" y="40822"/>
                  </a:lnTo>
                  <a:lnTo>
                    <a:pt x="11595" y="36339"/>
                  </a:lnTo>
                  <a:lnTo>
                    <a:pt x="10329" y="31952"/>
                  </a:lnTo>
                  <a:lnTo>
                    <a:pt x="9010" y="27660"/>
                  </a:lnTo>
                  <a:lnTo>
                    <a:pt x="7639" y="23465"/>
                  </a:lnTo>
                  <a:lnTo>
                    <a:pt x="6216" y="19365"/>
                  </a:lnTo>
                  <a:lnTo>
                    <a:pt x="4741" y="15362"/>
                  </a:lnTo>
                  <a:lnTo>
                    <a:pt x="3213" y="11455"/>
                  </a:lnTo>
                  <a:lnTo>
                    <a:pt x="1632" y="764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965689" y="5791196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996248" y="5806476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969618" y="5744048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7008472" y="5752342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983588" y="5768495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7008472" y="5768495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033792" y="5768495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2021-01-05T00:14:17Z</dcterms:modified>
</cp:coreProperties>
</file>