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4055" y="1803995"/>
              <a:ext cx="2194619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4055" y="473829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4055" y="365889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4055" y="2579508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4055" y="527798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4055" y="419859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4055" y="311920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4055" y="2039813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757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010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2629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515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60020" y="4179490"/>
              <a:ext cx="470275" cy="109849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14963" y="2257124"/>
              <a:ext cx="470275" cy="302086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337491" y="4501875"/>
              <a:ext cx="470275" cy="77611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92434" y="4776498"/>
              <a:ext cx="470275" cy="50148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961902" y="406230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038302" y="40623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050762" y="40722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186995" y="409961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36267" y="406374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115798" y="406291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97059" y="410721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25861" y="407031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915408" y="214137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994888" y="213993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008375" y="218498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141938" y="21772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091210" y="2141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070741" y="21405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52002" y="2184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80804" y="2147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43002" y="438612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13515" y="438612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24879" y="4400405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64467" y="442199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613739" y="438612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593269" y="438530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674530" y="442959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03333" y="439269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32825" y="4659310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45353" y="4669305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80422" y="469662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29694" y="466074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09225" y="465992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90486" y="470421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19289" y="466732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214055" y="1803995"/>
              <a:ext cx="2194619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78264" y="1803995"/>
              <a:ext cx="2194619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8264" y="473829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8264" y="365889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8264" y="2579508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8264" y="527798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8264" y="419859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8264" y="311920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8264" y="2039813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9178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14309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3683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5936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124228" y="4084781"/>
              <a:ext cx="470275" cy="119320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9171" y="2579508"/>
              <a:ext cx="470275" cy="269847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601700" y="4176566"/>
              <a:ext cx="470275" cy="11014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556643" y="4874131"/>
              <a:ext cx="470275" cy="4038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226111" y="396759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04086" y="396759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51204" y="400490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400476" y="39690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380007" y="396820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461267" y="401250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390070" y="39756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79616" y="2463758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57454" y="246232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69914" y="247231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406147" y="249963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55419" y="24637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34950" y="246293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16210" y="25072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45013" y="24703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03582" y="405937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9983" y="405937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92442" y="406937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28675" y="409668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7947" y="406081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7478" y="405999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8739" y="410428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67542" y="406738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97650" y="4758381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844631" y="479425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793903" y="475838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73434" y="475756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54694" y="480185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83497" y="476495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478264" y="1803995"/>
              <a:ext cx="2194619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742472" y="1803995"/>
              <a:ext cx="2194619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742472" y="473829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42472" y="365889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742472" y="2579508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42472" y="527798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742472" y="419859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742472" y="311920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742472" y="2039813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055989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57851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10104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623575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388437" y="4185350"/>
              <a:ext cx="470275" cy="109263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343380" y="2463623"/>
              <a:ext cx="470275" cy="2814362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865909" y="4350901"/>
              <a:ext cx="470275" cy="92708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820852" y="4715113"/>
              <a:ext cx="470275" cy="562872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90320" y="406816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66720" y="406816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579179" y="407815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715412" y="410547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664684" y="406960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644215" y="406877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725476" y="411307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654279" y="407617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443825" y="234787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523237" y="234643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670355" y="238374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619627" y="234787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599158" y="234705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680419" y="239134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09222" y="235444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971419" y="423515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045903" y="4235151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192884" y="427102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142156" y="423515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121687" y="423432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202947" y="427862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131750" y="424172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926363" y="459936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999134" y="459792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011594" y="460792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147827" y="46352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097099" y="459936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076630" y="45985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157890" y="46428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086693" y="46059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742472" y="1803995"/>
              <a:ext cx="2194619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214055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036330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4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066890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066890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66890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046371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48090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68172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95239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259850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279932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298268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24898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75539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31856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379032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374230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84244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14366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514366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478264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380867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61658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92217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20594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400075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408807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30635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468179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88261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86924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04387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94318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742472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620628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623684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734571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803984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739809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844584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973807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982538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968132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958527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013971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2757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05010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572629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09515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9178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314309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83683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35936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055989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57851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810104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8623575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994262" y="5238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004194" y="52463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112789" y="52681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072352" y="52395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056036" y="52388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120811" y="52741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64058" y="52447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33362" y="415900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994262" y="41590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04194" y="41669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12789" y="418874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072352" y="416015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056036" y="415949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120811" y="419480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064058" y="416538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30306" y="308075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939365" y="309248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1994262" y="30796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004194" y="30875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12789" y="310935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72352" y="308075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056036" y="308010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120811" y="311541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64058" y="308599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33416" y="2000222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44167" y="2036129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994262" y="20002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004194" y="20081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112789" y="202996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072352" y="200136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056036" y="200071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120811" y="203602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64058" y="200660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79260" y="527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79260" y="4198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179260" y="3119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79260" y="2039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132520" y="5613598"/>
              <a:ext cx="288610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271698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4280698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01163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020637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65945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668450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37081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379814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90429" y="5740118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68165" y="5740118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87373" y="576500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20989" y="576500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87373" y="578464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20989" y="578464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681671" y="578246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790812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797360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806091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810457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48874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900389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30512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05921" y="5750432"/>
              <a:ext cx="49768" cy="80927"/>
            </a:xfrm>
            <a:custGeom>
              <a:avLst/>
              <a:pathLst>
                <a:path w="49768" h="80927">
                  <a:moveTo>
                    <a:pt x="49768" y="80927"/>
                  </a:moveTo>
                  <a:lnTo>
                    <a:pt x="0" y="80927"/>
                  </a:lnTo>
                  <a:lnTo>
                    <a:pt x="0" y="72414"/>
                  </a:lnTo>
                  <a:lnTo>
                    <a:pt x="19099" y="51623"/>
                  </a:lnTo>
                  <a:lnTo>
                    <a:pt x="19909" y="50747"/>
                  </a:lnTo>
                  <a:lnTo>
                    <a:pt x="20701" y="49885"/>
                  </a:lnTo>
                  <a:lnTo>
                    <a:pt x="21476" y="49040"/>
                  </a:lnTo>
                  <a:lnTo>
                    <a:pt x="22234" y="48209"/>
                  </a:lnTo>
                  <a:lnTo>
                    <a:pt x="22974" y="47394"/>
                  </a:lnTo>
                  <a:lnTo>
                    <a:pt x="23696" y="46594"/>
                  </a:lnTo>
                  <a:lnTo>
                    <a:pt x="24401" y="45809"/>
                  </a:lnTo>
                  <a:lnTo>
                    <a:pt x="25089" y="45040"/>
                  </a:lnTo>
                  <a:lnTo>
                    <a:pt x="25759" y="44285"/>
                  </a:lnTo>
                  <a:lnTo>
                    <a:pt x="26412" y="43547"/>
                  </a:lnTo>
                  <a:lnTo>
                    <a:pt x="27046" y="42817"/>
                  </a:lnTo>
                  <a:lnTo>
                    <a:pt x="27660" y="42091"/>
                  </a:lnTo>
                  <a:lnTo>
                    <a:pt x="28255" y="41368"/>
                  </a:lnTo>
                  <a:lnTo>
                    <a:pt x="28830" y="40648"/>
                  </a:lnTo>
                  <a:lnTo>
                    <a:pt x="29386" y="39931"/>
                  </a:lnTo>
                  <a:lnTo>
                    <a:pt x="29921" y="39218"/>
                  </a:lnTo>
                  <a:lnTo>
                    <a:pt x="30438" y="38508"/>
                  </a:lnTo>
                  <a:lnTo>
                    <a:pt x="30934" y="37801"/>
                  </a:lnTo>
                  <a:lnTo>
                    <a:pt x="31411" y="37098"/>
                  </a:lnTo>
                  <a:lnTo>
                    <a:pt x="31869" y="36398"/>
                  </a:lnTo>
                  <a:lnTo>
                    <a:pt x="32316" y="35699"/>
                  </a:lnTo>
                  <a:lnTo>
                    <a:pt x="32742" y="35001"/>
                  </a:lnTo>
                  <a:lnTo>
                    <a:pt x="33146" y="34302"/>
                  </a:lnTo>
                  <a:lnTo>
                    <a:pt x="33528" y="33604"/>
                  </a:lnTo>
                  <a:lnTo>
                    <a:pt x="33888" y="32905"/>
                  </a:lnTo>
                  <a:lnTo>
                    <a:pt x="34226" y="32207"/>
                  </a:lnTo>
                  <a:lnTo>
                    <a:pt x="34543" y="31508"/>
                  </a:lnTo>
                  <a:lnTo>
                    <a:pt x="34837" y="30810"/>
                  </a:lnTo>
                  <a:lnTo>
                    <a:pt x="35110" y="30111"/>
                  </a:lnTo>
                  <a:lnTo>
                    <a:pt x="35361" y="29413"/>
                  </a:lnTo>
                  <a:lnTo>
                    <a:pt x="35589" y="28697"/>
                  </a:lnTo>
                  <a:lnTo>
                    <a:pt x="35793" y="27970"/>
                  </a:lnTo>
                  <a:lnTo>
                    <a:pt x="35973" y="27231"/>
                  </a:lnTo>
                  <a:lnTo>
                    <a:pt x="36129" y="26479"/>
                  </a:lnTo>
                  <a:lnTo>
                    <a:pt x="36261" y="25716"/>
                  </a:lnTo>
                  <a:lnTo>
                    <a:pt x="36370" y="24940"/>
                  </a:lnTo>
                  <a:lnTo>
                    <a:pt x="36454" y="24153"/>
                  </a:lnTo>
                  <a:lnTo>
                    <a:pt x="36514" y="23353"/>
                  </a:lnTo>
                  <a:lnTo>
                    <a:pt x="36550" y="22542"/>
                  </a:lnTo>
                  <a:lnTo>
                    <a:pt x="36562" y="21718"/>
                  </a:lnTo>
                  <a:lnTo>
                    <a:pt x="36552" y="21082"/>
                  </a:lnTo>
                  <a:lnTo>
                    <a:pt x="36525" y="20461"/>
                  </a:lnTo>
                  <a:lnTo>
                    <a:pt x="36478" y="19855"/>
                  </a:lnTo>
                  <a:lnTo>
                    <a:pt x="36413" y="19265"/>
                  </a:lnTo>
                  <a:lnTo>
                    <a:pt x="36330" y="18690"/>
                  </a:lnTo>
                  <a:lnTo>
                    <a:pt x="36228" y="18130"/>
                  </a:lnTo>
                  <a:lnTo>
                    <a:pt x="36107" y="17585"/>
                  </a:lnTo>
                  <a:lnTo>
                    <a:pt x="35968" y="17056"/>
                  </a:lnTo>
                  <a:lnTo>
                    <a:pt x="35810" y="16542"/>
                  </a:lnTo>
                  <a:lnTo>
                    <a:pt x="35634" y="16043"/>
                  </a:lnTo>
                  <a:lnTo>
                    <a:pt x="35440" y="15560"/>
                  </a:lnTo>
                  <a:lnTo>
                    <a:pt x="35230" y="15091"/>
                  </a:lnTo>
                  <a:lnTo>
                    <a:pt x="35004" y="14639"/>
                  </a:lnTo>
                  <a:lnTo>
                    <a:pt x="34761" y="14201"/>
                  </a:lnTo>
                  <a:lnTo>
                    <a:pt x="34502" y="13779"/>
                  </a:lnTo>
                  <a:lnTo>
                    <a:pt x="34226" y="13371"/>
                  </a:lnTo>
                  <a:lnTo>
                    <a:pt x="33934" y="12980"/>
                  </a:lnTo>
                  <a:lnTo>
                    <a:pt x="33626" y="12603"/>
                  </a:lnTo>
                  <a:lnTo>
                    <a:pt x="33301" y="12242"/>
                  </a:lnTo>
                  <a:lnTo>
                    <a:pt x="32960" y="11896"/>
                  </a:lnTo>
                  <a:lnTo>
                    <a:pt x="32615" y="11555"/>
                  </a:lnTo>
                  <a:lnTo>
                    <a:pt x="32257" y="11232"/>
                  </a:lnTo>
                  <a:lnTo>
                    <a:pt x="31886" y="10927"/>
                  </a:lnTo>
                  <a:lnTo>
                    <a:pt x="31502" y="10639"/>
                  </a:lnTo>
                  <a:lnTo>
                    <a:pt x="31105" y="10368"/>
                  </a:lnTo>
                  <a:lnTo>
                    <a:pt x="30694" y="10115"/>
                  </a:lnTo>
                  <a:lnTo>
                    <a:pt x="30271" y="9879"/>
                  </a:lnTo>
                  <a:lnTo>
                    <a:pt x="29834" y="9661"/>
                  </a:lnTo>
                  <a:lnTo>
                    <a:pt x="29385" y="9460"/>
                  </a:lnTo>
                  <a:lnTo>
                    <a:pt x="28922" y="9276"/>
                  </a:lnTo>
                  <a:lnTo>
                    <a:pt x="28447" y="9111"/>
                  </a:lnTo>
                  <a:lnTo>
                    <a:pt x="27961" y="8962"/>
                  </a:lnTo>
                  <a:lnTo>
                    <a:pt x="27465" y="8831"/>
                  </a:lnTo>
                  <a:lnTo>
                    <a:pt x="26957" y="8718"/>
                  </a:lnTo>
                  <a:lnTo>
                    <a:pt x="26439" y="8622"/>
                  </a:lnTo>
                  <a:lnTo>
                    <a:pt x="25909" y="8543"/>
                  </a:lnTo>
                  <a:lnTo>
                    <a:pt x="25369" y="8482"/>
                  </a:lnTo>
                  <a:lnTo>
                    <a:pt x="24818" y="8438"/>
                  </a:lnTo>
                  <a:lnTo>
                    <a:pt x="24256" y="8412"/>
                  </a:lnTo>
                  <a:lnTo>
                    <a:pt x="23683" y="8403"/>
                  </a:lnTo>
                  <a:lnTo>
                    <a:pt x="22656" y="8425"/>
                  </a:lnTo>
                  <a:lnTo>
                    <a:pt x="21649" y="8488"/>
                  </a:lnTo>
                  <a:lnTo>
                    <a:pt x="20661" y="8595"/>
                  </a:lnTo>
                  <a:lnTo>
                    <a:pt x="19693" y="8744"/>
                  </a:lnTo>
                  <a:lnTo>
                    <a:pt x="18744" y="8935"/>
                  </a:lnTo>
                  <a:lnTo>
                    <a:pt x="17816" y="9169"/>
                  </a:lnTo>
                  <a:lnTo>
                    <a:pt x="16906" y="9446"/>
                  </a:lnTo>
                  <a:lnTo>
                    <a:pt x="16017" y="9765"/>
                  </a:lnTo>
                  <a:lnTo>
                    <a:pt x="15147" y="10127"/>
                  </a:lnTo>
                  <a:lnTo>
                    <a:pt x="14297" y="10532"/>
                  </a:lnTo>
                  <a:lnTo>
                    <a:pt x="13471" y="10958"/>
                  </a:lnTo>
                  <a:lnTo>
                    <a:pt x="12653" y="11409"/>
                  </a:lnTo>
                  <a:lnTo>
                    <a:pt x="11843" y="11884"/>
                  </a:lnTo>
                  <a:lnTo>
                    <a:pt x="11040" y="12383"/>
                  </a:lnTo>
                  <a:lnTo>
                    <a:pt x="10245" y="12905"/>
                  </a:lnTo>
                  <a:lnTo>
                    <a:pt x="9458" y="13452"/>
                  </a:lnTo>
                  <a:lnTo>
                    <a:pt x="8678" y="14023"/>
                  </a:lnTo>
                  <a:lnTo>
                    <a:pt x="7906" y="14618"/>
                  </a:lnTo>
                  <a:lnTo>
                    <a:pt x="7141" y="15237"/>
                  </a:lnTo>
                  <a:lnTo>
                    <a:pt x="6384" y="15879"/>
                  </a:lnTo>
                  <a:lnTo>
                    <a:pt x="818" y="9386"/>
                  </a:lnTo>
                  <a:lnTo>
                    <a:pt x="1258" y="8995"/>
                  </a:lnTo>
                  <a:lnTo>
                    <a:pt x="1704" y="8611"/>
                  </a:lnTo>
                  <a:lnTo>
                    <a:pt x="2157" y="8231"/>
                  </a:lnTo>
                  <a:lnTo>
                    <a:pt x="2617" y="7858"/>
                  </a:lnTo>
                  <a:lnTo>
                    <a:pt x="3083" y="7489"/>
                  </a:lnTo>
                  <a:lnTo>
                    <a:pt x="3555" y="7126"/>
                  </a:lnTo>
                  <a:lnTo>
                    <a:pt x="4034" y="6769"/>
                  </a:lnTo>
                  <a:lnTo>
                    <a:pt x="4520" y="6417"/>
                  </a:lnTo>
                  <a:lnTo>
                    <a:pt x="5012" y="6070"/>
                  </a:lnTo>
                  <a:lnTo>
                    <a:pt x="5511" y="5729"/>
                  </a:lnTo>
                  <a:lnTo>
                    <a:pt x="6017" y="5385"/>
                  </a:lnTo>
                  <a:lnTo>
                    <a:pt x="6530" y="5051"/>
                  </a:lnTo>
                  <a:lnTo>
                    <a:pt x="7052" y="4726"/>
                  </a:lnTo>
                  <a:lnTo>
                    <a:pt x="7580" y="4411"/>
                  </a:lnTo>
                  <a:lnTo>
                    <a:pt x="8117" y="4106"/>
                  </a:lnTo>
                  <a:lnTo>
                    <a:pt x="8661" y="3811"/>
                  </a:lnTo>
                  <a:lnTo>
                    <a:pt x="9213" y="3525"/>
                  </a:lnTo>
                  <a:lnTo>
                    <a:pt x="9772" y="3250"/>
                  </a:lnTo>
                  <a:lnTo>
                    <a:pt x="10339" y="2984"/>
                  </a:lnTo>
                  <a:lnTo>
                    <a:pt x="10914" y="2728"/>
                  </a:lnTo>
                  <a:lnTo>
                    <a:pt x="11495" y="2482"/>
                  </a:lnTo>
                  <a:lnTo>
                    <a:pt x="12084" y="2248"/>
                  </a:lnTo>
                  <a:lnTo>
                    <a:pt x="12678" y="2024"/>
                  </a:lnTo>
                  <a:lnTo>
                    <a:pt x="13280" y="1811"/>
                  </a:lnTo>
                  <a:lnTo>
                    <a:pt x="13888" y="1609"/>
                  </a:lnTo>
                  <a:lnTo>
                    <a:pt x="14502" y="1418"/>
                  </a:lnTo>
                  <a:lnTo>
                    <a:pt x="15123" y="1238"/>
                  </a:lnTo>
                  <a:lnTo>
                    <a:pt x="15751" y="1069"/>
                  </a:lnTo>
                  <a:lnTo>
                    <a:pt x="16385" y="911"/>
                  </a:lnTo>
                  <a:lnTo>
                    <a:pt x="17025" y="763"/>
                  </a:lnTo>
                  <a:lnTo>
                    <a:pt x="17673" y="618"/>
                  </a:lnTo>
                  <a:lnTo>
                    <a:pt x="18326" y="488"/>
                  </a:lnTo>
                  <a:lnTo>
                    <a:pt x="18987" y="374"/>
                  </a:lnTo>
                  <a:lnTo>
                    <a:pt x="19654" y="275"/>
                  </a:lnTo>
                  <a:lnTo>
                    <a:pt x="20327" y="190"/>
                  </a:lnTo>
                  <a:lnTo>
                    <a:pt x="21007" y="122"/>
                  </a:lnTo>
                  <a:lnTo>
                    <a:pt x="21693" y="68"/>
                  </a:lnTo>
                  <a:lnTo>
                    <a:pt x="22386" y="30"/>
                  </a:lnTo>
                  <a:lnTo>
                    <a:pt x="23086" y="7"/>
                  </a:lnTo>
                  <a:lnTo>
                    <a:pt x="23792" y="0"/>
                  </a:lnTo>
                  <a:lnTo>
                    <a:pt x="24830" y="14"/>
                  </a:lnTo>
                  <a:lnTo>
                    <a:pt x="25846" y="58"/>
                  </a:lnTo>
                  <a:lnTo>
                    <a:pt x="26842" y="132"/>
                  </a:lnTo>
                  <a:lnTo>
                    <a:pt x="27817" y="235"/>
                  </a:lnTo>
                  <a:lnTo>
                    <a:pt x="28772" y="368"/>
                  </a:lnTo>
                  <a:lnTo>
                    <a:pt x="29705" y="530"/>
                  </a:lnTo>
                  <a:lnTo>
                    <a:pt x="30618" y="721"/>
                  </a:lnTo>
                  <a:lnTo>
                    <a:pt x="31511" y="942"/>
                  </a:lnTo>
                  <a:lnTo>
                    <a:pt x="32382" y="1193"/>
                  </a:lnTo>
                  <a:lnTo>
                    <a:pt x="33233" y="1473"/>
                  </a:lnTo>
                  <a:lnTo>
                    <a:pt x="34071" y="1781"/>
                  </a:lnTo>
                  <a:lnTo>
                    <a:pt x="34883" y="2115"/>
                  </a:lnTo>
                  <a:lnTo>
                    <a:pt x="35669" y="2475"/>
                  </a:lnTo>
                  <a:lnTo>
                    <a:pt x="36428" y="2861"/>
                  </a:lnTo>
                  <a:lnTo>
                    <a:pt x="37162" y="3274"/>
                  </a:lnTo>
                  <a:lnTo>
                    <a:pt x="37869" y="3712"/>
                  </a:lnTo>
                  <a:lnTo>
                    <a:pt x="38550" y="4177"/>
                  </a:lnTo>
                  <a:lnTo>
                    <a:pt x="39205" y="4669"/>
                  </a:lnTo>
                  <a:lnTo>
                    <a:pt x="39834" y="5186"/>
                  </a:lnTo>
                  <a:lnTo>
                    <a:pt x="40436" y="5729"/>
                  </a:lnTo>
                  <a:lnTo>
                    <a:pt x="41012" y="6288"/>
                  </a:lnTo>
                  <a:lnTo>
                    <a:pt x="41560" y="6871"/>
                  </a:lnTo>
                  <a:lnTo>
                    <a:pt x="42081" y="7479"/>
                  </a:lnTo>
                  <a:lnTo>
                    <a:pt x="42575" y="8113"/>
                  </a:lnTo>
                  <a:lnTo>
                    <a:pt x="43042" y="8772"/>
                  </a:lnTo>
                  <a:lnTo>
                    <a:pt x="43481" y="9455"/>
                  </a:lnTo>
                  <a:lnTo>
                    <a:pt x="43893" y="10164"/>
                  </a:lnTo>
                  <a:lnTo>
                    <a:pt x="44278" y="10898"/>
                  </a:lnTo>
                  <a:lnTo>
                    <a:pt x="44635" y="11657"/>
                  </a:lnTo>
                  <a:lnTo>
                    <a:pt x="44965" y="12442"/>
                  </a:lnTo>
                  <a:lnTo>
                    <a:pt x="45276" y="13238"/>
                  </a:lnTo>
                  <a:lnTo>
                    <a:pt x="45555" y="14055"/>
                  </a:lnTo>
                  <a:lnTo>
                    <a:pt x="45800" y="14892"/>
                  </a:lnTo>
                  <a:lnTo>
                    <a:pt x="46013" y="15751"/>
                  </a:lnTo>
                  <a:lnTo>
                    <a:pt x="46193" y="16630"/>
                  </a:lnTo>
                  <a:lnTo>
                    <a:pt x="46341" y="17530"/>
                  </a:lnTo>
                  <a:lnTo>
                    <a:pt x="46455" y="18450"/>
                  </a:lnTo>
                  <a:lnTo>
                    <a:pt x="46537" y="19392"/>
                  </a:lnTo>
                  <a:lnTo>
                    <a:pt x="46586" y="20354"/>
                  </a:lnTo>
                  <a:lnTo>
                    <a:pt x="46603" y="21336"/>
                  </a:lnTo>
                  <a:lnTo>
                    <a:pt x="46588" y="22260"/>
                  </a:lnTo>
                  <a:lnTo>
                    <a:pt x="46544" y="23174"/>
                  </a:lnTo>
                  <a:lnTo>
                    <a:pt x="46470" y="24080"/>
                  </a:lnTo>
                  <a:lnTo>
                    <a:pt x="46367" y="24977"/>
                  </a:lnTo>
                  <a:lnTo>
                    <a:pt x="46234" y="25866"/>
                  </a:lnTo>
                  <a:lnTo>
                    <a:pt x="46072" y="26746"/>
                  </a:lnTo>
                  <a:lnTo>
                    <a:pt x="45881" y="27616"/>
                  </a:lnTo>
                  <a:lnTo>
                    <a:pt x="45660" y="28479"/>
                  </a:lnTo>
                  <a:lnTo>
                    <a:pt x="45409" y="29332"/>
                  </a:lnTo>
                  <a:lnTo>
                    <a:pt x="45129" y="30177"/>
                  </a:lnTo>
                  <a:lnTo>
                    <a:pt x="44834" y="31016"/>
                  </a:lnTo>
                  <a:lnTo>
                    <a:pt x="44516" y="31853"/>
                  </a:lnTo>
                  <a:lnTo>
                    <a:pt x="44175" y="32688"/>
                  </a:lnTo>
                  <a:lnTo>
                    <a:pt x="43811" y="33521"/>
                  </a:lnTo>
                  <a:lnTo>
                    <a:pt x="43424" y="34352"/>
                  </a:lnTo>
                  <a:lnTo>
                    <a:pt x="43014" y="35180"/>
                  </a:lnTo>
                  <a:lnTo>
                    <a:pt x="42581" y="36006"/>
                  </a:lnTo>
                  <a:lnTo>
                    <a:pt x="42126" y="36830"/>
                  </a:lnTo>
                  <a:lnTo>
                    <a:pt x="41647" y="37652"/>
                  </a:lnTo>
                  <a:lnTo>
                    <a:pt x="41146" y="38472"/>
                  </a:lnTo>
                  <a:lnTo>
                    <a:pt x="40633" y="39280"/>
                  </a:lnTo>
                  <a:lnTo>
                    <a:pt x="40100" y="40089"/>
                  </a:lnTo>
                  <a:lnTo>
                    <a:pt x="39546" y="40899"/>
                  </a:lnTo>
                  <a:lnTo>
                    <a:pt x="38971" y="41711"/>
                  </a:lnTo>
                  <a:lnTo>
                    <a:pt x="38376" y="42523"/>
                  </a:lnTo>
                  <a:lnTo>
                    <a:pt x="37760" y="43337"/>
                  </a:lnTo>
                  <a:lnTo>
                    <a:pt x="37123" y="44152"/>
                  </a:lnTo>
                  <a:lnTo>
                    <a:pt x="36466" y="44968"/>
                  </a:lnTo>
                  <a:lnTo>
                    <a:pt x="35787" y="45785"/>
                  </a:lnTo>
                  <a:lnTo>
                    <a:pt x="35088" y="46603"/>
                  </a:lnTo>
                  <a:lnTo>
                    <a:pt x="34384" y="47424"/>
                  </a:lnTo>
                  <a:lnTo>
                    <a:pt x="33667" y="48253"/>
                  </a:lnTo>
                  <a:lnTo>
                    <a:pt x="32939" y="49088"/>
                  </a:lnTo>
                  <a:lnTo>
                    <a:pt x="32198" y="49929"/>
                  </a:lnTo>
                  <a:lnTo>
                    <a:pt x="31446" y="50777"/>
                  </a:lnTo>
                  <a:lnTo>
                    <a:pt x="30681" y="51632"/>
                  </a:lnTo>
                  <a:lnTo>
                    <a:pt x="29905" y="52493"/>
                  </a:lnTo>
                  <a:lnTo>
                    <a:pt x="29116" y="53361"/>
                  </a:lnTo>
                  <a:lnTo>
                    <a:pt x="28315" y="54235"/>
                  </a:lnTo>
                  <a:lnTo>
                    <a:pt x="27503" y="55116"/>
                  </a:lnTo>
                  <a:lnTo>
                    <a:pt x="12169" y="71432"/>
                  </a:lnTo>
                  <a:lnTo>
                    <a:pt x="12169" y="71869"/>
                  </a:lnTo>
                  <a:lnTo>
                    <a:pt x="49768" y="7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66712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05348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64993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11269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954661" y="5750432"/>
              <a:ext cx="50259" cy="82019"/>
            </a:xfrm>
            <a:custGeom>
              <a:avLst/>
              <a:pathLst>
                <a:path w="50259" h="82019">
                  <a:moveTo>
                    <a:pt x="0" y="46821"/>
                  </a:moveTo>
                  <a:lnTo>
                    <a:pt x="5" y="45675"/>
                  </a:lnTo>
                  <a:lnTo>
                    <a:pt x="21" y="44531"/>
                  </a:lnTo>
                  <a:lnTo>
                    <a:pt x="49" y="43388"/>
                  </a:lnTo>
                  <a:lnTo>
                    <a:pt x="87" y="42246"/>
                  </a:lnTo>
                  <a:lnTo>
                    <a:pt x="136" y="41105"/>
                  </a:lnTo>
                  <a:lnTo>
                    <a:pt x="196" y="39965"/>
                  </a:lnTo>
                  <a:lnTo>
                    <a:pt x="267" y="38826"/>
                  </a:lnTo>
                  <a:lnTo>
                    <a:pt x="349" y="37688"/>
                  </a:lnTo>
                  <a:lnTo>
                    <a:pt x="442" y="36551"/>
                  </a:lnTo>
                  <a:lnTo>
                    <a:pt x="545" y="35416"/>
                  </a:lnTo>
                  <a:lnTo>
                    <a:pt x="673" y="34285"/>
                  </a:lnTo>
                  <a:lnTo>
                    <a:pt x="818" y="33165"/>
                  </a:lnTo>
                  <a:lnTo>
                    <a:pt x="979" y="32055"/>
                  </a:lnTo>
                  <a:lnTo>
                    <a:pt x="1156" y="30954"/>
                  </a:lnTo>
                  <a:lnTo>
                    <a:pt x="1350" y="29863"/>
                  </a:lnTo>
                  <a:lnTo>
                    <a:pt x="1560" y="28782"/>
                  </a:lnTo>
                  <a:lnTo>
                    <a:pt x="1787" y="27711"/>
                  </a:lnTo>
                  <a:lnTo>
                    <a:pt x="2030" y="26649"/>
                  </a:lnTo>
                  <a:lnTo>
                    <a:pt x="2289" y="25598"/>
                  </a:lnTo>
                  <a:lnTo>
                    <a:pt x="2564" y="24556"/>
                  </a:lnTo>
                  <a:lnTo>
                    <a:pt x="2869" y="23516"/>
                  </a:lnTo>
                  <a:lnTo>
                    <a:pt x="3195" y="22491"/>
                  </a:lnTo>
                  <a:lnTo>
                    <a:pt x="3542" y="21482"/>
                  </a:lnTo>
                  <a:lnTo>
                    <a:pt x="3909" y="20487"/>
                  </a:lnTo>
                  <a:lnTo>
                    <a:pt x="4297" y="19508"/>
                  </a:lnTo>
                  <a:lnTo>
                    <a:pt x="4706" y="18545"/>
                  </a:lnTo>
                  <a:lnTo>
                    <a:pt x="5135" y="17596"/>
                  </a:lnTo>
                  <a:lnTo>
                    <a:pt x="5585" y="16663"/>
                  </a:lnTo>
                  <a:lnTo>
                    <a:pt x="6056" y="15745"/>
                  </a:lnTo>
                  <a:lnTo>
                    <a:pt x="6548" y="14843"/>
                  </a:lnTo>
                  <a:lnTo>
                    <a:pt x="7064" y="13960"/>
                  </a:lnTo>
                  <a:lnTo>
                    <a:pt x="7607" y="13101"/>
                  </a:lnTo>
                  <a:lnTo>
                    <a:pt x="8177" y="12266"/>
                  </a:lnTo>
                  <a:lnTo>
                    <a:pt x="8774" y="11455"/>
                  </a:lnTo>
                  <a:lnTo>
                    <a:pt x="9399" y="10668"/>
                  </a:lnTo>
                  <a:lnTo>
                    <a:pt x="10051" y="9905"/>
                  </a:lnTo>
                  <a:lnTo>
                    <a:pt x="10731" y="9166"/>
                  </a:lnTo>
                  <a:lnTo>
                    <a:pt x="11437" y="8451"/>
                  </a:lnTo>
                  <a:lnTo>
                    <a:pt x="12171" y="7760"/>
                  </a:lnTo>
                  <a:lnTo>
                    <a:pt x="12933" y="7094"/>
                  </a:lnTo>
                  <a:lnTo>
                    <a:pt x="13723" y="6443"/>
                  </a:lnTo>
                  <a:lnTo>
                    <a:pt x="14544" y="5821"/>
                  </a:lnTo>
                  <a:lnTo>
                    <a:pt x="15395" y="5229"/>
                  </a:lnTo>
                  <a:lnTo>
                    <a:pt x="16277" y="4666"/>
                  </a:lnTo>
                  <a:lnTo>
                    <a:pt x="17189" y="4133"/>
                  </a:lnTo>
                  <a:lnTo>
                    <a:pt x="18132" y="3630"/>
                  </a:lnTo>
                  <a:lnTo>
                    <a:pt x="19106" y="3155"/>
                  </a:lnTo>
                  <a:lnTo>
                    <a:pt x="20110" y="2711"/>
                  </a:lnTo>
                  <a:lnTo>
                    <a:pt x="21144" y="2295"/>
                  </a:lnTo>
                  <a:lnTo>
                    <a:pt x="22210" y="1909"/>
                  </a:lnTo>
                  <a:lnTo>
                    <a:pt x="23309" y="1547"/>
                  </a:lnTo>
                  <a:lnTo>
                    <a:pt x="24445" y="1222"/>
                  </a:lnTo>
                  <a:lnTo>
                    <a:pt x="25618" y="935"/>
                  </a:lnTo>
                  <a:lnTo>
                    <a:pt x="26828" y="687"/>
                  </a:lnTo>
                  <a:lnTo>
                    <a:pt x="28076" y="477"/>
                  </a:lnTo>
                  <a:lnTo>
                    <a:pt x="29361" y="305"/>
                  </a:lnTo>
                  <a:lnTo>
                    <a:pt x="30682" y="171"/>
                  </a:lnTo>
                  <a:lnTo>
                    <a:pt x="32041" y="76"/>
                  </a:lnTo>
                  <a:lnTo>
                    <a:pt x="33437" y="19"/>
                  </a:lnTo>
                  <a:lnTo>
                    <a:pt x="34870" y="0"/>
                  </a:lnTo>
                  <a:lnTo>
                    <a:pt x="35079" y="0"/>
                  </a:lnTo>
                  <a:lnTo>
                    <a:pt x="35293" y="2"/>
                  </a:lnTo>
                  <a:lnTo>
                    <a:pt x="35512" y="4"/>
                  </a:lnTo>
                  <a:lnTo>
                    <a:pt x="35734" y="8"/>
                  </a:lnTo>
                  <a:lnTo>
                    <a:pt x="35961" y="13"/>
                  </a:lnTo>
                  <a:lnTo>
                    <a:pt x="36193" y="19"/>
                  </a:lnTo>
                  <a:lnTo>
                    <a:pt x="36428" y="26"/>
                  </a:lnTo>
                  <a:lnTo>
                    <a:pt x="36669" y="34"/>
                  </a:lnTo>
                  <a:lnTo>
                    <a:pt x="36913" y="44"/>
                  </a:lnTo>
                  <a:lnTo>
                    <a:pt x="37162" y="54"/>
                  </a:lnTo>
                  <a:lnTo>
                    <a:pt x="37413" y="66"/>
                  </a:lnTo>
                  <a:lnTo>
                    <a:pt x="37664" y="80"/>
                  </a:lnTo>
                  <a:lnTo>
                    <a:pt x="37915" y="97"/>
                  </a:lnTo>
                  <a:lnTo>
                    <a:pt x="38166" y="115"/>
                  </a:lnTo>
                  <a:lnTo>
                    <a:pt x="38417" y="136"/>
                  </a:lnTo>
                  <a:lnTo>
                    <a:pt x="38668" y="159"/>
                  </a:lnTo>
                  <a:lnTo>
                    <a:pt x="38919" y="184"/>
                  </a:lnTo>
                  <a:lnTo>
                    <a:pt x="39170" y="211"/>
                  </a:lnTo>
                  <a:lnTo>
                    <a:pt x="39421" y="241"/>
                  </a:lnTo>
                  <a:lnTo>
                    <a:pt x="39672" y="272"/>
                  </a:lnTo>
                  <a:lnTo>
                    <a:pt x="39932" y="295"/>
                  </a:lnTo>
                  <a:lnTo>
                    <a:pt x="40189" y="320"/>
                  </a:lnTo>
                  <a:lnTo>
                    <a:pt x="40443" y="348"/>
                  </a:lnTo>
                  <a:lnTo>
                    <a:pt x="40694" y="377"/>
                  </a:lnTo>
                  <a:lnTo>
                    <a:pt x="40941" y="409"/>
                  </a:lnTo>
                  <a:lnTo>
                    <a:pt x="41185" y="443"/>
                  </a:lnTo>
                  <a:lnTo>
                    <a:pt x="41425" y="479"/>
                  </a:lnTo>
                  <a:lnTo>
                    <a:pt x="41663" y="517"/>
                  </a:lnTo>
                  <a:lnTo>
                    <a:pt x="41897" y="557"/>
                  </a:lnTo>
                  <a:lnTo>
                    <a:pt x="42128" y="600"/>
                  </a:lnTo>
                  <a:lnTo>
                    <a:pt x="42365" y="634"/>
                  </a:lnTo>
                  <a:lnTo>
                    <a:pt x="42597" y="670"/>
                  </a:lnTo>
                  <a:lnTo>
                    <a:pt x="42824" y="708"/>
                  </a:lnTo>
                  <a:lnTo>
                    <a:pt x="43045" y="748"/>
                  </a:lnTo>
                  <a:lnTo>
                    <a:pt x="43260" y="791"/>
                  </a:lnTo>
                  <a:lnTo>
                    <a:pt x="43470" y="836"/>
                  </a:lnTo>
                  <a:lnTo>
                    <a:pt x="43675" y="882"/>
                  </a:lnTo>
                  <a:lnTo>
                    <a:pt x="43874" y="932"/>
                  </a:lnTo>
                  <a:lnTo>
                    <a:pt x="44068" y="983"/>
                  </a:lnTo>
                  <a:lnTo>
                    <a:pt x="44256" y="1036"/>
                  </a:lnTo>
                  <a:lnTo>
                    <a:pt x="44256" y="9495"/>
                  </a:lnTo>
                  <a:lnTo>
                    <a:pt x="43869" y="9367"/>
                  </a:lnTo>
                  <a:lnTo>
                    <a:pt x="43472" y="9246"/>
                  </a:lnTo>
                  <a:lnTo>
                    <a:pt x="43066" y="9131"/>
                  </a:lnTo>
                  <a:lnTo>
                    <a:pt x="42649" y="9023"/>
                  </a:lnTo>
                  <a:lnTo>
                    <a:pt x="42223" y="8922"/>
                  </a:lnTo>
                  <a:lnTo>
                    <a:pt x="41787" y="8827"/>
                  </a:lnTo>
                  <a:lnTo>
                    <a:pt x="41341" y="8738"/>
                  </a:lnTo>
                  <a:lnTo>
                    <a:pt x="40886" y="8657"/>
                  </a:lnTo>
                  <a:lnTo>
                    <a:pt x="40420" y="8581"/>
                  </a:lnTo>
                  <a:lnTo>
                    <a:pt x="39945" y="8512"/>
                  </a:lnTo>
                  <a:lnTo>
                    <a:pt x="39465" y="8450"/>
                  </a:lnTo>
                  <a:lnTo>
                    <a:pt x="38987" y="8395"/>
                  </a:lnTo>
                  <a:lnTo>
                    <a:pt x="38509" y="8345"/>
                  </a:lnTo>
                  <a:lnTo>
                    <a:pt x="38033" y="8303"/>
                  </a:lnTo>
                  <a:lnTo>
                    <a:pt x="37558" y="8267"/>
                  </a:lnTo>
                  <a:lnTo>
                    <a:pt x="37083" y="8237"/>
                  </a:lnTo>
                  <a:lnTo>
                    <a:pt x="36610" y="8215"/>
                  </a:lnTo>
                  <a:lnTo>
                    <a:pt x="36138" y="8198"/>
                  </a:lnTo>
                  <a:lnTo>
                    <a:pt x="35667" y="8188"/>
                  </a:lnTo>
                  <a:lnTo>
                    <a:pt x="35197" y="8185"/>
                  </a:lnTo>
                  <a:lnTo>
                    <a:pt x="34227" y="8197"/>
                  </a:lnTo>
                  <a:lnTo>
                    <a:pt x="33279" y="8233"/>
                  </a:lnTo>
                  <a:lnTo>
                    <a:pt x="32354" y="8293"/>
                  </a:lnTo>
                  <a:lnTo>
                    <a:pt x="31452" y="8377"/>
                  </a:lnTo>
                  <a:lnTo>
                    <a:pt x="30573" y="8485"/>
                  </a:lnTo>
                  <a:lnTo>
                    <a:pt x="29716" y="8617"/>
                  </a:lnTo>
                  <a:lnTo>
                    <a:pt x="28883" y="8773"/>
                  </a:lnTo>
                  <a:lnTo>
                    <a:pt x="28073" y="8953"/>
                  </a:lnTo>
                  <a:lnTo>
                    <a:pt x="27285" y="9157"/>
                  </a:lnTo>
                  <a:lnTo>
                    <a:pt x="26521" y="9386"/>
                  </a:lnTo>
                  <a:lnTo>
                    <a:pt x="25788" y="9625"/>
                  </a:lnTo>
                  <a:lnTo>
                    <a:pt x="25076" y="9883"/>
                  </a:lnTo>
                  <a:lnTo>
                    <a:pt x="24383" y="10162"/>
                  </a:lnTo>
                  <a:lnTo>
                    <a:pt x="23709" y="10460"/>
                  </a:lnTo>
                  <a:lnTo>
                    <a:pt x="23055" y="10777"/>
                  </a:lnTo>
                  <a:lnTo>
                    <a:pt x="22421" y="11114"/>
                  </a:lnTo>
                  <a:lnTo>
                    <a:pt x="21807" y="11471"/>
                  </a:lnTo>
                  <a:lnTo>
                    <a:pt x="21212" y="11848"/>
                  </a:lnTo>
                  <a:lnTo>
                    <a:pt x="20637" y="12244"/>
                  </a:lnTo>
                  <a:lnTo>
                    <a:pt x="20081" y="12660"/>
                  </a:lnTo>
                  <a:lnTo>
                    <a:pt x="19544" y="13094"/>
                  </a:lnTo>
                  <a:lnTo>
                    <a:pt x="19025" y="13544"/>
                  </a:lnTo>
                  <a:lnTo>
                    <a:pt x="18523" y="14010"/>
                  </a:lnTo>
                  <a:lnTo>
                    <a:pt x="18038" y="14493"/>
                  </a:lnTo>
                  <a:lnTo>
                    <a:pt x="17571" y="14993"/>
                  </a:lnTo>
                  <a:lnTo>
                    <a:pt x="17121" y="15508"/>
                  </a:lnTo>
                  <a:lnTo>
                    <a:pt x="16689" y="16040"/>
                  </a:lnTo>
                  <a:lnTo>
                    <a:pt x="16275" y="16589"/>
                  </a:lnTo>
                  <a:lnTo>
                    <a:pt x="15877" y="17154"/>
                  </a:lnTo>
                  <a:lnTo>
                    <a:pt x="15497" y="17735"/>
                  </a:lnTo>
                  <a:lnTo>
                    <a:pt x="15144" y="18331"/>
                  </a:lnTo>
                  <a:lnTo>
                    <a:pt x="14803" y="18940"/>
                  </a:lnTo>
                  <a:lnTo>
                    <a:pt x="14476" y="19562"/>
                  </a:lnTo>
                  <a:lnTo>
                    <a:pt x="14162" y="20197"/>
                  </a:lnTo>
                  <a:lnTo>
                    <a:pt x="13860" y="20845"/>
                  </a:lnTo>
                  <a:lnTo>
                    <a:pt x="13572" y="21507"/>
                  </a:lnTo>
                  <a:lnTo>
                    <a:pt x="13297" y="22181"/>
                  </a:lnTo>
                  <a:lnTo>
                    <a:pt x="13035" y="22869"/>
                  </a:lnTo>
                  <a:lnTo>
                    <a:pt x="12786" y="23570"/>
                  </a:lnTo>
                  <a:lnTo>
                    <a:pt x="12551" y="24283"/>
                  </a:lnTo>
                  <a:lnTo>
                    <a:pt x="12327" y="24998"/>
                  </a:lnTo>
                  <a:lnTo>
                    <a:pt x="12116" y="25722"/>
                  </a:lnTo>
                  <a:lnTo>
                    <a:pt x="11917" y="26456"/>
                  </a:lnTo>
                  <a:lnTo>
                    <a:pt x="11730" y="27200"/>
                  </a:lnTo>
                  <a:lnTo>
                    <a:pt x="11555" y="27953"/>
                  </a:lnTo>
                  <a:lnTo>
                    <a:pt x="11392" y="28717"/>
                  </a:lnTo>
                  <a:lnTo>
                    <a:pt x="11240" y="29490"/>
                  </a:lnTo>
                  <a:lnTo>
                    <a:pt x="11101" y="30273"/>
                  </a:lnTo>
                  <a:lnTo>
                    <a:pt x="10974" y="31066"/>
                  </a:lnTo>
                  <a:lnTo>
                    <a:pt x="10859" y="31869"/>
                  </a:lnTo>
                  <a:lnTo>
                    <a:pt x="10754" y="32679"/>
                  </a:lnTo>
                  <a:lnTo>
                    <a:pt x="10656" y="33497"/>
                  </a:lnTo>
                  <a:lnTo>
                    <a:pt x="10566" y="34321"/>
                  </a:lnTo>
                  <a:lnTo>
                    <a:pt x="10484" y="35152"/>
                  </a:lnTo>
                  <a:lnTo>
                    <a:pt x="10409" y="35989"/>
                  </a:lnTo>
                  <a:lnTo>
                    <a:pt x="10342" y="36832"/>
                  </a:lnTo>
                  <a:lnTo>
                    <a:pt x="10282" y="37682"/>
                  </a:lnTo>
                  <a:lnTo>
                    <a:pt x="10230" y="38539"/>
                  </a:lnTo>
                  <a:lnTo>
                    <a:pt x="10186" y="39403"/>
                  </a:lnTo>
                  <a:lnTo>
                    <a:pt x="10150" y="40272"/>
                  </a:lnTo>
                  <a:lnTo>
                    <a:pt x="10804" y="40272"/>
                  </a:lnTo>
                  <a:lnTo>
                    <a:pt x="11027" y="39882"/>
                  </a:lnTo>
                  <a:lnTo>
                    <a:pt x="11258" y="39497"/>
                  </a:lnTo>
                  <a:lnTo>
                    <a:pt x="11499" y="39118"/>
                  </a:lnTo>
                  <a:lnTo>
                    <a:pt x="11747" y="38744"/>
                  </a:lnTo>
                  <a:lnTo>
                    <a:pt x="12005" y="38376"/>
                  </a:lnTo>
                  <a:lnTo>
                    <a:pt x="12271" y="38013"/>
                  </a:lnTo>
                  <a:lnTo>
                    <a:pt x="12546" y="37656"/>
                  </a:lnTo>
                  <a:lnTo>
                    <a:pt x="12830" y="37304"/>
                  </a:lnTo>
                  <a:lnTo>
                    <a:pt x="13123" y="36957"/>
                  </a:lnTo>
                  <a:lnTo>
                    <a:pt x="13424" y="36616"/>
                  </a:lnTo>
                  <a:lnTo>
                    <a:pt x="13745" y="36272"/>
                  </a:lnTo>
                  <a:lnTo>
                    <a:pt x="14076" y="35940"/>
                  </a:lnTo>
                  <a:lnTo>
                    <a:pt x="14418" y="35618"/>
                  </a:lnTo>
                  <a:lnTo>
                    <a:pt x="14768" y="35306"/>
                  </a:lnTo>
                  <a:lnTo>
                    <a:pt x="15129" y="35006"/>
                  </a:lnTo>
                  <a:lnTo>
                    <a:pt x="15500" y="34717"/>
                  </a:lnTo>
                  <a:lnTo>
                    <a:pt x="15880" y="34439"/>
                  </a:lnTo>
                  <a:lnTo>
                    <a:pt x="16270" y="34171"/>
                  </a:lnTo>
                  <a:lnTo>
                    <a:pt x="16670" y="33915"/>
                  </a:lnTo>
                  <a:lnTo>
                    <a:pt x="17080" y="33669"/>
                  </a:lnTo>
                  <a:lnTo>
                    <a:pt x="17500" y="33424"/>
                  </a:lnTo>
                  <a:lnTo>
                    <a:pt x="17929" y="33189"/>
                  </a:lnTo>
                  <a:lnTo>
                    <a:pt x="18368" y="32965"/>
                  </a:lnTo>
                  <a:lnTo>
                    <a:pt x="18818" y="32753"/>
                  </a:lnTo>
                  <a:lnTo>
                    <a:pt x="19276" y="32551"/>
                  </a:lnTo>
                  <a:lnTo>
                    <a:pt x="19745" y="32360"/>
                  </a:lnTo>
                  <a:lnTo>
                    <a:pt x="20224" y="32180"/>
                  </a:lnTo>
                  <a:lnTo>
                    <a:pt x="20712" y="32010"/>
                  </a:lnTo>
                  <a:lnTo>
                    <a:pt x="21210" y="31852"/>
                  </a:lnTo>
                  <a:lnTo>
                    <a:pt x="21718" y="31705"/>
                  </a:lnTo>
                  <a:lnTo>
                    <a:pt x="22248" y="31570"/>
                  </a:lnTo>
                  <a:lnTo>
                    <a:pt x="22790" y="31449"/>
                  </a:lnTo>
                  <a:lnTo>
                    <a:pt x="23344" y="31343"/>
                  </a:lnTo>
                  <a:lnTo>
                    <a:pt x="23910" y="31251"/>
                  </a:lnTo>
                  <a:lnTo>
                    <a:pt x="24488" y="31173"/>
                  </a:lnTo>
                  <a:lnTo>
                    <a:pt x="25078" y="31109"/>
                  </a:lnTo>
                  <a:lnTo>
                    <a:pt x="25680" y="31059"/>
                  </a:lnTo>
                  <a:lnTo>
                    <a:pt x="26294" y="31024"/>
                  </a:lnTo>
                  <a:lnTo>
                    <a:pt x="26920" y="31003"/>
                  </a:lnTo>
                  <a:lnTo>
                    <a:pt x="27558" y="30995"/>
                  </a:lnTo>
                  <a:lnTo>
                    <a:pt x="28585" y="31012"/>
                  </a:lnTo>
                  <a:lnTo>
                    <a:pt x="29592" y="31061"/>
                  </a:lnTo>
                  <a:lnTo>
                    <a:pt x="30580" y="31143"/>
                  </a:lnTo>
                  <a:lnTo>
                    <a:pt x="31548" y="31257"/>
                  </a:lnTo>
                  <a:lnTo>
                    <a:pt x="32496" y="31405"/>
                  </a:lnTo>
                  <a:lnTo>
                    <a:pt x="33425" y="31585"/>
                  </a:lnTo>
                  <a:lnTo>
                    <a:pt x="34334" y="31798"/>
                  </a:lnTo>
                  <a:lnTo>
                    <a:pt x="35224" y="32043"/>
                  </a:lnTo>
                  <a:lnTo>
                    <a:pt x="36093" y="32321"/>
                  </a:lnTo>
                  <a:lnTo>
                    <a:pt x="36944" y="32633"/>
                  </a:lnTo>
                  <a:lnTo>
                    <a:pt x="37771" y="32964"/>
                  </a:lnTo>
                  <a:lnTo>
                    <a:pt x="38574" y="33327"/>
                  </a:lnTo>
                  <a:lnTo>
                    <a:pt x="39352" y="33720"/>
                  </a:lnTo>
                  <a:lnTo>
                    <a:pt x="40104" y="34143"/>
                  </a:lnTo>
                  <a:lnTo>
                    <a:pt x="40832" y="34597"/>
                  </a:lnTo>
                  <a:lnTo>
                    <a:pt x="41534" y="35082"/>
                  </a:lnTo>
                  <a:lnTo>
                    <a:pt x="42211" y="35597"/>
                  </a:lnTo>
                  <a:lnTo>
                    <a:pt x="42863" y="36143"/>
                  </a:lnTo>
                  <a:lnTo>
                    <a:pt x="43490" y="36719"/>
                  </a:lnTo>
                  <a:lnTo>
                    <a:pt x="44092" y="37326"/>
                  </a:lnTo>
                  <a:lnTo>
                    <a:pt x="44668" y="37962"/>
                  </a:lnTo>
                  <a:lnTo>
                    <a:pt x="45216" y="38627"/>
                  </a:lnTo>
                  <a:lnTo>
                    <a:pt x="45738" y="39320"/>
                  </a:lnTo>
                  <a:lnTo>
                    <a:pt x="46231" y="40041"/>
                  </a:lnTo>
                  <a:lnTo>
                    <a:pt x="46698" y="40791"/>
                  </a:lnTo>
                  <a:lnTo>
                    <a:pt x="47137" y="41569"/>
                  </a:lnTo>
                  <a:lnTo>
                    <a:pt x="47549" y="42376"/>
                  </a:lnTo>
                  <a:lnTo>
                    <a:pt x="47934" y="43210"/>
                  </a:lnTo>
                  <a:lnTo>
                    <a:pt x="48291" y="44074"/>
                  </a:lnTo>
                  <a:lnTo>
                    <a:pt x="48622" y="44965"/>
                  </a:lnTo>
                  <a:lnTo>
                    <a:pt x="48933" y="45873"/>
                  </a:lnTo>
                  <a:lnTo>
                    <a:pt x="49211" y="46808"/>
                  </a:lnTo>
                  <a:lnTo>
                    <a:pt x="49457" y="47768"/>
                  </a:lnTo>
                  <a:lnTo>
                    <a:pt x="49669" y="48755"/>
                  </a:lnTo>
                  <a:lnTo>
                    <a:pt x="49849" y="49768"/>
                  </a:lnTo>
                  <a:lnTo>
                    <a:pt x="49997" y="50807"/>
                  </a:lnTo>
                  <a:lnTo>
                    <a:pt x="50111" y="51872"/>
                  </a:lnTo>
                  <a:lnTo>
                    <a:pt x="50193" y="52963"/>
                  </a:lnTo>
                  <a:lnTo>
                    <a:pt x="50242" y="54081"/>
                  </a:lnTo>
                  <a:lnTo>
                    <a:pt x="50259" y="55225"/>
                  </a:lnTo>
                  <a:lnTo>
                    <a:pt x="50242" y="56456"/>
                  </a:lnTo>
                  <a:lnTo>
                    <a:pt x="50191" y="57663"/>
                  </a:lnTo>
                  <a:lnTo>
                    <a:pt x="50107" y="58844"/>
                  </a:lnTo>
                  <a:lnTo>
                    <a:pt x="49988" y="60001"/>
                  </a:lnTo>
                  <a:lnTo>
                    <a:pt x="49836" y="61132"/>
                  </a:lnTo>
                  <a:lnTo>
                    <a:pt x="49650" y="62238"/>
                  </a:lnTo>
                  <a:lnTo>
                    <a:pt x="49430" y="63319"/>
                  </a:lnTo>
                  <a:lnTo>
                    <a:pt x="49176" y="64375"/>
                  </a:lnTo>
                  <a:lnTo>
                    <a:pt x="48888" y="65406"/>
                  </a:lnTo>
                  <a:lnTo>
                    <a:pt x="48567" y="66412"/>
                  </a:lnTo>
                  <a:lnTo>
                    <a:pt x="48214" y="67390"/>
                  </a:lnTo>
                  <a:lnTo>
                    <a:pt x="47831" y="68339"/>
                  </a:lnTo>
                  <a:lnTo>
                    <a:pt x="47419" y="69259"/>
                  </a:lnTo>
                  <a:lnTo>
                    <a:pt x="46978" y="70149"/>
                  </a:lnTo>
                  <a:lnTo>
                    <a:pt x="46507" y="71009"/>
                  </a:lnTo>
                  <a:lnTo>
                    <a:pt x="46007" y="71840"/>
                  </a:lnTo>
                  <a:lnTo>
                    <a:pt x="45477" y="72642"/>
                  </a:lnTo>
                  <a:lnTo>
                    <a:pt x="44917" y="73414"/>
                  </a:lnTo>
                  <a:lnTo>
                    <a:pt x="44329" y="74157"/>
                  </a:lnTo>
                  <a:lnTo>
                    <a:pt x="43710" y="74870"/>
                  </a:lnTo>
                  <a:lnTo>
                    <a:pt x="43064" y="75542"/>
                  </a:lnTo>
                  <a:lnTo>
                    <a:pt x="42392" y="76182"/>
                  </a:lnTo>
                  <a:lnTo>
                    <a:pt x="41693" y="76790"/>
                  </a:lnTo>
                  <a:lnTo>
                    <a:pt x="40969" y="77367"/>
                  </a:lnTo>
                  <a:lnTo>
                    <a:pt x="40218" y="77912"/>
                  </a:lnTo>
                  <a:lnTo>
                    <a:pt x="39441" y="78426"/>
                  </a:lnTo>
                  <a:lnTo>
                    <a:pt x="38637" y="78908"/>
                  </a:lnTo>
                  <a:lnTo>
                    <a:pt x="37808" y="79358"/>
                  </a:lnTo>
                  <a:lnTo>
                    <a:pt x="36952" y="79776"/>
                  </a:lnTo>
                  <a:lnTo>
                    <a:pt x="36070" y="80163"/>
                  </a:lnTo>
                  <a:lnTo>
                    <a:pt x="35165" y="80516"/>
                  </a:lnTo>
                  <a:lnTo>
                    <a:pt x="34237" y="80831"/>
                  </a:lnTo>
                  <a:lnTo>
                    <a:pt x="33287" y="81110"/>
                  </a:lnTo>
                  <a:lnTo>
                    <a:pt x="32316" y="81351"/>
                  </a:lnTo>
                  <a:lnTo>
                    <a:pt x="31323" y="81555"/>
                  </a:lnTo>
                  <a:lnTo>
                    <a:pt x="30308" y="81722"/>
                  </a:lnTo>
                  <a:lnTo>
                    <a:pt x="29271" y="81852"/>
                  </a:lnTo>
                  <a:lnTo>
                    <a:pt x="28212" y="81944"/>
                  </a:lnTo>
                  <a:lnTo>
                    <a:pt x="27132" y="82000"/>
                  </a:lnTo>
                  <a:lnTo>
                    <a:pt x="26030" y="82019"/>
                  </a:lnTo>
                  <a:lnTo>
                    <a:pt x="24945" y="81997"/>
                  </a:lnTo>
                  <a:lnTo>
                    <a:pt x="23873" y="81934"/>
                  </a:lnTo>
                  <a:lnTo>
                    <a:pt x="22814" y="81827"/>
                  </a:lnTo>
                  <a:lnTo>
                    <a:pt x="21769" y="81678"/>
                  </a:lnTo>
                  <a:lnTo>
                    <a:pt x="20736" y="81487"/>
                  </a:lnTo>
                  <a:lnTo>
                    <a:pt x="19717" y="81253"/>
                  </a:lnTo>
                  <a:lnTo>
                    <a:pt x="18711" y="80976"/>
                  </a:lnTo>
                  <a:lnTo>
                    <a:pt x="17717" y="80657"/>
                  </a:lnTo>
                  <a:lnTo>
                    <a:pt x="16737" y="80295"/>
                  </a:lnTo>
                  <a:lnTo>
                    <a:pt x="15770" y="79890"/>
                  </a:lnTo>
                  <a:lnTo>
                    <a:pt x="14833" y="79442"/>
                  </a:lnTo>
                  <a:lnTo>
                    <a:pt x="13921" y="78950"/>
                  </a:lnTo>
                  <a:lnTo>
                    <a:pt x="13035" y="78412"/>
                  </a:lnTo>
                  <a:lnTo>
                    <a:pt x="12173" y="77830"/>
                  </a:lnTo>
                  <a:lnTo>
                    <a:pt x="11336" y="77203"/>
                  </a:lnTo>
                  <a:lnTo>
                    <a:pt x="10525" y="76531"/>
                  </a:lnTo>
                  <a:lnTo>
                    <a:pt x="9739" y="75815"/>
                  </a:lnTo>
                  <a:lnTo>
                    <a:pt x="8977" y="75053"/>
                  </a:lnTo>
                  <a:lnTo>
                    <a:pt x="8241" y="74247"/>
                  </a:lnTo>
                  <a:lnTo>
                    <a:pt x="7530" y="73397"/>
                  </a:lnTo>
                  <a:lnTo>
                    <a:pt x="6846" y="72501"/>
                  </a:lnTo>
                  <a:lnTo>
                    <a:pt x="6192" y="71561"/>
                  </a:lnTo>
                  <a:lnTo>
                    <a:pt x="5567" y="70576"/>
                  </a:lnTo>
                  <a:lnTo>
                    <a:pt x="4972" y="69546"/>
                  </a:lnTo>
                  <a:lnTo>
                    <a:pt x="4406" y="68472"/>
                  </a:lnTo>
                  <a:lnTo>
                    <a:pt x="3870" y="67352"/>
                  </a:lnTo>
                  <a:lnTo>
                    <a:pt x="3363" y="66188"/>
                  </a:lnTo>
                  <a:lnTo>
                    <a:pt x="2885" y="64980"/>
                  </a:lnTo>
                  <a:lnTo>
                    <a:pt x="2437" y="63726"/>
                  </a:lnTo>
                  <a:lnTo>
                    <a:pt x="2019" y="62428"/>
                  </a:lnTo>
                  <a:lnTo>
                    <a:pt x="1635" y="61083"/>
                  </a:lnTo>
                  <a:lnTo>
                    <a:pt x="1292" y="59691"/>
                  </a:lnTo>
                  <a:lnTo>
                    <a:pt x="989" y="58250"/>
                  </a:lnTo>
                  <a:lnTo>
                    <a:pt x="726" y="56761"/>
                  </a:lnTo>
                  <a:lnTo>
                    <a:pt x="504" y="55225"/>
                  </a:lnTo>
                  <a:lnTo>
                    <a:pt x="323" y="53640"/>
                  </a:lnTo>
                  <a:lnTo>
                    <a:pt x="181" y="52007"/>
                  </a:lnTo>
                  <a:lnTo>
                    <a:pt x="80" y="50326"/>
                  </a:lnTo>
                  <a:lnTo>
                    <a:pt x="20" y="48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964593" y="5789232"/>
              <a:ext cx="30723" cy="34870"/>
            </a:xfrm>
            <a:custGeom>
              <a:avLst/>
              <a:pathLst>
                <a:path w="30723" h="34870">
                  <a:moveTo>
                    <a:pt x="15989" y="34870"/>
                  </a:moveTo>
                  <a:lnTo>
                    <a:pt x="16637" y="34859"/>
                  </a:lnTo>
                  <a:lnTo>
                    <a:pt x="17274" y="34826"/>
                  </a:lnTo>
                  <a:lnTo>
                    <a:pt x="17899" y="34772"/>
                  </a:lnTo>
                  <a:lnTo>
                    <a:pt x="18512" y="34695"/>
                  </a:lnTo>
                  <a:lnTo>
                    <a:pt x="19113" y="34597"/>
                  </a:lnTo>
                  <a:lnTo>
                    <a:pt x="19702" y="34477"/>
                  </a:lnTo>
                  <a:lnTo>
                    <a:pt x="20278" y="34335"/>
                  </a:lnTo>
                  <a:lnTo>
                    <a:pt x="20843" y="34171"/>
                  </a:lnTo>
                  <a:lnTo>
                    <a:pt x="21396" y="33986"/>
                  </a:lnTo>
                  <a:lnTo>
                    <a:pt x="21937" y="33779"/>
                  </a:lnTo>
                  <a:lnTo>
                    <a:pt x="22475" y="33538"/>
                  </a:lnTo>
                  <a:lnTo>
                    <a:pt x="22998" y="33276"/>
                  </a:lnTo>
                  <a:lnTo>
                    <a:pt x="23505" y="32993"/>
                  </a:lnTo>
                  <a:lnTo>
                    <a:pt x="23997" y="32687"/>
                  </a:lnTo>
                  <a:lnTo>
                    <a:pt x="24474" y="32360"/>
                  </a:lnTo>
                  <a:lnTo>
                    <a:pt x="24936" y="32010"/>
                  </a:lnTo>
                  <a:lnTo>
                    <a:pt x="25382" y="31639"/>
                  </a:lnTo>
                  <a:lnTo>
                    <a:pt x="25813" y="31246"/>
                  </a:lnTo>
                  <a:lnTo>
                    <a:pt x="26229" y="30832"/>
                  </a:lnTo>
                  <a:lnTo>
                    <a:pt x="26630" y="30395"/>
                  </a:lnTo>
                  <a:lnTo>
                    <a:pt x="27013" y="29925"/>
                  </a:lnTo>
                  <a:lnTo>
                    <a:pt x="27379" y="29433"/>
                  </a:lnTo>
                  <a:lnTo>
                    <a:pt x="27725" y="28917"/>
                  </a:lnTo>
                  <a:lnTo>
                    <a:pt x="28053" y="28378"/>
                  </a:lnTo>
                  <a:lnTo>
                    <a:pt x="28362" y="27817"/>
                  </a:lnTo>
                  <a:lnTo>
                    <a:pt x="28653" y="27232"/>
                  </a:lnTo>
                  <a:lnTo>
                    <a:pt x="28926" y="26625"/>
                  </a:lnTo>
                  <a:lnTo>
                    <a:pt x="29179" y="25995"/>
                  </a:lnTo>
                  <a:lnTo>
                    <a:pt x="29415" y="25341"/>
                  </a:lnTo>
                  <a:lnTo>
                    <a:pt x="29631" y="24665"/>
                  </a:lnTo>
                  <a:lnTo>
                    <a:pt x="29839" y="23954"/>
                  </a:lnTo>
                  <a:lnTo>
                    <a:pt x="30024" y="23218"/>
                  </a:lnTo>
                  <a:lnTo>
                    <a:pt x="30188" y="22457"/>
                  </a:lnTo>
                  <a:lnTo>
                    <a:pt x="30330" y="21670"/>
                  </a:lnTo>
                  <a:lnTo>
                    <a:pt x="30450" y="20859"/>
                  </a:lnTo>
                  <a:lnTo>
                    <a:pt x="30548" y="20022"/>
                  </a:lnTo>
                  <a:lnTo>
                    <a:pt x="30624" y="19161"/>
                  </a:lnTo>
                  <a:lnTo>
                    <a:pt x="30679" y="18274"/>
                  </a:lnTo>
                  <a:lnTo>
                    <a:pt x="30712" y="17362"/>
                  </a:lnTo>
                  <a:lnTo>
                    <a:pt x="30723" y="16425"/>
                  </a:lnTo>
                  <a:lnTo>
                    <a:pt x="30713" y="15669"/>
                  </a:lnTo>
                  <a:lnTo>
                    <a:pt x="30685" y="14930"/>
                  </a:lnTo>
                  <a:lnTo>
                    <a:pt x="30639" y="14207"/>
                  </a:lnTo>
                  <a:lnTo>
                    <a:pt x="30574" y="13500"/>
                  </a:lnTo>
                  <a:lnTo>
                    <a:pt x="30491" y="12810"/>
                  </a:lnTo>
                  <a:lnTo>
                    <a:pt x="30389" y="12136"/>
                  </a:lnTo>
                  <a:lnTo>
                    <a:pt x="30268" y="11478"/>
                  </a:lnTo>
                  <a:lnTo>
                    <a:pt x="30129" y="10837"/>
                  </a:lnTo>
                  <a:lnTo>
                    <a:pt x="29971" y="10212"/>
                  </a:lnTo>
                  <a:lnTo>
                    <a:pt x="29795" y="9604"/>
                  </a:lnTo>
                  <a:lnTo>
                    <a:pt x="29611" y="9002"/>
                  </a:lnTo>
                  <a:lnTo>
                    <a:pt x="29409" y="8419"/>
                  </a:lnTo>
                  <a:lnTo>
                    <a:pt x="29188" y="7854"/>
                  </a:lnTo>
                  <a:lnTo>
                    <a:pt x="28948" y="7308"/>
                  </a:lnTo>
                  <a:lnTo>
                    <a:pt x="28690" y="6780"/>
                  </a:lnTo>
                  <a:lnTo>
                    <a:pt x="28413" y="6271"/>
                  </a:lnTo>
                  <a:lnTo>
                    <a:pt x="28118" y="5780"/>
                  </a:lnTo>
                  <a:lnTo>
                    <a:pt x="27804" y="5308"/>
                  </a:lnTo>
                  <a:lnTo>
                    <a:pt x="27472" y="4855"/>
                  </a:lnTo>
                  <a:lnTo>
                    <a:pt x="27121" y="4420"/>
                  </a:lnTo>
                  <a:lnTo>
                    <a:pt x="26752" y="4004"/>
                  </a:lnTo>
                  <a:lnTo>
                    <a:pt x="26364" y="3608"/>
                  </a:lnTo>
                  <a:lnTo>
                    <a:pt x="25957" y="3231"/>
                  </a:lnTo>
                  <a:lnTo>
                    <a:pt x="25532" y="2874"/>
                  </a:lnTo>
                  <a:lnTo>
                    <a:pt x="25088" y="2537"/>
                  </a:lnTo>
                  <a:lnTo>
                    <a:pt x="24626" y="2219"/>
                  </a:lnTo>
                  <a:lnTo>
                    <a:pt x="24145" y="1921"/>
                  </a:lnTo>
                  <a:lnTo>
                    <a:pt x="23646" y="1643"/>
                  </a:lnTo>
                  <a:lnTo>
                    <a:pt x="23128" y="1384"/>
                  </a:lnTo>
                  <a:lnTo>
                    <a:pt x="22592" y="1145"/>
                  </a:lnTo>
                  <a:lnTo>
                    <a:pt x="22048" y="928"/>
                  </a:lnTo>
                  <a:lnTo>
                    <a:pt x="21485" y="733"/>
                  </a:lnTo>
                  <a:lnTo>
                    <a:pt x="20904" y="561"/>
                  </a:lnTo>
                  <a:lnTo>
                    <a:pt x="20304" y="412"/>
                  </a:lnTo>
                  <a:lnTo>
                    <a:pt x="19686" y="286"/>
                  </a:lnTo>
                  <a:lnTo>
                    <a:pt x="19049" y="183"/>
                  </a:lnTo>
                  <a:lnTo>
                    <a:pt x="18394" y="103"/>
                  </a:lnTo>
                  <a:lnTo>
                    <a:pt x="17720" y="45"/>
                  </a:lnTo>
                  <a:lnTo>
                    <a:pt x="17027" y="11"/>
                  </a:lnTo>
                  <a:lnTo>
                    <a:pt x="16316" y="0"/>
                  </a:lnTo>
                  <a:lnTo>
                    <a:pt x="15591" y="13"/>
                  </a:lnTo>
                  <a:lnTo>
                    <a:pt x="14878" y="52"/>
                  </a:lnTo>
                  <a:lnTo>
                    <a:pt x="14176" y="117"/>
                  </a:lnTo>
                  <a:lnTo>
                    <a:pt x="13487" y="209"/>
                  </a:lnTo>
                  <a:lnTo>
                    <a:pt x="12810" y="327"/>
                  </a:lnTo>
                  <a:lnTo>
                    <a:pt x="12145" y="471"/>
                  </a:lnTo>
                  <a:lnTo>
                    <a:pt x="11491" y="641"/>
                  </a:lnTo>
                  <a:lnTo>
                    <a:pt x="10850" y="838"/>
                  </a:lnTo>
                  <a:lnTo>
                    <a:pt x="10221" y="1060"/>
                  </a:lnTo>
                  <a:lnTo>
                    <a:pt x="9604" y="1309"/>
                  </a:lnTo>
                  <a:lnTo>
                    <a:pt x="9012" y="1568"/>
                  </a:lnTo>
                  <a:lnTo>
                    <a:pt x="8438" y="1844"/>
                  </a:lnTo>
                  <a:lnTo>
                    <a:pt x="7882" y="2136"/>
                  </a:lnTo>
                  <a:lnTo>
                    <a:pt x="7342" y="2444"/>
                  </a:lnTo>
                  <a:lnTo>
                    <a:pt x="6821" y="2769"/>
                  </a:lnTo>
                  <a:lnTo>
                    <a:pt x="6317" y="3110"/>
                  </a:lnTo>
                  <a:lnTo>
                    <a:pt x="5830" y="3467"/>
                  </a:lnTo>
                  <a:lnTo>
                    <a:pt x="5360" y="3841"/>
                  </a:lnTo>
                  <a:lnTo>
                    <a:pt x="4909" y="4231"/>
                  </a:lnTo>
                  <a:lnTo>
                    <a:pt x="4474" y="4638"/>
                  </a:lnTo>
                  <a:lnTo>
                    <a:pt x="4058" y="5048"/>
                  </a:lnTo>
                  <a:lnTo>
                    <a:pt x="3660" y="5470"/>
                  </a:lnTo>
                  <a:lnTo>
                    <a:pt x="3281" y="5903"/>
                  </a:lnTo>
                  <a:lnTo>
                    <a:pt x="2920" y="6349"/>
                  </a:lnTo>
                  <a:lnTo>
                    <a:pt x="2578" y="6807"/>
                  </a:lnTo>
                  <a:lnTo>
                    <a:pt x="2254" y="7277"/>
                  </a:lnTo>
                  <a:lnTo>
                    <a:pt x="1949" y="7759"/>
                  </a:lnTo>
                  <a:lnTo>
                    <a:pt x="1663" y="8253"/>
                  </a:lnTo>
                  <a:lnTo>
                    <a:pt x="1395" y="8759"/>
                  </a:lnTo>
                  <a:lnTo>
                    <a:pt x="1145" y="9276"/>
                  </a:lnTo>
                  <a:lnTo>
                    <a:pt x="928" y="9800"/>
                  </a:lnTo>
                  <a:lnTo>
                    <a:pt x="733" y="10324"/>
                  </a:lnTo>
                  <a:lnTo>
                    <a:pt x="561" y="10848"/>
                  </a:lnTo>
                  <a:lnTo>
                    <a:pt x="412" y="11372"/>
                  </a:lnTo>
                  <a:lnTo>
                    <a:pt x="286" y="11896"/>
                  </a:lnTo>
                  <a:lnTo>
                    <a:pt x="183" y="12420"/>
                  </a:lnTo>
                  <a:lnTo>
                    <a:pt x="103" y="12944"/>
                  </a:lnTo>
                  <a:lnTo>
                    <a:pt x="45" y="13467"/>
                  </a:lnTo>
                  <a:lnTo>
                    <a:pt x="11" y="13991"/>
                  </a:lnTo>
                  <a:lnTo>
                    <a:pt x="0" y="14515"/>
                  </a:lnTo>
                  <a:lnTo>
                    <a:pt x="9" y="15246"/>
                  </a:lnTo>
                  <a:lnTo>
                    <a:pt x="39" y="15978"/>
                  </a:lnTo>
                  <a:lnTo>
                    <a:pt x="88" y="16709"/>
                  </a:lnTo>
                  <a:lnTo>
                    <a:pt x="157" y="17440"/>
                  </a:lnTo>
                  <a:lnTo>
                    <a:pt x="245" y="18171"/>
                  </a:lnTo>
                  <a:lnTo>
                    <a:pt x="353" y="18903"/>
                  </a:lnTo>
                  <a:lnTo>
                    <a:pt x="481" y="19634"/>
                  </a:lnTo>
                  <a:lnTo>
                    <a:pt x="628" y="20365"/>
                  </a:lnTo>
                  <a:lnTo>
                    <a:pt x="795" y="21096"/>
                  </a:lnTo>
                  <a:lnTo>
                    <a:pt x="982" y="21828"/>
                  </a:lnTo>
                  <a:lnTo>
                    <a:pt x="1198" y="22541"/>
                  </a:lnTo>
                  <a:lnTo>
                    <a:pt x="1434" y="23240"/>
                  </a:lnTo>
                  <a:lnTo>
                    <a:pt x="1687" y="23925"/>
                  </a:lnTo>
                  <a:lnTo>
                    <a:pt x="1960" y="24595"/>
                  </a:lnTo>
                  <a:lnTo>
                    <a:pt x="2251" y="25252"/>
                  </a:lnTo>
                  <a:lnTo>
                    <a:pt x="2560" y="25894"/>
                  </a:lnTo>
                  <a:lnTo>
                    <a:pt x="2888" y="26522"/>
                  </a:lnTo>
                  <a:lnTo>
                    <a:pt x="3234" y="27136"/>
                  </a:lnTo>
                  <a:lnTo>
                    <a:pt x="3600" y="27736"/>
                  </a:lnTo>
                  <a:lnTo>
                    <a:pt x="3983" y="28321"/>
                  </a:lnTo>
                  <a:lnTo>
                    <a:pt x="4397" y="28890"/>
                  </a:lnTo>
                  <a:lnTo>
                    <a:pt x="4830" y="29437"/>
                  </a:lnTo>
                  <a:lnTo>
                    <a:pt x="5283" y="29964"/>
                  </a:lnTo>
                  <a:lnTo>
                    <a:pt x="5756" y="30469"/>
                  </a:lnTo>
                  <a:lnTo>
                    <a:pt x="6248" y="30955"/>
                  </a:lnTo>
                  <a:lnTo>
                    <a:pt x="6760" y="31419"/>
                  </a:lnTo>
                  <a:lnTo>
                    <a:pt x="7291" y="31863"/>
                  </a:lnTo>
                  <a:lnTo>
                    <a:pt x="7842" y="32285"/>
                  </a:lnTo>
                  <a:lnTo>
                    <a:pt x="8413" y="32688"/>
                  </a:lnTo>
                  <a:lnTo>
                    <a:pt x="9004" y="33069"/>
                  </a:lnTo>
                  <a:lnTo>
                    <a:pt x="9614" y="33411"/>
                  </a:lnTo>
                  <a:lnTo>
                    <a:pt x="10243" y="33717"/>
                  </a:lnTo>
                  <a:lnTo>
                    <a:pt x="10893" y="33988"/>
                  </a:lnTo>
                  <a:lnTo>
                    <a:pt x="11562" y="34222"/>
                  </a:lnTo>
                  <a:lnTo>
                    <a:pt x="12251" y="34420"/>
                  </a:lnTo>
                  <a:lnTo>
                    <a:pt x="12959" y="34582"/>
                  </a:lnTo>
                  <a:lnTo>
                    <a:pt x="13687" y="34708"/>
                  </a:lnTo>
                  <a:lnTo>
                    <a:pt x="14434" y="34798"/>
                  </a:lnTo>
                  <a:lnTo>
                    <a:pt x="15202" y="34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014525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055726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291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12301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174362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220637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65425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65425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31128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78831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9841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849764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896039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2021-01-05T00:14:25Z</dcterms:modified>
</cp:coreProperties>
</file>