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09024" y="1803995"/>
              <a:ext cx="2196296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9024" y="481541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09024" y="3890277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09024" y="296513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9024" y="204000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09024" y="527798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09024" y="435284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09024" y="342770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9024" y="250256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20830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07173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93515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311976" y="5204301"/>
              <a:ext cx="617708" cy="73683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98318" y="4582084"/>
              <a:ext cx="617708" cy="69590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684661" y="2347015"/>
              <a:ext cx="617708" cy="2930970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526562" y="5087114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673680" y="5124424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622952" y="5088551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602483" y="5087730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683744" y="5132023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612546" y="5095123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177546" y="4466334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251413" y="4464896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263941" y="4474891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399010" y="450220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348282" y="446633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327813" y="446551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409074" y="450980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337876" y="447290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860397" y="2231264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937756" y="2229827"/>
              <a:ext cx="64762" cy="99265"/>
            </a:xfrm>
            <a:custGeom>
              <a:avLst/>
              <a:pathLst>
                <a:path w="64762" h="99265">
                  <a:moveTo>
                    <a:pt x="64762" y="47715"/>
                  </a:moveTo>
                  <a:lnTo>
                    <a:pt x="64737" y="50258"/>
                  </a:lnTo>
                  <a:lnTo>
                    <a:pt x="64663" y="52737"/>
                  </a:lnTo>
                  <a:lnTo>
                    <a:pt x="64540" y="55154"/>
                  </a:lnTo>
                  <a:lnTo>
                    <a:pt x="64367" y="57508"/>
                  </a:lnTo>
                  <a:lnTo>
                    <a:pt x="64145" y="59798"/>
                  </a:lnTo>
                  <a:lnTo>
                    <a:pt x="63874" y="62026"/>
                  </a:lnTo>
                  <a:lnTo>
                    <a:pt x="63554" y="64191"/>
                  </a:lnTo>
                  <a:lnTo>
                    <a:pt x="63184" y="66292"/>
                  </a:lnTo>
                  <a:lnTo>
                    <a:pt x="62765" y="68331"/>
                  </a:lnTo>
                  <a:lnTo>
                    <a:pt x="62297" y="70307"/>
                  </a:lnTo>
                  <a:lnTo>
                    <a:pt x="61797" y="72205"/>
                  </a:lnTo>
                  <a:lnTo>
                    <a:pt x="61254" y="74039"/>
                  </a:lnTo>
                  <a:lnTo>
                    <a:pt x="60668" y="75809"/>
                  </a:lnTo>
                  <a:lnTo>
                    <a:pt x="60041" y="77514"/>
                  </a:lnTo>
                  <a:lnTo>
                    <a:pt x="59370" y="79155"/>
                  </a:lnTo>
                  <a:lnTo>
                    <a:pt x="58658" y="80732"/>
                  </a:lnTo>
                  <a:lnTo>
                    <a:pt x="57903" y="82244"/>
                  </a:lnTo>
                  <a:lnTo>
                    <a:pt x="57105" y="83692"/>
                  </a:lnTo>
                  <a:lnTo>
                    <a:pt x="56265" y="85075"/>
                  </a:lnTo>
                  <a:lnTo>
                    <a:pt x="55383" y="86395"/>
                  </a:lnTo>
                  <a:lnTo>
                    <a:pt x="54459" y="87649"/>
                  </a:lnTo>
                  <a:lnTo>
                    <a:pt x="53496" y="88840"/>
                  </a:lnTo>
                  <a:lnTo>
                    <a:pt x="52493" y="89966"/>
                  </a:lnTo>
                  <a:lnTo>
                    <a:pt x="51450" y="91028"/>
                  </a:lnTo>
                  <a:lnTo>
                    <a:pt x="50368" y="92025"/>
                  </a:lnTo>
                  <a:lnTo>
                    <a:pt x="49246" y="92958"/>
                  </a:lnTo>
                  <a:lnTo>
                    <a:pt x="48084" y="93827"/>
                  </a:lnTo>
                  <a:lnTo>
                    <a:pt x="46883" y="94632"/>
                  </a:lnTo>
                  <a:lnTo>
                    <a:pt x="45642" y="95372"/>
                  </a:lnTo>
                  <a:lnTo>
                    <a:pt x="44361" y="96047"/>
                  </a:lnTo>
                  <a:lnTo>
                    <a:pt x="43057" y="96659"/>
                  </a:lnTo>
                  <a:lnTo>
                    <a:pt x="41721" y="97206"/>
                  </a:lnTo>
                  <a:lnTo>
                    <a:pt x="40352" y="97688"/>
                  </a:lnTo>
                  <a:lnTo>
                    <a:pt x="38950" y="98107"/>
                  </a:lnTo>
                  <a:lnTo>
                    <a:pt x="37515" y="98460"/>
                  </a:lnTo>
                  <a:lnTo>
                    <a:pt x="36047" y="98750"/>
                  </a:lnTo>
                  <a:lnTo>
                    <a:pt x="34547" y="98975"/>
                  </a:lnTo>
                  <a:lnTo>
                    <a:pt x="33013" y="99136"/>
                  </a:lnTo>
                  <a:lnTo>
                    <a:pt x="31447" y="99233"/>
                  </a:lnTo>
                  <a:lnTo>
                    <a:pt x="29848" y="99265"/>
                  </a:lnTo>
                  <a:lnTo>
                    <a:pt x="28749" y="99253"/>
                  </a:lnTo>
                  <a:lnTo>
                    <a:pt x="27673" y="99218"/>
                  </a:lnTo>
                  <a:lnTo>
                    <a:pt x="26619" y="99160"/>
                  </a:lnTo>
                  <a:lnTo>
                    <a:pt x="25587" y="99079"/>
                  </a:lnTo>
                  <a:lnTo>
                    <a:pt x="24576" y="98974"/>
                  </a:lnTo>
                  <a:lnTo>
                    <a:pt x="23588" y="98846"/>
                  </a:lnTo>
                  <a:lnTo>
                    <a:pt x="22621" y="98695"/>
                  </a:lnTo>
                  <a:lnTo>
                    <a:pt x="21676" y="98520"/>
                  </a:lnTo>
                  <a:lnTo>
                    <a:pt x="20753" y="98322"/>
                  </a:lnTo>
                  <a:lnTo>
                    <a:pt x="19853" y="98101"/>
                  </a:lnTo>
                  <a:lnTo>
                    <a:pt x="18972" y="97869"/>
                  </a:lnTo>
                  <a:lnTo>
                    <a:pt x="18111" y="97611"/>
                  </a:lnTo>
                  <a:lnTo>
                    <a:pt x="17269" y="97327"/>
                  </a:lnTo>
                  <a:lnTo>
                    <a:pt x="16446" y="97017"/>
                  </a:lnTo>
                  <a:lnTo>
                    <a:pt x="15642" y="96681"/>
                  </a:lnTo>
                  <a:lnTo>
                    <a:pt x="14858" y="96318"/>
                  </a:lnTo>
                  <a:lnTo>
                    <a:pt x="14092" y="95930"/>
                  </a:lnTo>
                  <a:lnTo>
                    <a:pt x="13346" y="95516"/>
                  </a:lnTo>
                  <a:lnTo>
                    <a:pt x="12619" y="95076"/>
                  </a:lnTo>
                  <a:lnTo>
                    <a:pt x="11911" y="94610"/>
                  </a:lnTo>
                  <a:lnTo>
                    <a:pt x="11223" y="94116"/>
                  </a:lnTo>
                  <a:lnTo>
                    <a:pt x="10556" y="93594"/>
                  </a:lnTo>
                  <a:lnTo>
                    <a:pt x="9909" y="93043"/>
                  </a:lnTo>
                  <a:lnTo>
                    <a:pt x="9283" y="92463"/>
                  </a:lnTo>
                  <a:lnTo>
                    <a:pt x="8677" y="91854"/>
                  </a:lnTo>
                  <a:lnTo>
                    <a:pt x="8091" y="91217"/>
                  </a:lnTo>
                  <a:lnTo>
                    <a:pt x="7527" y="90551"/>
                  </a:lnTo>
                  <a:lnTo>
                    <a:pt x="6982" y="89856"/>
                  </a:lnTo>
                  <a:lnTo>
                    <a:pt x="6459" y="89132"/>
                  </a:lnTo>
                  <a:lnTo>
                    <a:pt x="5955" y="88380"/>
                  </a:lnTo>
                  <a:lnTo>
                    <a:pt x="5472" y="87597"/>
                  </a:lnTo>
                  <a:lnTo>
                    <a:pt x="5008" y="86783"/>
                  </a:lnTo>
                  <a:lnTo>
                    <a:pt x="4563" y="85938"/>
                  </a:lnTo>
                  <a:lnTo>
                    <a:pt x="4137" y="85061"/>
                  </a:lnTo>
                  <a:lnTo>
                    <a:pt x="3731" y="84153"/>
                  </a:lnTo>
                  <a:lnTo>
                    <a:pt x="3343" y="83213"/>
                  </a:lnTo>
                  <a:lnTo>
                    <a:pt x="2975" y="82241"/>
                  </a:lnTo>
                  <a:lnTo>
                    <a:pt x="2626" y="81238"/>
                  </a:lnTo>
                  <a:lnTo>
                    <a:pt x="2296" y="80204"/>
                  </a:lnTo>
                  <a:lnTo>
                    <a:pt x="1985" y="79138"/>
                  </a:lnTo>
                  <a:lnTo>
                    <a:pt x="13760" y="77290"/>
                  </a:lnTo>
                  <a:lnTo>
                    <a:pt x="14164" y="78503"/>
                  </a:lnTo>
                  <a:lnTo>
                    <a:pt x="14611" y="79650"/>
                  </a:lnTo>
                  <a:lnTo>
                    <a:pt x="15101" y="80732"/>
                  </a:lnTo>
                  <a:lnTo>
                    <a:pt x="15633" y="81748"/>
                  </a:lnTo>
                  <a:lnTo>
                    <a:pt x="16207" y="82698"/>
                  </a:lnTo>
                  <a:lnTo>
                    <a:pt x="16824" y="83582"/>
                  </a:lnTo>
                  <a:lnTo>
                    <a:pt x="17483" y="84401"/>
                  </a:lnTo>
                  <a:lnTo>
                    <a:pt x="18185" y="85154"/>
                  </a:lnTo>
                  <a:lnTo>
                    <a:pt x="18929" y="85841"/>
                  </a:lnTo>
                  <a:lnTo>
                    <a:pt x="19716" y="86463"/>
                  </a:lnTo>
                  <a:lnTo>
                    <a:pt x="20558" y="87009"/>
                  </a:lnTo>
                  <a:lnTo>
                    <a:pt x="21444" y="87498"/>
                  </a:lnTo>
                  <a:lnTo>
                    <a:pt x="22371" y="87929"/>
                  </a:lnTo>
                  <a:lnTo>
                    <a:pt x="23341" y="88303"/>
                  </a:lnTo>
                  <a:lnTo>
                    <a:pt x="24354" y="88620"/>
                  </a:lnTo>
                  <a:lnTo>
                    <a:pt x="25409" y="88878"/>
                  </a:lnTo>
                  <a:lnTo>
                    <a:pt x="26506" y="89080"/>
                  </a:lnTo>
                  <a:lnTo>
                    <a:pt x="27646" y="89223"/>
                  </a:lnTo>
                  <a:lnTo>
                    <a:pt x="28828" y="89310"/>
                  </a:lnTo>
                  <a:lnTo>
                    <a:pt x="30053" y="89338"/>
                  </a:lnTo>
                  <a:lnTo>
                    <a:pt x="31044" y="89315"/>
                  </a:lnTo>
                  <a:lnTo>
                    <a:pt x="32016" y="89245"/>
                  </a:lnTo>
                  <a:lnTo>
                    <a:pt x="32971" y="89129"/>
                  </a:lnTo>
                  <a:lnTo>
                    <a:pt x="33909" y="88966"/>
                  </a:lnTo>
                  <a:lnTo>
                    <a:pt x="34828" y="88756"/>
                  </a:lnTo>
                  <a:lnTo>
                    <a:pt x="35730" y="88500"/>
                  </a:lnTo>
                  <a:lnTo>
                    <a:pt x="36613" y="88198"/>
                  </a:lnTo>
                  <a:lnTo>
                    <a:pt x="37479" y="87849"/>
                  </a:lnTo>
                  <a:lnTo>
                    <a:pt x="38328" y="87453"/>
                  </a:lnTo>
                  <a:lnTo>
                    <a:pt x="39158" y="87011"/>
                  </a:lnTo>
                  <a:lnTo>
                    <a:pt x="39980" y="86508"/>
                  </a:lnTo>
                  <a:lnTo>
                    <a:pt x="40776" y="85959"/>
                  </a:lnTo>
                  <a:lnTo>
                    <a:pt x="41547" y="85364"/>
                  </a:lnTo>
                  <a:lnTo>
                    <a:pt x="42291" y="84721"/>
                  </a:lnTo>
                  <a:lnTo>
                    <a:pt x="43009" y="84033"/>
                  </a:lnTo>
                  <a:lnTo>
                    <a:pt x="43701" y="83298"/>
                  </a:lnTo>
                  <a:lnTo>
                    <a:pt x="44367" y="82516"/>
                  </a:lnTo>
                  <a:lnTo>
                    <a:pt x="45007" y="81687"/>
                  </a:lnTo>
                  <a:lnTo>
                    <a:pt x="45621" y="80812"/>
                  </a:lnTo>
                  <a:lnTo>
                    <a:pt x="46209" y="79891"/>
                  </a:lnTo>
                  <a:lnTo>
                    <a:pt x="46785" y="78922"/>
                  </a:lnTo>
                  <a:lnTo>
                    <a:pt x="47335" y="77906"/>
                  </a:lnTo>
                  <a:lnTo>
                    <a:pt x="47858" y="76841"/>
                  </a:lnTo>
                  <a:lnTo>
                    <a:pt x="48356" y="75729"/>
                  </a:lnTo>
                  <a:lnTo>
                    <a:pt x="48828" y="74568"/>
                  </a:lnTo>
                  <a:lnTo>
                    <a:pt x="49273" y="73360"/>
                  </a:lnTo>
                  <a:lnTo>
                    <a:pt x="49693" y="72104"/>
                  </a:lnTo>
                  <a:lnTo>
                    <a:pt x="50087" y="70800"/>
                  </a:lnTo>
                  <a:lnTo>
                    <a:pt x="50454" y="69448"/>
                  </a:lnTo>
                  <a:lnTo>
                    <a:pt x="50796" y="68048"/>
                  </a:lnTo>
                  <a:lnTo>
                    <a:pt x="51110" y="66599"/>
                  </a:lnTo>
                  <a:lnTo>
                    <a:pt x="51393" y="65101"/>
                  </a:lnTo>
                  <a:lnTo>
                    <a:pt x="51646" y="63554"/>
                  </a:lnTo>
                  <a:lnTo>
                    <a:pt x="51869" y="61958"/>
                  </a:lnTo>
                  <a:lnTo>
                    <a:pt x="52062" y="60312"/>
                  </a:lnTo>
                  <a:lnTo>
                    <a:pt x="52225" y="58617"/>
                  </a:lnTo>
                  <a:lnTo>
                    <a:pt x="52358" y="56872"/>
                  </a:lnTo>
                  <a:lnTo>
                    <a:pt x="52461" y="55079"/>
                  </a:lnTo>
                  <a:lnTo>
                    <a:pt x="52533" y="53236"/>
                  </a:lnTo>
                  <a:lnTo>
                    <a:pt x="52576" y="51344"/>
                  </a:lnTo>
                  <a:lnTo>
                    <a:pt x="52277" y="51980"/>
                  </a:lnTo>
                  <a:lnTo>
                    <a:pt x="51957" y="52603"/>
                  </a:lnTo>
                  <a:lnTo>
                    <a:pt x="51615" y="53213"/>
                  </a:lnTo>
                  <a:lnTo>
                    <a:pt x="51251" y="53808"/>
                  </a:lnTo>
                  <a:lnTo>
                    <a:pt x="50864" y="54390"/>
                  </a:lnTo>
                  <a:lnTo>
                    <a:pt x="50456" y="54958"/>
                  </a:lnTo>
                  <a:lnTo>
                    <a:pt x="50027" y="55513"/>
                  </a:lnTo>
                  <a:lnTo>
                    <a:pt x="49575" y="56054"/>
                  </a:lnTo>
                  <a:lnTo>
                    <a:pt x="49101" y="56581"/>
                  </a:lnTo>
                  <a:lnTo>
                    <a:pt x="48605" y="57094"/>
                  </a:lnTo>
                  <a:lnTo>
                    <a:pt x="48105" y="57593"/>
                  </a:lnTo>
                  <a:lnTo>
                    <a:pt x="47589" y="58077"/>
                  </a:lnTo>
                  <a:lnTo>
                    <a:pt x="47059" y="58546"/>
                  </a:lnTo>
                  <a:lnTo>
                    <a:pt x="46513" y="59000"/>
                  </a:lnTo>
                  <a:lnTo>
                    <a:pt x="45953" y="59439"/>
                  </a:lnTo>
                  <a:lnTo>
                    <a:pt x="45377" y="59863"/>
                  </a:lnTo>
                  <a:lnTo>
                    <a:pt x="44786" y="60271"/>
                  </a:lnTo>
                  <a:lnTo>
                    <a:pt x="44180" y="60665"/>
                  </a:lnTo>
                  <a:lnTo>
                    <a:pt x="43559" y="61044"/>
                  </a:lnTo>
                  <a:lnTo>
                    <a:pt x="42923" y="61407"/>
                  </a:lnTo>
                  <a:lnTo>
                    <a:pt x="42288" y="61742"/>
                  </a:lnTo>
                  <a:lnTo>
                    <a:pt x="41642" y="62062"/>
                  </a:lnTo>
                  <a:lnTo>
                    <a:pt x="40984" y="62366"/>
                  </a:lnTo>
                  <a:lnTo>
                    <a:pt x="40316" y="62656"/>
                  </a:lnTo>
                  <a:lnTo>
                    <a:pt x="39637" y="62930"/>
                  </a:lnTo>
                  <a:lnTo>
                    <a:pt x="38947" y="63190"/>
                  </a:lnTo>
                  <a:lnTo>
                    <a:pt x="38246" y="63434"/>
                  </a:lnTo>
                  <a:lnTo>
                    <a:pt x="37534" y="63664"/>
                  </a:lnTo>
                  <a:lnTo>
                    <a:pt x="36811" y="63878"/>
                  </a:lnTo>
                  <a:lnTo>
                    <a:pt x="36077" y="64077"/>
                  </a:lnTo>
                  <a:lnTo>
                    <a:pt x="35337" y="64246"/>
                  </a:lnTo>
                  <a:lnTo>
                    <a:pt x="34596" y="64397"/>
                  </a:lnTo>
                  <a:lnTo>
                    <a:pt x="33853" y="64531"/>
                  </a:lnTo>
                  <a:lnTo>
                    <a:pt x="33109" y="64647"/>
                  </a:lnTo>
                  <a:lnTo>
                    <a:pt x="32363" y="64744"/>
                  </a:lnTo>
                  <a:lnTo>
                    <a:pt x="31617" y="64825"/>
                  </a:lnTo>
                  <a:lnTo>
                    <a:pt x="30868" y="64887"/>
                  </a:lnTo>
                  <a:lnTo>
                    <a:pt x="30119" y="64931"/>
                  </a:lnTo>
                  <a:lnTo>
                    <a:pt x="29368" y="64958"/>
                  </a:lnTo>
                  <a:lnTo>
                    <a:pt x="28615" y="64967"/>
                  </a:lnTo>
                  <a:lnTo>
                    <a:pt x="27313" y="64944"/>
                  </a:lnTo>
                  <a:lnTo>
                    <a:pt x="26036" y="64874"/>
                  </a:lnTo>
                  <a:lnTo>
                    <a:pt x="24783" y="64757"/>
                  </a:lnTo>
                  <a:lnTo>
                    <a:pt x="23555" y="64595"/>
                  </a:lnTo>
                  <a:lnTo>
                    <a:pt x="22351" y="64385"/>
                  </a:lnTo>
                  <a:lnTo>
                    <a:pt x="21172" y="64129"/>
                  </a:lnTo>
                  <a:lnTo>
                    <a:pt x="20018" y="63826"/>
                  </a:lnTo>
                  <a:lnTo>
                    <a:pt x="18889" y="63477"/>
                  </a:lnTo>
                  <a:lnTo>
                    <a:pt x="17784" y="63082"/>
                  </a:lnTo>
                  <a:lnTo>
                    <a:pt x="16703" y="62639"/>
                  </a:lnTo>
                  <a:lnTo>
                    <a:pt x="15665" y="62142"/>
                  </a:lnTo>
                  <a:lnTo>
                    <a:pt x="14658" y="61607"/>
                  </a:lnTo>
                  <a:lnTo>
                    <a:pt x="13682" y="61035"/>
                  </a:lnTo>
                  <a:lnTo>
                    <a:pt x="12738" y="60427"/>
                  </a:lnTo>
                  <a:lnTo>
                    <a:pt x="11826" y="59781"/>
                  </a:lnTo>
                  <a:lnTo>
                    <a:pt x="10945" y="59099"/>
                  </a:lnTo>
                  <a:lnTo>
                    <a:pt x="10095" y="58379"/>
                  </a:lnTo>
                  <a:lnTo>
                    <a:pt x="9277" y="57623"/>
                  </a:lnTo>
                  <a:lnTo>
                    <a:pt x="8490" y="56829"/>
                  </a:lnTo>
                  <a:lnTo>
                    <a:pt x="7735" y="55999"/>
                  </a:lnTo>
                  <a:lnTo>
                    <a:pt x="7012" y="55133"/>
                  </a:lnTo>
                  <a:lnTo>
                    <a:pt x="6322" y="54233"/>
                  </a:lnTo>
                  <a:lnTo>
                    <a:pt x="5665" y="53298"/>
                  </a:lnTo>
                  <a:lnTo>
                    <a:pt x="5041" y="52329"/>
                  </a:lnTo>
                  <a:lnTo>
                    <a:pt x="4449" y="51327"/>
                  </a:lnTo>
                  <a:lnTo>
                    <a:pt x="3891" y="50289"/>
                  </a:lnTo>
                  <a:lnTo>
                    <a:pt x="3365" y="49218"/>
                  </a:lnTo>
                  <a:lnTo>
                    <a:pt x="2872" y="48112"/>
                  </a:lnTo>
                  <a:lnTo>
                    <a:pt x="2412" y="46973"/>
                  </a:lnTo>
                  <a:lnTo>
                    <a:pt x="1985" y="45798"/>
                  </a:lnTo>
                  <a:lnTo>
                    <a:pt x="1608" y="44581"/>
                  </a:lnTo>
                  <a:lnTo>
                    <a:pt x="1270" y="43337"/>
                  </a:lnTo>
                  <a:lnTo>
                    <a:pt x="972" y="42067"/>
                  </a:lnTo>
                  <a:lnTo>
                    <a:pt x="714" y="40771"/>
                  </a:lnTo>
                  <a:lnTo>
                    <a:pt x="496" y="39449"/>
                  </a:lnTo>
                  <a:lnTo>
                    <a:pt x="317" y="38101"/>
                  </a:lnTo>
                  <a:lnTo>
                    <a:pt x="178" y="36727"/>
                  </a:lnTo>
                  <a:lnTo>
                    <a:pt x="79" y="35327"/>
                  </a:lnTo>
                  <a:lnTo>
                    <a:pt x="19" y="33901"/>
                  </a:lnTo>
                  <a:lnTo>
                    <a:pt x="0" y="32449"/>
                  </a:lnTo>
                  <a:lnTo>
                    <a:pt x="21" y="30971"/>
                  </a:lnTo>
                  <a:lnTo>
                    <a:pt x="84" y="29522"/>
                  </a:lnTo>
                  <a:lnTo>
                    <a:pt x="191" y="28101"/>
                  </a:lnTo>
                  <a:lnTo>
                    <a:pt x="339" y="26709"/>
                  </a:lnTo>
                  <a:lnTo>
                    <a:pt x="530" y="25346"/>
                  </a:lnTo>
                  <a:lnTo>
                    <a:pt x="764" y="24012"/>
                  </a:lnTo>
                  <a:lnTo>
                    <a:pt x="1039" y="22707"/>
                  </a:lnTo>
                  <a:lnTo>
                    <a:pt x="1358" y="21430"/>
                  </a:lnTo>
                  <a:lnTo>
                    <a:pt x="1719" y="20182"/>
                  </a:lnTo>
                  <a:lnTo>
                    <a:pt x="2122" y="18963"/>
                  </a:lnTo>
                  <a:lnTo>
                    <a:pt x="2579" y="17776"/>
                  </a:lnTo>
                  <a:lnTo>
                    <a:pt x="3075" y="16627"/>
                  </a:lnTo>
                  <a:lnTo>
                    <a:pt x="3609" y="15514"/>
                  </a:lnTo>
                  <a:lnTo>
                    <a:pt x="4181" y="14439"/>
                  </a:lnTo>
                  <a:lnTo>
                    <a:pt x="4792" y="13400"/>
                  </a:lnTo>
                  <a:lnTo>
                    <a:pt x="5441" y="12399"/>
                  </a:lnTo>
                  <a:lnTo>
                    <a:pt x="6128" y="11434"/>
                  </a:lnTo>
                  <a:lnTo>
                    <a:pt x="6854" y="10507"/>
                  </a:lnTo>
                  <a:lnTo>
                    <a:pt x="7618" y="9616"/>
                  </a:lnTo>
                  <a:lnTo>
                    <a:pt x="8420" y="8762"/>
                  </a:lnTo>
                  <a:lnTo>
                    <a:pt x="9260" y="7933"/>
                  </a:lnTo>
                  <a:lnTo>
                    <a:pt x="10137" y="7144"/>
                  </a:lnTo>
                  <a:lnTo>
                    <a:pt x="11051" y="6394"/>
                  </a:lnTo>
                  <a:lnTo>
                    <a:pt x="12002" y="5684"/>
                  </a:lnTo>
                  <a:lnTo>
                    <a:pt x="12990" y="5014"/>
                  </a:lnTo>
                  <a:lnTo>
                    <a:pt x="14014" y="4384"/>
                  </a:lnTo>
                  <a:lnTo>
                    <a:pt x="15076" y="3793"/>
                  </a:lnTo>
                  <a:lnTo>
                    <a:pt x="16175" y="3242"/>
                  </a:lnTo>
                  <a:lnTo>
                    <a:pt x="17311" y="2730"/>
                  </a:lnTo>
                  <a:lnTo>
                    <a:pt x="18483" y="2259"/>
                  </a:lnTo>
                  <a:lnTo>
                    <a:pt x="19704" y="1829"/>
                  </a:lnTo>
                  <a:lnTo>
                    <a:pt x="20956" y="1445"/>
                  </a:lnTo>
                  <a:lnTo>
                    <a:pt x="22240" y="1106"/>
                  </a:lnTo>
                  <a:lnTo>
                    <a:pt x="23555" y="813"/>
                  </a:lnTo>
                  <a:lnTo>
                    <a:pt x="24901" y="564"/>
                  </a:lnTo>
                  <a:lnTo>
                    <a:pt x="26279" y="361"/>
                  </a:lnTo>
                  <a:lnTo>
                    <a:pt x="27689" y="203"/>
                  </a:lnTo>
                  <a:lnTo>
                    <a:pt x="29130" y="90"/>
                  </a:lnTo>
                  <a:lnTo>
                    <a:pt x="30603" y="22"/>
                  </a:lnTo>
                  <a:lnTo>
                    <a:pt x="32107" y="0"/>
                  </a:lnTo>
                  <a:lnTo>
                    <a:pt x="35246" y="119"/>
                  </a:lnTo>
                  <a:lnTo>
                    <a:pt x="38230" y="476"/>
                  </a:lnTo>
                  <a:lnTo>
                    <a:pt x="41057" y="1072"/>
                  </a:lnTo>
                  <a:lnTo>
                    <a:pt x="43728" y="1905"/>
                  </a:lnTo>
                  <a:lnTo>
                    <a:pt x="46243" y="2977"/>
                  </a:lnTo>
                  <a:lnTo>
                    <a:pt x="48603" y="4288"/>
                  </a:lnTo>
                  <a:lnTo>
                    <a:pt x="50806" y="5836"/>
                  </a:lnTo>
                  <a:lnTo>
                    <a:pt x="52852" y="7623"/>
                  </a:lnTo>
                  <a:lnTo>
                    <a:pt x="54743" y="9648"/>
                  </a:lnTo>
                  <a:lnTo>
                    <a:pt x="56478" y="11911"/>
                  </a:lnTo>
                  <a:lnTo>
                    <a:pt x="58052" y="14414"/>
                  </a:lnTo>
                  <a:lnTo>
                    <a:pt x="59460" y="17155"/>
                  </a:lnTo>
                  <a:lnTo>
                    <a:pt x="60703" y="20137"/>
                  </a:lnTo>
                  <a:lnTo>
                    <a:pt x="61780" y="23358"/>
                  </a:lnTo>
                  <a:lnTo>
                    <a:pt x="62691" y="26818"/>
                  </a:lnTo>
                  <a:lnTo>
                    <a:pt x="63436" y="30518"/>
                  </a:lnTo>
                  <a:lnTo>
                    <a:pt x="64016" y="34458"/>
                  </a:lnTo>
                  <a:lnTo>
                    <a:pt x="64430" y="38638"/>
                  </a:lnTo>
                  <a:lnTo>
                    <a:pt x="64679" y="43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950283" y="2239822"/>
              <a:ext cx="38816" cy="45251"/>
            </a:xfrm>
            <a:custGeom>
              <a:avLst/>
              <a:pathLst>
                <a:path w="38816" h="45251">
                  <a:moveTo>
                    <a:pt x="38816" y="25809"/>
                  </a:moveTo>
                  <a:lnTo>
                    <a:pt x="38803" y="24747"/>
                  </a:lnTo>
                  <a:lnTo>
                    <a:pt x="38764" y="23697"/>
                  </a:lnTo>
                  <a:lnTo>
                    <a:pt x="38699" y="22660"/>
                  </a:lnTo>
                  <a:lnTo>
                    <a:pt x="38608" y="21635"/>
                  </a:lnTo>
                  <a:lnTo>
                    <a:pt x="38491" y="20623"/>
                  </a:lnTo>
                  <a:lnTo>
                    <a:pt x="38347" y="19623"/>
                  </a:lnTo>
                  <a:lnTo>
                    <a:pt x="38178" y="18635"/>
                  </a:lnTo>
                  <a:lnTo>
                    <a:pt x="37983" y="17659"/>
                  </a:lnTo>
                  <a:lnTo>
                    <a:pt x="37762" y="16696"/>
                  </a:lnTo>
                  <a:lnTo>
                    <a:pt x="37515" y="15745"/>
                  </a:lnTo>
                  <a:lnTo>
                    <a:pt x="37256" y="14813"/>
                  </a:lnTo>
                  <a:lnTo>
                    <a:pt x="36970" y="13905"/>
                  </a:lnTo>
                  <a:lnTo>
                    <a:pt x="36659" y="13022"/>
                  </a:lnTo>
                  <a:lnTo>
                    <a:pt x="36321" y="12163"/>
                  </a:lnTo>
                  <a:lnTo>
                    <a:pt x="35958" y="11329"/>
                  </a:lnTo>
                  <a:lnTo>
                    <a:pt x="35568" y="10520"/>
                  </a:lnTo>
                  <a:lnTo>
                    <a:pt x="35152" y="9736"/>
                  </a:lnTo>
                  <a:lnTo>
                    <a:pt x="34711" y="8976"/>
                  </a:lnTo>
                  <a:lnTo>
                    <a:pt x="34243" y="8241"/>
                  </a:lnTo>
                  <a:lnTo>
                    <a:pt x="33750" y="7530"/>
                  </a:lnTo>
                  <a:lnTo>
                    <a:pt x="33245" y="6847"/>
                  </a:lnTo>
                  <a:lnTo>
                    <a:pt x="32715" y="6194"/>
                  </a:lnTo>
                  <a:lnTo>
                    <a:pt x="32160" y="5571"/>
                  </a:lnTo>
                  <a:lnTo>
                    <a:pt x="31581" y="4978"/>
                  </a:lnTo>
                  <a:lnTo>
                    <a:pt x="30977" y="4415"/>
                  </a:lnTo>
                  <a:lnTo>
                    <a:pt x="30349" y="3882"/>
                  </a:lnTo>
                  <a:lnTo>
                    <a:pt x="29696" y="3380"/>
                  </a:lnTo>
                  <a:lnTo>
                    <a:pt x="29018" y="2908"/>
                  </a:lnTo>
                  <a:lnTo>
                    <a:pt x="28315" y="2465"/>
                  </a:lnTo>
                  <a:lnTo>
                    <a:pt x="27588" y="2053"/>
                  </a:lnTo>
                  <a:lnTo>
                    <a:pt x="26851" y="1663"/>
                  </a:lnTo>
                  <a:lnTo>
                    <a:pt x="26091" y="1314"/>
                  </a:lnTo>
                  <a:lnTo>
                    <a:pt x="25307" y="1006"/>
                  </a:lnTo>
                  <a:lnTo>
                    <a:pt x="24500" y="739"/>
                  </a:lnTo>
                  <a:lnTo>
                    <a:pt x="23669" y="513"/>
                  </a:lnTo>
                  <a:lnTo>
                    <a:pt x="22815" y="328"/>
                  </a:lnTo>
                  <a:lnTo>
                    <a:pt x="21939" y="184"/>
                  </a:lnTo>
                  <a:lnTo>
                    <a:pt x="21038" y="82"/>
                  </a:lnTo>
                  <a:lnTo>
                    <a:pt x="20115" y="20"/>
                  </a:lnTo>
                  <a:lnTo>
                    <a:pt x="19168" y="0"/>
                  </a:lnTo>
                  <a:lnTo>
                    <a:pt x="18287" y="15"/>
                  </a:lnTo>
                  <a:lnTo>
                    <a:pt x="17424" y="62"/>
                  </a:lnTo>
                  <a:lnTo>
                    <a:pt x="16578" y="141"/>
                  </a:lnTo>
                  <a:lnTo>
                    <a:pt x="15751" y="251"/>
                  </a:lnTo>
                  <a:lnTo>
                    <a:pt x="14941" y="393"/>
                  </a:lnTo>
                  <a:lnTo>
                    <a:pt x="14149" y="566"/>
                  </a:lnTo>
                  <a:lnTo>
                    <a:pt x="13374" y="771"/>
                  </a:lnTo>
                  <a:lnTo>
                    <a:pt x="12618" y="1007"/>
                  </a:lnTo>
                  <a:lnTo>
                    <a:pt x="11879" y="1275"/>
                  </a:lnTo>
                  <a:lnTo>
                    <a:pt x="11158" y="1574"/>
                  </a:lnTo>
                  <a:lnTo>
                    <a:pt x="10457" y="1903"/>
                  </a:lnTo>
                  <a:lnTo>
                    <a:pt x="9778" y="2259"/>
                  </a:lnTo>
                  <a:lnTo>
                    <a:pt x="9121" y="2642"/>
                  </a:lnTo>
                  <a:lnTo>
                    <a:pt x="8486" y="3053"/>
                  </a:lnTo>
                  <a:lnTo>
                    <a:pt x="7872" y="3491"/>
                  </a:lnTo>
                  <a:lnTo>
                    <a:pt x="7281" y="3956"/>
                  </a:lnTo>
                  <a:lnTo>
                    <a:pt x="6711" y="4449"/>
                  </a:lnTo>
                  <a:lnTo>
                    <a:pt x="6164" y="4970"/>
                  </a:lnTo>
                  <a:lnTo>
                    <a:pt x="5638" y="5517"/>
                  </a:lnTo>
                  <a:lnTo>
                    <a:pt x="5134" y="6092"/>
                  </a:lnTo>
                  <a:lnTo>
                    <a:pt x="4652" y="6680"/>
                  </a:lnTo>
                  <a:lnTo>
                    <a:pt x="4192" y="7294"/>
                  </a:lnTo>
                  <a:lnTo>
                    <a:pt x="3754" y="7935"/>
                  </a:lnTo>
                  <a:lnTo>
                    <a:pt x="3338" y="8601"/>
                  </a:lnTo>
                  <a:lnTo>
                    <a:pt x="2943" y="9293"/>
                  </a:lnTo>
                  <a:lnTo>
                    <a:pt x="2571" y="10011"/>
                  </a:lnTo>
                  <a:lnTo>
                    <a:pt x="2220" y="10755"/>
                  </a:lnTo>
                  <a:lnTo>
                    <a:pt x="1892" y="11525"/>
                  </a:lnTo>
                  <a:lnTo>
                    <a:pt x="1585" y="12321"/>
                  </a:lnTo>
                  <a:lnTo>
                    <a:pt x="1300" y="13144"/>
                  </a:lnTo>
                  <a:lnTo>
                    <a:pt x="1053" y="13988"/>
                  </a:lnTo>
                  <a:lnTo>
                    <a:pt x="832" y="14852"/>
                  </a:lnTo>
                  <a:lnTo>
                    <a:pt x="637" y="15735"/>
                  </a:lnTo>
                  <a:lnTo>
                    <a:pt x="468" y="16638"/>
                  </a:lnTo>
                  <a:lnTo>
                    <a:pt x="325" y="17559"/>
                  </a:lnTo>
                  <a:lnTo>
                    <a:pt x="208" y="18500"/>
                  </a:lnTo>
                  <a:lnTo>
                    <a:pt x="117" y="19460"/>
                  </a:lnTo>
                  <a:lnTo>
                    <a:pt x="52" y="20439"/>
                  </a:lnTo>
                  <a:lnTo>
                    <a:pt x="13" y="21437"/>
                  </a:lnTo>
                  <a:lnTo>
                    <a:pt x="0" y="22454"/>
                  </a:lnTo>
                  <a:lnTo>
                    <a:pt x="11" y="23419"/>
                  </a:lnTo>
                  <a:lnTo>
                    <a:pt x="46" y="24371"/>
                  </a:lnTo>
                  <a:lnTo>
                    <a:pt x="104" y="25309"/>
                  </a:lnTo>
                  <a:lnTo>
                    <a:pt x="186" y="26233"/>
                  </a:lnTo>
                  <a:lnTo>
                    <a:pt x="290" y="27143"/>
                  </a:lnTo>
                  <a:lnTo>
                    <a:pt x="418" y="28040"/>
                  </a:lnTo>
                  <a:lnTo>
                    <a:pt x="570" y="28923"/>
                  </a:lnTo>
                  <a:lnTo>
                    <a:pt x="744" y="29793"/>
                  </a:lnTo>
                  <a:lnTo>
                    <a:pt x="942" y="30649"/>
                  </a:lnTo>
                  <a:lnTo>
                    <a:pt x="1163" y="31491"/>
                  </a:lnTo>
                  <a:lnTo>
                    <a:pt x="1421" y="32315"/>
                  </a:lnTo>
                  <a:lnTo>
                    <a:pt x="1703" y="33117"/>
                  </a:lnTo>
                  <a:lnTo>
                    <a:pt x="2007" y="33898"/>
                  </a:lnTo>
                  <a:lnTo>
                    <a:pt x="2335" y="34656"/>
                  </a:lnTo>
                  <a:lnTo>
                    <a:pt x="2687" y="35393"/>
                  </a:lnTo>
                  <a:lnTo>
                    <a:pt x="3061" y="36107"/>
                  </a:lnTo>
                  <a:lnTo>
                    <a:pt x="3459" y="36800"/>
                  </a:lnTo>
                  <a:lnTo>
                    <a:pt x="3880" y="37471"/>
                  </a:lnTo>
                  <a:lnTo>
                    <a:pt x="4324" y="38120"/>
                  </a:lnTo>
                  <a:lnTo>
                    <a:pt x="4792" y="38747"/>
                  </a:lnTo>
                  <a:lnTo>
                    <a:pt x="5282" y="39337"/>
                  </a:lnTo>
                  <a:lnTo>
                    <a:pt x="5797" y="39903"/>
                  </a:lnTo>
                  <a:lnTo>
                    <a:pt x="6334" y="40444"/>
                  </a:lnTo>
                  <a:lnTo>
                    <a:pt x="6895" y="40960"/>
                  </a:lnTo>
                  <a:lnTo>
                    <a:pt x="7479" y="41451"/>
                  </a:lnTo>
                  <a:lnTo>
                    <a:pt x="8086" y="41918"/>
                  </a:lnTo>
                  <a:lnTo>
                    <a:pt x="8716" y="42360"/>
                  </a:lnTo>
                  <a:lnTo>
                    <a:pt x="9370" y="42778"/>
                  </a:lnTo>
                  <a:lnTo>
                    <a:pt x="10047" y="43171"/>
                  </a:lnTo>
                  <a:lnTo>
                    <a:pt x="10748" y="43539"/>
                  </a:lnTo>
                  <a:lnTo>
                    <a:pt x="11471" y="43865"/>
                  </a:lnTo>
                  <a:lnTo>
                    <a:pt x="12218" y="44155"/>
                  </a:lnTo>
                  <a:lnTo>
                    <a:pt x="12988" y="44412"/>
                  </a:lnTo>
                  <a:lnTo>
                    <a:pt x="13782" y="44635"/>
                  </a:lnTo>
                  <a:lnTo>
                    <a:pt x="14598" y="44823"/>
                  </a:lnTo>
                  <a:lnTo>
                    <a:pt x="15438" y="44977"/>
                  </a:lnTo>
                  <a:lnTo>
                    <a:pt x="16302" y="45097"/>
                  </a:lnTo>
                  <a:lnTo>
                    <a:pt x="17188" y="45182"/>
                  </a:lnTo>
                  <a:lnTo>
                    <a:pt x="18098" y="45234"/>
                  </a:lnTo>
                  <a:lnTo>
                    <a:pt x="19031" y="45251"/>
                  </a:lnTo>
                  <a:lnTo>
                    <a:pt x="19716" y="45239"/>
                  </a:lnTo>
                  <a:lnTo>
                    <a:pt x="20403" y="45204"/>
                  </a:lnTo>
                  <a:lnTo>
                    <a:pt x="21091" y="45146"/>
                  </a:lnTo>
                  <a:lnTo>
                    <a:pt x="21780" y="45065"/>
                  </a:lnTo>
                  <a:lnTo>
                    <a:pt x="22471" y="44960"/>
                  </a:lnTo>
                  <a:lnTo>
                    <a:pt x="23163" y="44832"/>
                  </a:lnTo>
                  <a:lnTo>
                    <a:pt x="23857" y="44681"/>
                  </a:lnTo>
                  <a:lnTo>
                    <a:pt x="24552" y="44506"/>
                  </a:lnTo>
                  <a:lnTo>
                    <a:pt x="25248" y="44308"/>
                  </a:lnTo>
                  <a:lnTo>
                    <a:pt x="25945" y="44087"/>
                  </a:lnTo>
                  <a:lnTo>
                    <a:pt x="26650" y="43842"/>
                  </a:lnTo>
                  <a:lnTo>
                    <a:pt x="27339" y="43572"/>
                  </a:lnTo>
                  <a:lnTo>
                    <a:pt x="28014" y="43278"/>
                  </a:lnTo>
                  <a:lnTo>
                    <a:pt x="28673" y="42959"/>
                  </a:lnTo>
                  <a:lnTo>
                    <a:pt x="29317" y="42615"/>
                  </a:lnTo>
                  <a:lnTo>
                    <a:pt x="29946" y="42247"/>
                  </a:lnTo>
                  <a:lnTo>
                    <a:pt x="30560" y="41854"/>
                  </a:lnTo>
                  <a:lnTo>
                    <a:pt x="31159" y="41436"/>
                  </a:lnTo>
                  <a:lnTo>
                    <a:pt x="31743" y="40994"/>
                  </a:lnTo>
                  <a:lnTo>
                    <a:pt x="32312" y="40527"/>
                  </a:lnTo>
                  <a:lnTo>
                    <a:pt x="32876" y="40036"/>
                  </a:lnTo>
                  <a:lnTo>
                    <a:pt x="33418" y="39519"/>
                  </a:lnTo>
                  <a:lnTo>
                    <a:pt x="33939" y="38979"/>
                  </a:lnTo>
                  <a:lnTo>
                    <a:pt x="34437" y="38413"/>
                  </a:lnTo>
                  <a:lnTo>
                    <a:pt x="34914" y="37823"/>
                  </a:lnTo>
                  <a:lnTo>
                    <a:pt x="35368" y="37208"/>
                  </a:lnTo>
                  <a:lnTo>
                    <a:pt x="35801" y="36569"/>
                  </a:lnTo>
                  <a:lnTo>
                    <a:pt x="36212" y="35905"/>
                  </a:lnTo>
                  <a:lnTo>
                    <a:pt x="36600" y="35216"/>
                  </a:lnTo>
                  <a:lnTo>
                    <a:pt x="36967" y="34503"/>
                  </a:lnTo>
                  <a:lnTo>
                    <a:pt x="37318" y="33750"/>
                  </a:lnTo>
                  <a:lnTo>
                    <a:pt x="37633" y="32972"/>
                  </a:lnTo>
                  <a:lnTo>
                    <a:pt x="37910" y="32168"/>
                  </a:lnTo>
                  <a:lnTo>
                    <a:pt x="38150" y="31337"/>
                  </a:lnTo>
                  <a:lnTo>
                    <a:pt x="38354" y="30481"/>
                  </a:lnTo>
                  <a:lnTo>
                    <a:pt x="38520" y="29598"/>
                  </a:lnTo>
                  <a:lnTo>
                    <a:pt x="38649" y="28690"/>
                  </a:lnTo>
                  <a:lnTo>
                    <a:pt x="38742" y="27755"/>
                  </a:lnTo>
                  <a:lnTo>
                    <a:pt x="38797" y="26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085353" y="2267137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034625" y="223126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014156" y="2230443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095416" y="2274736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024219" y="223783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09024" y="1803995"/>
              <a:ext cx="2196296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74910" y="1803995"/>
              <a:ext cx="2196296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74910" y="481541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474910" y="3890277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474910" y="296513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474910" y="204000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74910" y="527798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474910" y="435284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474910" y="342770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474910" y="250256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86716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573058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59401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577861" y="5202464"/>
              <a:ext cx="617708" cy="75521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264204" y="4673813"/>
              <a:ext cx="617708" cy="604172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950547" y="2257124"/>
              <a:ext cx="617708" cy="3020861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792448" y="508527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939566" y="512258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888838" y="508671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868369" y="508589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949629" y="513018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878432" y="509328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443431" y="4558063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17846" y="4556625"/>
              <a:ext cx="64693" cy="99265"/>
            </a:xfrm>
            <a:custGeom>
              <a:avLst/>
              <a:pathLst>
                <a:path w="64693" h="99265">
                  <a:moveTo>
                    <a:pt x="64693" y="66336"/>
                  </a:moveTo>
                  <a:lnTo>
                    <a:pt x="64673" y="67776"/>
                  </a:lnTo>
                  <a:lnTo>
                    <a:pt x="64611" y="69192"/>
                  </a:lnTo>
                  <a:lnTo>
                    <a:pt x="64508" y="70585"/>
                  </a:lnTo>
                  <a:lnTo>
                    <a:pt x="64365" y="71955"/>
                  </a:lnTo>
                  <a:lnTo>
                    <a:pt x="64180" y="73302"/>
                  </a:lnTo>
                  <a:lnTo>
                    <a:pt x="63954" y="74625"/>
                  </a:lnTo>
                  <a:lnTo>
                    <a:pt x="63687" y="75925"/>
                  </a:lnTo>
                  <a:lnTo>
                    <a:pt x="63379" y="77202"/>
                  </a:lnTo>
                  <a:lnTo>
                    <a:pt x="63030" y="78455"/>
                  </a:lnTo>
                  <a:lnTo>
                    <a:pt x="62639" y="79686"/>
                  </a:lnTo>
                  <a:lnTo>
                    <a:pt x="62222" y="80874"/>
                  </a:lnTo>
                  <a:lnTo>
                    <a:pt x="61766" y="82030"/>
                  </a:lnTo>
                  <a:lnTo>
                    <a:pt x="61270" y="83152"/>
                  </a:lnTo>
                  <a:lnTo>
                    <a:pt x="60733" y="84242"/>
                  </a:lnTo>
                  <a:lnTo>
                    <a:pt x="60158" y="85299"/>
                  </a:lnTo>
                  <a:lnTo>
                    <a:pt x="59542" y="86323"/>
                  </a:lnTo>
                  <a:lnTo>
                    <a:pt x="58887" y="87315"/>
                  </a:lnTo>
                  <a:lnTo>
                    <a:pt x="58192" y="88273"/>
                  </a:lnTo>
                  <a:lnTo>
                    <a:pt x="57458" y="89199"/>
                  </a:lnTo>
                  <a:lnTo>
                    <a:pt x="56683" y="90091"/>
                  </a:lnTo>
                  <a:lnTo>
                    <a:pt x="55884" y="90935"/>
                  </a:lnTo>
                  <a:lnTo>
                    <a:pt x="55046" y="91743"/>
                  </a:lnTo>
                  <a:lnTo>
                    <a:pt x="54170" y="92513"/>
                  </a:lnTo>
                  <a:lnTo>
                    <a:pt x="53255" y="93246"/>
                  </a:lnTo>
                  <a:lnTo>
                    <a:pt x="52302" y="93942"/>
                  </a:lnTo>
                  <a:lnTo>
                    <a:pt x="51311" y="94601"/>
                  </a:lnTo>
                  <a:lnTo>
                    <a:pt x="50281" y="95224"/>
                  </a:lnTo>
                  <a:lnTo>
                    <a:pt x="49213" y="95809"/>
                  </a:lnTo>
                  <a:lnTo>
                    <a:pt x="48107" y="96357"/>
                  </a:lnTo>
                  <a:lnTo>
                    <a:pt x="46962" y="96869"/>
                  </a:lnTo>
                  <a:lnTo>
                    <a:pt x="45781" y="97324"/>
                  </a:lnTo>
                  <a:lnTo>
                    <a:pt x="44563" y="97731"/>
                  </a:lnTo>
                  <a:lnTo>
                    <a:pt x="43311" y="98091"/>
                  </a:lnTo>
                  <a:lnTo>
                    <a:pt x="42022" y="98402"/>
                  </a:lnTo>
                  <a:lnTo>
                    <a:pt x="40698" y="98666"/>
                  </a:lnTo>
                  <a:lnTo>
                    <a:pt x="39339" y="98882"/>
                  </a:lnTo>
                  <a:lnTo>
                    <a:pt x="37944" y="99049"/>
                  </a:lnTo>
                  <a:lnTo>
                    <a:pt x="36513" y="99169"/>
                  </a:lnTo>
                  <a:lnTo>
                    <a:pt x="35046" y="99241"/>
                  </a:lnTo>
                  <a:lnTo>
                    <a:pt x="33544" y="99265"/>
                  </a:lnTo>
                  <a:lnTo>
                    <a:pt x="31881" y="99233"/>
                  </a:lnTo>
                  <a:lnTo>
                    <a:pt x="30261" y="99136"/>
                  </a:lnTo>
                  <a:lnTo>
                    <a:pt x="28683" y="98975"/>
                  </a:lnTo>
                  <a:lnTo>
                    <a:pt x="27148" y="98750"/>
                  </a:lnTo>
                  <a:lnTo>
                    <a:pt x="25654" y="98460"/>
                  </a:lnTo>
                  <a:lnTo>
                    <a:pt x="24204" y="98107"/>
                  </a:lnTo>
                  <a:lnTo>
                    <a:pt x="22796" y="97688"/>
                  </a:lnTo>
                  <a:lnTo>
                    <a:pt x="21430" y="97206"/>
                  </a:lnTo>
                  <a:lnTo>
                    <a:pt x="20107" y="96659"/>
                  </a:lnTo>
                  <a:lnTo>
                    <a:pt x="18826" y="96047"/>
                  </a:lnTo>
                  <a:lnTo>
                    <a:pt x="17587" y="95376"/>
                  </a:lnTo>
                  <a:lnTo>
                    <a:pt x="16391" y="94648"/>
                  </a:lnTo>
                  <a:lnTo>
                    <a:pt x="15238" y="93864"/>
                  </a:lnTo>
                  <a:lnTo>
                    <a:pt x="14127" y="93024"/>
                  </a:lnTo>
                  <a:lnTo>
                    <a:pt x="13058" y="92128"/>
                  </a:lnTo>
                  <a:lnTo>
                    <a:pt x="12032" y="91176"/>
                  </a:lnTo>
                  <a:lnTo>
                    <a:pt x="11048" y="90167"/>
                  </a:lnTo>
                  <a:lnTo>
                    <a:pt x="10107" y="89103"/>
                  </a:lnTo>
                  <a:lnTo>
                    <a:pt x="9208" y="87982"/>
                  </a:lnTo>
                  <a:lnTo>
                    <a:pt x="8351" y="86805"/>
                  </a:lnTo>
                  <a:lnTo>
                    <a:pt x="7537" y="85560"/>
                  </a:lnTo>
                  <a:lnTo>
                    <a:pt x="6763" y="84261"/>
                  </a:lnTo>
                  <a:lnTo>
                    <a:pt x="6031" y="82909"/>
                  </a:lnTo>
                  <a:lnTo>
                    <a:pt x="5339" y="81504"/>
                  </a:lnTo>
                  <a:lnTo>
                    <a:pt x="4689" y="80045"/>
                  </a:lnTo>
                  <a:lnTo>
                    <a:pt x="4080" y="78533"/>
                  </a:lnTo>
                  <a:lnTo>
                    <a:pt x="3511" y="76967"/>
                  </a:lnTo>
                  <a:lnTo>
                    <a:pt x="2984" y="75348"/>
                  </a:lnTo>
                  <a:lnTo>
                    <a:pt x="2498" y="73676"/>
                  </a:lnTo>
                  <a:lnTo>
                    <a:pt x="2053" y="71950"/>
                  </a:lnTo>
                  <a:lnTo>
                    <a:pt x="1663" y="70160"/>
                  </a:lnTo>
                  <a:lnTo>
                    <a:pt x="1314" y="68321"/>
                  </a:lnTo>
                  <a:lnTo>
                    <a:pt x="1006" y="66435"/>
                  </a:lnTo>
                  <a:lnTo>
                    <a:pt x="739" y="64501"/>
                  </a:lnTo>
                  <a:lnTo>
                    <a:pt x="513" y="62520"/>
                  </a:lnTo>
                  <a:lnTo>
                    <a:pt x="328" y="60490"/>
                  </a:lnTo>
                  <a:lnTo>
                    <a:pt x="184" y="58412"/>
                  </a:lnTo>
                  <a:lnTo>
                    <a:pt x="82" y="56286"/>
                  </a:lnTo>
                  <a:lnTo>
                    <a:pt x="20" y="54113"/>
                  </a:lnTo>
                  <a:lnTo>
                    <a:pt x="0" y="51891"/>
                  </a:lnTo>
                  <a:lnTo>
                    <a:pt x="23" y="49349"/>
                  </a:lnTo>
                  <a:lnTo>
                    <a:pt x="93" y="46869"/>
                  </a:lnTo>
                  <a:lnTo>
                    <a:pt x="209" y="44453"/>
                  </a:lnTo>
                  <a:lnTo>
                    <a:pt x="372" y="42099"/>
                  </a:lnTo>
                  <a:lnTo>
                    <a:pt x="581" y="39808"/>
                  </a:lnTo>
                  <a:lnTo>
                    <a:pt x="837" y="37581"/>
                  </a:lnTo>
                  <a:lnTo>
                    <a:pt x="1140" y="35416"/>
                  </a:lnTo>
                  <a:lnTo>
                    <a:pt x="1489" y="33314"/>
                  </a:lnTo>
                  <a:lnTo>
                    <a:pt x="1885" y="31276"/>
                  </a:lnTo>
                  <a:lnTo>
                    <a:pt x="2327" y="29300"/>
                  </a:lnTo>
                  <a:lnTo>
                    <a:pt x="2827" y="27388"/>
                  </a:lnTo>
                  <a:lnTo>
                    <a:pt x="3368" y="25540"/>
                  </a:lnTo>
                  <a:lnTo>
                    <a:pt x="3950" y="23757"/>
                  </a:lnTo>
                  <a:lnTo>
                    <a:pt x="4573" y="22038"/>
                  </a:lnTo>
                  <a:lnTo>
                    <a:pt x="5237" y="20383"/>
                  </a:lnTo>
                  <a:lnTo>
                    <a:pt x="5942" y="18793"/>
                  </a:lnTo>
                  <a:lnTo>
                    <a:pt x="6688" y="17267"/>
                  </a:lnTo>
                  <a:lnTo>
                    <a:pt x="7475" y="15805"/>
                  </a:lnTo>
                  <a:lnTo>
                    <a:pt x="8304" y="14408"/>
                  </a:lnTo>
                  <a:lnTo>
                    <a:pt x="9173" y="13075"/>
                  </a:lnTo>
                  <a:lnTo>
                    <a:pt x="10082" y="11807"/>
                  </a:lnTo>
                  <a:lnTo>
                    <a:pt x="11030" y="10602"/>
                  </a:lnTo>
                  <a:lnTo>
                    <a:pt x="12015" y="9463"/>
                  </a:lnTo>
                  <a:lnTo>
                    <a:pt x="13040" y="8387"/>
                  </a:lnTo>
                  <a:lnTo>
                    <a:pt x="14102" y="7376"/>
                  </a:lnTo>
                  <a:lnTo>
                    <a:pt x="15203" y="6429"/>
                  </a:lnTo>
                  <a:lnTo>
                    <a:pt x="16342" y="5547"/>
                  </a:lnTo>
                  <a:lnTo>
                    <a:pt x="17519" y="4729"/>
                  </a:lnTo>
                  <a:lnTo>
                    <a:pt x="18735" y="3975"/>
                  </a:lnTo>
                  <a:lnTo>
                    <a:pt x="19989" y="3286"/>
                  </a:lnTo>
                  <a:lnTo>
                    <a:pt x="21293" y="2661"/>
                  </a:lnTo>
                  <a:lnTo>
                    <a:pt x="22629" y="2103"/>
                  </a:lnTo>
                  <a:lnTo>
                    <a:pt x="23998" y="1610"/>
                  </a:lnTo>
                  <a:lnTo>
                    <a:pt x="25400" y="1182"/>
                  </a:lnTo>
                  <a:lnTo>
                    <a:pt x="26835" y="821"/>
                  </a:lnTo>
                  <a:lnTo>
                    <a:pt x="28303" y="525"/>
                  </a:lnTo>
                  <a:lnTo>
                    <a:pt x="29804" y="295"/>
                  </a:lnTo>
                  <a:lnTo>
                    <a:pt x="31337" y="131"/>
                  </a:lnTo>
                  <a:lnTo>
                    <a:pt x="32904" y="32"/>
                  </a:lnTo>
                  <a:lnTo>
                    <a:pt x="34503" y="0"/>
                  </a:lnTo>
                  <a:lnTo>
                    <a:pt x="35482" y="10"/>
                  </a:lnTo>
                  <a:lnTo>
                    <a:pt x="36450" y="41"/>
                  </a:lnTo>
                  <a:lnTo>
                    <a:pt x="37405" y="92"/>
                  </a:lnTo>
                  <a:lnTo>
                    <a:pt x="38347" y="164"/>
                  </a:lnTo>
                  <a:lnTo>
                    <a:pt x="39278" y="256"/>
                  </a:lnTo>
                  <a:lnTo>
                    <a:pt x="40196" y="369"/>
                  </a:lnTo>
                  <a:lnTo>
                    <a:pt x="41102" y="503"/>
                  </a:lnTo>
                  <a:lnTo>
                    <a:pt x="41995" y="657"/>
                  </a:lnTo>
                  <a:lnTo>
                    <a:pt x="42876" y="831"/>
                  </a:lnTo>
                  <a:lnTo>
                    <a:pt x="43745" y="1026"/>
                  </a:lnTo>
                  <a:lnTo>
                    <a:pt x="44599" y="1245"/>
                  </a:lnTo>
                  <a:lnTo>
                    <a:pt x="45437" y="1489"/>
                  </a:lnTo>
                  <a:lnTo>
                    <a:pt x="46259" y="1760"/>
                  </a:lnTo>
                  <a:lnTo>
                    <a:pt x="47064" y="2056"/>
                  </a:lnTo>
                  <a:lnTo>
                    <a:pt x="47852" y="2378"/>
                  </a:lnTo>
                  <a:lnTo>
                    <a:pt x="48624" y="2727"/>
                  </a:lnTo>
                  <a:lnTo>
                    <a:pt x="49380" y="3101"/>
                  </a:lnTo>
                  <a:lnTo>
                    <a:pt x="50120" y="3502"/>
                  </a:lnTo>
                  <a:lnTo>
                    <a:pt x="50843" y="3928"/>
                  </a:lnTo>
                  <a:lnTo>
                    <a:pt x="51549" y="4381"/>
                  </a:lnTo>
                  <a:lnTo>
                    <a:pt x="52252" y="4848"/>
                  </a:lnTo>
                  <a:lnTo>
                    <a:pt x="52937" y="5345"/>
                  </a:lnTo>
                  <a:lnTo>
                    <a:pt x="53605" y="5872"/>
                  </a:lnTo>
                  <a:lnTo>
                    <a:pt x="54255" y="6429"/>
                  </a:lnTo>
                  <a:lnTo>
                    <a:pt x="54886" y="7017"/>
                  </a:lnTo>
                  <a:lnTo>
                    <a:pt x="55500" y="7634"/>
                  </a:lnTo>
                  <a:lnTo>
                    <a:pt x="56097" y="8282"/>
                  </a:lnTo>
                  <a:lnTo>
                    <a:pt x="56675" y="8959"/>
                  </a:lnTo>
                  <a:lnTo>
                    <a:pt x="57236" y="9667"/>
                  </a:lnTo>
                  <a:lnTo>
                    <a:pt x="57779" y="10405"/>
                  </a:lnTo>
                  <a:lnTo>
                    <a:pt x="58302" y="11175"/>
                  </a:lnTo>
                  <a:lnTo>
                    <a:pt x="58803" y="11980"/>
                  </a:lnTo>
                  <a:lnTo>
                    <a:pt x="59282" y="12818"/>
                  </a:lnTo>
                  <a:lnTo>
                    <a:pt x="59739" y="13691"/>
                  </a:lnTo>
                  <a:lnTo>
                    <a:pt x="60175" y="14598"/>
                  </a:lnTo>
                  <a:lnTo>
                    <a:pt x="60588" y="15540"/>
                  </a:lnTo>
                  <a:lnTo>
                    <a:pt x="60980" y="16515"/>
                  </a:lnTo>
                  <a:lnTo>
                    <a:pt x="61350" y="17525"/>
                  </a:lnTo>
                  <a:lnTo>
                    <a:pt x="61697" y="18569"/>
                  </a:lnTo>
                  <a:lnTo>
                    <a:pt x="62023" y="19647"/>
                  </a:lnTo>
                  <a:lnTo>
                    <a:pt x="50248" y="21769"/>
                  </a:lnTo>
                  <a:lnTo>
                    <a:pt x="49842" y="20558"/>
                  </a:lnTo>
                  <a:lnTo>
                    <a:pt x="49388" y="19417"/>
                  </a:lnTo>
                  <a:lnTo>
                    <a:pt x="48889" y="18346"/>
                  </a:lnTo>
                  <a:lnTo>
                    <a:pt x="48342" y="17344"/>
                  </a:lnTo>
                  <a:lnTo>
                    <a:pt x="47750" y="16413"/>
                  </a:lnTo>
                  <a:lnTo>
                    <a:pt x="47110" y="15551"/>
                  </a:lnTo>
                  <a:lnTo>
                    <a:pt x="46424" y="14759"/>
                  </a:lnTo>
                  <a:lnTo>
                    <a:pt x="45692" y="14036"/>
                  </a:lnTo>
                  <a:lnTo>
                    <a:pt x="44913" y="13384"/>
                  </a:lnTo>
                  <a:lnTo>
                    <a:pt x="44087" y="12801"/>
                  </a:lnTo>
                  <a:lnTo>
                    <a:pt x="43238" y="12268"/>
                  </a:lnTo>
                  <a:lnTo>
                    <a:pt x="42362" y="11791"/>
                  </a:lnTo>
                  <a:lnTo>
                    <a:pt x="41458" y="11370"/>
                  </a:lnTo>
                  <a:lnTo>
                    <a:pt x="40527" y="11005"/>
                  </a:lnTo>
                  <a:lnTo>
                    <a:pt x="39569" y="10696"/>
                  </a:lnTo>
                  <a:lnTo>
                    <a:pt x="38583" y="10444"/>
                  </a:lnTo>
                  <a:lnTo>
                    <a:pt x="37570" y="10247"/>
                  </a:lnTo>
                  <a:lnTo>
                    <a:pt x="36529" y="10107"/>
                  </a:lnTo>
                  <a:lnTo>
                    <a:pt x="35461" y="10023"/>
                  </a:lnTo>
                  <a:lnTo>
                    <a:pt x="34366" y="9994"/>
                  </a:lnTo>
                  <a:lnTo>
                    <a:pt x="33362" y="10018"/>
                  </a:lnTo>
                  <a:lnTo>
                    <a:pt x="32378" y="10090"/>
                  </a:lnTo>
                  <a:lnTo>
                    <a:pt x="31413" y="10210"/>
                  </a:lnTo>
                  <a:lnTo>
                    <a:pt x="30466" y="10378"/>
                  </a:lnTo>
                  <a:lnTo>
                    <a:pt x="29540" y="10594"/>
                  </a:lnTo>
                  <a:lnTo>
                    <a:pt x="28632" y="10857"/>
                  </a:lnTo>
                  <a:lnTo>
                    <a:pt x="27743" y="11169"/>
                  </a:lnTo>
                  <a:lnTo>
                    <a:pt x="26874" y="11528"/>
                  </a:lnTo>
                  <a:lnTo>
                    <a:pt x="26023" y="11935"/>
                  </a:lnTo>
                  <a:lnTo>
                    <a:pt x="25192" y="12391"/>
                  </a:lnTo>
                  <a:lnTo>
                    <a:pt x="24383" y="12894"/>
                  </a:lnTo>
                  <a:lnTo>
                    <a:pt x="23599" y="13445"/>
                  </a:lnTo>
                  <a:lnTo>
                    <a:pt x="22839" y="14044"/>
                  </a:lnTo>
                  <a:lnTo>
                    <a:pt x="22104" y="14691"/>
                  </a:lnTo>
                  <a:lnTo>
                    <a:pt x="21393" y="15386"/>
                  </a:lnTo>
                  <a:lnTo>
                    <a:pt x="20707" y="16128"/>
                  </a:lnTo>
                  <a:lnTo>
                    <a:pt x="20046" y="16919"/>
                  </a:lnTo>
                  <a:lnTo>
                    <a:pt x="19409" y="17758"/>
                  </a:lnTo>
                  <a:lnTo>
                    <a:pt x="18797" y="18644"/>
                  </a:lnTo>
                  <a:lnTo>
                    <a:pt x="18210" y="19579"/>
                  </a:lnTo>
                  <a:lnTo>
                    <a:pt x="17648" y="20548"/>
                  </a:lnTo>
                  <a:lnTo>
                    <a:pt x="17111" y="21567"/>
                  </a:lnTo>
                  <a:lnTo>
                    <a:pt x="16601" y="22635"/>
                  </a:lnTo>
                  <a:lnTo>
                    <a:pt x="16117" y="23752"/>
                  </a:lnTo>
                  <a:lnTo>
                    <a:pt x="15659" y="24919"/>
                  </a:lnTo>
                  <a:lnTo>
                    <a:pt x="15227" y="26134"/>
                  </a:lnTo>
                  <a:lnTo>
                    <a:pt x="14822" y="27399"/>
                  </a:lnTo>
                  <a:lnTo>
                    <a:pt x="14442" y="28714"/>
                  </a:lnTo>
                  <a:lnTo>
                    <a:pt x="14088" y="30078"/>
                  </a:lnTo>
                  <a:lnTo>
                    <a:pt x="13760" y="31491"/>
                  </a:lnTo>
                  <a:lnTo>
                    <a:pt x="13474" y="32952"/>
                  </a:lnTo>
                  <a:lnTo>
                    <a:pt x="13218" y="34462"/>
                  </a:lnTo>
                  <a:lnTo>
                    <a:pt x="12992" y="36019"/>
                  </a:lnTo>
                  <a:lnTo>
                    <a:pt x="12796" y="37625"/>
                  </a:lnTo>
                  <a:lnTo>
                    <a:pt x="12630" y="39278"/>
                  </a:lnTo>
                  <a:lnTo>
                    <a:pt x="12495" y="40979"/>
                  </a:lnTo>
                  <a:lnTo>
                    <a:pt x="12389" y="42728"/>
                  </a:lnTo>
                  <a:lnTo>
                    <a:pt x="12314" y="44525"/>
                  </a:lnTo>
                  <a:lnTo>
                    <a:pt x="12269" y="46370"/>
                  </a:lnTo>
                  <a:lnTo>
                    <a:pt x="12254" y="48263"/>
                  </a:lnTo>
                  <a:lnTo>
                    <a:pt x="12952" y="47047"/>
                  </a:lnTo>
                  <a:lnTo>
                    <a:pt x="13705" y="45892"/>
                  </a:lnTo>
                  <a:lnTo>
                    <a:pt x="14513" y="44796"/>
                  </a:lnTo>
                  <a:lnTo>
                    <a:pt x="15375" y="43761"/>
                  </a:lnTo>
                  <a:lnTo>
                    <a:pt x="16293" y="42786"/>
                  </a:lnTo>
                  <a:lnTo>
                    <a:pt x="17265" y="41872"/>
                  </a:lnTo>
                  <a:lnTo>
                    <a:pt x="18292" y="41017"/>
                  </a:lnTo>
                  <a:lnTo>
                    <a:pt x="19373" y="40223"/>
                  </a:lnTo>
                  <a:lnTo>
                    <a:pt x="20510" y="39489"/>
                  </a:lnTo>
                  <a:lnTo>
                    <a:pt x="21701" y="38816"/>
                  </a:lnTo>
                  <a:lnTo>
                    <a:pt x="22937" y="38191"/>
                  </a:lnTo>
                  <a:lnTo>
                    <a:pt x="24209" y="37633"/>
                  </a:lnTo>
                  <a:lnTo>
                    <a:pt x="25517" y="37140"/>
                  </a:lnTo>
                  <a:lnTo>
                    <a:pt x="26860" y="36713"/>
                  </a:lnTo>
                  <a:lnTo>
                    <a:pt x="28239" y="36351"/>
                  </a:lnTo>
                  <a:lnTo>
                    <a:pt x="29653" y="36055"/>
                  </a:lnTo>
                  <a:lnTo>
                    <a:pt x="31103" y="35825"/>
                  </a:lnTo>
                  <a:lnTo>
                    <a:pt x="32589" y="35661"/>
                  </a:lnTo>
                  <a:lnTo>
                    <a:pt x="34110" y="35563"/>
                  </a:lnTo>
                  <a:lnTo>
                    <a:pt x="35667" y="35530"/>
                  </a:lnTo>
                  <a:lnTo>
                    <a:pt x="36969" y="35551"/>
                  </a:lnTo>
                  <a:lnTo>
                    <a:pt x="38246" y="35615"/>
                  </a:lnTo>
                  <a:lnTo>
                    <a:pt x="39499" y="35721"/>
                  </a:lnTo>
                  <a:lnTo>
                    <a:pt x="40727" y="35869"/>
                  </a:lnTo>
                  <a:lnTo>
                    <a:pt x="41931" y="36060"/>
                  </a:lnTo>
                  <a:lnTo>
                    <a:pt x="43109" y="36294"/>
                  </a:lnTo>
                  <a:lnTo>
                    <a:pt x="44264" y="36570"/>
                  </a:lnTo>
                  <a:lnTo>
                    <a:pt x="45393" y="36888"/>
                  </a:lnTo>
                  <a:lnTo>
                    <a:pt x="46498" y="37249"/>
                  </a:lnTo>
                  <a:lnTo>
                    <a:pt x="47578" y="37652"/>
                  </a:lnTo>
                  <a:lnTo>
                    <a:pt x="48631" y="38096"/>
                  </a:lnTo>
                  <a:lnTo>
                    <a:pt x="49651" y="38577"/>
                  </a:lnTo>
                  <a:lnTo>
                    <a:pt x="50641" y="39098"/>
                  </a:lnTo>
                  <a:lnTo>
                    <a:pt x="51598" y="39656"/>
                  </a:lnTo>
                  <a:lnTo>
                    <a:pt x="52525" y="40253"/>
                  </a:lnTo>
                  <a:lnTo>
                    <a:pt x="53419" y="40889"/>
                  </a:lnTo>
                  <a:lnTo>
                    <a:pt x="54283" y="41562"/>
                  </a:lnTo>
                  <a:lnTo>
                    <a:pt x="55114" y="42274"/>
                  </a:lnTo>
                  <a:lnTo>
                    <a:pt x="55915" y="43025"/>
                  </a:lnTo>
                  <a:lnTo>
                    <a:pt x="56683" y="43813"/>
                  </a:lnTo>
                  <a:lnTo>
                    <a:pt x="57432" y="44625"/>
                  </a:lnTo>
                  <a:lnTo>
                    <a:pt x="58146" y="45473"/>
                  </a:lnTo>
                  <a:lnTo>
                    <a:pt x="58823" y="46356"/>
                  </a:lnTo>
                  <a:lnTo>
                    <a:pt x="59466" y="47274"/>
                  </a:lnTo>
                  <a:lnTo>
                    <a:pt x="60072" y="48229"/>
                  </a:lnTo>
                  <a:lnTo>
                    <a:pt x="60643" y="49219"/>
                  </a:lnTo>
                  <a:lnTo>
                    <a:pt x="61178" y="50244"/>
                  </a:lnTo>
                  <a:lnTo>
                    <a:pt x="61678" y="51305"/>
                  </a:lnTo>
                  <a:lnTo>
                    <a:pt x="62142" y="52402"/>
                  </a:lnTo>
                  <a:lnTo>
                    <a:pt x="62571" y="53534"/>
                  </a:lnTo>
                  <a:lnTo>
                    <a:pt x="62974" y="54685"/>
                  </a:lnTo>
                  <a:lnTo>
                    <a:pt x="63335" y="55865"/>
                  </a:lnTo>
                  <a:lnTo>
                    <a:pt x="63653" y="57073"/>
                  </a:lnTo>
                  <a:lnTo>
                    <a:pt x="63929" y="58310"/>
                  </a:lnTo>
                  <a:lnTo>
                    <a:pt x="64163" y="59576"/>
                  </a:lnTo>
                  <a:lnTo>
                    <a:pt x="64354" y="60870"/>
                  </a:lnTo>
                  <a:lnTo>
                    <a:pt x="64502" y="62194"/>
                  </a:lnTo>
                  <a:lnTo>
                    <a:pt x="64608" y="63546"/>
                  </a:lnTo>
                  <a:lnTo>
                    <a:pt x="64672" y="649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531332" y="4601671"/>
              <a:ext cx="38679" cy="44292"/>
            </a:xfrm>
            <a:custGeom>
              <a:avLst/>
              <a:pathLst>
                <a:path w="38679" h="44292">
                  <a:moveTo>
                    <a:pt x="38679" y="21838"/>
                  </a:moveTo>
                  <a:lnTo>
                    <a:pt x="38666" y="20848"/>
                  </a:lnTo>
                  <a:lnTo>
                    <a:pt x="38629" y="19877"/>
                  </a:lnTo>
                  <a:lnTo>
                    <a:pt x="38568" y="18926"/>
                  </a:lnTo>
                  <a:lnTo>
                    <a:pt x="38482" y="17993"/>
                  </a:lnTo>
                  <a:lnTo>
                    <a:pt x="38371" y="17080"/>
                  </a:lnTo>
                  <a:lnTo>
                    <a:pt x="38235" y="16186"/>
                  </a:lnTo>
                  <a:lnTo>
                    <a:pt x="38075" y="15311"/>
                  </a:lnTo>
                  <a:lnTo>
                    <a:pt x="37890" y="14455"/>
                  </a:lnTo>
                  <a:lnTo>
                    <a:pt x="37681" y="13619"/>
                  </a:lnTo>
                  <a:lnTo>
                    <a:pt x="37447" y="12801"/>
                  </a:lnTo>
                  <a:lnTo>
                    <a:pt x="37188" y="12006"/>
                  </a:lnTo>
                  <a:lnTo>
                    <a:pt x="36904" y="11235"/>
                  </a:lnTo>
                  <a:lnTo>
                    <a:pt x="36596" y="10489"/>
                  </a:lnTo>
                  <a:lnTo>
                    <a:pt x="36264" y="9767"/>
                  </a:lnTo>
                  <a:lnTo>
                    <a:pt x="35906" y="9070"/>
                  </a:lnTo>
                  <a:lnTo>
                    <a:pt x="35524" y="8398"/>
                  </a:lnTo>
                  <a:lnTo>
                    <a:pt x="35118" y="7750"/>
                  </a:lnTo>
                  <a:lnTo>
                    <a:pt x="34686" y="7127"/>
                  </a:lnTo>
                  <a:lnTo>
                    <a:pt x="34230" y="6529"/>
                  </a:lnTo>
                  <a:lnTo>
                    <a:pt x="33750" y="5955"/>
                  </a:lnTo>
                  <a:lnTo>
                    <a:pt x="33245" y="5394"/>
                  </a:lnTo>
                  <a:lnTo>
                    <a:pt x="32717" y="4860"/>
                  </a:lnTo>
                  <a:lnTo>
                    <a:pt x="32166" y="4353"/>
                  </a:lnTo>
                  <a:lnTo>
                    <a:pt x="31592" y="3874"/>
                  </a:lnTo>
                  <a:lnTo>
                    <a:pt x="30994" y="3422"/>
                  </a:lnTo>
                  <a:lnTo>
                    <a:pt x="30373" y="2998"/>
                  </a:lnTo>
                  <a:lnTo>
                    <a:pt x="29729" y="2601"/>
                  </a:lnTo>
                  <a:lnTo>
                    <a:pt x="29062" y="2231"/>
                  </a:lnTo>
                  <a:lnTo>
                    <a:pt x="28371" y="1889"/>
                  </a:lnTo>
                  <a:lnTo>
                    <a:pt x="27657" y="1574"/>
                  </a:lnTo>
                  <a:lnTo>
                    <a:pt x="26920" y="1275"/>
                  </a:lnTo>
                  <a:lnTo>
                    <a:pt x="26159" y="1007"/>
                  </a:lnTo>
                  <a:lnTo>
                    <a:pt x="25375" y="771"/>
                  </a:lnTo>
                  <a:lnTo>
                    <a:pt x="24568" y="566"/>
                  </a:lnTo>
                  <a:lnTo>
                    <a:pt x="23738" y="393"/>
                  </a:lnTo>
                  <a:lnTo>
                    <a:pt x="22884" y="251"/>
                  </a:lnTo>
                  <a:lnTo>
                    <a:pt x="22007" y="141"/>
                  </a:lnTo>
                  <a:lnTo>
                    <a:pt x="21107" y="62"/>
                  </a:lnTo>
                  <a:lnTo>
                    <a:pt x="20183" y="15"/>
                  </a:lnTo>
                  <a:lnTo>
                    <a:pt x="19236" y="0"/>
                  </a:lnTo>
                  <a:lnTo>
                    <a:pt x="18565" y="10"/>
                  </a:lnTo>
                  <a:lnTo>
                    <a:pt x="17892" y="41"/>
                  </a:lnTo>
                  <a:lnTo>
                    <a:pt x="17218" y="92"/>
                  </a:lnTo>
                  <a:lnTo>
                    <a:pt x="16542" y="164"/>
                  </a:lnTo>
                  <a:lnTo>
                    <a:pt x="15865" y="256"/>
                  </a:lnTo>
                  <a:lnTo>
                    <a:pt x="15186" y="369"/>
                  </a:lnTo>
                  <a:lnTo>
                    <a:pt x="14507" y="503"/>
                  </a:lnTo>
                  <a:lnTo>
                    <a:pt x="13825" y="657"/>
                  </a:lnTo>
                  <a:lnTo>
                    <a:pt x="13143" y="831"/>
                  </a:lnTo>
                  <a:lnTo>
                    <a:pt x="12459" y="1026"/>
                  </a:lnTo>
                  <a:lnTo>
                    <a:pt x="11781" y="1231"/>
                  </a:lnTo>
                  <a:lnTo>
                    <a:pt x="11114" y="1462"/>
                  </a:lnTo>
                  <a:lnTo>
                    <a:pt x="10461" y="1719"/>
                  </a:lnTo>
                  <a:lnTo>
                    <a:pt x="9819" y="2001"/>
                  </a:lnTo>
                  <a:lnTo>
                    <a:pt x="9190" y="2310"/>
                  </a:lnTo>
                  <a:lnTo>
                    <a:pt x="8573" y="2645"/>
                  </a:lnTo>
                  <a:lnTo>
                    <a:pt x="7969" y="3006"/>
                  </a:lnTo>
                  <a:lnTo>
                    <a:pt x="7377" y="3392"/>
                  </a:lnTo>
                  <a:lnTo>
                    <a:pt x="6797" y="3805"/>
                  </a:lnTo>
                  <a:lnTo>
                    <a:pt x="6229" y="4244"/>
                  </a:lnTo>
                  <a:lnTo>
                    <a:pt x="5691" y="4696"/>
                  </a:lnTo>
                  <a:lnTo>
                    <a:pt x="5172" y="5178"/>
                  </a:lnTo>
                  <a:lnTo>
                    <a:pt x="4673" y="5688"/>
                  </a:lnTo>
                  <a:lnTo>
                    <a:pt x="4192" y="6227"/>
                  </a:lnTo>
                  <a:lnTo>
                    <a:pt x="3731" y="6794"/>
                  </a:lnTo>
                  <a:lnTo>
                    <a:pt x="3288" y="7390"/>
                  </a:lnTo>
                  <a:lnTo>
                    <a:pt x="2865" y="8015"/>
                  </a:lnTo>
                  <a:lnTo>
                    <a:pt x="2461" y="8669"/>
                  </a:lnTo>
                  <a:lnTo>
                    <a:pt x="2077" y="9352"/>
                  </a:lnTo>
                  <a:lnTo>
                    <a:pt x="1711" y="10063"/>
                  </a:lnTo>
                  <a:lnTo>
                    <a:pt x="1386" y="10804"/>
                  </a:lnTo>
                  <a:lnTo>
                    <a:pt x="1095" y="11577"/>
                  </a:lnTo>
                  <a:lnTo>
                    <a:pt x="838" y="12382"/>
                  </a:lnTo>
                  <a:lnTo>
                    <a:pt x="616" y="13218"/>
                  </a:lnTo>
                  <a:lnTo>
                    <a:pt x="427" y="14085"/>
                  </a:lnTo>
                  <a:lnTo>
                    <a:pt x="273" y="14984"/>
                  </a:lnTo>
                  <a:lnTo>
                    <a:pt x="154" y="15914"/>
                  </a:lnTo>
                  <a:lnTo>
                    <a:pt x="68" y="16876"/>
                  </a:lnTo>
                  <a:lnTo>
                    <a:pt x="17" y="17869"/>
                  </a:lnTo>
                  <a:lnTo>
                    <a:pt x="0" y="18894"/>
                  </a:lnTo>
                  <a:lnTo>
                    <a:pt x="13" y="19955"/>
                  </a:lnTo>
                  <a:lnTo>
                    <a:pt x="54" y="21003"/>
                  </a:lnTo>
                  <a:lnTo>
                    <a:pt x="123" y="22036"/>
                  </a:lnTo>
                  <a:lnTo>
                    <a:pt x="219" y="23056"/>
                  </a:lnTo>
                  <a:lnTo>
                    <a:pt x="342" y="24063"/>
                  </a:lnTo>
                  <a:lnTo>
                    <a:pt x="492" y="25055"/>
                  </a:lnTo>
                  <a:lnTo>
                    <a:pt x="670" y="26034"/>
                  </a:lnTo>
                  <a:lnTo>
                    <a:pt x="876" y="27000"/>
                  </a:lnTo>
                  <a:lnTo>
                    <a:pt x="1109" y="27951"/>
                  </a:lnTo>
                  <a:lnTo>
                    <a:pt x="1369" y="28889"/>
                  </a:lnTo>
                  <a:lnTo>
                    <a:pt x="1654" y="29795"/>
                  </a:lnTo>
                  <a:lnTo>
                    <a:pt x="1963" y="30677"/>
                  </a:lnTo>
                  <a:lnTo>
                    <a:pt x="2295" y="31536"/>
                  </a:lnTo>
                  <a:lnTo>
                    <a:pt x="2650" y="32372"/>
                  </a:lnTo>
                  <a:lnTo>
                    <a:pt x="3029" y="33185"/>
                  </a:lnTo>
                  <a:lnTo>
                    <a:pt x="3431" y="33974"/>
                  </a:lnTo>
                  <a:lnTo>
                    <a:pt x="3856" y="34740"/>
                  </a:lnTo>
                  <a:lnTo>
                    <a:pt x="4304" y="35483"/>
                  </a:lnTo>
                  <a:lnTo>
                    <a:pt x="4776" y="36203"/>
                  </a:lnTo>
                  <a:lnTo>
                    <a:pt x="5271" y="36899"/>
                  </a:lnTo>
                  <a:lnTo>
                    <a:pt x="5801" y="37569"/>
                  </a:lnTo>
                  <a:lnTo>
                    <a:pt x="6352" y="38211"/>
                  </a:lnTo>
                  <a:lnTo>
                    <a:pt x="6924" y="38823"/>
                  </a:lnTo>
                  <a:lnTo>
                    <a:pt x="7516" y="39407"/>
                  </a:lnTo>
                  <a:lnTo>
                    <a:pt x="8129" y="39962"/>
                  </a:lnTo>
                  <a:lnTo>
                    <a:pt x="8762" y="40489"/>
                  </a:lnTo>
                  <a:lnTo>
                    <a:pt x="9416" y="40987"/>
                  </a:lnTo>
                  <a:lnTo>
                    <a:pt x="10090" y="41455"/>
                  </a:lnTo>
                  <a:lnTo>
                    <a:pt x="10785" y="41896"/>
                  </a:lnTo>
                  <a:lnTo>
                    <a:pt x="11501" y="42307"/>
                  </a:lnTo>
                  <a:lnTo>
                    <a:pt x="12235" y="42684"/>
                  </a:lnTo>
                  <a:lnTo>
                    <a:pt x="12988" y="43022"/>
                  </a:lnTo>
                  <a:lnTo>
                    <a:pt x="13758" y="43320"/>
                  </a:lnTo>
                  <a:lnTo>
                    <a:pt x="14546" y="43578"/>
                  </a:lnTo>
                  <a:lnTo>
                    <a:pt x="15351" y="43796"/>
                  </a:lnTo>
                  <a:lnTo>
                    <a:pt x="16175" y="43975"/>
                  </a:lnTo>
                  <a:lnTo>
                    <a:pt x="17016" y="44114"/>
                  </a:lnTo>
                  <a:lnTo>
                    <a:pt x="17875" y="44213"/>
                  </a:lnTo>
                  <a:lnTo>
                    <a:pt x="18752" y="44273"/>
                  </a:lnTo>
                  <a:lnTo>
                    <a:pt x="19647" y="44292"/>
                  </a:lnTo>
                  <a:lnTo>
                    <a:pt x="20528" y="44277"/>
                  </a:lnTo>
                  <a:lnTo>
                    <a:pt x="21389" y="44232"/>
                  </a:lnTo>
                  <a:lnTo>
                    <a:pt x="22231" y="44157"/>
                  </a:lnTo>
                  <a:lnTo>
                    <a:pt x="23054" y="44051"/>
                  </a:lnTo>
                  <a:lnTo>
                    <a:pt x="23857" y="43916"/>
                  </a:lnTo>
                  <a:lnTo>
                    <a:pt x="24642" y="43750"/>
                  </a:lnTo>
                  <a:lnTo>
                    <a:pt x="25407" y="43554"/>
                  </a:lnTo>
                  <a:lnTo>
                    <a:pt x="26154" y="43328"/>
                  </a:lnTo>
                  <a:lnTo>
                    <a:pt x="26881" y="43072"/>
                  </a:lnTo>
                  <a:lnTo>
                    <a:pt x="27588" y="42786"/>
                  </a:lnTo>
                  <a:lnTo>
                    <a:pt x="28289" y="42458"/>
                  </a:lnTo>
                  <a:lnTo>
                    <a:pt x="28969" y="42104"/>
                  </a:lnTo>
                  <a:lnTo>
                    <a:pt x="29626" y="41725"/>
                  </a:lnTo>
                  <a:lnTo>
                    <a:pt x="30261" y="41319"/>
                  </a:lnTo>
                  <a:lnTo>
                    <a:pt x="30874" y="40887"/>
                  </a:lnTo>
                  <a:lnTo>
                    <a:pt x="31466" y="40429"/>
                  </a:lnTo>
                  <a:lnTo>
                    <a:pt x="32036" y="39945"/>
                  </a:lnTo>
                  <a:lnTo>
                    <a:pt x="32583" y="39435"/>
                  </a:lnTo>
                  <a:lnTo>
                    <a:pt x="33109" y="38899"/>
                  </a:lnTo>
                  <a:lnTo>
                    <a:pt x="33613" y="38336"/>
                  </a:lnTo>
                  <a:lnTo>
                    <a:pt x="34094" y="37735"/>
                  </a:lnTo>
                  <a:lnTo>
                    <a:pt x="34552" y="37110"/>
                  </a:lnTo>
                  <a:lnTo>
                    <a:pt x="34987" y="36459"/>
                  </a:lnTo>
                  <a:lnTo>
                    <a:pt x="35398" y="35784"/>
                  </a:lnTo>
                  <a:lnTo>
                    <a:pt x="35786" y="35085"/>
                  </a:lnTo>
                  <a:lnTo>
                    <a:pt x="36151" y="34360"/>
                  </a:lnTo>
                  <a:lnTo>
                    <a:pt x="36493" y="33611"/>
                  </a:lnTo>
                  <a:lnTo>
                    <a:pt x="36811" y="32838"/>
                  </a:lnTo>
                  <a:lnTo>
                    <a:pt x="37106" y="32040"/>
                  </a:lnTo>
                  <a:lnTo>
                    <a:pt x="37378" y="31217"/>
                  </a:lnTo>
                  <a:lnTo>
                    <a:pt x="37625" y="30371"/>
                  </a:lnTo>
                  <a:lnTo>
                    <a:pt x="37846" y="29505"/>
                  </a:lnTo>
                  <a:lnTo>
                    <a:pt x="38041" y="28619"/>
                  </a:lnTo>
                  <a:lnTo>
                    <a:pt x="38211" y="27712"/>
                  </a:lnTo>
                  <a:lnTo>
                    <a:pt x="38354" y="26784"/>
                  </a:lnTo>
                  <a:lnTo>
                    <a:pt x="38471" y="25836"/>
                  </a:lnTo>
                  <a:lnTo>
                    <a:pt x="38562" y="24867"/>
                  </a:lnTo>
                  <a:lnTo>
                    <a:pt x="38627" y="23878"/>
                  </a:lnTo>
                  <a:lnTo>
                    <a:pt x="38666" y="228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664896" y="4593935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614168" y="455806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593699" y="4557241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674959" y="4601534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603762" y="456463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125187" y="2139936"/>
              <a:ext cx="65788" cy="99265"/>
            </a:xfrm>
            <a:custGeom>
              <a:avLst/>
              <a:pathLst>
                <a:path w="65788" h="99265">
                  <a:moveTo>
                    <a:pt x="65788" y="70991"/>
                  </a:moveTo>
                  <a:lnTo>
                    <a:pt x="65769" y="72214"/>
                  </a:lnTo>
                  <a:lnTo>
                    <a:pt x="65709" y="73418"/>
                  </a:lnTo>
                  <a:lnTo>
                    <a:pt x="65610" y="74602"/>
                  </a:lnTo>
                  <a:lnTo>
                    <a:pt x="65471" y="75767"/>
                  </a:lnTo>
                  <a:lnTo>
                    <a:pt x="65292" y="76913"/>
                  </a:lnTo>
                  <a:lnTo>
                    <a:pt x="65074" y="78040"/>
                  </a:lnTo>
                  <a:lnTo>
                    <a:pt x="64816" y="79148"/>
                  </a:lnTo>
                  <a:lnTo>
                    <a:pt x="64518" y="80236"/>
                  </a:lnTo>
                  <a:lnTo>
                    <a:pt x="64180" y="81305"/>
                  </a:lnTo>
                  <a:lnTo>
                    <a:pt x="63803" y="82356"/>
                  </a:lnTo>
                  <a:lnTo>
                    <a:pt x="63399" y="83369"/>
                  </a:lnTo>
                  <a:lnTo>
                    <a:pt x="62952" y="84355"/>
                  </a:lnTo>
                  <a:lnTo>
                    <a:pt x="62462" y="85313"/>
                  </a:lnTo>
                  <a:lnTo>
                    <a:pt x="61930" y="86244"/>
                  </a:lnTo>
                  <a:lnTo>
                    <a:pt x="61356" y="87148"/>
                  </a:lnTo>
                  <a:lnTo>
                    <a:pt x="60739" y="88024"/>
                  </a:lnTo>
                  <a:lnTo>
                    <a:pt x="60080" y="88873"/>
                  </a:lnTo>
                  <a:lnTo>
                    <a:pt x="59378" y="89694"/>
                  </a:lnTo>
                  <a:lnTo>
                    <a:pt x="58634" y="90488"/>
                  </a:lnTo>
                  <a:lnTo>
                    <a:pt x="57847" y="91255"/>
                  </a:lnTo>
                  <a:lnTo>
                    <a:pt x="57031" y="91992"/>
                  </a:lnTo>
                  <a:lnTo>
                    <a:pt x="56169" y="92696"/>
                  </a:lnTo>
                  <a:lnTo>
                    <a:pt x="55262" y="93366"/>
                  </a:lnTo>
                  <a:lnTo>
                    <a:pt x="54309" y="94005"/>
                  </a:lnTo>
                  <a:lnTo>
                    <a:pt x="53312" y="94610"/>
                  </a:lnTo>
                  <a:lnTo>
                    <a:pt x="52269" y="95182"/>
                  </a:lnTo>
                  <a:lnTo>
                    <a:pt x="51181" y="95721"/>
                  </a:lnTo>
                  <a:lnTo>
                    <a:pt x="50048" y="96228"/>
                  </a:lnTo>
                  <a:lnTo>
                    <a:pt x="48870" y="96702"/>
                  </a:lnTo>
                  <a:lnTo>
                    <a:pt x="47647" y="97143"/>
                  </a:lnTo>
                  <a:lnTo>
                    <a:pt x="46378" y="97546"/>
                  </a:lnTo>
                  <a:lnTo>
                    <a:pt x="45065" y="97907"/>
                  </a:lnTo>
                  <a:lnTo>
                    <a:pt x="43706" y="98225"/>
                  </a:lnTo>
                  <a:lnTo>
                    <a:pt x="42302" y="98501"/>
                  </a:lnTo>
                  <a:lnTo>
                    <a:pt x="40852" y="98734"/>
                  </a:lnTo>
                  <a:lnTo>
                    <a:pt x="39358" y="98925"/>
                  </a:lnTo>
                  <a:lnTo>
                    <a:pt x="37818" y="99074"/>
                  </a:lnTo>
                  <a:lnTo>
                    <a:pt x="36233" y="99180"/>
                  </a:lnTo>
                  <a:lnTo>
                    <a:pt x="34603" y="99244"/>
                  </a:lnTo>
                  <a:lnTo>
                    <a:pt x="32928" y="99265"/>
                  </a:lnTo>
                  <a:lnTo>
                    <a:pt x="31253" y="99244"/>
                  </a:lnTo>
                  <a:lnTo>
                    <a:pt x="29623" y="99180"/>
                  </a:lnTo>
                  <a:lnTo>
                    <a:pt x="28038" y="99074"/>
                  </a:lnTo>
                  <a:lnTo>
                    <a:pt x="26499" y="98925"/>
                  </a:lnTo>
                  <a:lnTo>
                    <a:pt x="25004" y="98734"/>
                  </a:lnTo>
                  <a:lnTo>
                    <a:pt x="23555" y="98501"/>
                  </a:lnTo>
                  <a:lnTo>
                    <a:pt x="22151" y="98225"/>
                  </a:lnTo>
                  <a:lnTo>
                    <a:pt x="20792" y="97907"/>
                  </a:lnTo>
                  <a:lnTo>
                    <a:pt x="19478" y="97546"/>
                  </a:lnTo>
                  <a:lnTo>
                    <a:pt x="18210" y="97143"/>
                  </a:lnTo>
                  <a:lnTo>
                    <a:pt x="16998" y="96702"/>
                  </a:lnTo>
                  <a:lnTo>
                    <a:pt x="15827" y="96231"/>
                  </a:lnTo>
                  <a:lnTo>
                    <a:pt x="14698" y="95728"/>
                  </a:lnTo>
                  <a:lnTo>
                    <a:pt x="13609" y="95193"/>
                  </a:lnTo>
                  <a:lnTo>
                    <a:pt x="12562" y="94627"/>
                  </a:lnTo>
                  <a:lnTo>
                    <a:pt x="11555" y="94029"/>
                  </a:lnTo>
                  <a:lnTo>
                    <a:pt x="10590" y="93400"/>
                  </a:lnTo>
                  <a:lnTo>
                    <a:pt x="9666" y="92739"/>
                  </a:lnTo>
                  <a:lnTo>
                    <a:pt x="8783" y="92047"/>
                  </a:lnTo>
                  <a:lnTo>
                    <a:pt x="7941" y="91324"/>
                  </a:lnTo>
                  <a:lnTo>
                    <a:pt x="7153" y="90557"/>
                  </a:lnTo>
                  <a:lnTo>
                    <a:pt x="6407" y="89763"/>
                  </a:lnTo>
                  <a:lnTo>
                    <a:pt x="5702" y="88941"/>
                  </a:lnTo>
                  <a:lnTo>
                    <a:pt x="5038" y="88092"/>
                  </a:lnTo>
                  <a:lnTo>
                    <a:pt x="4415" y="87216"/>
                  </a:lnTo>
                  <a:lnTo>
                    <a:pt x="3833" y="86312"/>
                  </a:lnTo>
                  <a:lnTo>
                    <a:pt x="3292" y="85381"/>
                  </a:lnTo>
                  <a:lnTo>
                    <a:pt x="2793" y="84423"/>
                  </a:lnTo>
                  <a:lnTo>
                    <a:pt x="2334" y="83437"/>
                  </a:lnTo>
                  <a:lnTo>
                    <a:pt x="1916" y="82424"/>
                  </a:lnTo>
                  <a:lnTo>
                    <a:pt x="1552" y="81375"/>
                  </a:lnTo>
                  <a:lnTo>
                    <a:pt x="1226" y="80307"/>
                  </a:lnTo>
                  <a:lnTo>
                    <a:pt x="939" y="79222"/>
                  </a:lnTo>
                  <a:lnTo>
                    <a:pt x="690" y="78119"/>
                  </a:lnTo>
                  <a:lnTo>
                    <a:pt x="479" y="76999"/>
                  </a:lnTo>
                  <a:lnTo>
                    <a:pt x="306" y="75860"/>
                  </a:lnTo>
                  <a:lnTo>
                    <a:pt x="172" y="74704"/>
                  </a:lnTo>
                  <a:lnTo>
                    <a:pt x="76" y="73530"/>
                  </a:lnTo>
                  <a:lnTo>
                    <a:pt x="19" y="72338"/>
                  </a:lnTo>
                  <a:lnTo>
                    <a:pt x="0" y="71128"/>
                  </a:lnTo>
                  <a:lnTo>
                    <a:pt x="15" y="70086"/>
                  </a:lnTo>
                  <a:lnTo>
                    <a:pt x="62" y="69066"/>
                  </a:lnTo>
                  <a:lnTo>
                    <a:pt x="141" y="68070"/>
                  </a:lnTo>
                  <a:lnTo>
                    <a:pt x="251" y="67097"/>
                  </a:lnTo>
                  <a:lnTo>
                    <a:pt x="393" y="66148"/>
                  </a:lnTo>
                  <a:lnTo>
                    <a:pt x="566" y="65222"/>
                  </a:lnTo>
                  <a:lnTo>
                    <a:pt x="771" y="64319"/>
                  </a:lnTo>
                  <a:lnTo>
                    <a:pt x="1007" y="63439"/>
                  </a:lnTo>
                  <a:lnTo>
                    <a:pt x="1275" y="62583"/>
                  </a:lnTo>
                  <a:lnTo>
                    <a:pt x="1574" y="61749"/>
                  </a:lnTo>
                  <a:lnTo>
                    <a:pt x="1913" y="60940"/>
                  </a:lnTo>
                  <a:lnTo>
                    <a:pt x="2272" y="60153"/>
                  </a:lnTo>
                  <a:lnTo>
                    <a:pt x="2652" y="59390"/>
                  </a:lnTo>
                  <a:lnTo>
                    <a:pt x="3053" y="58650"/>
                  </a:lnTo>
                  <a:lnTo>
                    <a:pt x="3474" y="57933"/>
                  </a:lnTo>
                  <a:lnTo>
                    <a:pt x="3915" y="57239"/>
                  </a:lnTo>
                  <a:lnTo>
                    <a:pt x="4377" y="56569"/>
                  </a:lnTo>
                  <a:lnTo>
                    <a:pt x="4860" y="55922"/>
                  </a:lnTo>
                  <a:lnTo>
                    <a:pt x="5363" y="55299"/>
                  </a:lnTo>
                  <a:lnTo>
                    <a:pt x="5887" y="54698"/>
                  </a:lnTo>
                  <a:lnTo>
                    <a:pt x="6441" y="54108"/>
                  </a:lnTo>
                  <a:lnTo>
                    <a:pt x="7010" y="53543"/>
                  </a:lnTo>
                  <a:lnTo>
                    <a:pt x="7592" y="53002"/>
                  </a:lnTo>
                  <a:lnTo>
                    <a:pt x="8187" y="52486"/>
                  </a:lnTo>
                  <a:lnTo>
                    <a:pt x="8796" y="51994"/>
                  </a:lnTo>
                  <a:lnTo>
                    <a:pt x="9419" y="51527"/>
                  </a:lnTo>
                  <a:lnTo>
                    <a:pt x="10056" y="51085"/>
                  </a:lnTo>
                  <a:lnTo>
                    <a:pt x="10706" y="50667"/>
                  </a:lnTo>
                  <a:lnTo>
                    <a:pt x="11371" y="50274"/>
                  </a:lnTo>
                  <a:lnTo>
                    <a:pt x="12048" y="49906"/>
                  </a:lnTo>
                  <a:lnTo>
                    <a:pt x="12749" y="49549"/>
                  </a:lnTo>
                  <a:lnTo>
                    <a:pt x="13453" y="49216"/>
                  </a:lnTo>
                  <a:lnTo>
                    <a:pt x="14162" y="48908"/>
                  </a:lnTo>
                  <a:lnTo>
                    <a:pt x="14874" y="48624"/>
                  </a:lnTo>
                  <a:lnTo>
                    <a:pt x="15591" y="48366"/>
                  </a:lnTo>
                  <a:lnTo>
                    <a:pt x="16312" y="48132"/>
                  </a:lnTo>
                  <a:lnTo>
                    <a:pt x="17037" y="47922"/>
                  </a:lnTo>
                  <a:lnTo>
                    <a:pt x="17766" y="47737"/>
                  </a:lnTo>
                  <a:lnTo>
                    <a:pt x="18499" y="47577"/>
                  </a:lnTo>
                  <a:lnTo>
                    <a:pt x="19236" y="47442"/>
                  </a:lnTo>
                  <a:lnTo>
                    <a:pt x="19236" y="47168"/>
                  </a:lnTo>
                  <a:lnTo>
                    <a:pt x="18437" y="46964"/>
                  </a:lnTo>
                  <a:lnTo>
                    <a:pt x="17654" y="46738"/>
                  </a:lnTo>
                  <a:lnTo>
                    <a:pt x="16887" y="46488"/>
                  </a:lnTo>
                  <a:lnTo>
                    <a:pt x="16137" y="46215"/>
                  </a:lnTo>
                  <a:lnTo>
                    <a:pt x="15403" y="45918"/>
                  </a:lnTo>
                  <a:lnTo>
                    <a:pt x="14685" y="45599"/>
                  </a:lnTo>
                  <a:lnTo>
                    <a:pt x="13984" y="45256"/>
                  </a:lnTo>
                  <a:lnTo>
                    <a:pt x="13300" y="44889"/>
                  </a:lnTo>
                  <a:lnTo>
                    <a:pt x="12632" y="44500"/>
                  </a:lnTo>
                  <a:lnTo>
                    <a:pt x="11980" y="44087"/>
                  </a:lnTo>
                  <a:lnTo>
                    <a:pt x="11360" y="43654"/>
                  </a:lnTo>
                  <a:lnTo>
                    <a:pt x="10758" y="43205"/>
                  </a:lnTo>
                  <a:lnTo>
                    <a:pt x="10177" y="42740"/>
                  </a:lnTo>
                  <a:lnTo>
                    <a:pt x="9614" y="42258"/>
                  </a:lnTo>
                  <a:lnTo>
                    <a:pt x="9070" y="41759"/>
                  </a:lnTo>
                  <a:lnTo>
                    <a:pt x="8546" y="41245"/>
                  </a:lnTo>
                  <a:lnTo>
                    <a:pt x="8041" y="40713"/>
                  </a:lnTo>
                  <a:lnTo>
                    <a:pt x="7555" y="40166"/>
                  </a:lnTo>
                  <a:lnTo>
                    <a:pt x="7088" y="39602"/>
                  </a:lnTo>
                  <a:lnTo>
                    <a:pt x="6640" y="39021"/>
                  </a:lnTo>
                  <a:lnTo>
                    <a:pt x="6225" y="38412"/>
                  </a:lnTo>
                  <a:lnTo>
                    <a:pt x="5829" y="37792"/>
                  </a:lnTo>
                  <a:lnTo>
                    <a:pt x="5453" y="37158"/>
                  </a:lnTo>
                  <a:lnTo>
                    <a:pt x="5096" y="36513"/>
                  </a:lnTo>
                  <a:lnTo>
                    <a:pt x="4757" y="35855"/>
                  </a:lnTo>
                  <a:lnTo>
                    <a:pt x="4438" y="35185"/>
                  </a:lnTo>
                  <a:lnTo>
                    <a:pt x="4139" y="34502"/>
                  </a:lnTo>
                  <a:lnTo>
                    <a:pt x="3858" y="33807"/>
                  </a:lnTo>
                  <a:lnTo>
                    <a:pt x="3596" y="33100"/>
                  </a:lnTo>
                  <a:lnTo>
                    <a:pt x="3354" y="32381"/>
                  </a:lnTo>
                  <a:lnTo>
                    <a:pt x="3146" y="31651"/>
                  </a:lnTo>
                  <a:lnTo>
                    <a:pt x="2960" y="30913"/>
                  </a:lnTo>
                  <a:lnTo>
                    <a:pt x="2795" y="30167"/>
                  </a:lnTo>
                  <a:lnTo>
                    <a:pt x="2653" y="29412"/>
                  </a:lnTo>
                  <a:lnTo>
                    <a:pt x="2532" y="28650"/>
                  </a:lnTo>
                  <a:lnTo>
                    <a:pt x="2434" y="27879"/>
                  </a:lnTo>
                  <a:lnTo>
                    <a:pt x="2357" y="27100"/>
                  </a:lnTo>
                  <a:lnTo>
                    <a:pt x="2302" y="26312"/>
                  </a:lnTo>
                  <a:lnTo>
                    <a:pt x="2270" y="25517"/>
                  </a:lnTo>
                  <a:lnTo>
                    <a:pt x="2259" y="24713"/>
                  </a:lnTo>
                  <a:lnTo>
                    <a:pt x="2278" y="23706"/>
                  </a:lnTo>
                  <a:lnTo>
                    <a:pt x="2335" y="22711"/>
                  </a:lnTo>
                  <a:lnTo>
                    <a:pt x="2431" y="21729"/>
                  </a:lnTo>
                  <a:lnTo>
                    <a:pt x="2565" y="20759"/>
                  </a:lnTo>
                  <a:lnTo>
                    <a:pt x="2738" y="19801"/>
                  </a:lnTo>
                  <a:lnTo>
                    <a:pt x="2949" y="18856"/>
                  </a:lnTo>
                  <a:lnTo>
                    <a:pt x="3198" y="17923"/>
                  </a:lnTo>
                  <a:lnTo>
                    <a:pt x="3485" y="17002"/>
                  </a:lnTo>
                  <a:lnTo>
                    <a:pt x="3811" y="16093"/>
                  </a:lnTo>
                  <a:lnTo>
                    <a:pt x="4175" y="15197"/>
                  </a:lnTo>
                  <a:lnTo>
                    <a:pt x="4591" y="14305"/>
                  </a:lnTo>
                  <a:lnTo>
                    <a:pt x="5044" y="13437"/>
                  </a:lnTo>
                  <a:lnTo>
                    <a:pt x="5533" y="12591"/>
                  </a:lnTo>
                  <a:lnTo>
                    <a:pt x="6059" y="11769"/>
                  </a:lnTo>
                  <a:lnTo>
                    <a:pt x="6623" y="10970"/>
                  </a:lnTo>
                  <a:lnTo>
                    <a:pt x="7223" y="10194"/>
                  </a:lnTo>
                  <a:lnTo>
                    <a:pt x="7861" y="9442"/>
                  </a:lnTo>
                  <a:lnTo>
                    <a:pt x="8535" y="8713"/>
                  </a:lnTo>
                  <a:lnTo>
                    <a:pt x="9246" y="8007"/>
                  </a:lnTo>
                  <a:lnTo>
                    <a:pt x="9994" y="7325"/>
                  </a:lnTo>
                  <a:lnTo>
                    <a:pt x="10780" y="6655"/>
                  </a:lnTo>
                  <a:lnTo>
                    <a:pt x="11602" y="6016"/>
                  </a:lnTo>
                  <a:lnTo>
                    <a:pt x="12461" y="5406"/>
                  </a:lnTo>
                  <a:lnTo>
                    <a:pt x="13357" y="4827"/>
                  </a:lnTo>
                  <a:lnTo>
                    <a:pt x="14290" y="4278"/>
                  </a:lnTo>
                  <a:lnTo>
                    <a:pt x="15260" y="3759"/>
                  </a:lnTo>
                  <a:lnTo>
                    <a:pt x="16267" y="3270"/>
                  </a:lnTo>
                  <a:lnTo>
                    <a:pt x="17311" y="2812"/>
                  </a:lnTo>
                  <a:lnTo>
                    <a:pt x="18392" y="2383"/>
                  </a:lnTo>
                  <a:lnTo>
                    <a:pt x="19510" y="1985"/>
                  </a:lnTo>
                  <a:lnTo>
                    <a:pt x="20664" y="1608"/>
                  </a:lnTo>
                  <a:lnTo>
                    <a:pt x="21854" y="1270"/>
                  </a:lnTo>
                  <a:lnTo>
                    <a:pt x="23080" y="972"/>
                  </a:lnTo>
                  <a:lnTo>
                    <a:pt x="24341" y="714"/>
                  </a:lnTo>
                  <a:lnTo>
                    <a:pt x="25637" y="496"/>
                  </a:lnTo>
                  <a:lnTo>
                    <a:pt x="26970" y="317"/>
                  </a:lnTo>
                  <a:lnTo>
                    <a:pt x="28337" y="178"/>
                  </a:lnTo>
                  <a:lnTo>
                    <a:pt x="29741" y="79"/>
                  </a:lnTo>
                  <a:lnTo>
                    <a:pt x="31180" y="19"/>
                  </a:lnTo>
                  <a:lnTo>
                    <a:pt x="32654" y="0"/>
                  </a:lnTo>
                  <a:lnTo>
                    <a:pt x="34208" y="19"/>
                  </a:lnTo>
                  <a:lnTo>
                    <a:pt x="35719" y="79"/>
                  </a:lnTo>
                  <a:lnTo>
                    <a:pt x="37187" y="178"/>
                  </a:lnTo>
                  <a:lnTo>
                    <a:pt x="38613" y="317"/>
                  </a:lnTo>
                  <a:lnTo>
                    <a:pt x="39997" y="496"/>
                  </a:lnTo>
                  <a:lnTo>
                    <a:pt x="41338" y="714"/>
                  </a:lnTo>
                  <a:lnTo>
                    <a:pt x="42636" y="972"/>
                  </a:lnTo>
                  <a:lnTo>
                    <a:pt x="43893" y="1270"/>
                  </a:lnTo>
                  <a:lnTo>
                    <a:pt x="45106" y="1608"/>
                  </a:lnTo>
                  <a:lnTo>
                    <a:pt x="46278" y="1985"/>
                  </a:lnTo>
                  <a:lnTo>
                    <a:pt x="47421" y="2396"/>
                  </a:lnTo>
                  <a:lnTo>
                    <a:pt x="48523" y="2836"/>
                  </a:lnTo>
                  <a:lnTo>
                    <a:pt x="49584" y="3305"/>
                  </a:lnTo>
                  <a:lnTo>
                    <a:pt x="50604" y="3803"/>
                  </a:lnTo>
                  <a:lnTo>
                    <a:pt x="51583" y="4330"/>
                  </a:lnTo>
                  <a:lnTo>
                    <a:pt x="52521" y="4885"/>
                  </a:lnTo>
                  <a:lnTo>
                    <a:pt x="53418" y="5469"/>
                  </a:lnTo>
                  <a:lnTo>
                    <a:pt x="54274" y="6081"/>
                  </a:lnTo>
                  <a:lnTo>
                    <a:pt x="55088" y="6723"/>
                  </a:lnTo>
                  <a:lnTo>
                    <a:pt x="55862" y="7393"/>
                  </a:lnTo>
                  <a:lnTo>
                    <a:pt x="56609" y="8076"/>
                  </a:lnTo>
                  <a:lnTo>
                    <a:pt x="57316" y="8781"/>
                  </a:lnTo>
                  <a:lnTo>
                    <a:pt x="57983" y="9510"/>
                  </a:lnTo>
                  <a:lnTo>
                    <a:pt x="58611" y="10263"/>
                  </a:lnTo>
                  <a:lnTo>
                    <a:pt x="59199" y="11038"/>
                  </a:lnTo>
                  <a:lnTo>
                    <a:pt x="59748" y="11837"/>
                  </a:lnTo>
                  <a:lnTo>
                    <a:pt x="60256" y="12660"/>
                  </a:lnTo>
                  <a:lnTo>
                    <a:pt x="60725" y="13505"/>
                  </a:lnTo>
                  <a:lnTo>
                    <a:pt x="61155" y="14374"/>
                  </a:lnTo>
                  <a:lnTo>
                    <a:pt x="61544" y="15266"/>
                  </a:lnTo>
                  <a:lnTo>
                    <a:pt x="61895" y="16175"/>
                  </a:lnTo>
                  <a:lnTo>
                    <a:pt x="62209" y="17095"/>
                  </a:lnTo>
                  <a:lnTo>
                    <a:pt x="62487" y="18026"/>
                  </a:lnTo>
                  <a:lnTo>
                    <a:pt x="62727" y="18968"/>
                  </a:lnTo>
                  <a:lnTo>
                    <a:pt x="62930" y="19921"/>
                  </a:lnTo>
                  <a:lnTo>
                    <a:pt x="63097" y="20885"/>
                  </a:lnTo>
                  <a:lnTo>
                    <a:pt x="63226" y="21860"/>
                  </a:lnTo>
                  <a:lnTo>
                    <a:pt x="63318" y="22846"/>
                  </a:lnTo>
                  <a:lnTo>
                    <a:pt x="63374" y="23842"/>
                  </a:lnTo>
                  <a:lnTo>
                    <a:pt x="63392" y="24850"/>
                  </a:lnTo>
                  <a:lnTo>
                    <a:pt x="63381" y="25641"/>
                  </a:lnTo>
                  <a:lnTo>
                    <a:pt x="63346" y="26425"/>
                  </a:lnTo>
                  <a:lnTo>
                    <a:pt x="63288" y="27202"/>
                  </a:lnTo>
                  <a:lnTo>
                    <a:pt x="63206" y="27972"/>
                  </a:lnTo>
                  <a:lnTo>
                    <a:pt x="63101" y="28735"/>
                  </a:lnTo>
                  <a:lnTo>
                    <a:pt x="62973" y="29492"/>
                  </a:lnTo>
                  <a:lnTo>
                    <a:pt x="62822" y="30241"/>
                  </a:lnTo>
                  <a:lnTo>
                    <a:pt x="62648" y="30984"/>
                  </a:lnTo>
                  <a:lnTo>
                    <a:pt x="62450" y="31720"/>
                  </a:lnTo>
                  <a:lnTo>
                    <a:pt x="62229" y="32449"/>
                  </a:lnTo>
                  <a:lnTo>
                    <a:pt x="61999" y="33169"/>
                  </a:lnTo>
                  <a:lnTo>
                    <a:pt x="61747" y="33876"/>
                  </a:lnTo>
                  <a:lnTo>
                    <a:pt x="61473" y="34571"/>
                  </a:lnTo>
                  <a:lnTo>
                    <a:pt x="61177" y="35253"/>
                  </a:lnTo>
                  <a:lnTo>
                    <a:pt x="60859" y="35923"/>
                  </a:lnTo>
                  <a:lnTo>
                    <a:pt x="60520" y="36581"/>
                  </a:lnTo>
                  <a:lnTo>
                    <a:pt x="60158" y="37227"/>
                  </a:lnTo>
                  <a:lnTo>
                    <a:pt x="59775" y="37860"/>
                  </a:lnTo>
                  <a:lnTo>
                    <a:pt x="59370" y="38481"/>
                  </a:lnTo>
                  <a:lnTo>
                    <a:pt x="58943" y="39090"/>
                  </a:lnTo>
                  <a:lnTo>
                    <a:pt x="58507" y="39670"/>
                  </a:lnTo>
                  <a:lnTo>
                    <a:pt x="58050" y="40234"/>
                  </a:lnTo>
                  <a:lnTo>
                    <a:pt x="57571" y="40782"/>
                  </a:lnTo>
                  <a:lnTo>
                    <a:pt x="57070" y="41313"/>
                  </a:lnTo>
                  <a:lnTo>
                    <a:pt x="56547" y="41828"/>
                  </a:lnTo>
                  <a:lnTo>
                    <a:pt x="56002" y="42326"/>
                  </a:lnTo>
                  <a:lnTo>
                    <a:pt x="55435" y="42808"/>
                  </a:lnTo>
                  <a:lnTo>
                    <a:pt x="54846" y="43274"/>
                  </a:lnTo>
                  <a:lnTo>
                    <a:pt x="54235" y="43723"/>
                  </a:lnTo>
                  <a:lnTo>
                    <a:pt x="53603" y="44155"/>
                  </a:lnTo>
                  <a:lnTo>
                    <a:pt x="52963" y="44554"/>
                  </a:lnTo>
                  <a:lnTo>
                    <a:pt x="52302" y="44928"/>
                  </a:lnTo>
                  <a:lnTo>
                    <a:pt x="51621" y="45277"/>
                  </a:lnTo>
                  <a:lnTo>
                    <a:pt x="50919" y="45601"/>
                  </a:lnTo>
                  <a:lnTo>
                    <a:pt x="50197" y="45901"/>
                  </a:lnTo>
                  <a:lnTo>
                    <a:pt x="49454" y="46176"/>
                  </a:lnTo>
                  <a:lnTo>
                    <a:pt x="48691" y="46427"/>
                  </a:lnTo>
                  <a:lnTo>
                    <a:pt x="47907" y="46653"/>
                  </a:lnTo>
                  <a:lnTo>
                    <a:pt x="47103" y="46854"/>
                  </a:lnTo>
                  <a:lnTo>
                    <a:pt x="46278" y="47031"/>
                  </a:lnTo>
                  <a:lnTo>
                    <a:pt x="46278" y="47305"/>
                  </a:lnTo>
                  <a:lnTo>
                    <a:pt x="47107" y="47453"/>
                  </a:lnTo>
                  <a:lnTo>
                    <a:pt x="47923" y="47625"/>
                  </a:lnTo>
                  <a:lnTo>
                    <a:pt x="48728" y="47820"/>
                  </a:lnTo>
                  <a:lnTo>
                    <a:pt x="49520" y="48038"/>
                  </a:lnTo>
                  <a:lnTo>
                    <a:pt x="50300" y="48280"/>
                  </a:lnTo>
                  <a:lnTo>
                    <a:pt x="51067" y="48545"/>
                  </a:lnTo>
                  <a:lnTo>
                    <a:pt x="51822" y="48833"/>
                  </a:lnTo>
                  <a:lnTo>
                    <a:pt x="52565" y="49145"/>
                  </a:lnTo>
                  <a:lnTo>
                    <a:pt x="53295" y="49480"/>
                  </a:lnTo>
                  <a:lnTo>
                    <a:pt x="54014" y="49838"/>
                  </a:lnTo>
                  <a:lnTo>
                    <a:pt x="54716" y="50206"/>
                  </a:lnTo>
                  <a:lnTo>
                    <a:pt x="55399" y="50599"/>
                  </a:lnTo>
                  <a:lnTo>
                    <a:pt x="56063" y="51016"/>
                  </a:lnTo>
                  <a:lnTo>
                    <a:pt x="56708" y="51459"/>
                  </a:lnTo>
                  <a:lnTo>
                    <a:pt x="57334" y="51926"/>
                  </a:lnTo>
                  <a:lnTo>
                    <a:pt x="57940" y="52417"/>
                  </a:lnTo>
                  <a:lnTo>
                    <a:pt x="58528" y="52933"/>
                  </a:lnTo>
                  <a:lnTo>
                    <a:pt x="59096" y="53474"/>
                  </a:lnTo>
                  <a:lnTo>
                    <a:pt x="59645" y="54040"/>
                  </a:lnTo>
                  <a:lnTo>
                    <a:pt x="60175" y="54630"/>
                  </a:lnTo>
                  <a:lnTo>
                    <a:pt x="60684" y="55230"/>
                  </a:lnTo>
                  <a:lnTo>
                    <a:pt x="61172" y="55854"/>
                  </a:lnTo>
                  <a:lnTo>
                    <a:pt x="61637" y="56501"/>
                  </a:lnTo>
                  <a:lnTo>
                    <a:pt x="62081" y="57171"/>
                  </a:lnTo>
                  <a:lnTo>
                    <a:pt x="62502" y="57864"/>
                  </a:lnTo>
                  <a:lnTo>
                    <a:pt x="62902" y="58581"/>
                  </a:lnTo>
                  <a:lnTo>
                    <a:pt x="63280" y="59321"/>
                  </a:lnTo>
                  <a:lnTo>
                    <a:pt x="63636" y="60084"/>
                  </a:lnTo>
                  <a:lnTo>
                    <a:pt x="63970" y="60871"/>
                  </a:lnTo>
                  <a:lnTo>
                    <a:pt x="64282" y="61681"/>
                  </a:lnTo>
                  <a:lnTo>
                    <a:pt x="64569" y="62513"/>
                  </a:lnTo>
                  <a:lnTo>
                    <a:pt x="64825" y="63368"/>
                  </a:lnTo>
                  <a:lnTo>
                    <a:pt x="65051" y="64244"/>
                  </a:lnTo>
                  <a:lnTo>
                    <a:pt x="65246" y="65142"/>
                  </a:lnTo>
                  <a:lnTo>
                    <a:pt x="65412" y="66062"/>
                  </a:lnTo>
                  <a:lnTo>
                    <a:pt x="65548" y="67004"/>
                  </a:lnTo>
                  <a:lnTo>
                    <a:pt x="65653" y="67968"/>
                  </a:lnTo>
                  <a:lnTo>
                    <a:pt x="65728" y="68954"/>
                  </a:lnTo>
                  <a:lnTo>
                    <a:pt x="65773" y="69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40043" y="2149110"/>
              <a:ext cx="35735" cy="33339"/>
            </a:xfrm>
            <a:custGeom>
              <a:avLst/>
              <a:pathLst>
                <a:path w="35735" h="33339">
                  <a:moveTo>
                    <a:pt x="35735" y="16361"/>
                  </a:moveTo>
                  <a:lnTo>
                    <a:pt x="35725" y="15642"/>
                  </a:lnTo>
                  <a:lnTo>
                    <a:pt x="35697" y="14934"/>
                  </a:lnTo>
                  <a:lnTo>
                    <a:pt x="35649" y="14240"/>
                  </a:lnTo>
                  <a:lnTo>
                    <a:pt x="35582" y="13557"/>
                  </a:lnTo>
                  <a:lnTo>
                    <a:pt x="35495" y="12887"/>
                  </a:lnTo>
                  <a:lnTo>
                    <a:pt x="35390" y="12229"/>
                  </a:lnTo>
                  <a:lnTo>
                    <a:pt x="35265" y="11583"/>
                  </a:lnTo>
                  <a:lnTo>
                    <a:pt x="35122" y="10950"/>
                  </a:lnTo>
                  <a:lnTo>
                    <a:pt x="34959" y="10329"/>
                  </a:lnTo>
                  <a:lnTo>
                    <a:pt x="34777" y="9721"/>
                  </a:lnTo>
                  <a:lnTo>
                    <a:pt x="34586" y="9127"/>
                  </a:lnTo>
                  <a:lnTo>
                    <a:pt x="34371" y="8551"/>
                  </a:lnTo>
                  <a:lnTo>
                    <a:pt x="34132" y="7993"/>
                  </a:lnTo>
                  <a:lnTo>
                    <a:pt x="33867" y="7453"/>
                  </a:lnTo>
                  <a:lnTo>
                    <a:pt x="33579" y="6931"/>
                  </a:lnTo>
                  <a:lnTo>
                    <a:pt x="33265" y="6426"/>
                  </a:lnTo>
                  <a:lnTo>
                    <a:pt x="32927" y="5940"/>
                  </a:lnTo>
                  <a:lnTo>
                    <a:pt x="32564" y="5471"/>
                  </a:lnTo>
                  <a:lnTo>
                    <a:pt x="32177" y="5020"/>
                  </a:lnTo>
                  <a:lnTo>
                    <a:pt x="31764" y="4586"/>
                  </a:lnTo>
                  <a:lnTo>
                    <a:pt x="31327" y="4158"/>
                  </a:lnTo>
                  <a:lnTo>
                    <a:pt x="30864" y="3751"/>
                  </a:lnTo>
                  <a:lnTo>
                    <a:pt x="30374" y="3364"/>
                  </a:lnTo>
                  <a:lnTo>
                    <a:pt x="29859" y="2998"/>
                  </a:lnTo>
                  <a:lnTo>
                    <a:pt x="29317" y="2652"/>
                  </a:lnTo>
                  <a:lnTo>
                    <a:pt x="28749" y="2327"/>
                  </a:lnTo>
                  <a:lnTo>
                    <a:pt x="28156" y="2022"/>
                  </a:lnTo>
                  <a:lnTo>
                    <a:pt x="27536" y="1738"/>
                  </a:lnTo>
                  <a:lnTo>
                    <a:pt x="26891" y="1475"/>
                  </a:lnTo>
                  <a:lnTo>
                    <a:pt x="26219" y="1232"/>
                  </a:lnTo>
                  <a:lnTo>
                    <a:pt x="25519" y="998"/>
                  </a:lnTo>
                  <a:lnTo>
                    <a:pt x="24787" y="788"/>
                  </a:lnTo>
                  <a:lnTo>
                    <a:pt x="24024" y="603"/>
                  </a:lnTo>
                  <a:lnTo>
                    <a:pt x="23229" y="443"/>
                  </a:lnTo>
                  <a:lnTo>
                    <a:pt x="22403" y="308"/>
                  </a:lnTo>
                  <a:lnTo>
                    <a:pt x="21545" y="197"/>
                  </a:lnTo>
                  <a:lnTo>
                    <a:pt x="20656" y="110"/>
                  </a:lnTo>
                  <a:lnTo>
                    <a:pt x="19735" y="49"/>
                  </a:lnTo>
                  <a:lnTo>
                    <a:pt x="18783" y="12"/>
                  </a:lnTo>
                  <a:lnTo>
                    <a:pt x="17799" y="0"/>
                  </a:lnTo>
                  <a:lnTo>
                    <a:pt x="16842" y="12"/>
                  </a:lnTo>
                  <a:lnTo>
                    <a:pt x="15915" y="49"/>
                  </a:lnTo>
                  <a:lnTo>
                    <a:pt x="15018" y="110"/>
                  </a:lnTo>
                  <a:lnTo>
                    <a:pt x="14151" y="197"/>
                  </a:lnTo>
                  <a:lnTo>
                    <a:pt x="13315" y="308"/>
                  </a:lnTo>
                  <a:lnTo>
                    <a:pt x="12508" y="443"/>
                  </a:lnTo>
                  <a:lnTo>
                    <a:pt x="11732" y="603"/>
                  </a:lnTo>
                  <a:lnTo>
                    <a:pt x="10986" y="788"/>
                  </a:lnTo>
                  <a:lnTo>
                    <a:pt x="10270" y="998"/>
                  </a:lnTo>
                  <a:lnTo>
                    <a:pt x="9584" y="1232"/>
                  </a:lnTo>
                  <a:lnTo>
                    <a:pt x="8924" y="1475"/>
                  </a:lnTo>
                  <a:lnTo>
                    <a:pt x="8289" y="1738"/>
                  </a:lnTo>
                  <a:lnTo>
                    <a:pt x="7676" y="2022"/>
                  </a:lnTo>
                  <a:lnTo>
                    <a:pt x="7086" y="2327"/>
                  </a:lnTo>
                  <a:lnTo>
                    <a:pt x="6520" y="2652"/>
                  </a:lnTo>
                  <a:lnTo>
                    <a:pt x="5977" y="2998"/>
                  </a:lnTo>
                  <a:lnTo>
                    <a:pt x="5458" y="3364"/>
                  </a:lnTo>
                  <a:lnTo>
                    <a:pt x="4961" y="3751"/>
                  </a:lnTo>
                  <a:lnTo>
                    <a:pt x="4488" y="4158"/>
                  </a:lnTo>
                  <a:lnTo>
                    <a:pt x="4039" y="4586"/>
                  </a:lnTo>
                  <a:lnTo>
                    <a:pt x="3626" y="5020"/>
                  </a:lnTo>
                  <a:lnTo>
                    <a:pt x="3236" y="5471"/>
                  </a:lnTo>
                  <a:lnTo>
                    <a:pt x="2870" y="5940"/>
                  </a:lnTo>
                  <a:lnTo>
                    <a:pt x="2527" y="6426"/>
                  </a:lnTo>
                  <a:lnTo>
                    <a:pt x="2207" y="6931"/>
                  </a:lnTo>
                  <a:lnTo>
                    <a:pt x="1911" y="7453"/>
                  </a:lnTo>
                  <a:lnTo>
                    <a:pt x="1638" y="7993"/>
                  </a:lnTo>
                  <a:lnTo>
                    <a:pt x="1388" y="8551"/>
                  </a:lnTo>
                  <a:lnTo>
                    <a:pt x="1161" y="9127"/>
                  </a:lnTo>
                  <a:lnTo>
                    <a:pt x="958" y="9721"/>
                  </a:lnTo>
                  <a:lnTo>
                    <a:pt x="776" y="10329"/>
                  </a:lnTo>
                  <a:lnTo>
                    <a:pt x="613" y="10950"/>
                  </a:lnTo>
                  <a:lnTo>
                    <a:pt x="469" y="11583"/>
                  </a:lnTo>
                  <a:lnTo>
                    <a:pt x="345" y="12229"/>
                  </a:lnTo>
                  <a:lnTo>
                    <a:pt x="239" y="12887"/>
                  </a:lnTo>
                  <a:lnTo>
                    <a:pt x="153" y="13557"/>
                  </a:lnTo>
                  <a:lnTo>
                    <a:pt x="86" y="14240"/>
                  </a:lnTo>
                  <a:lnTo>
                    <a:pt x="38" y="14934"/>
                  </a:lnTo>
                  <a:lnTo>
                    <a:pt x="9" y="15642"/>
                  </a:lnTo>
                  <a:lnTo>
                    <a:pt x="0" y="16361"/>
                  </a:lnTo>
                  <a:lnTo>
                    <a:pt x="7" y="16938"/>
                  </a:lnTo>
                  <a:lnTo>
                    <a:pt x="30" y="17517"/>
                  </a:lnTo>
                  <a:lnTo>
                    <a:pt x="67" y="18099"/>
                  </a:lnTo>
                  <a:lnTo>
                    <a:pt x="120" y="18683"/>
                  </a:lnTo>
                  <a:lnTo>
                    <a:pt x="188" y="19271"/>
                  </a:lnTo>
                  <a:lnTo>
                    <a:pt x="271" y="19861"/>
                  </a:lnTo>
                  <a:lnTo>
                    <a:pt x="368" y="20454"/>
                  </a:lnTo>
                  <a:lnTo>
                    <a:pt x="481" y="21049"/>
                  </a:lnTo>
                  <a:lnTo>
                    <a:pt x="609" y="21648"/>
                  </a:lnTo>
                  <a:lnTo>
                    <a:pt x="753" y="22249"/>
                  </a:lnTo>
                  <a:lnTo>
                    <a:pt x="915" y="22846"/>
                  </a:lnTo>
                  <a:lnTo>
                    <a:pt x="1103" y="23432"/>
                  </a:lnTo>
                  <a:lnTo>
                    <a:pt x="1315" y="24007"/>
                  </a:lnTo>
                  <a:lnTo>
                    <a:pt x="1552" y="24571"/>
                  </a:lnTo>
                  <a:lnTo>
                    <a:pt x="1814" y="25124"/>
                  </a:lnTo>
                  <a:lnTo>
                    <a:pt x="2100" y="25666"/>
                  </a:lnTo>
                  <a:lnTo>
                    <a:pt x="2411" y="26197"/>
                  </a:lnTo>
                  <a:lnTo>
                    <a:pt x="2746" y="26718"/>
                  </a:lnTo>
                  <a:lnTo>
                    <a:pt x="3106" y="27227"/>
                  </a:lnTo>
                  <a:lnTo>
                    <a:pt x="3491" y="27725"/>
                  </a:lnTo>
                  <a:lnTo>
                    <a:pt x="3903" y="28209"/>
                  </a:lnTo>
                  <a:lnTo>
                    <a:pt x="4345" y="28676"/>
                  </a:lnTo>
                  <a:lnTo>
                    <a:pt x="4818" y="29124"/>
                  </a:lnTo>
                  <a:lnTo>
                    <a:pt x="5320" y="29555"/>
                  </a:lnTo>
                  <a:lnTo>
                    <a:pt x="5853" y="29967"/>
                  </a:lnTo>
                  <a:lnTo>
                    <a:pt x="6415" y="30362"/>
                  </a:lnTo>
                  <a:lnTo>
                    <a:pt x="7008" y="30740"/>
                  </a:lnTo>
                  <a:lnTo>
                    <a:pt x="7631" y="31099"/>
                  </a:lnTo>
                  <a:lnTo>
                    <a:pt x="8284" y="31441"/>
                  </a:lnTo>
                  <a:lnTo>
                    <a:pt x="8968" y="31764"/>
                  </a:lnTo>
                  <a:lnTo>
                    <a:pt x="9686" y="32064"/>
                  </a:lnTo>
                  <a:lnTo>
                    <a:pt x="10444" y="32331"/>
                  </a:lnTo>
                  <a:lnTo>
                    <a:pt x="11241" y="32567"/>
                  </a:lnTo>
                  <a:lnTo>
                    <a:pt x="12078" y="32772"/>
                  </a:lnTo>
                  <a:lnTo>
                    <a:pt x="12955" y="32945"/>
                  </a:lnTo>
                  <a:lnTo>
                    <a:pt x="13872" y="33087"/>
                  </a:lnTo>
                  <a:lnTo>
                    <a:pt x="14828" y="33197"/>
                  </a:lnTo>
                  <a:lnTo>
                    <a:pt x="15824" y="33276"/>
                  </a:lnTo>
                  <a:lnTo>
                    <a:pt x="16860" y="33323"/>
                  </a:lnTo>
                  <a:lnTo>
                    <a:pt x="17936" y="33339"/>
                  </a:lnTo>
                  <a:lnTo>
                    <a:pt x="19076" y="33323"/>
                  </a:lnTo>
                  <a:lnTo>
                    <a:pt x="20170" y="33276"/>
                  </a:lnTo>
                  <a:lnTo>
                    <a:pt x="21218" y="33197"/>
                  </a:lnTo>
                  <a:lnTo>
                    <a:pt x="22219" y="33087"/>
                  </a:lnTo>
                  <a:lnTo>
                    <a:pt x="23173" y="32945"/>
                  </a:lnTo>
                  <a:lnTo>
                    <a:pt x="24081" y="32772"/>
                  </a:lnTo>
                  <a:lnTo>
                    <a:pt x="24942" y="32567"/>
                  </a:lnTo>
                  <a:lnTo>
                    <a:pt x="25756" y="32331"/>
                  </a:lnTo>
                  <a:lnTo>
                    <a:pt x="26525" y="32064"/>
                  </a:lnTo>
                  <a:lnTo>
                    <a:pt x="27246" y="31764"/>
                  </a:lnTo>
                  <a:lnTo>
                    <a:pt x="27941" y="31441"/>
                  </a:lnTo>
                  <a:lnTo>
                    <a:pt x="28602" y="31099"/>
                  </a:lnTo>
                  <a:lnTo>
                    <a:pt x="29228" y="30740"/>
                  </a:lnTo>
                  <a:lnTo>
                    <a:pt x="29820" y="30362"/>
                  </a:lnTo>
                  <a:lnTo>
                    <a:pt x="30378" y="29967"/>
                  </a:lnTo>
                  <a:lnTo>
                    <a:pt x="30902" y="29555"/>
                  </a:lnTo>
                  <a:lnTo>
                    <a:pt x="31391" y="29124"/>
                  </a:lnTo>
                  <a:lnTo>
                    <a:pt x="31847" y="28676"/>
                  </a:lnTo>
                  <a:lnTo>
                    <a:pt x="32268" y="28209"/>
                  </a:lnTo>
                  <a:lnTo>
                    <a:pt x="32654" y="27725"/>
                  </a:lnTo>
                  <a:lnTo>
                    <a:pt x="33024" y="27227"/>
                  </a:lnTo>
                  <a:lnTo>
                    <a:pt x="33366" y="26718"/>
                  </a:lnTo>
                  <a:lnTo>
                    <a:pt x="33681" y="26197"/>
                  </a:lnTo>
                  <a:lnTo>
                    <a:pt x="33969" y="25666"/>
                  </a:lnTo>
                  <a:lnTo>
                    <a:pt x="34229" y="25124"/>
                  </a:lnTo>
                  <a:lnTo>
                    <a:pt x="34462" y="24571"/>
                  </a:lnTo>
                  <a:lnTo>
                    <a:pt x="34667" y="24007"/>
                  </a:lnTo>
                  <a:lnTo>
                    <a:pt x="34845" y="23432"/>
                  </a:lnTo>
                  <a:lnTo>
                    <a:pt x="34996" y="22846"/>
                  </a:lnTo>
                  <a:lnTo>
                    <a:pt x="35119" y="22249"/>
                  </a:lnTo>
                  <a:lnTo>
                    <a:pt x="35236" y="21648"/>
                  </a:lnTo>
                  <a:lnTo>
                    <a:pt x="35341" y="21049"/>
                  </a:lnTo>
                  <a:lnTo>
                    <a:pt x="35433" y="20454"/>
                  </a:lnTo>
                  <a:lnTo>
                    <a:pt x="35513" y="19861"/>
                  </a:lnTo>
                  <a:lnTo>
                    <a:pt x="35581" y="19271"/>
                  </a:lnTo>
                  <a:lnTo>
                    <a:pt x="35636" y="18683"/>
                  </a:lnTo>
                  <a:lnTo>
                    <a:pt x="35680" y="18099"/>
                  </a:lnTo>
                  <a:lnTo>
                    <a:pt x="35710" y="17517"/>
                  </a:lnTo>
                  <a:lnTo>
                    <a:pt x="35729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137921" y="2191691"/>
              <a:ext cx="40253" cy="38268"/>
            </a:xfrm>
            <a:custGeom>
              <a:avLst/>
              <a:pathLst>
                <a:path w="40253" h="38268">
                  <a:moveTo>
                    <a:pt x="40253" y="18073"/>
                  </a:moveTo>
                  <a:lnTo>
                    <a:pt x="40244" y="17377"/>
                  </a:lnTo>
                  <a:lnTo>
                    <a:pt x="40215" y="16687"/>
                  </a:lnTo>
                  <a:lnTo>
                    <a:pt x="40167" y="16002"/>
                  </a:lnTo>
                  <a:lnTo>
                    <a:pt x="40100" y="15323"/>
                  </a:lnTo>
                  <a:lnTo>
                    <a:pt x="40014" y="14650"/>
                  </a:lnTo>
                  <a:lnTo>
                    <a:pt x="39908" y="13982"/>
                  </a:lnTo>
                  <a:lnTo>
                    <a:pt x="39784" y="13319"/>
                  </a:lnTo>
                  <a:lnTo>
                    <a:pt x="39640" y="12662"/>
                  </a:lnTo>
                  <a:lnTo>
                    <a:pt x="39477" y="12010"/>
                  </a:lnTo>
                  <a:lnTo>
                    <a:pt x="39295" y="11364"/>
                  </a:lnTo>
                  <a:lnTo>
                    <a:pt x="39090" y="10715"/>
                  </a:lnTo>
                  <a:lnTo>
                    <a:pt x="38857" y="10082"/>
                  </a:lnTo>
                  <a:lnTo>
                    <a:pt x="38597" y="9466"/>
                  </a:lnTo>
                  <a:lnTo>
                    <a:pt x="38309" y="8866"/>
                  </a:lnTo>
                  <a:lnTo>
                    <a:pt x="37994" y="8283"/>
                  </a:lnTo>
                  <a:lnTo>
                    <a:pt x="37652" y="7716"/>
                  </a:lnTo>
                  <a:lnTo>
                    <a:pt x="37282" y="7166"/>
                  </a:lnTo>
                  <a:lnTo>
                    <a:pt x="36885" y="6632"/>
                  </a:lnTo>
                  <a:lnTo>
                    <a:pt x="36461" y="6114"/>
                  </a:lnTo>
                  <a:lnTo>
                    <a:pt x="36009" y="5613"/>
                  </a:lnTo>
                  <a:lnTo>
                    <a:pt x="35527" y="5117"/>
                  </a:lnTo>
                  <a:lnTo>
                    <a:pt x="35012" y="4641"/>
                  </a:lnTo>
                  <a:lnTo>
                    <a:pt x="34464" y="4186"/>
                  </a:lnTo>
                  <a:lnTo>
                    <a:pt x="33884" y="3751"/>
                  </a:lnTo>
                  <a:lnTo>
                    <a:pt x="33271" y="3337"/>
                  </a:lnTo>
                  <a:lnTo>
                    <a:pt x="32624" y="2943"/>
                  </a:lnTo>
                  <a:lnTo>
                    <a:pt x="31945" y="2570"/>
                  </a:lnTo>
                  <a:lnTo>
                    <a:pt x="31233" y="2218"/>
                  </a:lnTo>
                  <a:lnTo>
                    <a:pt x="30488" y="1886"/>
                  </a:lnTo>
                  <a:lnTo>
                    <a:pt x="29711" y="1574"/>
                  </a:lnTo>
                  <a:lnTo>
                    <a:pt x="28910" y="1275"/>
                  </a:lnTo>
                  <a:lnTo>
                    <a:pt x="28070" y="1007"/>
                  </a:lnTo>
                  <a:lnTo>
                    <a:pt x="27191" y="771"/>
                  </a:lnTo>
                  <a:lnTo>
                    <a:pt x="26271" y="566"/>
                  </a:lnTo>
                  <a:lnTo>
                    <a:pt x="25312" y="393"/>
                  </a:lnTo>
                  <a:lnTo>
                    <a:pt x="24313" y="251"/>
                  </a:lnTo>
                  <a:lnTo>
                    <a:pt x="23275" y="141"/>
                  </a:lnTo>
                  <a:lnTo>
                    <a:pt x="22197" y="62"/>
                  </a:lnTo>
                  <a:lnTo>
                    <a:pt x="21079" y="15"/>
                  </a:lnTo>
                  <a:lnTo>
                    <a:pt x="19921" y="0"/>
                  </a:lnTo>
                  <a:lnTo>
                    <a:pt x="18855" y="15"/>
                  </a:lnTo>
                  <a:lnTo>
                    <a:pt x="17821" y="62"/>
                  </a:lnTo>
                  <a:lnTo>
                    <a:pt x="16818" y="141"/>
                  </a:lnTo>
                  <a:lnTo>
                    <a:pt x="15846" y="251"/>
                  </a:lnTo>
                  <a:lnTo>
                    <a:pt x="14906" y="393"/>
                  </a:lnTo>
                  <a:lnTo>
                    <a:pt x="13998" y="566"/>
                  </a:lnTo>
                  <a:lnTo>
                    <a:pt x="13121" y="771"/>
                  </a:lnTo>
                  <a:lnTo>
                    <a:pt x="12276" y="1007"/>
                  </a:lnTo>
                  <a:lnTo>
                    <a:pt x="11462" y="1275"/>
                  </a:lnTo>
                  <a:lnTo>
                    <a:pt x="10679" y="1574"/>
                  </a:lnTo>
                  <a:lnTo>
                    <a:pt x="9940" y="1886"/>
                  </a:lnTo>
                  <a:lnTo>
                    <a:pt x="9228" y="2218"/>
                  </a:lnTo>
                  <a:lnTo>
                    <a:pt x="8543" y="2570"/>
                  </a:lnTo>
                  <a:lnTo>
                    <a:pt x="7886" y="2943"/>
                  </a:lnTo>
                  <a:lnTo>
                    <a:pt x="7256" y="3337"/>
                  </a:lnTo>
                  <a:lnTo>
                    <a:pt x="6654" y="3751"/>
                  </a:lnTo>
                  <a:lnTo>
                    <a:pt x="6079" y="4186"/>
                  </a:lnTo>
                  <a:lnTo>
                    <a:pt x="5531" y="4641"/>
                  </a:lnTo>
                  <a:lnTo>
                    <a:pt x="5011" y="5117"/>
                  </a:lnTo>
                  <a:lnTo>
                    <a:pt x="4518" y="5613"/>
                  </a:lnTo>
                  <a:lnTo>
                    <a:pt x="4065" y="6128"/>
                  </a:lnTo>
                  <a:lnTo>
                    <a:pt x="3636" y="6659"/>
                  </a:lnTo>
                  <a:lnTo>
                    <a:pt x="3232" y="7207"/>
                  </a:lnTo>
                  <a:lnTo>
                    <a:pt x="2853" y="7771"/>
                  </a:lnTo>
                  <a:lnTo>
                    <a:pt x="2498" y="8351"/>
                  </a:lnTo>
                  <a:lnTo>
                    <a:pt x="2168" y="8948"/>
                  </a:lnTo>
                  <a:lnTo>
                    <a:pt x="1863" y="9562"/>
                  </a:lnTo>
                  <a:lnTo>
                    <a:pt x="1582" y="10192"/>
                  </a:lnTo>
                  <a:lnTo>
                    <a:pt x="1326" y="10838"/>
                  </a:lnTo>
                  <a:lnTo>
                    <a:pt x="1095" y="11501"/>
                  </a:lnTo>
                  <a:lnTo>
                    <a:pt x="887" y="12161"/>
                  </a:lnTo>
                  <a:lnTo>
                    <a:pt x="701" y="12826"/>
                  </a:lnTo>
                  <a:lnTo>
                    <a:pt x="536" y="13497"/>
                  </a:lnTo>
                  <a:lnTo>
                    <a:pt x="394" y="14173"/>
                  </a:lnTo>
                  <a:lnTo>
                    <a:pt x="273" y="14855"/>
                  </a:lnTo>
                  <a:lnTo>
                    <a:pt x="175" y="15542"/>
                  </a:lnTo>
                  <a:lnTo>
                    <a:pt x="98" y="16235"/>
                  </a:lnTo>
                  <a:lnTo>
                    <a:pt x="43" y="16933"/>
                  </a:lnTo>
                  <a:lnTo>
                    <a:pt x="10" y="17637"/>
                  </a:lnTo>
                  <a:lnTo>
                    <a:pt x="0" y="18346"/>
                  </a:lnTo>
                  <a:lnTo>
                    <a:pt x="10" y="19229"/>
                  </a:lnTo>
                  <a:lnTo>
                    <a:pt x="43" y="20096"/>
                  </a:lnTo>
                  <a:lnTo>
                    <a:pt x="98" y="20949"/>
                  </a:lnTo>
                  <a:lnTo>
                    <a:pt x="175" y="21786"/>
                  </a:lnTo>
                  <a:lnTo>
                    <a:pt x="273" y="22608"/>
                  </a:lnTo>
                  <a:lnTo>
                    <a:pt x="394" y="23415"/>
                  </a:lnTo>
                  <a:lnTo>
                    <a:pt x="536" y="24207"/>
                  </a:lnTo>
                  <a:lnTo>
                    <a:pt x="701" y="24984"/>
                  </a:lnTo>
                  <a:lnTo>
                    <a:pt x="887" y="25746"/>
                  </a:lnTo>
                  <a:lnTo>
                    <a:pt x="1095" y="26493"/>
                  </a:lnTo>
                  <a:lnTo>
                    <a:pt x="1327" y="27209"/>
                  </a:lnTo>
                  <a:lnTo>
                    <a:pt x="1585" y="27906"/>
                  </a:lnTo>
                  <a:lnTo>
                    <a:pt x="1869" y="28584"/>
                  </a:lnTo>
                  <a:lnTo>
                    <a:pt x="2179" y="29242"/>
                  </a:lnTo>
                  <a:lnTo>
                    <a:pt x="2515" y="29882"/>
                  </a:lnTo>
                  <a:lnTo>
                    <a:pt x="2878" y="30502"/>
                  </a:lnTo>
                  <a:lnTo>
                    <a:pt x="3266" y="31103"/>
                  </a:lnTo>
                  <a:lnTo>
                    <a:pt x="3680" y="31685"/>
                  </a:lnTo>
                  <a:lnTo>
                    <a:pt x="4120" y="32248"/>
                  </a:lnTo>
                  <a:lnTo>
                    <a:pt x="4586" y="32791"/>
                  </a:lnTo>
                  <a:lnTo>
                    <a:pt x="5081" y="33300"/>
                  </a:lnTo>
                  <a:lnTo>
                    <a:pt x="5605" y="33785"/>
                  </a:lnTo>
                  <a:lnTo>
                    <a:pt x="6159" y="34247"/>
                  </a:lnTo>
                  <a:lnTo>
                    <a:pt x="6744" y="34686"/>
                  </a:lnTo>
                  <a:lnTo>
                    <a:pt x="7359" y="35102"/>
                  </a:lnTo>
                  <a:lnTo>
                    <a:pt x="8004" y="35494"/>
                  </a:lnTo>
                  <a:lnTo>
                    <a:pt x="8679" y="35863"/>
                  </a:lnTo>
                  <a:lnTo>
                    <a:pt x="9384" y="36209"/>
                  </a:lnTo>
                  <a:lnTo>
                    <a:pt x="10119" y="36531"/>
                  </a:lnTo>
                  <a:lnTo>
                    <a:pt x="10884" y="36830"/>
                  </a:lnTo>
                  <a:lnTo>
                    <a:pt x="11681" y="37104"/>
                  </a:lnTo>
                  <a:lnTo>
                    <a:pt x="12511" y="37348"/>
                  </a:lnTo>
                  <a:lnTo>
                    <a:pt x="13374" y="37564"/>
                  </a:lnTo>
                  <a:lnTo>
                    <a:pt x="14269" y="37750"/>
                  </a:lnTo>
                  <a:lnTo>
                    <a:pt x="15197" y="37909"/>
                  </a:lnTo>
                  <a:lnTo>
                    <a:pt x="16159" y="38038"/>
                  </a:lnTo>
                  <a:lnTo>
                    <a:pt x="17153" y="38139"/>
                  </a:lnTo>
                  <a:lnTo>
                    <a:pt x="18179" y="38211"/>
                  </a:lnTo>
                  <a:lnTo>
                    <a:pt x="19239" y="38254"/>
                  </a:lnTo>
                  <a:lnTo>
                    <a:pt x="20332" y="38268"/>
                  </a:lnTo>
                  <a:lnTo>
                    <a:pt x="21437" y="38254"/>
                  </a:lnTo>
                  <a:lnTo>
                    <a:pt x="22506" y="38211"/>
                  </a:lnTo>
                  <a:lnTo>
                    <a:pt x="23540" y="38139"/>
                  </a:lnTo>
                  <a:lnTo>
                    <a:pt x="24538" y="38038"/>
                  </a:lnTo>
                  <a:lnTo>
                    <a:pt x="25500" y="37909"/>
                  </a:lnTo>
                  <a:lnTo>
                    <a:pt x="26427" y="37750"/>
                  </a:lnTo>
                  <a:lnTo>
                    <a:pt x="27319" y="37564"/>
                  </a:lnTo>
                  <a:lnTo>
                    <a:pt x="28174" y="37348"/>
                  </a:lnTo>
                  <a:lnTo>
                    <a:pt x="28995" y="37104"/>
                  </a:lnTo>
                  <a:lnTo>
                    <a:pt x="29779" y="36830"/>
                  </a:lnTo>
                  <a:lnTo>
                    <a:pt x="30531" y="36531"/>
                  </a:lnTo>
                  <a:lnTo>
                    <a:pt x="31252" y="36209"/>
                  </a:lnTo>
                  <a:lnTo>
                    <a:pt x="31944" y="35863"/>
                  </a:lnTo>
                  <a:lnTo>
                    <a:pt x="32605" y="35494"/>
                  </a:lnTo>
                  <a:lnTo>
                    <a:pt x="33236" y="35102"/>
                  </a:lnTo>
                  <a:lnTo>
                    <a:pt x="33837" y="34686"/>
                  </a:lnTo>
                  <a:lnTo>
                    <a:pt x="34408" y="34247"/>
                  </a:lnTo>
                  <a:lnTo>
                    <a:pt x="34949" y="33785"/>
                  </a:lnTo>
                  <a:lnTo>
                    <a:pt x="35460" y="33300"/>
                  </a:lnTo>
                  <a:lnTo>
                    <a:pt x="35940" y="32791"/>
                  </a:lnTo>
                  <a:lnTo>
                    <a:pt x="36392" y="32247"/>
                  </a:lnTo>
                  <a:lnTo>
                    <a:pt x="36817" y="31682"/>
                  </a:lnTo>
                  <a:lnTo>
                    <a:pt x="37214" y="31097"/>
                  </a:lnTo>
                  <a:lnTo>
                    <a:pt x="37583" y="30491"/>
                  </a:lnTo>
                  <a:lnTo>
                    <a:pt x="37926" y="29865"/>
                  </a:lnTo>
                  <a:lnTo>
                    <a:pt x="38241" y="29218"/>
                  </a:lnTo>
                  <a:lnTo>
                    <a:pt x="38528" y="28550"/>
                  </a:lnTo>
                  <a:lnTo>
                    <a:pt x="38788" y="27862"/>
                  </a:lnTo>
                  <a:lnTo>
                    <a:pt x="39021" y="27154"/>
                  </a:lnTo>
                  <a:lnTo>
                    <a:pt x="39226" y="26425"/>
                  </a:lnTo>
                  <a:lnTo>
                    <a:pt x="39422" y="25663"/>
                  </a:lnTo>
                  <a:lnTo>
                    <a:pt x="39596" y="24886"/>
                  </a:lnTo>
                  <a:lnTo>
                    <a:pt x="39750" y="24092"/>
                  </a:lnTo>
                  <a:lnTo>
                    <a:pt x="39884" y="23281"/>
                  </a:lnTo>
                  <a:lnTo>
                    <a:pt x="39997" y="22454"/>
                  </a:lnTo>
                  <a:lnTo>
                    <a:pt x="40089" y="21611"/>
                  </a:lnTo>
                  <a:lnTo>
                    <a:pt x="40161" y="20751"/>
                  </a:lnTo>
                  <a:lnTo>
                    <a:pt x="40212" y="19874"/>
                  </a:lnTo>
                  <a:lnTo>
                    <a:pt x="40243" y="18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04120" y="2139936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351238" y="217724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300510" y="2141374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280041" y="214055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361302" y="218484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290105" y="2147946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474910" y="1803995"/>
              <a:ext cx="2196296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740795" y="1803995"/>
              <a:ext cx="2196296" cy="3473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740795" y="481541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740795" y="3890277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740795" y="296513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740795" y="2040000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740795" y="5277985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740795" y="4352846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740795" y="3427708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740795" y="2502569"/>
              <a:ext cx="2196296" cy="0"/>
            </a:xfrm>
            <a:custGeom>
              <a:avLst/>
              <a:pathLst>
                <a:path w="2196296" h="0">
                  <a:moveTo>
                    <a:pt x="0" y="0"/>
                  </a:moveTo>
                  <a:lnTo>
                    <a:pt x="2196296" y="0"/>
                  </a:lnTo>
                  <a:lnTo>
                    <a:pt x="21962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152601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838944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525286" y="1803995"/>
              <a:ext cx="0" cy="3473990"/>
            </a:xfrm>
            <a:custGeom>
              <a:avLst/>
              <a:pathLst>
                <a:path w="0" h="3473990">
                  <a:moveTo>
                    <a:pt x="0" y="34739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6843747" y="5209877"/>
              <a:ext cx="617708" cy="6810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530090" y="4506090"/>
              <a:ext cx="617708" cy="77189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8216432" y="2417433"/>
              <a:ext cx="617708" cy="2860551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058333" y="5092689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205451" y="5129999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154723" y="5094126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7134254" y="5093305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7215515" y="5137598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7144318" y="5100698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705688" y="4388902"/>
              <a:ext cx="63872" cy="97896"/>
            </a:xfrm>
            <a:custGeom>
              <a:avLst/>
              <a:pathLst>
                <a:path w="63872" h="97896">
                  <a:moveTo>
                    <a:pt x="0" y="97896"/>
                  </a:moveTo>
                  <a:lnTo>
                    <a:pt x="0" y="89201"/>
                  </a:lnTo>
                  <a:lnTo>
                    <a:pt x="713" y="87619"/>
                  </a:lnTo>
                  <a:lnTo>
                    <a:pt x="1456" y="86074"/>
                  </a:lnTo>
                  <a:lnTo>
                    <a:pt x="2230" y="84568"/>
                  </a:lnTo>
                  <a:lnTo>
                    <a:pt x="3034" y="83100"/>
                  </a:lnTo>
                  <a:lnTo>
                    <a:pt x="3867" y="81671"/>
                  </a:lnTo>
                  <a:lnTo>
                    <a:pt x="4731" y="80280"/>
                  </a:lnTo>
                  <a:lnTo>
                    <a:pt x="5625" y="78927"/>
                  </a:lnTo>
                  <a:lnTo>
                    <a:pt x="6550" y="77613"/>
                  </a:lnTo>
                  <a:lnTo>
                    <a:pt x="7504" y="76337"/>
                  </a:lnTo>
                  <a:lnTo>
                    <a:pt x="8488" y="75099"/>
                  </a:lnTo>
                  <a:lnTo>
                    <a:pt x="9506" y="73879"/>
                  </a:lnTo>
                  <a:lnTo>
                    <a:pt x="10534" y="72684"/>
                  </a:lnTo>
                  <a:lnTo>
                    <a:pt x="11571" y="71513"/>
                  </a:lnTo>
                  <a:lnTo>
                    <a:pt x="12618" y="70367"/>
                  </a:lnTo>
                  <a:lnTo>
                    <a:pt x="13674" y="69246"/>
                  </a:lnTo>
                  <a:lnTo>
                    <a:pt x="14740" y="68149"/>
                  </a:lnTo>
                  <a:lnTo>
                    <a:pt x="15816" y="67077"/>
                  </a:lnTo>
                  <a:lnTo>
                    <a:pt x="16901" y="66029"/>
                  </a:lnTo>
                  <a:lnTo>
                    <a:pt x="17995" y="65007"/>
                  </a:lnTo>
                  <a:lnTo>
                    <a:pt x="19100" y="64009"/>
                  </a:lnTo>
                  <a:lnTo>
                    <a:pt x="20207" y="63017"/>
                  </a:lnTo>
                  <a:lnTo>
                    <a:pt x="21312" y="62040"/>
                  </a:lnTo>
                  <a:lnTo>
                    <a:pt x="22414" y="61078"/>
                  </a:lnTo>
                  <a:lnTo>
                    <a:pt x="23514" y="60131"/>
                  </a:lnTo>
                  <a:lnTo>
                    <a:pt x="24610" y="59199"/>
                  </a:lnTo>
                  <a:lnTo>
                    <a:pt x="25704" y="58283"/>
                  </a:lnTo>
                  <a:lnTo>
                    <a:pt x="26796" y="57381"/>
                  </a:lnTo>
                  <a:lnTo>
                    <a:pt x="27884" y="56495"/>
                  </a:lnTo>
                  <a:lnTo>
                    <a:pt x="28970" y="55623"/>
                  </a:lnTo>
                  <a:lnTo>
                    <a:pt x="30053" y="54767"/>
                  </a:lnTo>
                  <a:lnTo>
                    <a:pt x="31137" y="53918"/>
                  </a:lnTo>
                  <a:lnTo>
                    <a:pt x="32200" y="53069"/>
                  </a:lnTo>
                  <a:lnTo>
                    <a:pt x="33240" y="52220"/>
                  </a:lnTo>
                  <a:lnTo>
                    <a:pt x="34259" y="51371"/>
                  </a:lnTo>
                  <a:lnTo>
                    <a:pt x="35256" y="50522"/>
                  </a:lnTo>
                  <a:lnTo>
                    <a:pt x="36231" y="49673"/>
                  </a:lnTo>
                  <a:lnTo>
                    <a:pt x="37184" y="48824"/>
                  </a:lnTo>
                  <a:lnTo>
                    <a:pt x="38115" y="47975"/>
                  </a:lnTo>
                  <a:lnTo>
                    <a:pt x="39024" y="47127"/>
                  </a:lnTo>
                  <a:lnTo>
                    <a:pt x="39911" y="46278"/>
                  </a:lnTo>
                  <a:lnTo>
                    <a:pt x="40770" y="45425"/>
                  </a:lnTo>
                  <a:lnTo>
                    <a:pt x="41595" y="44563"/>
                  </a:lnTo>
                  <a:lnTo>
                    <a:pt x="42386" y="43694"/>
                  </a:lnTo>
                  <a:lnTo>
                    <a:pt x="43142" y="42816"/>
                  </a:lnTo>
                  <a:lnTo>
                    <a:pt x="43865" y="41931"/>
                  </a:lnTo>
                  <a:lnTo>
                    <a:pt x="44553" y="41036"/>
                  </a:lnTo>
                  <a:lnTo>
                    <a:pt x="45206" y="40134"/>
                  </a:lnTo>
                  <a:lnTo>
                    <a:pt x="45826" y="39224"/>
                  </a:lnTo>
                  <a:lnTo>
                    <a:pt x="46411" y="38305"/>
                  </a:lnTo>
                  <a:lnTo>
                    <a:pt x="46962" y="37378"/>
                  </a:lnTo>
                  <a:lnTo>
                    <a:pt x="47483" y="36435"/>
                  </a:lnTo>
                  <a:lnTo>
                    <a:pt x="47948" y="35467"/>
                  </a:lnTo>
                  <a:lnTo>
                    <a:pt x="48359" y="34474"/>
                  </a:lnTo>
                  <a:lnTo>
                    <a:pt x="48715" y="33457"/>
                  </a:lnTo>
                  <a:lnTo>
                    <a:pt x="49016" y="32415"/>
                  </a:lnTo>
                  <a:lnTo>
                    <a:pt x="49263" y="31348"/>
                  </a:lnTo>
                  <a:lnTo>
                    <a:pt x="49454" y="30257"/>
                  </a:lnTo>
                  <a:lnTo>
                    <a:pt x="49591" y="29141"/>
                  </a:lnTo>
                  <a:lnTo>
                    <a:pt x="49673" y="28001"/>
                  </a:lnTo>
                  <a:lnTo>
                    <a:pt x="49701" y="26835"/>
                  </a:lnTo>
                  <a:lnTo>
                    <a:pt x="49688" y="26024"/>
                  </a:lnTo>
                  <a:lnTo>
                    <a:pt x="49651" y="25233"/>
                  </a:lnTo>
                  <a:lnTo>
                    <a:pt x="49590" y="24463"/>
                  </a:lnTo>
                  <a:lnTo>
                    <a:pt x="49503" y="23714"/>
                  </a:lnTo>
                  <a:lnTo>
                    <a:pt x="49393" y="22985"/>
                  </a:lnTo>
                  <a:lnTo>
                    <a:pt x="49257" y="22276"/>
                  </a:lnTo>
                  <a:lnTo>
                    <a:pt x="49097" y="21588"/>
                  </a:lnTo>
                  <a:lnTo>
                    <a:pt x="48912" y="20921"/>
                  </a:lnTo>
                  <a:lnTo>
                    <a:pt x="48703" y="20274"/>
                  </a:lnTo>
                  <a:lnTo>
                    <a:pt x="48468" y="19647"/>
                  </a:lnTo>
                  <a:lnTo>
                    <a:pt x="48211" y="19028"/>
                  </a:lnTo>
                  <a:lnTo>
                    <a:pt x="47932" y="18429"/>
                  </a:lnTo>
                  <a:lnTo>
                    <a:pt x="47630" y="17850"/>
                  </a:lnTo>
                  <a:lnTo>
                    <a:pt x="47307" y="17292"/>
                  </a:lnTo>
                  <a:lnTo>
                    <a:pt x="46962" y="16755"/>
                  </a:lnTo>
                  <a:lnTo>
                    <a:pt x="46595" y="16238"/>
                  </a:lnTo>
                  <a:lnTo>
                    <a:pt x="46207" y="15742"/>
                  </a:lnTo>
                  <a:lnTo>
                    <a:pt x="45796" y="15266"/>
                  </a:lnTo>
                  <a:lnTo>
                    <a:pt x="45363" y="14811"/>
                  </a:lnTo>
                  <a:lnTo>
                    <a:pt x="44909" y="14376"/>
                  </a:lnTo>
                  <a:lnTo>
                    <a:pt x="44433" y="13962"/>
                  </a:lnTo>
                  <a:lnTo>
                    <a:pt x="43939" y="13571"/>
                  </a:lnTo>
                  <a:lnTo>
                    <a:pt x="43426" y="13201"/>
                  </a:lnTo>
                  <a:lnTo>
                    <a:pt x="42893" y="12853"/>
                  </a:lnTo>
                  <a:lnTo>
                    <a:pt x="42341" y="12527"/>
                  </a:lnTo>
                  <a:lnTo>
                    <a:pt x="41770" y="12224"/>
                  </a:lnTo>
                  <a:lnTo>
                    <a:pt x="41180" y="11941"/>
                  </a:lnTo>
                  <a:lnTo>
                    <a:pt x="40571" y="11681"/>
                  </a:lnTo>
                  <a:lnTo>
                    <a:pt x="39943" y="11443"/>
                  </a:lnTo>
                  <a:lnTo>
                    <a:pt x="39295" y="11227"/>
                  </a:lnTo>
                  <a:lnTo>
                    <a:pt x="38644" y="11019"/>
                  </a:lnTo>
                  <a:lnTo>
                    <a:pt x="37978" y="10832"/>
                  </a:lnTo>
                  <a:lnTo>
                    <a:pt x="37297" y="10668"/>
                  </a:lnTo>
                  <a:lnTo>
                    <a:pt x="36600" y="10526"/>
                  </a:lnTo>
                  <a:lnTo>
                    <a:pt x="35889" y="10405"/>
                  </a:lnTo>
                  <a:lnTo>
                    <a:pt x="35163" y="10307"/>
                  </a:lnTo>
                  <a:lnTo>
                    <a:pt x="34421" y="10230"/>
                  </a:lnTo>
                  <a:lnTo>
                    <a:pt x="33665" y="10175"/>
                  </a:lnTo>
                  <a:lnTo>
                    <a:pt x="32893" y="10142"/>
                  </a:lnTo>
                  <a:lnTo>
                    <a:pt x="32107" y="10131"/>
                  </a:lnTo>
                  <a:lnTo>
                    <a:pt x="31371" y="10142"/>
                  </a:lnTo>
                  <a:lnTo>
                    <a:pt x="30644" y="10172"/>
                  </a:lnTo>
                  <a:lnTo>
                    <a:pt x="29926" y="10224"/>
                  </a:lnTo>
                  <a:lnTo>
                    <a:pt x="29215" y="10296"/>
                  </a:lnTo>
                  <a:lnTo>
                    <a:pt x="28513" y="10388"/>
                  </a:lnTo>
                  <a:lnTo>
                    <a:pt x="27818" y="10501"/>
                  </a:lnTo>
                  <a:lnTo>
                    <a:pt x="27132" y="10635"/>
                  </a:lnTo>
                  <a:lnTo>
                    <a:pt x="26455" y="10789"/>
                  </a:lnTo>
                  <a:lnTo>
                    <a:pt x="25785" y="10963"/>
                  </a:lnTo>
                  <a:lnTo>
                    <a:pt x="25124" y="11158"/>
                  </a:lnTo>
                  <a:lnTo>
                    <a:pt x="24487" y="11374"/>
                  </a:lnTo>
                  <a:lnTo>
                    <a:pt x="23864" y="11610"/>
                  </a:lnTo>
                  <a:lnTo>
                    <a:pt x="23255" y="11867"/>
                  </a:lnTo>
                  <a:lnTo>
                    <a:pt x="22659" y="12144"/>
                  </a:lnTo>
                  <a:lnTo>
                    <a:pt x="22077" y="12442"/>
                  </a:lnTo>
                  <a:lnTo>
                    <a:pt x="21509" y="12760"/>
                  </a:lnTo>
                  <a:lnTo>
                    <a:pt x="20955" y="13099"/>
                  </a:lnTo>
                  <a:lnTo>
                    <a:pt x="20414" y="13459"/>
                  </a:lnTo>
                  <a:lnTo>
                    <a:pt x="19887" y="13838"/>
                  </a:lnTo>
                  <a:lnTo>
                    <a:pt x="19373" y="14239"/>
                  </a:lnTo>
                  <a:lnTo>
                    <a:pt x="18876" y="14660"/>
                  </a:lnTo>
                  <a:lnTo>
                    <a:pt x="18396" y="15102"/>
                  </a:lnTo>
                  <a:lnTo>
                    <a:pt x="17934" y="15564"/>
                  </a:lnTo>
                  <a:lnTo>
                    <a:pt x="17489" y="16046"/>
                  </a:lnTo>
                  <a:lnTo>
                    <a:pt x="17063" y="16549"/>
                  </a:lnTo>
                  <a:lnTo>
                    <a:pt x="16654" y="17073"/>
                  </a:lnTo>
                  <a:lnTo>
                    <a:pt x="16263" y="17617"/>
                  </a:lnTo>
                  <a:lnTo>
                    <a:pt x="15890" y="18182"/>
                  </a:lnTo>
                  <a:lnTo>
                    <a:pt x="15535" y="18768"/>
                  </a:lnTo>
                  <a:lnTo>
                    <a:pt x="15197" y="19373"/>
                  </a:lnTo>
                  <a:lnTo>
                    <a:pt x="14893" y="19986"/>
                  </a:lnTo>
                  <a:lnTo>
                    <a:pt x="14611" y="20619"/>
                  </a:lnTo>
                  <a:lnTo>
                    <a:pt x="14351" y="21273"/>
                  </a:lnTo>
                  <a:lnTo>
                    <a:pt x="14113" y="21947"/>
                  </a:lnTo>
                  <a:lnTo>
                    <a:pt x="13897" y="22642"/>
                  </a:lnTo>
                  <a:lnTo>
                    <a:pt x="13702" y="23358"/>
                  </a:lnTo>
                  <a:lnTo>
                    <a:pt x="13530" y="24094"/>
                  </a:lnTo>
                  <a:lnTo>
                    <a:pt x="13379" y="24850"/>
                  </a:lnTo>
                  <a:lnTo>
                    <a:pt x="13250" y="25627"/>
                  </a:lnTo>
                  <a:lnTo>
                    <a:pt x="13144" y="26425"/>
                  </a:lnTo>
                  <a:lnTo>
                    <a:pt x="547" y="25261"/>
                  </a:lnTo>
                  <a:lnTo>
                    <a:pt x="687" y="24226"/>
                  </a:lnTo>
                  <a:lnTo>
                    <a:pt x="859" y="23204"/>
                  </a:lnTo>
                  <a:lnTo>
                    <a:pt x="1065" y="22195"/>
                  </a:lnTo>
                  <a:lnTo>
                    <a:pt x="1303" y="21197"/>
                  </a:lnTo>
                  <a:lnTo>
                    <a:pt x="1574" y="20212"/>
                  </a:lnTo>
                  <a:lnTo>
                    <a:pt x="1878" y="19239"/>
                  </a:lnTo>
                  <a:lnTo>
                    <a:pt x="2215" y="18279"/>
                  </a:lnTo>
                  <a:lnTo>
                    <a:pt x="2585" y="17331"/>
                  </a:lnTo>
                  <a:lnTo>
                    <a:pt x="2987" y="16395"/>
                  </a:lnTo>
                  <a:lnTo>
                    <a:pt x="3422" y="15471"/>
                  </a:lnTo>
                  <a:lnTo>
                    <a:pt x="3891" y="14565"/>
                  </a:lnTo>
                  <a:lnTo>
                    <a:pt x="4395" y="13683"/>
                  </a:lnTo>
                  <a:lnTo>
                    <a:pt x="4932" y="12824"/>
                  </a:lnTo>
                  <a:lnTo>
                    <a:pt x="5504" y="11988"/>
                  </a:lnTo>
                  <a:lnTo>
                    <a:pt x="6109" y="11175"/>
                  </a:lnTo>
                  <a:lnTo>
                    <a:pt x="6750" y="10386"/>
                  </a:lnTo>
                  <a:lnTo>
                    <a:pt x="7424" y="9620"/>
                  </a:lnTo>
                  <a:lnTo>
                    <a:pt x="8132" y="8877"/>
                  </a:lnTo>
                  <a:lnTo>
                    <a:pt x="8875" y="8158"/>
                  </a:lnTo>
                  <a:lnTo>
                    <a:pt x="9652" y="7462"/>
                  </a:lnTo>
                  <a:lnTo>
                    <a:pt x="10462" y="6778"/>
                  </a:lnTo>
                  <a:lnTo>
                    <a:pt x="11303" y="6125"/>
                  </a:lnTo>
                  <a:lnTo>
                    <a:pt x="12176" y="5502"/>
                  </a:lnTo>
                  <a:lnTo>
                    <a:pt x="13081" y="4909"/>
                  </a:lnTo>
                  <a:lnTo>
                    <a:pt x="14016" y="4347"/>
                  </a:lnTo>
                  <a:lnTo>
                    <a:pt x="14984" y="3814"/>
                  </a:lnTo>
                  <a:lnTo>
                    <a:pt x="15983" y="3312"/>
                  </a:lnTo>
                  <a:lnTo>
                    <a:pt x="17013" y="2839"/>
                  </a:lnTo>
                  <a:lnTo>
                    <a:pt x="18075" y="2397"/>
                  </a:lnTo>
                  <a:lnTo>
                    <a:pt x="19168" y="1985"/>
                  </a:lnTo>
                  <a:lnTo>
                    <a:pt x="20308" y="1608"/>
                  </a:lnTo>
                  <a:lnTo>
                    <a:pt x="21482" y="1270"/>
                  </a:lnTo>
                  <a:lnTo>
                    <a:pt x="22690" y="972"/>
                  </a:lnTo>
                  <a:lnTo>
                    <a:pt x="23933" y="714"/>
                  </a:lnTo>
                  <a:lnTo>
                    <a:pt x="25209" y="496"/>
                  </a:lnTo>
                  <a:lnTo>
                    <a:pt x="26520" y="317"/>
                  </a:lnTo>
                  <a:lnTo>
                    <a:pt x="27866" y="178"/>
                  </a:lnTo>
                  <a:lnTo>
                    <a:pt x="29245" y="79"/>
                  </a:lnTo>
                  <a:lnTo>
                    <a:pt x="30659" y="19"/>
                  </a:lnTo>
                  <a:lnTo>
                    <a:pt x="32107" y="0"/>
                  </a:lnTo>
                  <a:lnTo>
                    <a:pt x="33529" y="17"/>
                  </a:lnTo>
                  <a:lnTo>
                    <a:pt x="34919" y="68"/>
                  </a:lnTo>
                  <a:lnTo>
                    <a:pt x="36278" y="154"/>
                  </a:lnTo>
                  <a:lnTo>
                    <a:pt x="37605" y="273"/>
                  </a:lnTo>
                  <a:lnTo>
                    <a:pt x="38901" y="427"/>
                  </a:lnTo>
                  <a:lnTo>
                    <a:pt x="40166" y="616"/>
                  </a:lnTo>
                  <a:lnTo>
                    <a:pt x="41399" y="838"/>
                  </a:lnTo>
                  <a:lnTo>
                    <a:pt x="42600" y="1095"/>
                  </a:lnTo>
                  <a:lnTo>
                    <a:pt x="43770" y="1386"/>
                  </a:lnTo>
                  <a:lnTo>
                    <a:pt x="44909" y="1711"/>
                  </a:lnTo>
                  <a:lnTo>
                    <a:pt x="46013" y="2070"/>
                  </a:lnTo>
                  <a:lnTo>
                    <a:pt x="47083" y="2461"/>
                  </a:lnTo>
                  <a:lnTo>
                    <a:pt x="48117" y="2886"/>
                  </a:lnTo>
                  <a:lnTo>
                    <a:pt x="49115" y="3343"/>
                  </a:lnTo>
                  <a:lnTo>
                    <a:pt x="50077" y="3833"/>
                  </a:lnTo>
                  <a:lnTo>
                    <a:pt x="51004" y="4356"/>
                  </a:lnTo>
                  <a:lnTo>
                    <a:pt x="51895" y="4912"/>
                  </a:lnTo>
                  <a:lnTo>
                    <a:pt x="52751" y="5501"/>
                  </a:lnTo>
                  <a:lnTo>
                    <a:pt x="53571" y="6122"/>
                  </a:lnTo>
                  <a:lnTo>
                    <a:pt x="54356" y="6777"/>
                  </a:lnTo>
                  <a:lnTo>
                    <a:pt x="55118" y="7464"/>
                  </a:lnTo>
                  <a:lnTo>
                    <a:pt x="55843" y="8182"/>
                  </a:lnTo>
                  <a:lnTo>
                    <a:pt x="56531" y="8931"/>
                  </a:lnTo>
                  <a:lnTo>
                    <a:pt x="57182" y="9712"/>
                  </a:lnTo>
                  <a:lnTo>
                    <a:pt x="57796" y="10525"/>
                  </a:lnTo>
                  <a:lnTo>
                    <a:pt x="58373" y="11369"/>
                  </a:lnTo>
                  <a:lnTo>
                    <a:pt x="58913" y="12245"/>
                  </a:lnTo>
                  <a:lnTo>
                    <a:pt x="59416" y="13152"/>
                  </a:lnTo>
                  <a:lnTo>
                    <a:pt x="59883" y="14090"/>
                  </a:lnTo>
                  <a:lnTo>
                    <a:pt x="60312" y="15060"/>
                  </a:lnTo>
                  <a:lnTo>
                    <a:pt x="60702" y="16061"/>
                  </a:lnTo>
                  <a:lnTo>
                    <a:pt x="61051" y="17092"/>
                  </a:lnTo>
                  <a:lnTo>
                    <a:pt x="61359" y="18153"/>
                  </a:lnTo>
                  <a:lnTo>
                    <a:pt x="61626" y="19245"/>
                  </a:lnTo>
                  <a:lnTo>
                    <a:pt x="61852" y="20366"/>
                  </a:lnTo>
                  <a:lnTo>
                    <a:pt x="62037" y="21517"/>
                  </a:lnTo>
                  <a:lnTo>
                    <a:pt x="62181" y="22699"/>
                  </a:lnTo>
                  <a:lnTo>
                    <a:pt x="62283" y="23911"/>
                  </a:lnTo>
                  <a:lnTo>
                    <a:pt x="62345" y="25153"/>
                  </a:lnTo>
                  <a:lnTo>
                    <a:pt x="62366" y="26425"/>
                  </a:lnTo>
                  <a:lnTo>
                    <a:pt x="62348" y="27392"/>
                  </a:lnTo>
                  <a:lnTo>
                    <a:pt x="62294" y="28350"/>
                  </a:lnTo>
                  <a:lnTo>
                    <a:pt x="62205" y="29298"/>
                  </a:lnTo>
                  <a:lnTo>
                    <a:pt x="62081" y="30236"/>
                  </a:lnTo>
                  <a:lnTo>
                    <a:pt x="61921" y="31165"/>
                  </a:lnTo>
                  <a:lnTo>
                    <a:pt x="61725" y="32085"/>
                  </a:lnTo>
                  <a:lnTo>
                    <a:pt x="61493" y="32995"/>
                  </a:lnTo>
                  <a:lnTo>
                    <a:pt x="61226" y="33895"/>
                  </a:lnTo>
                  <a:lnTo>
                    <a:pt x="60924" y="34786"/>
                  </a:lnTo>
                  <a:lnTo>
                    <a:pt x="60586" y="35667"/>
                  </a:lnTo>
                  <a:lnTo>
                    <a:pt x="60231" y="36539"/>
                  </a:lnTo>
                  <a:lnTo>
                    <a:pt x="59852" y="37403"/>
                  </a:lnTo>
                  <a:lnTo>
                    <a:pt x="59448" y="38258"/>
                  </a:lnTo>
                  <a:lnTo>
                    <a:pt x="59019" y="39106"/>
                  </a:lnTo>
                  <a:lnTo>
                    <a:pt x="58566" y="39945"/>
                  </a:lnTo>
                  <a:lnTo>
                    <a:pt x="58088" y="40776"/>
                  </a:lnTo>
                  <a:lnTo>
                    <a:pt x="57586" y="41599"/>
                  </a:lnTo>
                  <a:lnTo>
                    <a:pt x="57059" y="42414"/>
                  </a:lnTo>
                  <a:lnTo>
                    <a:pt x="56507" y="43220"/>
                  </a:lnTo>
                  <a:lnTo>
                    <a:pt x="55930" y="44019"/>
                  </a:lnTo>
                  <a:lnTo>
                    <a:pt x="55346" y="44810"/>
                  </a:lnTo>
                  <a:lnTo>
                    <a:pt x="54742" y="45596"/>
                  </a:lnTo>
                  <a:lnTo>
                    <a:pt x="54119" y="46376"/>
                  </a:lnTo>
                  <a:lnTo>
                    <a:pt x="53477" y="47151"/>
                  </a:lnTo>
                  <a:lnTo>
                    <a:pt x="52816" y="47921"/>
                  </a:lnTo>
                  <a:lnTo>
                    <a:pt x="52135" y="48685"/>
                  </a:lnTo>
                  <a:lnTo>
                    <a:pt x="51435" y="49443"/>
                  </a:lnTo>
                  <a:lnTo>
                    <a:pt x="50717" y="50196"/>
                  </a:lnTo>
                  <a:lnTo>
                    <a:pt x="49979" y="50944"/>
                  </a:lnTo>
                  <a:lnTo>
                    <a:pt x="49221" y="51686"/>
                  </a:lnTo>
                  <a:lnTo>
                    <a:pt x="48451" y="52424"/>
                  </a:lnTo>
                  <a:lnTo>
                    <a:pt x="47674" y="53159"/>
                  </a:lnTo>
                  <a:lnTo>
                    <a:pt x="46890" y="53892"/>
                  </a:lnTo>
                  <a:lnTo>
                    <a:pt x="46100" y="54621"/>
                  </a:lnTo>
                  <a:lnTo>
                    <a:pt x="45302" y="55349"/>
                  </a:lnTo>
                  <a:lnTo>
                    <a:pt x="44498" y="56073"/>
                  </a:lnTo>
                  <a:lnTo>
                    <a:pt x="43687" y="56794"/>
                  </a:lnTo>
                  <a:lnTo>
                    <a:pt x="42868" y="57513"/>
                  </a:lnTo>
                  <a:lnTo>
                    <a:pt x="42044" y="58229"/>
                  </a:lnTo>
                  <a:lnTo>
                    <a:pt x="41212" y="58943"/>
                  </a:lnTo>
                  <a:lnTo>
                    <a:pt x="40376" y="59641"/>
                  </a:lnTo>
                  <a:lnTo>
                    <a:pt x="39539" y="60339"/>
                  </a:lnTo>
                  <a:lnTo>
                    <a:pt x="38700" y="61037"/>
                  </a:lnTo>
                  <a:lnTo>
                    <a:pt x="37860" y="61736"/>
                  </a:lnTo>
                  <a:lnTo>
                    <a:pt x="37019" y="62434"/>
                  </a:lnTo>
                  <a:lnTo>
                    <a:pt x="36176" y="63132"/>
                  </a:lnTo>
                  <a:lnTo>
                    <a:pt x="35332" y="63831"/>
                  </a:lnTo>
                  <a:lnTo>
                    <a:pt x="34486" y="64529"/>
                  </a:lnTo>
                  <a:lnTo>
                    <a:pt x="33640" y="65227"/>
                  </a:lnTo>
                  <a:lnTo>
                    <a:pt x="32791" y="65925"/>
                  </a:lnTo>
                  <a:lnTo>
                    <a:pt x="31947" y="66611"/>
                  </a:lnTo>
                  <a:lnTo>
                    <a:pt x="31113" y="67297"/>
                  </a:lnTo>
                  <a:lnTo>
                    <a:pt x="30288" y="67985"/>
                  </a:lnTo>
                  <a:lnTo>
                    <a:pt x="29472" y="68675"/>
                  </a:lnTo>
                  <a:lnTo>
                    <a:pt x="28667" y="69365"/>
                  </a:lnTo>
                  <a:lnTo>
                    <a:pt x="27870" y="70058"/>
                  </a:lnTo>
                  <a:lnTo>
                    <a:pt x="27084" y="70751"/>
                  </a:lnTo>
                  <a:lnTo>
                    <a:pt x="26307" y="71446"/>
                  </a:lnTo>
                  <a:lnTo>
                    <a:pt x="25539" y="72142"/>
                  </a:lnTo>
                  <a:lnTo>
                    <a:pt x="24782" y="72840"/>
                  </a:lnTo>
                  <a:lnTo>
                    <a:pt x="24050" y="73539"/>
                  </a:lnTo>
                  <a:lnTo>
                    <a:pt x="23333" y="74242"/>
                  </a:lnTo>
                  <a:lnTo>
                    <a:pt x="22631" y="74947"/>
                  </a:lnTo>
                  <a:lnTo>
                    <a:pt x="21945" y="75655"/>
                  </a:lnTo>
                  <a:lnTo>
                    <a:pt x="21273" y="76365"/>
                  </a:lnTo>
                  <a:lnTo>
                    <a:pt x="20617" y="77079"/>
                  </a:lnTo>
                  <a:lnTo>
                    <a:pt x="19975" y="77795"/>
                  </a:lnTo>
                  <a:lnTo>
                    <a:pt x="19349" y="78514"/>
                  </a:lnTo>
                  <a:lnTo>
                    <a:pt x="18737" y="79235"/>
                  </a:lnTo>
                  <a:lnTo>
                    <a:pt x="18141" y="79959"/>
                  </a:lnTo>
                  <a:lnTo>
                    <a:pt x="17565" y="80675"/>
                  </a:lnTo>
                  <a:lnTo>
                    <a:pt x="17016" y="81397"/>
                  </a:lnTo>
                  <a:lnTo>
                    <a:pt x="16492" y="82126"/>
                  </a:lnTo>
                  <a:lnTo>
                    <a:pt x="15994" y="82862"/>
                  </a:lnTo>
                  <a:lnTo>
                    <a:pt x="15523" y="83605"/>
                  </a:lnTo>
                  <a:lnTo>
                    <a:pt x="15077" y="84355"/>
                  </a:lnTo>
                  <a:lnTo>
                    <a:pt x="14657" y="85111"/>
                  </a:lnTo>
                  <a:lnTo>
                    <a:pt x="14264" y="85874"/>
                  </a:lnTo>
                  <a:lnTo>
                    <a:pt x="13896" y="86644"/>
                  </a:lnTo>
                  <a:lnTo>
                    <a:pt x="13554" y="87421"/>
                  </a:lnTo>
                  <a:lnTo>
                    <a:pt x="63872" y="87421"/>
                  </a:lnTo>
                  <a:lnTo>
                    <a:pt x="63872" y="978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7787291" y="4390340"/>
              <a:ext cx="60449" cy="96458"/>
            </a:xfrm>
            <a:custGeom>
              <a:avLst/>
              <a:pathLst>
                <a:path w="60449" h="96458">
                  <a:moveTo>
                    <a:pt x="0" y="96458"/>
                  </a:moveTo>
                  <a:lnTo>
                    <a:pt x="0" y="85984"/>
                  </a:lnTo>
                  <a:lnTo>
                    <a:pt x="24576" y="85984"/>
                  </a:lnTo>
                  <a:lnTo>
                    <a:pt x="24576" y="11774"/>
                  </a:lnTo>
                  <a:lnTo>
                    <a:pt x="2806" y="27315"/>
                  </a:lnTo>
                  <a:lnTo>
                    <a:pt x="2806" y="15677"/>
                  </a:lnTo>
                  <a:lnTo>
                    <a:pt x="25603" y="0"/>
                  </a:lnTo>
                  <a:lnTo>
                    <a:pt x="36967" y="0"/>
                  </a:lnTo>
                  <a:lnTo>
                    <a:pt x="36967" y="85984"/>
                  </a:lnTo>
                  <a:lnTo>
                    <a:pt x="60449" y="85984"/>
                  </a:lnTo>
                  <a:lnTo>
                    <a:pt x="60449" y="96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7930781" y="4426212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7880053" y="4390340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859584" y="4389518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940845" y="4433811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869648" y="4396912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8392168" y="2301683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470143" y="2301683"/>
              <a:ext cx="63735" cy="96458"/>
            </a:xfrm>
            <a:custGeom>
              <a:avLst/>
              <a:pathLst>
                <a:path w="63735" h="96458">
                  <a:moveTo>
                    <a:pt x="63735" y="9994"/>
                  </a:moveTo>
                  <a:lnTo>
                    <a:pt x="62295" y="12204"/>
                  </a:lnTo>
                  <a:lnTo>
                    <a:pt x="60879" y="14398"/>
                  </a:lnTo>
                  <a:lnTo>
                    <a:pt x="59485" y="16575"/>
                  </a:lnTo>
                  <a:lnTo>
                    <a:pt x="58116" y="18735"/>
                  </a:lnTo>
                  <a:lnTo>
                    <a:pt x="56769" y="20879"/>
                  </a:lnTo>
                  <a:lnTo>
                    <a:pt x="55446" y="23007"/>
                  </a:lnTo>
                  <a:lnTo>
                    <a:pt x="54146" y="25118"/>
                  </a:lnTo>
                  <a:lnTo>
                    <a:pt x="52869" y="27213"/>
                  </a:lnTo>
                  <a:lnTo>
                    <a:pt x="51615" y="29292"/>
                  </a:lnTo>
                  <a:lnTo>
                    <a:pt x="50385" y="31354"/>
                  </a:lnTo>
                  <a:lnTo>
                    <a:pt x="49184" y="33396"/>
                  </a:lnTo>
                  <a:lnTo>
                    <a:pt x="48017" y="35442"/>
                  </a:lnTo>
                  <a:lnTo>
                    <a:pt x="46884" y="37492"/>
                  </a:lnTo>
                  <a:lnTo>
                    <a:pt x="45785" y="39547"/>
                  </a:lnTo>
                  <a:lnTo>
                    <a:pt x="44720" y="41605"/>
                  </a:lnTo>
                  <a:lnTo>
                    <a:pt x="43690" y="43668"/>
                  </a:lnTo>
                  <a:lnTo>
                    <a:pt x="42694" y="45735"/>
                  </a:lnTo>
                  <a:lnTo>
                    <a:pt x="41732" y="47806"/>
                  </a:lnTo>
                  <a:lnTo>
                    <a:pt x="40804" y="49881"/>
                  </a:lnTo>
                  <a:lnTo>
                    <a:pt x="39911" y="51960"/>
                  </a:lnTo>
                  <a:lnTo>
                    <a:pt x="39054" y="54033"/>
                  </a:lnTo>
                  <a:lnTo>
                    <a:pt x="38235" y="56119"/>
                  </a:lnTo>
                  <a:lnTo>
                    <a:pt x="37455" y="58218"/>
                  </a:lnTo>
                  <a:lnTo>
                    <a:pt x="36713" y="60328"/>
                  </a:lnTo>
                  <a:lnTo>
                    <a:pt x="36009" y="62451"/>
                  </a:lnTo>
                  <a:lnTo>
                    <a:pt x="35343" y="64586"/>
                  </a:lnTo>
                  <a:lnTo>
                    <a:pt x="34716" y="66734"/>
                  </a:lnTo>
                  <a:lnTo>
                    <a:pt x="34128" y="68894"/>
                  </a:lnTo>
                  <a:lnTo>
                    <a:pt x="33577" y="71066"/>
                  </a:lnTo>
                  <a:lnTo>
                    <a:pt x="33065" y="73251"/>
                  </a:lnTo>
                  <a:lnTo>
                    <a:pt x="32610" y="75442"/>
                  </a:lnTo>
                  <a:lnTo>
                    <a:pt x="32203" y="77662"/>
                  </a:lnTo>
                  <a:lnTo>
                    <a:pt x="31843" y="79911"/>
                  </a:lnTo>
                  <a:lnTo>
                    <a:pt x="31532" y="82189"/>
                  </a:lnTo>
                  <a:lnTo>
                    <a:pt x="31268" y="84495"/>
                  </a:lnTo>
                  <a:lnTo>
                    <a:pt x="31052" y="86830"/>
                  </a:lnTo>
                  <a:lnTo>
                    <a:pt x="30885" y="89194"/>
                  </a:lnTo>
                  <a:lnTo>
                    <a:pt x="30765" y="91587"/>
                  </a:lnTo>
                  <a:lnTo>
                    <a:pt x="30693" y="94008"/>
                  </a:lnTo>
                  <a:lnTo>
                    <a:pt x="30669" y="96458"/>
                  </a:lnTo>
                  <a:lnTo>
                    <a:pt x="17799" y="96458"/>
                  </a:lnTo>
                  <a:lnTo>
                    <a:pt x="17826" y="94149"/>
                  </a:lnTo>
                  <a:lnTo>
                    <a:pt x="17908" y="91849"/>
                  </a:lnTo>
                  <a:lnTo>
                    <a:pt x="18045" y="89559"/>
                  </a:lnTo>
                  <a:lnTo>
                    <a:pt x="18237" y="87279"/>
                  </a:lnTo>
                  <a:lnTo>
                    <a:pt x="18483" y="85008"/>
                  </a:lnTo>
                  <a:lnTo>
                    <a:pt x="18785" y="82747"/>
                  </a:lnTo>
                  <a:lnTo>
                    <a:pt x="19141" y="80496"/>
                  </a:lnTo>
                  <a:lnTo>
                    <a:pt x="19551" y="78253"/>
                  </a:lnTo>
                  <a:lnTo>
                    <a:pt x="20017" y="76021"/>
                  </a:lnTo>
                  <a:lnTo>
                    <a:pt x="20537" y="73798"/>
                  </a:lnTo>
                  <a:lnTo>
                    <a:pt x="21104" y="71571"/>
                  </a:lnTo>
                  <a:lnTo>
                    <a:pt x="21709" y="69354"/>
                  </a:lnTo>
                  <a:lnTo>
                    <a:pt x="22353" y="67146"/>
                  </a:lnTo>
                  <a:lnTo>
                    <a:pt x="23035" y="64948"/>
                  </a:lnTo>
                  <a:lnTo>
                    <a:pt x="23755" y="62759"/>
                  </a:lnTo>
                  <a:lnTo>
                    <a:pt x="24513" y="60580"/>
                  </a:lnTo>
                  <a:lnTo>
                    <a:pt x="25310" y="58411"/>
                  </a:lnTo>
                  <a:lnTo>
                    <a:pt x="26145" y="56251"/>
                  </a:lnTo>
                  <a:lnTo>
                    <a:pt x="27019" y="54101"/>
                  </a:lnTo>
                  <a:lnTo>
                    <a:pt x="27931" y="51960"/>
                  </a:lnTo>
                  <a:lnTo>
                    <a:pt x="28877" y="49814"/>
                  </a:lnTo>
                  <a:lnTo>
                    <a:pt x="29853" y="47677"/>
                  </a:lnTo>
                  <a:lnTo>
                    <a:pt x="30859" y="45548"/>
                  </a:lnTo>
                  <a:lnTo>
                    <a:pt x="31896" y="43427"/>
                  </a:lnTo>
                  <a:lnTo>
                    <a:pt x="32962" y="41314"/>
                  </a:lnTo>
                  <a:lnTo>
                    <a:pt x="34059" y="39210"/>
                  </a:lnTo>
                  <a:lnTo>
                    <a:pt x="35186" y="37114"/>
                  </a:lnTo>
                  <a:lnTo>
                    <a:pt x="36343" y="35026"/>
                  </a:lnTo>
                  <a:lnTo>
                    <a:pt x="37530" y="32946"/>
                  </a:lnTo>
                  <a:lnTo>
                    <a:pt x="38747" y="30874"/>
                  </a:lnTo>
                  <a:lnTo>
                    <a:pt x="39987" y="28810"/>
                  </a:lnTo>
                  <a:lnTo>
                    <a:pt x="41242" y="26750"/>
                  </a:lnTo>
                  <a:lnTo>
                    <a:pt x="42512" y="24697"/>
                  </a:lnTo>
                  <a:lnTo>
                    <a:pt x="43797" y="22648"/>
                  </a:lnTo>
                  <a:lnTo>
                    <a:pt x="45097" y="20606"/>
                  </a:lnTo>
                  <a:lnTo>
                    <a:pt x="46412" y="18568"/>
                  </a:lnTo>
                  <a:lnTo>
                    <a:pt x="47742" y="16536"/>
                  </a:lnTo>
                  <a:lnTo>
                    <a:pt x="49087" y="14510"/>
                  </a:lnTo>
                  <a:lnTo>
                    <a:pt x="50448" y="12489"/>
                  </a:lnTo>
                  <a:lnTo>
                    <a:pt x="51823" y="10474"/>
                  </a:lnTo>
                  <a:lnTo>
                    <a:pt x="0" y="10474"/>
                  </a:lnTo>
                  <a:lnTo>
                    <a:pt x="0" y="0"/>
                  </a:lnTo>
                  <a:lnTo>
                    <a:pt x="637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8617124" y="2337556"/>
              <a:ext cx="43471" cy="61407"/>
            </a:xfrm>
            <a:custGeom>
              <a:avLst/>
              <a:pathLst>
                <a:path w="43471" h="61407">
                  <a:moveTo>
                    <a:pt x="43471" y="30874"/>
                  </a:moveTo>
                  <a:lnTo>
                    <a:pt x="43453" y="32559"/>
                  </a:lnTo>
                  <a:lnTo>
                    <a:pt x="43400" y="34191"/>
                  </a:lnTo>
                  <a:lnTo>
                    <a:pt x="43311" y="35769"/>
                  </a:lnTo>
                  <a:lnTo>
                    <a:pt x="43186" y="37293"/>
                  </a:lnTo>
                  <a:lnTo>
                    <a:pt x="43026" y="38764"/>
                  </a:lnTo>
                  <a:lnTo>
                    <a:pt x="42830" y="40182"/>
                  </a:lnTo>
                  <a:lnTo>
                    <a:pt x="42599" y="41547"/>
                  </a:lnTo>
                  <a:lnTo>
                    <a:pt x="42332" y="42858"/>
                  </a:lnTo>
                  <a:lnTo>
                    <a:pt x="42029" y="44115"/>
                  </a:lnTo>
                  <a:lnTo>
                    <a:pt x="41691" y="45319"/>
                  </a:lnTo>
                  <a:lnTo>
                    <a:pt x="41336" y="46461"/>
                  </a:lnTo>
                  <a:lnTo>
                    <a:pt x="40954" y="47559"/>
                  </a:lnTo>
                  <a:lnTo>
                    <a:pt x="40547" y="48614"/>
                  </a:lnTo>
                  <a:lnTo>
                    <a:pt x="40114" y="49624"/>
                  </a:lnTo>
                  <a:lnTo>
                    <a:pt x="39654" y="50591"/>
                  </a:lnTo>
                  <a:lnTo>
                    <a:pt x="39169" y="51513"/>
                  </a:lnTo>
                  <a:lnTo>
                    <a:pt x="38658" y="52392"/>
                  </a:lnTo>
                  <a:lnTo>
                    <a:pt x="38120" y="53228"/>
                  </a:lnTo>
                  <a:lnTo>
                    <a:pt x="37557" y="54019"/>
                  </a:lnTo>
                  <a:lnTo>
                    <a:pt x="36967" y="54767"/>
                  </a:lnTo>
                  <a:lnTo>
                    <a:pt x="36368" y="55459"/>
                  </a:lnTo>
                  <a:lnTo>
                    <a:pt x="35749" y="56111"/>
                  </a:lnTo>
                  <a:lnTo>
                    <a:pt x="35109" y="56724"/>
                  </a:lnTo>
                  <a:lnTo>
                    <a:pt x="34448" y="57297"/>
                  </a:lnTo>
                  <a:lnTo>
                    <a:pt x="33767" y="57830"/>
                  </a:lnTo>
                  <a:lnTo>
                    <a:pt x="33065" y="58324"/>
                  </a:lnTo>
                  <a:lnTo>
                    <a:pt x="32343" y="58778"/>
                  </a:lnTo>
                  <a:lnTo>
                    <a:pt x="31600" y="59192"/>
                  </a:lnTo>
                  <a:lnTo>
                    <a:pt x="30837" y="59566"/>
                  </a:lnTo>
                  <a:lnTo>
                    <a:pt x="30053" y="59901"/>
                  </a:lnTo>
                  <a:lnTo>
                    <a:pt x="29253" y="60187"/>
                  </a:lnTo>
                  <a:lnTo>
                    <a:pt x="28443" y="60443"/>
                  </a:lnTo>
                  <a:lnTo>
                    <a:pt x="27621" y="60669"/>
                  </a:lnTo>
                  <a:lnTo>
                    <a:pt x="26789" y="60865"/>
                  </a:lnTo>
                  <a:lnTo>
                    <a:pt x="25945" y="61031"/>
                  </a:lnTo>
                  <a:lnTo>
                    <a:pt x="25091" y="61166"/>
                  </a:lnTo>
                  <a:lnTo>
                    <a:pt x="24226" y="61272"/>
                  </a:lnTo>
                  <a:lnTo>
                    <a:pt x="23349" y="61347"/>
                  </a:lnTo>
                  <a:lnTo>
                    <a:pt x="22462" y="61392"/>
                  </a:lnTo>
                  <a:lnTo>
                    <a:pt x="21564" y="61407"/>
                  </a:lnTo>
                  <a:lnTo>
                    <a:pt x="20666" y="61392"/>
                  </a:lnTo>
                  <a:lnTo>
                    <a:pt x="19779" y="61347"/>
                  </a:lnTo>
                  <a:lnTo>
                    <a:pt x="18902" y="61272"/>
                  </a:lnTo>
                  <a:lnTo>
                    <a:pt x="18037" y="61166"/>
                  </a:lnTo>
                  <a:lnTo>
                    <a:pt x="17183" y="61031"/>
                  </a:lnTo>
                  <a:lnTo>
                    <a:pt x="16339" y="60865"/>
                  </a:lnTo>
                  <a:lnTo>
                    <a:pt x="15507" y="60669"/>
                  </a:lnTo>
                  <a:lnTo>
                    <a:pt x="14685" y="60443"/>
                  </a:lnTo>
                  <a:lnTo>
                    <a:pt x="13875" y="60187"/>
                  </a:lnTo>
                  <a:lnTo>
                    <a:pt x="13075" y="59901"/>
                  </a:lnTo>
                  <a:lnTo>
                    <a:pt x="12304" y="59566"/>
                  </a:lnTo>
                  <a:lnTo>
                    <a:pt x="11553" y="59192"/>
                  </a:lnTo>
                  <a:lnTo>
                    <a:pt x="10820" y="58778"/>
                  </a:lnTo>
                  <a:lnTo>
                    <a:pt x="10107" y="58324"/>
                  </a:lnTo>
                  <a:lnTo>
                    <a:pt x="9413" y="57830"/>
                  </a:lnTo>
                  <a:lnTo>
                    <a:pt x="8738" y="57297"/>
                  </a:lnTo>
                  <a:lnTo>
                    <a:pt x="8082" y="56724"/>
                  </a:lnTo>
                  <a:lnTo>
                    <a:pt x="7445" y="56111"/>
                  </a:lnTo>
                  <a:lnTo>
                    <a:pt x="6828" y="55459"/>
                  </a:lnTo>
                  <a:lnTo>
                    <a:pt x="6229" y="54767"/>
                  </a:lnTo>
                  <a:lnTo>
                    <a:pt x="5666" y="54032"/>
                  </a:lnTo>
                  <a:lnTo>
                    <a:pt x="5126" y="53252"/>
                  </a:lnTo>
                  <a:lnTo>
                    <a:pt x="4609" y="52427"/>
                  </a:lnTo>
                  <a:lnTo>
                    <a:pt x="4115" y="51557"/>
                  </a:lnTo>
                  <a:lnTo>
                    <a:pt x="3645" y="50642"/>
                  </a:lnTo>
                  <a:lnTo>
                    <a:pt x="3198" y="49681"/>
                  </a:lnTo>
                  <a:lnTo>
                    <a:pt x="2774" y="48676"/>
                  </a:lnTo>
                  <a:lnTo>
                    <a:pt x="2374" y="47625"/>
                  </a:lnTo>
                  <a:lnTo>
                    <a:pt x="1996" y="46529"/>
                  </a:lnTo>
                  <a:lnTo>
                    <a:pt x="1643" y="45388"/>
                  </a:lnTo>
                  <a:lnTo>
                    <a:pt x="1330" y="44183"/>
                  </a:lnTo>
                  <a:lnTo>
                    <a:pt x="1051" y="42923"/>
                  </a:lnTo>
                  <a:lnTo>
                    <a:pt x="805" y="41609"/>
                  </a:lnTo>
                  <a:lnTo>
                    <a:pt x="591" y="40240"/>
                  </a:lnTo>
                  <a:lnTo>
                    <a:pt x="410" y="38816"/>
                  </a:lnTo>
                  <a:lnTo>
                    <a:pt x="262" y="37337"/>
                  </a:lnTo>
                  <a:lnTo>
                    <a:pt x="147" y="35803"/>
                  </a:lnTo>
                  <a:lnTo>
                    <a:pt x="65" y="34215"/>
                  </a:lnTo>
                  <a:lnTo>
                    <a:pt x="16" y="32572"/>
                  </a:lnTo>
                  <a:lnTo>
                    <a:pt x="0" y="30874"/>
                  </a:lnTo>
                  <a:lnTo>
                    <a:pt x="16" y="29085"/>
                  </a:lnTo>
                  <a:lnTo>
                    <a:pt x="65" y="27358"/>
                  </a:lnTo>
                  <a:lnTo>
                    <a:pt x="147" y="25695"/>
                  </a:lnTo>
                  <a:lnTo>
                    <a:pt x="262" y="24094"/>
                  </a:lnTo>
                  <a:lnTo>
                    <a:pt x="410" y="22557"/>
                  </a:lnTo>
                  <a:lnTo>
                    <a:pt x="591" y="21082"/>
                  </a:lnTo>
                  <a:lnTo>
                    <a:pt x="805" y="19670"/>
                  </a:lnTo>
                  <a:lnTo>
                    <a:pt x="1051" y="18322"/>
                  </a:lnTo>
                  <a:lnTo>
                    <a:pt x="1330" y="17036"/>
                  </a:lnTo>
                  <a:lnTo>
                    <a:pt x="1643" y="15814"/>
                  </a:lnTo>
                  <a:lnTo>
                    <a:pt x="1984" y="14647"/>
                  </a:lnTo>
                  <a:lnTo>
                    <a:pt x="2352" y="13530"/>
                  </a:lnTo>
                  <a:lnTo>
                    <a:pt x="2745" y="12462"/>
                  </a:lnTo>
                  <a:lnTo>
                    <a:pt x="3165" y="11443"/>
                  </a:lnTo>
                  <a:lnTo>
                    <a:pt x="3611" y="10474"/>
                  </a:lnTo>
                  <a:lnTo>
                    <a:pt x="4082" y="9554"/>
                  </a:lnTo>
                  <a:lnTo>
                    <a:pt x="4580" y="8683"/>
                  </a:lnTo>
                  <a:lnTo>
                    <a:pt x="5104" y="7861"/>
                  </a:lnTo>
                  <a:lnTo>
                    <a:pt x="5654" y="7089"/>
                  </a:lnTo>
                  <a:lnTo>
                    <a:pt x="6229" y="6366"/>
                  </a:lnTo>
                  <a:lnTo>
                    <a:pt x="6828" y="5676"/>
                  </a:lnTo>
                  <a:lnTo>
                    <a:pt x="7448" y="5030"/>
                  </a:lnTo>
                  <a:lnTo>
                    <a:pt x="8088" y="4427"/>
                  </a:lnTo>
                  <a:lnTo>
                    <a:pt x="8749" y="3869"/>
                  </a:lnTo>
                  <a:lnTo>
                    <a:pt x="9430" y="3354"/>
                  </a:lnTo>
                  <a:lnTo>
                    <a:pt x="10131" y="2883"/>
                  </a:lnTo>
                  <a:lnTo>
                    <a:pt x="10854" y="2456"/>
                  </a:lnTo>
                  <a:lnTo>
                    <a:pt x="11596" y="2072"/>
                  </a:lnTo>
                  <a:lnTo>
                    <a:pt x="12360" y="1733"/>
                  </a:lnTo>
                  <a:lnTo>
                    <a:pt x="13144" y="1437"/>
                  </a:lnTo>
                  <a:lnTo>
                    <a:pt x="13958" y="1164"/>
                  </a:lnTo>
                  <a:lnTo>
                    <a:pt x="14784" y="920"/>
                  </a:lnTo>
                  <a:lnTo>
                    <a:pt x="15623" y="704"/>
                  </a:lnTo>
                  <a:lnTo>
                    <a:pt x="16473" y="517"/>
                  </a:lnTo>
                  <a:lnTo>
                    <a:pt x="17337" y="359"/>
                  </a:lnTo>
                  <a:lnTo>
                    <a:pt x="18212" y="230"/>
                  </a:lnTo>
                  <a:lnTo>
                    <a:pt x="19100" y="129"/>
                  </a:lnTo>
                  <a:lnTo>
                    <a:pt x="20000" y="57"/>
                  </a:lnTo>
                  <a:lnTo>
                    <a:pt x="20913" y="14"/>
                  </a:lnTo>
                  <a:lnTo>
                    <a:pt x="21838" y="0"/>
                  </a:lnTo>
                  <a:lnTo>
                    <a:pt x="22735" y="14"/>
                  </a:lnTo>
                  <a:lnTo>
                    <a:pt x="23621" y="57"/>
                  </a:lnTo>
                  <a:lnTo>
                    <a:pt x="24493" y="129"/>
                  </a:lnTo>
                  <a:lnTo>
                    <a:pt x="25354" y="230"/>
                  </a:lnTo>
                  <a:lnTo>
                    <a:pt x="26202" y="359"/>
                  </a:lnTo>
                  <a:lnTo>
                    <a:pt x="27038" y="517"/>
                  </a:lnTo>
                  <a:lnTo>
                    <a:pt x="27862" y="704"/>
                  </a:lnTo>
                  <a:lnTo>
                    <a:pt x="28673" y="920"/>
                  </a:lnTo>
                  <a:lnTo>
                    <a:pt x="29472" y="1164"/>
                  </a:lnTo>
                  <a:lnTo>
                    <a:pt x="30258" y="1437"/>
                  </a:lnTo>
                  <a:lnTo>
                    <a:pt x="31041" y="1733"/>
                  </a:lnTo>
                  <a:lnTo>
                    <a:pt x="31803" y="2072"/>
                  </a:lnTo>
                  <a:lnTo>
                    <a:pt x="32542" y="2456"/>
                  </a:lnTo>
                  <a:lnTo>
                    <a:pt x="33260" y="2883"/>
                  </a:lnTo>
                  <a:lnTo>
                    <a:pt x="33955" y="3354"/>
                  </a:lnTo>
                  <a:lnTo>
                    <a:pt x="34629" y="3869"/>
                  </a:lnTo>
                  <a:lnTo>
                    <a:pt x="35280" y="4427"/>
                  </a:lnTo>
                  <a:lnTo>
                    <a:pt x="35910" y="5030"/>
                  </a:lnTo>
                  <a:lnTo>
                    <a:pt x="36518" y="5676"/>
                  </a:lnTo>
                  <a:lnTo>
                    <a:pt x="37104" y="6366"/>
                  </a:lnTo>
                  <a:lnTo>
                    <a:pt x="37681" y="7089"/>
                  </a:lnTo>
                  <a:lnTo>
                    <a:pt x="38232" y="7861"/>
                  </a:lnTo>
                  <a:lnTo>
                    <a:pt x="38760" y="8683"/>
                  </a:lnTo>
                  <a:lnTo>
                    <a:pt x="39262" y="9554"/>
                  </a:lnTo>
                  <a:lnTo>
                    <a:pt x="39740" y="10474"/>
                  </a:lnTo>
                  <a:lnTo>
                    <a:pt x="40193" y="11443"/>
                  </a:lnTo>
                  <a:lnTo>
                    <a:pt x="40622" y="12462"/>
                  </a:lnTo>
                  <a:lnTo>
                    <a:pt x="41026" y="13530"/>
                  </a:lnTo>
                  <a:lnTo>
                    <a:pt x="41405" y="14647"/>
                  </a:lnTo>
                  <a:lnTo>
                    <a:pt x="41759" y="15814"/>
                  </a:lnTo>
                  <a:lnTo>
                    <a:pt x="42085" y="17036"/>
                  </a:lnTo>
                  <a:lnTo>
                    <a:pt x="42376" y="18322"/>
                  </a:lnTo>
                  <a:lnTo>
                    <a:pt x="42632" y="19670"/>
                  </a:lnTo>
                  <a:lnTo>
                    <a:pt x="42855" y="21082"/>
                  </a:lnTo>
                  <a:lnTo>
                    <a:pt x="43043" y="22557"/>
                  </a:lnTo>
                  <a:lnTo>
                    <a:pt x="43197" y="24094"/>
                  </a:lnTo>
                  <a:lnTo>
                    <a:pt x="43317" y="25695"/>
                  </a:lnTo>
                  <a:lnTo>
                    <a:pt x="43402" y="27358"/>
                  </a:lnTo>
                  <a:lnTo>
                    <a:pt x="43454" y="290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8566396" y="2301683"/>
              <a:ext cx="73867" cy="96458"/>
            </a:xfrm>
            <a:custGeom>
              <a:avLst/>
              <a:pathLst>
                <a:path w="73867" h="96458">
                  <a:moveTo>
                    <a:pt x="10611" y="96458"/>
                  </a:moveTo>
                  <a:lnTo>
                    <a:pt x="0" y="96458"/>
                  </a:lnTo>
                  <a:lnTo>
                    <a:pt x="63119" y="0"/>
                  </a:lnTo>
                  <a:lnTo>
                    <a:pt x="7386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545927" y="2300862"/>
              <a:ext cx="43402" cy="61407"/>
            </a:xfrm>
            <a:custGeom>
              <a:avLst/>
              <a:pathLst>
                <a:path w="43402" h="61407">
                  <a:moveTo>
                    <a:pt x="21975" y="0"/>
                  </a:moveTo>
                  <a:lnTo>
                    <a:pt x="22846" y="14"/>
                  </a:lnTo>
                  <a:lnTo>
                    <a:pt x="23708" y="57"/>
                  </a:lnTo>
                  <a:lnTo>
                    <a:pt x="24560" y="129"/>
                  </a:lnTo>
                  <a:lnTo>
                    <a:pt x="25403" y="230"/>
                  </a:lnTo>
                  <a:lnTo>
                    <a:pt x="26236" y="359"/>
                  </a:lnTo>
                  <a:lnTo>
                    <a:pt x="27060" y="517"/>
                  </a:lnTo>
                  <a:lnTo>
                    <a:pt x="27874" y="704"/>
                  </a:lnTo>
                  <a:lnTo>
                    <a:pt x="28678" y="920"/>
                  </a:lnTo>
                  <a:lnTo>
                    <a:pt x="29473" y="1164"/>
                  </a:lnTo>
                  <a:lnTo>
                    <a:pt x="30258" y="1437"/>
                  </a:lnTo>
                  <a:lnTo>
                    <a:pt x="31029" y="1732"/>
                  </a:lnTo>
                  <a:lnTo>
                    <a:pt x="31781" y="2070"/>
                  </a:lnTo>
                  <a:lnTo>
                    <a:pt x="32513" y="2450"/>
                  </a:lnTo>
                  <a:lnTo>
                    <a:pt x="33227" y="2872"/>
                  </a:lnTo>
                  <a:lnTo>
                    <a:pt x="33921" y="3337"/>
                  </a:lnTo>
                  <a:lnTo>
                    <a:pt x="34596" y="3844"/>
                  </a:lnTo>
                  <a:lnTo>
                    <a:pt x="35252" y="4394"/>
                  </a:lnTo>
                  <a:lnTo>
                    <a:pt x="35888" y="4986"/>
                  </a:lnTo>
                  <a:lnTo>
                    <a:pt x="36506" y="5621"/>
                  </a:lnTo>
                  <a:lnTo>
                    <a:pt x="37104" y="6298"/>
                  </a:lnTo>
                  <a:lnTo>
                    <a:pt x="37680" y="7020"/>
                  </a:lnTo>
                  <a:lnTo>
                    <a:pt x="38230" y="7790"/>
                  </a:lnTo>
                  <a:lnTo>
                    <a:pt x="38753" y="8608"/>
                  </a:lnTo>
                  <a:lnTo>
                    <a:pt x="39251" y="9474"/>
                  </a:lnTo>
                  <a:lnTo>
                    <a:pt x="39723" y="10388"/>
                  </a:lnTo>
                  <a:lnTo>
                    <a:pt x="40168" y="11350"/>
                  </a:lnTo>
                  <a:lnTo>
                    <a:pt x="40588" y="12360"/>
                  </a:lnTo>
                  <a:lnTo>
                    <a:pt x="40982" y="13417"/>
                  </a:lnTo>
                  <a:lnTo>
                    <a:pt x="41349" y="14523"/>
                  </a:lnTo>
                  <a:lnTo>
                    <a:pt x="41691" y="15677"/>
                  </a:lnTo>
                  <a:lnTo>
                    <a:pt x="42016" y="16885"/>
                  </a:lnTo>
                  <a:lnTo>
                    <a:pt x="42307" y="18155"/>
                  </a:lnTo>
                  <a:lnTo>
                    <a:pt x="42564" y="19486"/>
                  </a:lnTo>
                  <a:lnTo>
                    <a:pt x="42786" y="20879"/>
                  </a:lnTo>
                  <a:lnTo>
                    <a:pt x="42975" y="22334"/>
                  </a:lnTo>
                  <a:lnTo>
                    <a:pt x="43129" y="23851"/>
                  </a:lnTo>
                  <a:lnTo>
                    <a:pt x="43248" y="25429"/>
                  </a:lnTo>
                  <a:lnTo>
                    <a:pt x="43334" y="27068"/>
                  </a:lnTo>
                  <a:lnTo>
                    <a:pt x="43385" y="28769"/>
                  </a:lnTo>
                  <a:lnTo>
                    <a:pt x="43402" y="30532"/>
                  </a:lnTo>
                  <a:lnTo>
                    <a:pt x="43385" y="32230"/>
                  </a:lnTo>
                  <a:lnTo>
                    <a:pt x="43334" y="33873"/>
                  </a:lnTo>
                  <a:lnTo>
                    <a:pt x="43248" y="35461"/>
                  </a:lnTo>
                  <a:lnTo>
                    <a:pt x="43129" y="36995"/>
                  </a:lnTo>
                  <a:lnTo>
                    <a:pt x="42975" y="38473"/>
                  </a:lnTo>
                  <a:lnTo>
                    <a:pt x="42786" y="39897"/>
                  </a:lnTo>
                  <a:lnTo>
                    <a:pt x="42564" y="41267"/>
                  </a:lnTo>
                  <a:lnTo>
                    <a:pt x="42307" y="42581"/>
                  </a:lnTo>
                  <a:lnTo>
                    <a:pt x="42016" y="43841"/>
                  </a:lnTo>
                  <a:lnTo>
                    <a:pt x="41691" y="45045"/>
                  </a:lnTo>
                  <a:lnTo>
                    <a:pt x="41336" y="46201"/>
                  </a:lnTo>
                  <a:lnTo>
                    <a:pt x="40957" y="47313"/>
                  </a:lnTo>
                  <a:lnTo>
                    <a:pt x="40553" y="48381"/>
                  </a:lnTo>
                  <a:lnTo>
                    <a:pt x="40125" y="49405"/>
                  </a:lnTo>
                  <a:lnTo>
                    <a:pt x="39671" y="50385"/>
                  </a:lnTo>
                  <a:lnTo>
                    <a:pt x="39194" y="51322"/>
                  </a:lnTo>
                  <a:lnTo>
                    <a:pt x="38691" y="52214"/>
                  </a:lnTo>
                  <a:lnTo>
                    <a:pt x="38164" y="53063"/>
                  </a:lnTo>
                  <a:lnTo>
                    <a:pt x="37612" y="53868"/>
                  </a:lnTo>
                  <a:lnTo>
                    <a:pt x="37036" y="54630"/>
                  </a:lnTo>
                  <a:lnTo>
                    <a:pt x="36450" y="55335"/>
                  </a:lnTo>
                  <a:lnTo>
                    <a:pt x="35842" y="55999"/>
                  </a:lnTo>
                  <a:lnTo>
                    <a:pt x="35212" y="56622"/>
                  </a:lnTo>
                  <a:lnTo>
                    <a:pt x="34560" y="57204"/>
                  </a:lnTo>
                  <a:lnTo>
                    <a:pt x="33887" y="57745"/>
                  </a:lnTo>
                  <a:lnTo>
                    <a:pt x="33191" y="58244"/>
                  </a:lnTo>
                  <a:lnTo>
                    <a:pt x="32474" y="58703"/>
                  </a:lnTo>
                  <a:lnTo>
                    <a:pt x="31734" y="59121"/>
                  </a:lnTo>
                  <a:lnTo>
                    <a:pt x="30973" y="59497"/>
                  </a:lnTo>
                  <a:lnTo>
                    <a:pt x="30190" y="59833"/>
                  </a:lnTo>
                  <a:lnTo>
                    <a:pt x="29390" y="60132"/>
                  </a:lnTo>
                  <a:lnTo>
                    <a:pt x="28580" y="60399"/>
                  </a:lnTo>
                  <a:lnTo>
                    <a:pt x="27758" y="60636"/>
                  </a:lnTo>
                  <a:lnTo>
                    <a:pt x="26926" y="60840"/>
                  </a:lnTo>
                  <a:lnTo>
                    <a:pt x="26082" y="61013"/>
                  </a:lnTo>
                  <a:lnTo>
                    <a:pt x="25228" y="61155"/>
                  </a:lnTo>
                  <a:lnTo>
                    <a:pt x="24363" y="61265"/>
                  </a:lnTo>
                  <a:lnTo>
                    <a:pt x="23486" y="61344"/>
                  </a:lnTo>
                  <a:lnTo>
                    <a:pt x="22599" y="61391"/>
                  </a:lnTo>
                  <a:lnTo>
                    <a:pt x="21701" y="61407"/>
                  </a:lnTo>
                  <a:lnTo>
                    <a:pt x="20790" y="61391"/>
                  </a:lnTo>
                  <a:lnTo>
                    <a:pt x="19891" y="61344"/>
                  </a:lnTo>
                  <a:lnTo>
                    <a:pt x="19004" y="61265"/>
                  </a:lnTo>
                  <a:lnTo>
                    <a:pt x="18130" y="61155"/>
                  </a:lnTo>
                  <a:lnTo>
                    <a:pt x="17268" y="61013"/>
                  </a:lnTo>
                  <a:lnTo>
                    <a:pt x="16419" y="60840"/>
                  </a:lnTo>
                  <a:lnTo>
                    <a:pt x="15581" y="60636"/>
                  </a:lnTo>
                  <a:lnTo>
                    <a:pt x="14756" y="60399"/>
                  </a:lnTo>
                  <a:lnTo>
                    <a:pt x="13944" y="60132"/>
                  </a:lnTo>
                  <a:lnTo>
                    <a:pt x="13144" y="59833"/>
                  </a:lnTo>
                  <a:lnTo>
                    <a:pt x="12360" y="59497"/>
                  </a:lnTo>
                  <a:lnTo>
                    <a:pt x="11596" y="59121"/>
                  </a:lnTo>
                  <a:lnTo>
                    <a:pt x="10854" y="58703"/>
                  </a:lnTo>
                  <a:lnTo>
                    <a:pt x="10131" y="58244"/>
                  </a:lnTo>
                  <a:lnTo>
                    <a:pt x="9430" y="57745"/>
                  </a:lnTo>
                  <a:lnTo>
                    <a:pt x="8749" y="57204"/>
                  </a:lnTo>
                  <a:lnTo>
                    <a:pt x="8088" y="56622"/>
                  </a:lnTo>
                  <a:lnTo>
                    <a:pt x="7448" y="55999"/>
                  </a:lnTo>
                  <a:lnTo>
                    <a:pt x="6828" y="55335"/>
                  </a:lnTo>
                  <a:lnTo>
                    <a:pt x="6229" y="54630"/>
                  </a:lnTo>
                  <a:lnTo>
                    <a:pt x="5666" y="53881"/>
                  </a:lnTo>
                  <a:lnTo>
                    <a:pt x="5126" y="53088"/>
                  </a:lnTo>
                  <a:lnTo>
                    <a:pt x="4609" y="52249"/>
                  </a:lnTo>
                  <a:lnTo>
                    <a:pt x="4115" y="51366"/>
                  </a:lnTo>
                  <a:lnTo>
                    <a:pt x="3645" y="50437"/>
                  </a:lnTo>
                  <a:lnTo>
                    <a:pt x="3198" y="49462"/>
                  </a:lnTo>
                  <a:lnTo>
                    <a:pt x="2774" y="48443"/>
                  </a:lnTo>
                  <a:lnTo>
                    <a:pt x="2374" y="47379"/>
                  </a:lnTo>
                  <a:lnTo>
                    <a:pt x="1996" y="46269"/>
                  </a:lnTo>
                  <a:lnTo>
                    <a:pt x="1643" y="45114"/>
                  </a:lnTo>
                  <a:lnTo>
                    <a:pt x="1330" y="43908"/>
                  </a:lnTo>
                  <a:lnTo>
                    <a:pt x="1051" y="42647"/>
                  </a:lnTo>
                  <a:lnTo>
                    <a:pt x="805" y="41329"/>
                  </a:lnTo>
                  <a:lnTo>
                    <a:pt x="591" y="39955"/>
                  </a:lnTo>
                  <a:lnTo>
                    <a:pt x="410" y="38525"/>
                  </a:lnTo>
                  <a:lnTo>
                    <a:pt x="262" y="37038"/>
                  </a:lnTo>
                  <a:lnTo>
                    <a:pt x="147" y="35496"/>
                  </a:lnTo>
                  <a:lnTo>
                    <a:pt x="65" y="33898"/>
                  </a:lnTo>
                  <a:lnTo>
                    <a:pt x="16" y="32243"/>
                  </a:lnTo>
                  <a:lnTo>
                    <a:pt x="0" y="30532"/>
                  </a:lnTo>
                  <a:lnTo>
                    <a:pt x="16" y="28769"/>
                  </a:lnTo>
                  <a:lnTo>
                    <a:pt x="65" y="27068"/>
                  </a:lnTo>
                  <a:lnTo>
                    <a:pt x="147" y="25429"/>
                  </a:lnTo>
                  <a:lnTo>
                    <a:pt x="262" y="23851"/>
                  </a:lnTo>
                  <a:lnTo>
                    <a:pt x="410" y="22334"/>
                  </a:lnTo>
                  <a:lnTo>
                    <a:pt x="591" y="20879"/>
                  </a:lnTo>
                  <a:lnTo>
                    <a:pt x="805" y="19486"/>
                  </a:lnTo>
                  <a:lnTo>
                    <a:pt x="1051" y="18155"/>
                  </a:lnTo>
                  <a:lnTo>
                    <a:pt x="1330" y="16885"/>
                  </a:lnTo>
                  <a:lnTo>
                    <a:pt x="1643" y="15677"/>
                  </a:lnTo>
                  <a:lnTo>
                    <a:pt x="1997" y="14523"/>
                  </a:lnTo>
                  <a:lnTo>
                    <a:pt x="2376" y="13417"/>
                  </a:lnTo>
                  <a:lnTo>
                    <a:pt x="2780" y="12360"/>
                  </a:lnTo>
                  <a:lnTo>
                    <a:pt x="3209" y="11350"/>
                  </a:lnTo>
                  <a:lnTo>
                    <a:pt x="3662" y="10388"/>
                  </a:lnTo>
                  <a:lnTo>
                    <a:pt x="4140" y="9474"/>
                  </a:lnTo>
                  <a:lnTo>
                    <a:pt x="4642" y="8608"/>
                  </a:lnTo>
                  <a:lnTo>
                    <a:pt x="5170" y="7790"/>
                  </a:lnTo>
                  <a:lnTo>
                    <a:pt x="5721" y="7020"/>
                  </a:lnTo>
                  <a:lnTo>
                    <a:pt x="6298" y="6298"/>
                  </a:lnTo>
                  <a:lnTo>
                    <a:pt x="6897" y="5621"/>
                  </a:lnTo>
                  <a:lnTo>
                    <a:pt x="7519" y="4986"/>
                  </a:lnTo>
                  <a:lnTo>
                    <a:pt x="8163" y="4394"/>
                  </a:lnTo>
                  <a:lnTo>
                    <a:pt x="8828" y="3844"/>
                  </a:lnTo>
                  <a:lnTo>
                    <a:pt x="9515" y="3337"/>
                  </a:lnTo>
                  <a:lnTo>
                    <a:pt x="10225" y="2872"/>
                  </a:lnTo>
                  <a:lnTo>
                    <a:pt x="10956" y="2450"/>
                  </a:lnTo>
                  <a:lnTo>
                    <a:pt x="11709" y="2070"/>
                  </a:lnTo>
                  <a:lnTo>
                    <a:pt x="12484" y="1732"/>
                  </a:lnTo>
                  <a:lnTo>
                    <a:pt x="13281" y="1437"/>
                  </a:lnTo>
                  <a:lnTo>
                    <a:pt x="14095" y="1164"/>
                  </a:lnTo>
                  <a:lnTo>
                    <a:pt x="14921" y="920"/>
                  </a:lnTo>
                  <a:lnTo>
                    <a:pt x="15759" y="704"/>
                  </a:lnTo>
                  <a:lnTo>
                    <a:pt x="16610" y="517"/>
                  </a:lnTo>
                  <a:lnTo>
                    <a:pt x="17474" y="359"/>
                  </a:lnTo>
                  <a:lnTo>
                    <a:pt x="18349" y="230"/>
                  </a:lnTo>
                  <a:lnTo>
                    <a:pt x="19237" y="129"/>
                  </a:lnTo>
                  <a:lnTo>
                    <a:pt x="20137" y="57"/>
                  </a:lnTo>
                  <a:lnTo>
                    <a:pt x="21050" y="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627187" y="2345155"/>
              <a:ext cx="23276" cy="46278"/>
            </a:xfrm>
            <a:custGeom>
              <a:avLst/>
              <a:pathLst>
                <a:path w="23276" h="46278">
                  <a:moveTo>
                    <a:pt x="23276" y="23276"/>
                  </a:moveTo>
                  <a:lnTo>
                    <a:pt x="23268" y="21943"/>
                  </a:lnTo>
                  <a:lnTo>
                    <a:pt x="23245" y="20658"/>
                  </a:lnTo>
                  <a:lnTo>
                    <a:pt x="23208" y="19419"/>
                  </a:lnTo>
                  <a:lnTo>
                    <a:pt x="23155" y="18226"/>
                  </a:lnTo>
                  <a:lnTo>
                    <a:pt x="23087" y="17080"/>
                  </a:lnTo>
                  <a:lnTo>
                    <a:pt x="23004" y="15981"/>
                  </a:lnTo>
                  <a:lnTo>
                    <a:pt x="22907" y="14928"/>
                  </a:lnTo>
                  <a:lnTo>
                    <a:pt x="22794" y="13921"/>
                  </a:lnTo>
                  <a:lnTo>
                    <a:pt x="22666" y="12962"/>
                  </a:lnTo>
                  <a:lnTo>
                    <a:pt x="22522" y="12048"/>
                  </a:lnTo>
                  <a:lnTo>
                    <a:pt x="22364" y="11163"/>
                  </a:lnTo>
                  <a:lnTo>
                    <a:pt x="22191" y="10315"/>
                  </a:lnTo>
                  <a:lnTo>
                    <a:pt x="22003" y="9504"/>
                  </a:lnTo>
                  <a:lnTo>
                    <a:pt x="21800" y="8729"/>
                  </a:lnTo>
                  <a:lnTo>
                    <a:pt x="21581" y="7992"/>
                  </a:lnTo>
                  <a:lnTo>
                    <a:pt x="21348" y="7292"/>
                  </a:lnTo>
                  <a:lnTo>
                    <a:pt x="21099" y="6628"/>
                  </a:lnTo>
                  <a:lnTo>
                    <a:pt x="20836" y="6002"/>
                  </a:lnTo>
                  <a:lnTo>
                    <a:pt x="20557" y="5413"/>
                  </a:lnTo>
                  <a:lnTo>
                    <a:pt x="20263" y="4860"/>
                  </a:lnTo>
                  <a:lnTo>
                    <a:pt x="19968" y="4342"/>
                  </a:lnTo>
                  <a:lnTo>
                    <a:pt x="19658" y="3855"/>
                  </a:lnTo>
                  <a:lnTo>
                    <a:pt x="19333" y="3400"/>
                  </a:lnTo>
                  <a:lnTo>
                    <a:pt x="18993" y="2976"/>
                  </a:lnTo>
                  <a:lnTo>
                    <a:pt x="18637" y="2584"/>
                  </a:lnTo>
                  <a:lnTo>
                    <a:pt x="18267" y="2223"/>
                  </a:lnTo>
                  <a:lnTo>
                    <a:pt x="17882" y="1894"/>
                  </a:lnTo>
                  <a:lnTo>
                    <a:pt x="17481" y="1596"/>
                  </a:lnTo>
                  <a:lnTo>
                    <a:pt x="17066" y="1330"/>
                  </a:lnTo>
                  <a:lnTo>
                    <a:pt x="16635" y="1095"/>
                  </a:lnTo>
                  <a:lnTo>
                    <a:pt x="16204" y="887"/>
                  </a:lnTo>
                  <a:lnTo>
                    <a:pt x="15761" y="701"/>
                  </a:lnTo>
                  <a:lnTo>
                    <a:pt x="15306" y="536"/>
                  </a:lnTo>
                  <a:lnTo>
                    <a:pt x="14839" y="394"/>
                  </a:lnTo>
                  <a:lnTo>
                    <a:pt x="14359" y="273"/>
                  </a:lnTo>
                  <a:lnTo>
                    <a:pt x="13867" y="175"/>
                  </a:lnTo>
                  <a:lnTo>
                    <a:pt x="13362" y="98"/>
                  </a:lnTo>
                  <a:lnTo>
                    <a:pt x="12845" y="43"/>
                  </a:lnTo>
                  <a:lnTo>
                    <a:pt x="12316" y="10"/>
                  </a:lnTo>
                  <a:lnTo>
                    <a:pt x="11774" y="0"/>
                  </a:lnTo>
                  <a:lnTo>
                    <a:pt x="11206" y="11"/>
                  </a:lnTo>
                  <a:lnTo>
                    <a:pt x="10652" y="46"/>
                  </a:lnTo>
                  <a:lnTo>
                    <a:pt x="10111" y="104"/>
                  </a:lnTo>
                  <a:lnTo>
                    <a:pt x="9584" y="186"/>
                  </a:lnTo>
                  <a:lnTo>
                    <a:pt x="9070" y="290"/>
                  </a:lnTo>
                  <a:lnTo>
                    <a:pt x="8571" y="418"/>
                  </a:lnTo>
                  <a:lnTo>
                    <a:pt x="8084" y="570"/>
                  </a:lnTo>
                  <a:lnTo>
                    <a:pt x="7612" y="744"/>
                  </a:lnTo>
                  <a:lnTo>
                    <a:pt x="7153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1"/>
                  </a:lnTo>
                  <a:lnTo>
                    <a:pt x="2439" y="6070"/>
                  </a:lnTo>
                  <a:lnTo>
                    <a:pt x="2176" y="6697"/>
                  </a:lnTo>
                  <a:lnTo>
                    <a:pt x="1927" y="7360"/>
                  </a:lnTo>
                  <a:lnTo>
                    <a:pt x="1694" y="8061"/>
                  </a:lnTo>
                  <a:lnTo>
                    <a:pt x="1475" y="8798"/>
                  </a:lnTo>
                  <a:lnTo>
                    <a:pt x="1272" y="9572"/>
                  </a:lnTo>
                  <a:lnTo>
                    <a:pt x="1084" y="10383"/>
                  </a:lnTo>
                  <a:lnTo>
                    <a:pt x="911" y="11232"/>
                  </a:lnTo>
                  <a:lnTo>
                    <a:pt x="753" y="12117"/>
                  </a:lnTo>
                  <a:lnTo>
                    <a:pt x="609" y="13029"/>
                  </a:lnTo>
                  <a:lnTo>
                    <a:pt x="481" y="13987"/>
                  </a:lnTo>
                  <a:lnTo>
                    <a:pt x="368" y="14990"/>
                  </a:lnTo>
                  <a:lnTo>
                    <a:pt x="271" y="16038"/>
                  </a:lnTo>
                  <a:lnTo>
                    <a:pt x="188" y="17131"/>
                  </a:lnTo>
                  <a:lnTo>
                    <a:pt x="120" y="18270"/>
                  </a:lnTo>
                  <a:lnTo>
                    <a:pt x="67" y="19453"/>
                  </a:lnTo>
                  <a:lnTo>
                    <a:pt x="30" y="20682"/>
                  </a:lnTo>
                  <a:lnTo>
                    <a:pt x="7" y="21956"/>
                  </a:lnTo>
                  <a:lnTo>
                    <a:pt x="0" y="23276"/>
                  </a:lnTo>
                  <a:lnTo>
                    <a:pt x="7" y="24555"/>
                  </a:lnTo>
                  <a:lnTo>
                    <a:pt x="30" y="25792"/>
                  </a:lnTo>
                  <a:lnTo>
                    <a:pt x="67" y="26987"/>
                  </a:lnTo>
                  <a:lnTo>
                    <a:pt x="120" y="28139"/>
                  </a:lnTo>
                  <a:lnTo>
                    <a:pt x="188" y="29249"/>
                  </a:lnTo>
                  <a:lnTo>
                    <a:pt x="271" y="30316"/>
                  </a:lnTo>
                  <a:lnTo>
                    <a:pt x="368" y="31341"/>
                  </a:lnTo>
                  <a:lnTo>
                    <a:pt x="481" y="32323"/>
                  </a:lnTo>
                  <a:lnTo>
                    <a:pt x="609" y="33263"/>
                  </a:lnTo>
                  <a:lnTo>
                    <a:pt x="753" y="34160"/>
                  </a:lnTo>
                  <a:lnTo>
                    <a:pt x="923" y="35020"/>
                  </a:lnTo>
                  <a:lnTo>
                    <a:pt x="1106" y="35847"/>
                  </a:lnTo>
                  <a:lnTo>
                    <a:pt x="1301" y="36641"/>
                  </a:lnTo>
                  <a:lnTo>
                    <a:pt x="1508" y="37403"/>
                  </a:lnTo>
                  <a:lnTo>
                    <a:pt x="1728" y="38131"/>
                  </a:lnTo>
                  <a:lnTo>
                    <a:pt x="1960" y="38827"/>
                  </a:lnTo>
                  <a:lnTo>
                    <a:pt x="2205" y="39489"/>
                  </a:lnTo>
                  <a:lnTo>
                    <a:pt x="2461" y="40119"/>
                  </a:lnTo>
                  <a:lnTo>
                    <a:pt x="2730" y="40716"/>
                  </a:lnTo>
                  <a:lnTo>
                    <a:pt x="3012" y="41280"/>
                  </a:lnTo>
                  <a:lnTo>
                    <a:pt x="3319" y="41799"/>
                  </a:lnTo>
                  <a:lnTo>
                    <a:pt x="3639" y="42288"/>
                  </a:lnTo>
                  <a:lnTo>
                    <a:pt x="3971" y="42747"/>
                  </a:lnTo>
                  <a:lnTo>
                    <a:pt x="4315" y="43175"/>
                  </a:lnTo>
                  <a:lnTo>
                    <a:pt x="4672" y="43574"/>
                  </a:lnTo>
                  <a:lnTo>
                    <a:pt x="5041" y="43942"/>
                  </a:lnTo>
                  <a:lnTo>
                    <a:pt x="5422" y="44280"/>
                  </a:lnTo>
                  <a:lnTo>
                    <a:pt x="5816" y="44588"/>
                  </a:lnTo>
                  <a:lnTo>
                    <a:pt x="6222" y="44866"/>
                  </a:lnTo>
                  <a:lnTo>
                    <a:pt x="6640" y="45114"/>
                  </a:lnTo>
                  <a:lnTo>
                    <a:pt x="7084" y="45335"/>
                  </a:lnTo>
                  <a:lnTo>
                    <a:pt x="7541" y="45533"/>
                  </a:lnTo>
                  <a:lnTo>
                    <a:pt x="8010" y="45707"/>
                  </a:lnTo>
                  <a:lnTo>
                    <a:pt x="8491" y="45859"/>
                  </a:lnTo>
                  <a:lnTo>
                    <a:pt x="8985" y="45987"/>
                  </a:lnTo>
                  <a:lnTo>
                    <a:pt x="9491" y="46091"/>
                  </a:lnTo>
                  <a:lnTo>
                    <a:pt x="10009" y="46173"/>
                  </a:lnTo>
                  <a:lnTo>
                    <a:pt x="10539" y="46231"/>
                  </a:lnTo>
                  <a:lnTo>
                    <a:pt x="11082" y="46266"/>
                  </a:lnTo>
                  <a:lnTo>
                    <a:pt x="11638" y="46278"/>
                  </a:lnTo>
                  <a:lnTo>
                    <a:pt x="12166" y="46266"/>
                  </a:lnTo>
                  <a:lnTo>
                    <a:pt x="12684" y="46231"/>
                  </a:lnTo>
                  <a:lnTo>
                    <a:pt x="13190" y="46173"/>
                  </a:lnTo>
                  <a:lnTo>
                    <a:pt x="13686" y="46091"/>
                  </a:lnTo>
                  <a:lnTo>
                    <a:pt x="14170" y="45987"/>
                  </a:lnTo>
                  <a:lnTo>
                    <a:pt x="14644" y="45859"/>
                  </a:lnTo>
                  <a:lnTo>
                    <a:pt x="15107" y="45707"/>
                  </a:lnTo>
                  <a:lnTo>
                    <a:pt x="15559" y="45533"/>
                  </a:lnTo>
                  <a:lnTo>
                    <a:pt x="16000" y="45335"/>
                  </a:lnTo>
                  <a:lnTo>
                    <a:pt x="16430" y="45114"/>
                  </a:lnTo>
                  <a:lnTo>
                    <a:pt x="16861" y="44866"/>
                  </a:lnTo>
                  <a:lnTo>
                    <a:pt x="17279" y="44588"/>
                  </a:lnTo>
                  <a:lnTo>
                    <a:pt x="17682" y="44280"/>
                  </a:lnTo>
                  <a:lnTo>
                    <a:pt x="18073" y="43942"/>
                  </a:lnTo>
                  <a:lnTo>
                    <a:pt x="18449" y="43574"/>
                  </a:lnTo>
                  <a:lnTo>
                    <a:pt x="18812" y="43175"/>
                  </a:lnTo>
                  <a:lnTo>
                    <a:pt x="19161" y="42747"/>
                  </a:lnTo>
                  <a:lnTo>
                    <a:pt x="19497" y="42288"/>
                  </a:lnTo>
                  <a:lnTo>
                    <a:pt x="19818" y="41799"/>
                  </a:lnTo>
                  <a:lnTo>
                    <a:pt x="20126" y="41280"/>
                  </a:lnTo>
                  <a:lnTo>
                    <a:pt x="20421" y="40716"/>
                  </a:lnTo>
                  <a:lnTo>
                    <a:pt x="20701" y="40119"/>
                  </a:lnTo>
                  <a:lnTo>
                    <a:pt x="20968" y="39489"/>
                  </a:lnTo>
                  <a:lnTo>
                    <a:pt x="21222" y="38827"/>
                  </a:lnTo>
                  <a:lnTo>
                    <a:pt x="21461" y="38131"/>
                  </a:lnTo>
                  <a:lnTo>
                    <a:pt x="21687" y="37403"/>
                  </a:lnTo>
                  <a:lnTo>
                    <a:pt x="21899" y="36641"/>
                  </a:lnTo>
                  <a:lnTo>
                    <a:pt x="22098" y="35847"/>
                  </a:lnTo>
                  <a:lnTo>
                    <a:pt x="22283" y="35020"/>
                  </a:lnTo>
                  <a:lnTo>
                    <a:pt x="22454" y="34160"/>
                  </a:lnTo>
                  <a:lnTo>
                    <a:pt x="22610" y="33263"/>
                  </a:lnTo>
                  <a:lnTo>
                    <a:pt x="22750" y="32323"/>
                  </a:lnTo>
                  <a:lnTo>
                    <a:pt x="22873" y="31341"/>
                  </a:lnTo>
                  <a:lnTo>
                    <a:pt x="22980" y="30316"/>
                  </a:lnTo>
                  <a:lnTo>
                    <a:pt x="23070" y="29249"/>
                  </a:lnTo>
                  <a:lnTo>
                    <a:pt x="23144" y="28139"/>
                  </a:lnTo>
                  <a:lnTo>
                    <a:pt x="23202" y="26987"/>
                  </a:lnTo>
                  <a:lnTo>
                    <a:pt x="23243" y="25792"/>
                  </a:lnTo>
                  <a:lnTo>
                    <a:pt x="23267" y="24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555990" y="2308255"/>
              <a:ext cx="23276" cy="46278"/>
            </a:xfrm>
            <a:custGeom>
              <a:avLst/>
              <a:pathLst>
                <a:path w="23276" h="46278">
                  <a:moveTo>
                    <a:pt x="23276" y="23139"/>
                  </a:moveTo>
                  <a:lnTo>
                    <a:pt x="23268" y="21819"/>
                  </a:lnTo>
                  <a:lnTo>
                    <a:pt x="23245" y="20545"/>
                  </a:lnTo>
                  <a:lnTo>
                    <a:pt x="23208" y="19317"/>
                  </a:lnTo>
                  <a:lnTo>
                    <a:pt x="23155" y="18133"/>
                  </a:lnTo>
                  <a:lnTo>
                    <a:pt x="23087" y="16994"/>
                  </a:lnTo>
                  <a:lnTo>
                    <a:pt x="23004" y="15901"/>
                  </a:lnTo>
                  <a:lnTo>
                    <a:pt x="22907" y="14853"/>
                  </a:lnTo>
                  <a:lnTo>
                    <a:pt x="22794" y="13850"/>
                  </a:lnTo>
                  <a:lnTo>
                    <a:pt x="22666" y="12892"/>
                  </a:lnTo>
                  <a:lnTo>
                    <a:pt x="22522" y="11980"/>
                  </a:lnTo>
                  <a:lnTo>
                    <a:pt x="22365" y="11108"/>
                  </a:lnTo>
                  <a:lnTo>
                    <a:pt x="22194" y="10271"/>
                  </a:lnTo>
                  <a:lnTo>
                    <a:pt x="22009" y="9470"/>
                  </a:lnTo>
                  <a:lnTo>
                    <a:pt x="21811" y="8705"/>
                  </a:lnTo>
                  <a:lnTo>
                    <a:pt x="21598" y="7975"/>
                  </a:lnTo>
                  <a:lnTo>
                    <a:pt x="21372" y="7281"/>
                  </a:lnTo>
                  <a:lnTo>
                    <a:pt x="21133" y="6622"/>
                  </a:lnTo>
                  <a:lnTo>
                    <a:pt x="20879" y="5999"/>
                  </a:lnTo>
                  <a:lnTo>
                    <a:pt x="20612" y="5412"/>
                  </a:lnTo>
                  <a:lnTo>
                    <a:pt x="20332" y="4860"/>
                  </a:lnTo>
                  <a:lnTo>
                    <a:pt x="20037" y="4342"/>
                  </a:lnTo>
                  <a:lnTo>
                    <a:pt x="19729" y="3855"/>
                  </a:lnTo>
                  <a:lnTo>
                    <a:pt x="19408" y="3400"/>
                  </a:lnTo>
                  <a:lnTo>
                    <a:pt x="19072" y="2976"/>
                  </a:lnTo>
                  <a:lnTo>
                    <a:pt x="18723" y="2584"/>
                  </a:lnTo>
                  <a:lnTo>
                    <a:pt x="18360" y="2223"/>
                  </a:lnTo>
                  <a:lnTo>
                    <a:pt x="17984" y="1894"/>
                  </a:lnTo>
                  <a:lnTo>
                    <a:pt x="17593" y="1596"/>
                  </a:lnTo>
                  <a:lnTo>
                    <a:pt x="17190" y="1330"/>
                  </a:lnTo>
                  <a:lnTo>
                    <a:pt x="16772" y="1095"/>
                  </a:lnTo>
                  <a:lnTo>
                    <a:pt x="16341" y="887"/>
                  </a:lnTo>
                  <a:lnTo>
                    <a:pt x="15898" y="701"/>
                  </a:lnTo>
                  <a:lnTo>
                    <a:pt x="15443" y="536"/>
                  </a:lnTo>
                  <a:lnTo>
                    <a:pt x="14976" y="394"/>
                  </a:lnTo>
                  <a:lnTo>
                    <a:pt x="14496" y="273"/>
                  </a:lnTo>
                  <a:lnTo>
                    <a:pt x="14003" y="175"/>
                  </a:lnTo>
                  <a:lnTo>
                    <a:pt x="13499" y="98"/>
                  </a:lnTo>
                  <a:lnTo>
                    <a:pt x="12982" y="43"/>
                  </a:lnTo>
                  <a:lnTo>
                    <a:pt x="12453" y="10"/>
                  </a:lnTo>
                  <a:lnTo>
                    <a:pt x="11911" y="0"/>
                  </a:lnTo>
                  <a:lnTo>
                    <a:pt x="11329" y="11"/>
                  </a:lnTo>
                  <a:lnTo>
                    <a:pt x="10761" y="46"/>
                  </a:lnTo>
                  <a:lnTo>
                    <a:pt x="10207" y="104"/>
                  </a:lnTo>
                  <a:lnTo>
                    <a:pt x="9666" y="186"/>
                  </a:lnTo>
                  <a:lnTo>
                    <a:pt x="9139" y="290"/>
                  </a:lnTo>
                  <a:lnTo>
                    <a:pt x="8625" y="418"/>
                  </a:lnTo>
                  <a:lnTo>
                    <a:pt x="8126" y="570"/>
                  </a:lnTo>
                  <a:lnTo>
                    <a:pt x="7640" y="744"/>
                  </a:lnTo>
                  <a:lnTo>
                    <a:pt x="7167" y="942"/>
                  </a:lnTo>
                  <a:lnTo>
                    <a:pt x="6708" y="1163"/>
                  </a:lnTo>
                  <a:lnTo>
                    <a:pt x="6277" y="1398"/>
                  </a:lnTo>
                  <a:lnTo>
                    <a:pt x="5860" y="1664"/>
                  </a:lnTo>
                  <a:lnTo>
                    <a:pt x="5456" y="1962"/>
                  </a:lnTo>
                  <a:lnTo>
                    <a:pt x="5065" y="2292"/>
                  </a:lnTo>
                  <a:lnTo>
                    <a:pt x="4689" y="2652"/>
                  </a:lnTo>
                  <a:lnTo>
                    <a:pt x="4326" y="3045"/>
                  </a:lnTo>
                  <a:lnTo>
                    <a:pt x="3977" y="3468"/>
                  </a:lnTo>
                  <a:lnTo>
                    <a:pt x="3642" y="3924"/>
                  </a:lnTo>
                  <a:lnTo>
                    <a:pt x="3320" y="4410"/>
                  </a:lnTo>
                  <a:lnTo>
                    <a:pt x="3012" y="4929"/>
                  </a:lnTo>
                  <a:lnTo>
                    <a:pt x="2718" y="5480"/>
                  </a:lnTo>
                  <a:lnTo>
                    <a:pt x="2439" y="6068"/>
                  </a:lnTo>
                  <a:lnTo>
                    <a:pt x="2176" y="6691"/>
                  </a:lnTo>
                  <a:lnTo>
                    <a:pt x="1927" y="7349"/>
                  </a:lnTo>
                  <a:lnTo>
                    <a:pt x="1694" y="8043"/>
                  </a:lnTo>
                  <a:lnTo>
                    <a:pt x="1475" y="8773"/>
                  </a:lnTo>
                  <a:lnTo>
                    <a:pt x="1272" y="9539"/>
                  </a:lnTo>
                  <a:lnTo>
                    <a:pt x="1084" y="10340"/>
                  </a:lnTo>
                  <a:lnTo>
                    <a:pt x="911" y="11176"/>
                  </a:lnTo>
                  <a:lnTo>
                    <a:pt x="753" y="12048"/>
                  </a:lnTo>
                  <a:lnTo>
                    <a:pt x="609" y="12960"/>
                  </a:lnTo>
                  <a:lnTo>
                    <a:pt x="481" y="13916"/>
                  </a:lnTo>
                  <a:lnTo>
                    <a:pt x="368" y="14915"/>
                  </a:lnTo>
                  <a:lnTo>
                    <a:pt x="271" y="15959"/>
                  </a:lnTo>
                  <a:lnTo>
                    <a:pt x="188" y="17046"/>
                  </a:lnTo>
                  <a:lnTo>
                    <a:pt x="120" y="18177"/>
                  </a:lnTo>
                  <a:lnTo>
                    <a:pt x="67" y="19351"/>
                  </a:lnTo>
                  <a:lnTo>
                    <a:pt x="30" y="20570"/>
                  </a:lnTo>
                  <a:lnTo>
                    <a:pt x="7" y="21832"/>
                  </a:lnTo>
                  <a:lnTo>
                    <a:pt x="0" y="23139"/>
                  </a:lnTo>
                  <a:lnTo>
                    <a:pt x="7" y="24419"/>
                  </a:lnTo>
                  <a:lnTo>
                    <a:pt x="30" y="25658"/>
                  </a:lnTo>
                  <a:lnTo>
                    <a:pt x="67" y="26856"/>
                  </a:lnTo>
                  <a:lnTo>
                    <a:pt x="120" y="28013"/>
                  </a:lnTo>
                  <a:lnTo>
                    <a:pt x="188" y="29129"/>
                  </a:lnTo>
                  <a:lnTo>
                    <a:pt x="271" y="30204"/>
                  </a:lnTo>
                  <a:lnTo>
                    <a:pt x="368" y="31237"/>
                  </a:lnTo>
                  <a:lnTo>
                    <a:pt x="481" y="32230"/>
                  </a:lnTo>
                  <a:lnTo>
                    <a:pt x="609" y="33182"/>
                  </a:lnTo>
                  <a:lnTo>
                    <a:pt x="753" y="34092"/>
                  </a:lnTo>
                  <a:lnTo>
                    <a:pt x="923" y="34965"/>
                  </a:lnTo>
                  <a:lnTo>
                    <a:pt x="1106" y="35803"/>
                  </a:lnTo>
                  <a:lnTo>
                    <a:pt x="1301" y="36608"/>
                  </a:lnTo>
                  <a:lnTo>
                    <a:pt x="1508" y="37378"/>
                  </a:lnTo>
                  <a:lnTo>
                    <a:pt x="1728" y="38114"/>
                  </a:lnTo>
                  <a:lnTo>
                    <a:pt x="1960" y="38816"/>
                  </a:lnTo>
                  <a:lnTo>
                    <a:pt x="2205" y="39483"/>
                  </a:lnTo>
                  <a:lnTo>
                    <a:pt x="2461" y="40116"/>
                  </a:lnTo>
                  <a:lnTo>
                    <a:pt x="2730" y="40715"/>
                  </a:lnTo>
                  <a:lnTo>
                    <a:pt x="3012" y="41280"/>
                  </a:lnTo>
                  <a:lnTo>
                    <a:pt x="3320" y="41799"/>
                  </a:lnTo>
                  <a:lnTo>
                    <a:pt x="3642" y="42288"/>
                  </a:lnTo>
                  <a:lnTo>
                    <a:pt x="3977" y="42747"/>
                  </a:lnTo>
                  <a:lnTo>
                    <a:pt x="4326" y="43175"/>
                  </a:lnTo>
                  <a:lnTo>
                    <a:pt x="4689" y="43574"/>
                  </a:lnTo>
                  <a:lnTo>
                    <a:pt x="5065" y="43942"/>
                  </a:lnTo>
                  <a:lnTo>
                    <a:pt x="5456" y="44280"/>
                  </a:lnTo>
                  <a:lnTo>
                    <a:pt x="5860" y="44588"/>
                  </a:lnTo>
                  <a:lnTo>
                    <a:pt x="6277" y="44866"/>
                  </a:lnTo>
                  <a:lnTo>
                    <a:pt x="6708" y="45114"/>
                  </a:lnTo>
                  <a:lnTo>
                    <a:pt x="7153" y="45335"/>
                  </a:lnTo>
                  <a:lnTo>
                    <a:pt x="7612" y="45533"/>
                  </a:lnTo>
                  <a:lnTo>
                    <a:pt x="8084" y="45707"/>
                  </a:lnTo>
                  <a:lnTo>
                    <a:pt x="8571" y="45859"/>
                  </a:lnTo>
                  <a:lnTo>
                    <a:pt x="9070" y="45987"/>
                  </a:lnTo>
                  <a:lnTo>
                    <a:pt x="9584" y="46091"/>
                  </a:lnTo>
                  <a:lnTo>
                    <a:pt x="10111" y="46173"/>
                  </a:lnTo>
                  <a:lnTo>
                    <a:pt x="10652" y="46231"/>
                  </a:lnTo>
                  <a:lnTo>
                    <a:pt x="11206" y="46266"/>
                  </a:lnTo>
                  <a:lnTo>
                    <a:pt x="11774" y="46278"/>
                  </a:lnTo>
                  <a:lnTo>
                    <a:pt x="12290" y="46266"/>
                  </a:lnTo>
                  <a:lnTo>
                    <a:pt x="12796" y="46231"/>
                  </a:lnTo>
                  <a:lnTo>
                    <a:pt x="13292" y="46173"/>
                  </a:lnTo>
                  <a:lnTo>
                    <a:pt x="13779" y="46091"/>
                  </a:lnTo>
                  <a:lnTo>
                    <a:pt x="14256" y="45987"/>
                  </a:lnTo>
                  <a:lnTo>
                    <a:pt x="14724" y="45859"/>
                  </a:lnTo>
                  <a:lnTo>
                    <a:pt x="15182" y="45707"/>
                  </a:lnTo>
                  <a:lnTo>
                    <a:pt x="15630" y="45533"/>
                  </a:lnTo>
                  <a:lnTo>
                    <a:pt x="16069" y="45335"/>
                  </a:lnTo>
                  <a:lnTo>
                    <a:pt x="16498" y="45114"/>
                  </a:lnTo>
                  <a:lnTo>
                    <a:pt x="16916" y="44866"/>
                  </a:lnTo>
                  <a:lnTo>
                    <a:pt x="17322" y="44588"/>
                  </a:lnTo>
                  <a:lnTo>
                    <a:pt x="17716" y="44280"/>
                  </a:lnTo>
                  <a:lnTo>
                    <a:pt x="18097" y="43942"/>
                  </a:lnTo>
                  <a:lnTo>
                    <a:pt x="18466" y="43574"/>
                  </a:lnTo>
                  <a:lnTo>
                    <a:pt x="18823" y="43175"/>
                  </a:lnTo>
                  <a:lnTo>
                    <a:pt x="19167" y="42747"/>
                  </a:lnTo>
                  <a:lnTo>
                    <a:pt x="19499" y="42288"/>
                  </a:lnTo>
                  <a:lnTo>
                    <a:pt x="19819" y="41799"/>
                  </a:lnTo>
                  <a:lnTo>
                    <a:pt x="20126" y="41280"/>
                  </a:lnTo>
                  <a:lnTo>
                    <a:pt x="20421" y="40715"/>
                  </a:lnTo>
                  <a:lnTo>
                    <a:pt x="20701" y="40116"/>
                  </a:lnTo>
                  <a:lnTo>
                    <a:pt x="20968" y="39483"/>
                  </a:lnTo>
                  <a:lnTo>
                    <a:pt x="21222" y="38816"/>
                  </a:lnTo>
                  <a:lnTo>
                    <a:pt x="21461" y="38114"/>
                  </a:lnTo>
                  <a:lnTo>
                    <a:pt x="21687" y="37378"/>
                  </a:lnTo>
                  <a:lnTo>
                    <a:pt x="21899" y="36608"/>
                  </a:lnTo>
                  <a:lnTo>
                    <a:pt x="22098" y="35803"/>
                  </a:lnTo>
                  <a:lnTo>
                    <a:pt x="22283" y="34965"/>
                  </a:lnTo>
                  <a:lnTo>
                    <a:pt x="22454" y="34092"/>
                  </a:lnTo>
                  <a:lnTo>
                    <a:pt x="22610" y="33182"/>
                  </a:lnTo>
                  <a:lnTo>
                    <a:pt x="22750" y="32230"/>
                  </a:lnTo>
                  <a:lnTo>
                    <a:pt x="22873" y="31237"/>
                  </a:lnTo>
                  <a:lnTo>
                    <a:pt x="22980" y="30204"/>
                  </a:lnTo>
                  <a:lnTo>
                    <a:pt x="23070" y="29129"/>
                  </a:lnTo>
                  <a:lnTo>
                    <a:pt x="23144" y="28013"/>
                  </a:lnTo>
                  <a:lnTo>
                    <a:pt x="23202" y="26856"/>
                  </a:lnTo>
                  <a:lnTo>
                    <a:pt x="23243" y="25658"/>
                  </a:lnTo>
                  <a:lnTo>
                    <a:pt x="23267" y="244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6740795" y="1803995"/>
              <a:ext cx="2196296" cy="347399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209024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032138" y="164538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5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3062698" y="1660662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062698" y="1674632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062698" y="1689475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042179" y="1708247"/>
              <a:ext cx="83819" cy="34488"/>
            </a:xfrm>
            <a:custGeom>
              <a:avLst/>
              <a:pathLst>
                <a:path w="83819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19" y="26630"/>
                  </a:lnTo>
                  <a:lnTo>
                    <a:pt x="83819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14389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16398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191047" y="1645382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5" y="36234"/>
                  </a:lnTo>
                  <a:lnTo>
                    <a:pt x="20955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5" y="87312"/>
                  </a:lnTo>
                  <a:lnTo>
                    <a:pt x="20955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255658" y="165236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275740" y="1694714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294076" y="1649748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320706" y="1658042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371347" y="1644072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427664" y="1665464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374840" y="1665464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370038" y="1681617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4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4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8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5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0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480051" y="1644946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510174" y="1703445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510174" y="1721781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474910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378351" y="1647128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359143" y="1656296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389702" y="1645382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418078" y="1673759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97560" y="1694714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406291" y="1703008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428119" y="1703008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465664" y="1644946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485746" y="1668083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584409" y="164887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601871" y="165891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691803" y="1645382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740795" y="1590617"/>
              <a:ext cx="2196296" cy="213378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7619789" y="1644509"/>
              <a:ext cx="103465" cy="47148"/>
            </a:xfrm>
            <a:custGeom>
              <a:avLst/>
              <a:pathLst>
                <a:path w="103465" h="47148">
                  <a:moveTo>
                    <a:pt x="50641" y="0"/>
                  </a:moveTo>
                  <a:lnTo>
                    <a:pt x="60245" y="2619"/>
                  </a:lnTo>
                  <a:lnTo>
                    <a:pt x="57189" y="6548"/>
                  </a:lnTo>
                  <a:lnTo>
                    <a:pt x="61581" y="10385"/>
                  </a:lnTo>
                  <a:lnTo>
                    <a:pt x="66025" y="14039"/>
                  </a:lnTo>
                  <a:lnTo>
                    <a:pt x="70522" y="17510"/>
                  </a:lnTo>
                  <a:lnTo>
                    <a:pt x="75071" y="20797"/>
                  </a:lnTo>
                  <a:lnTo>
                    <a:pt x="79672" y="23901"/>
                  </a:lnTo>
                  <a:lnTo>
                    <a:pt x="84326" y="26822"/>
                  </a:lnTo>
                  <a:lnTo>
                    <a:pt x="89032" y="29559"/>
                  </a:lnTo>
                  <a:lnTo>
                    <a:pt x="93791" y="32113"/>
                  </a:lnTo>
                  <a:lnTo>
                    <a:pt x="98602" y="34484"/>
                  </a:lnTo>
                  <a:lnTo>
                    <a:pt x="103465" y="36671"/>
                  </a:lnTo>
                  <a:lnTo>
                    <a:pt x="98226" y="45402"/>
                  </a:lnTo>
                  <a:lnTo>
                    <a:pt x="93437" y="43031"/>
                  </a:lnTo>
                  <a:lnTo>
                    <a:pt x="88674" y="40460"/>
                  </a:lnTo>
                  <a:lnTo>
                    <a:pt x="83937" y="37688"/>
                  </a:lnTo>
                  <a:lnTo>
                    <a:pt x="79227" y="34715"/>
                  </a:lnTo>
                  <a:lnTo>
                    <a:pt x="74543" y="31541"/>
                  </a:lnTo>
                  <a:lnTo>
                    <a:pt x="69884" y="28167"/>
                  </a:lnTo>
                  <a:lnTo>
                    <a:pt x="65252" y="24591"/>
                  </a:lnTo>
                  <a:lnTo>
                    <a:pt x="60647" y="20815"/>
                  </a:lnTo>
                  <a:lnTo>
                    <a:pt x="56067" y="16838"/>
                  </a:lnTo>
                  <a:lnTo>
                    <a:pt x="51514" y="12660"/>
                  </a:lnTo>
                  <a:lnTo>
                    <a:pt x="47432" y="16777"/>
                  </a:lnTo>
                  <a:lnTo>
                    <a:pt x="43219" y="20745"/>
                  </a:lnTo>
                  <a:lnTo>
                    <a:pt x="38875" y="24565"/>
                  </a:lnTo>
                  <a:lnTo>
                    <a:pt x="34401" y="28236"/>
                  </a:lnTo>
                  <a:lnTo>
                    <a:pt x="29795" y="31759"/>
                  </a:lnTo>
                  <a:lnTo>
                    <a:pt x="25058" y="35134"/>
                  </a:lnTo>
                  <a:lnTo>
                    <a:pt x="20191" y="38360"/>
                  </a:lnTo>
                  <a:lnTo>
                    <a:pt x="15192" y="41438"/>
                  </a:lnTo>
                  <a:lnTo>
                    <a:pt x="10062" y="44367"/>
                  </a:lnTo>
                  <a:lnTo>
                    <a:pt x="4802" y="47148"/>
                  </a:lnTo>
                  <a:lnTo>
                    <a:pt x="0" y="39290"/>
                  </a:lnTo>
                  <a:lnTo>
                    <a:pt x="6871" y="35518"/>
                  </a:lnTo>
                  <a:lnTo>
                    <a:pt x="13341" y="31711"/>
                  </a:lnTo>
                  <a:lnTo>
                    <a:pt x="19409" y="27870"/>
                  </a:lnTo>
                  <a:lnTo>
                    <a:pt x="25076" y="23993"/>
                  </a:lnTo>
                  <a:lnTo>
                    <a:pt x="30341" y="20081"/>
                  </a:lnTo>
                  <a:lnTo>
                    <a:pt x="35204" y="16135"/>
                  </a:lnTo>
                  <a:lnTo>
                    <a:pt x="39666" y="12153"/>
                  </a:lnTo>
                  <a:lnTo>
                    <a:pt x="43726" y="8137"/>
                  </a:lnTo>
                  <a:lnTo>
                    <a:pt x="47384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7622845" y="1673759"/>
              <a:ext cx="96916" cy="68103"/>
            </a:xfrm>
            <a:custGeom>
              <a:avLst/>
              <a:pathLst>
                <a:path w="96916" h="68103">
                  <a:moveTo>
                    <a:pt x="46275" y="0"/>
                  </a:moveTo>
                  <a:lnTo>
                    <a:pt x="55006" y="0"/>
                  </a:lnTo>
                  <a:lnTo>
                    <a:pt x="55006" y="25320"/>
                  </a:lnTo>
                  <a:lnTo>
                    <a:pt x="88622" y="25320"/>
                  </a:lnTo>
                  <a:lnTo>
                    <a:pt x="88622" y="33615"/>
                  </a:lnTo>
                  <a:lnTo>
                    <a:pt x="55006" y="33615"/>
                  </a:lnTo>
                  <a:lnTo>
                    <a:pt x="55006" y="59809"/>
                  </a:lnTo>
                  <a:lnTo>
                    <a:pt x="96916" y="59809"/>
                  </a:lnTo>
                  <a:lnTo>
                    <a:pt x="96916" y="68103"/>
                  </a:lnTo>
                  <a:lnTo>
                    <a:pt x="0" y="68103"/>
                  </a:lnTo>
                  <a:lnTo>
                    <a:pt x="0" y="59809"/>
                  </a:lnTo>
                  <a:lnTo>
                    <a:pt x="17025" y="59809"/>
                  </a:lnTo>
                  <a:lnTo>
                    <a:pt x="17025" y="16152"/>
                  </a:lnTo>
                  <a:lnTo>
                    <a:pt x="25757" y="16152"/>
                  </a:lnTo>
                  <a:lnTo>
                    <a:pt x="25757" y="59809"/>
                  </a:lnTo>
                  <a:lnTo>
                    <a:pt x="46275" y="5980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7733732" y="1647565"/>
              <a:ext cx="98663" cy="92114"/>
            </a:xfrm>
            <a:custGeom>
              <a:avLst/>
              <a:pathLst>
                <a:path w="98663" h="92114">
                  <a:moveTo>
                    <a:pt x="0" y="83819"/>
                  </a:moveTo>
                  <a:lnTo>
                    <a:pt x="33615" y="83819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83819"/>
                  </a:lnTo>
                  <a:lnTo>
                    <a:pt x="56316" y="83819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83819"/>
                  </a:lnTo>
                  <a:lnTo>
                    <a:pt x="98663" y="83819"/>
                  </a:lnTo>
                  <a:lnTo>
                    <a:pt x="98663" y="92114"/>
                  </a:lnTo>
                  <a:lnTo>
                    <a:pt x="0" y="9211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7803146" y="1666774"/>
              <a:ext cx="25320" cy="48894"/>
            </a:xfrm>
            <a:custGeom>
              <a:avLst/>
              <a:pathLst>
                <a:path w="25320" h="48894">
                  <a:moveTo>
                    <a:pt x="16589" y="0"/>
                  </a:moveTo>
                  <a:lnTo>
                    <a:pt x="25320" y="3055"/>
                  </a:lnTo>
                  <a:lnTo>
                    <a:pt x="23971" y="8072"/>
                  </a:lnTo>
                  <a:lnTo>
                    <a:pt x="22544" y="12992"/>
                  </a:lnTo>
                  <a:lnTo>
                    <a:pt x="21037" y="17816"/>
                  </a:lnTo>
                  <a:lnTo>
                    <a:pt x="19453" y="22544"/>
                  </a:lnTo>
                  <a:lnTo>
                    <a:pt x="17789" y="27176"/>
                  </a:lnTo>
                  <a:lnTo>
                    <a:pt x="16048" y="31711"/>
                  </a:lnTo>
                  <a:lnTo>
                    <a:pt x="14227" y="36151"/>
                  </a:lnTo>
                  <a:lnTo>
                    <a:pt x="12328" y="40495"/>
                  </a:lnTo>
                  <a:lnTo>
                    <a:pt x="10350" y="44743"/>
                  </a:lnTo>
                  <a:lnTo>
                    <a:pt x="8294" y="48894"/>
                  </a:lnTo>
                  <a:lnTo>
                    <a:pt x="0" y="44529"/>
                  </a:lnTo>
                  <a:lnTo>
                    <a:pt x="1894" y="40469"/>
                  </a:lnTo>
                  <a:lnTo>
                    <a:pt x="3736" y="36322"/>
                  </a:lnTo>
                  <a:lnTo>
                    <a:pt x="5526" y="32087"/>
                  </a:lnTo>
                  <a:lnTo>
                    <a:pt x="7264" y="27765"/>
                  </a:lnTo>
                  <a:lnTo>
                    <a:pt x="8949" y="23356"/>
                  </a:lnTo>
                  <a:lnTo>
                    <a:pt x="10582" y="18859"/>
                  </a:lnTo>
                  <a:lnTo>
                    <a:pt x="12162" y="14275"/>
                  </a:lnTo>
                  <a:lnTo>
                    <a:pt x="13690" y="9604"/>
                  </a:lnTo>
                  <a:lnTo>
                    <a:pt x="15166" y="48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7738971" y="1668083"/>
              <a:ext cx="22264" cy="47148"/>
            </a:xfrm>
            <a:custGeom>
              <a:avLst/>
              <a:pathLst>
                <a:path w="22264" h="47148">
                  <a:moveTo>
                    <a:pt x="9167" y="0"/>
                  </a:moveTo>
                  <a:lnTo>
                    <a:pt x="10870" y="3972"/>
                  </a:lnTo>
                  <a:lnTo>
                    <a:pt x="12485" y="8032"/>
                  </a:lnTo>
                  <a:lnTo>
                    <a:pt x="14013" y="12180"/>
                  </a:lnTo>
                  <a:lnTo>
                    <a:pt x="15454" y="16414"/>
                  </a:lnTo>
                  <a:lnTo>
                    <a:pt x="16807" y="20736"/>
                  </a:lnTo>
                  <a:lnTo>
                    <a:pt x="18073" y="25146"/>
                  </a:lnTo>
                  <a:lnTo>
                    <a:pt x="19252" y="29642"/>
                  </a:lnTo>
                  <a:lnTo>
                    <a:pt x="20343" y="34226"/>
                  </a:lnTo>
                  <a:lnTo>
                    <a:pt x="21347" y="38897"/>
                  </a:lnTo>
                  <a:lnTo>
                    <a:pt x="22264" y="43656"/>
                  </a:lnTo>
                  <a:lnTo>
                    <a:pt x="12223" y="47148"/>
                  </a:lnTo>
                  <a:lnTo>
                    <a:pt x="11394" y="42302"/>
                  </a:lnTo>
                  <a:lnTo>
                    <a:pt x="10477" y="37544"/>
                  </a:lnTo>
                  <a:lnTo>
                    <a:pt x="9473" y="32873"/>
                  </a:lnTo>
                  <a:lnTo>
                    <a:pt x="8382" y="28289"/>
                  </a:lnTo>
                  <a:lnTo>
                    <a:pt x="7203" y="23792"/>
                  </a:lnTo>
                  <a:lnTo>
                    <a:pt x="5937" y="19383"/>
                  </a:lnTo>
                  <a:lnTo>
                    <a:pt x="4583" y="15061"/>
                  </a:lnTo>
                  <a:lnTo>
                    <a:pt x="3143" y="10826"/>
                  </a:lnTo>
                  <a:lnTo>
                    <a:pt x="1615" y="667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843746" y="1647565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972968" y="1648001"/>
              <a:ext cx="65920" cy="27066"/>
            </a:xfrm>
            <a:custGeom>
              <a:avLst/>
              <a:pathLst>
                <a:path w="65920" h="27066">
                  <a:moveTo>
                    <a:pt x="0" y="0"/>
                  </a:moveTo>
                  <a:lnTo>
                    <a:pt x="65920" y="0"/>
                  </a:lnTo>
                  <a:lnTo>
                    <a:pt x="65920" y="27066"/>
                  </a:lnTo>
                  <a:lnTo>
                    <a:pt x="0" y="2706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7981700" y="1656296"/>
              <a:ext cx="48458" cy="10477"/>
            </a:xfrm>
            <a:custGeom>
              <a:avLst/>
              <a:pathLst>
                <a:path w="48458" h="10477">
                  <a:moveTo>
                    <a:pt x="0" y="10477"/>
                  </a:moveTo>
                  <a:lnTo>
                    <a:pt x="48458" y="10477"/>
                  </a:lnTo>
                  <a:lnTo>
                    <a:pt x="484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7967293" y="1682490"/>
              <a:ext cx="77271" cy="41909"/>
            </a:xfrm>
            <a:custGeom>
              <a:avLst/>
              <a:pathLst>
                <a:path w="77271" h="41909">
                  <a:moveTo>
                    <a:pt x="77271" y="0"/>
                  </a:moveTo>
                  <a:lnTo>
                    <a:pt x="77271" y="41473"/>
                  </a:lnTo>
                  <a:lnTo>
                    <a:pt x="68540" y="41473"/>
                  </a:lnTo>
                  <a:lnTo>
                    <a:pt x="68540" y="8294"/>
                  </a:lnTo>
                  <a:lnTo>
                    <a:pt x="8731" y="8294"/>
                  </a:lnTo>
                  <a:lnTo>
                    <a:pt x="8731" y="41909"/>
                  </a:lnTo>
                  <a:lnTo>
                    <a:pt x="0" y="4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7957689" y="1696023"/>
              <a:ext cx="51514" cy="50641"/>
            </a:xfrm>
            <a:custGeom>
              <a:avLst/>
              <a:pathLst>
                <a:path w="51514" h="50641">
                  <a:moveTo>
                    <a:pt x="42783" y="0"/>
                  </a:moveTo>
                  <a:lnTo>
                    <a:pt x="51514" y="0"/>
                  </a:lnTo>
                  <a:lnTo>
                    <a:pt x="51514" y="16589"/>
                  </a:lnTo>
                  <a:lnTo>
                    <a:pt x="51413" y="18833"/>
                  </a:lnTo>
                  <a:lnTo>
                    <a:pt x="51112" y="21024"/>
                  </a:lnTo>
                  <a:lnTo>
                    <a:pt x="50610" y="23164"/>
                  </a:lnTo>
                  <a:lnTo>
                    <a:pt x="49907" y="25250"/>
                  </a:lnTo>
                  <a:lnTo>
                    <a:pt x="49004" y="27285"/>
                  </a:lnTo>
                  <a:lnTo>
                    <a:pt x="47899" y="29267"/>
                  </a:lnTo>
                  <a:lnTo>
                    <a:pt x="46594" y="31196"/>
                  </a:lnTo>
                  <a:lnTo>
                    <a:pt x="45088" y="33073"/>
                  </a:lnTo>
                  <a:lnTo>
                    <a:pt x="43381" y="34898"/>
                  </a:lnTo>
                  <a:lnTo>
                    <a:pt x="41473" y="36671"/>
                  </a:lnTo>
                  <a:lnTo>
                    <a:pt x="39312" y="38382"/>
                  </a:lnTo>
                  <a:lnTo>
                    <a:pt x="36845" y="40024"/>
                  </a:lnTo>
                  <a:lnTo>
                    <a:pt x="34073" y="41595"/>
                  </a:lnTo>
                  <a:lnTo>
                    <a:pt x="30995" y="43097"/>
                  </a:lnTo>
                  <a:lnTo>
                    <a:pt x="27612" y="44529"/>
                  </a:lnTo>
                  <a:lnTo>
                    <a:pt x="23923" y="45891"/>
                  </a:lnTo>
                  <a:lnTo>
                    <a:pt x="19929" y="47183"/>
                  </a:lnTo>
                  <a:lnTo>
                    <a:pt x="15628" y="48406"/>
                  </a:lnTo>
                  <a:lnTo>
                    <a:pt x="11023" y="49558"/>
                  </a:lnTo>
                  <a:lnTo>
                    <a:pt x="6111" y="50641"/>
                  </a:lnTo>
                  <a:lnTo>
                    <a:pt x="0" y="42783"/>
                  </a:lnTo>
                  <a:lnTo>
                    <a:pt x="4734" y="41800"/>
                  </a:lnTo>
                  <a:lnTo>
                    <a:pt x="9159" y="40774"/>
                  </a:lnTo>
                  <a:lnTo>
                    <a:pt x="13273" y="39705"/>
                  </a:lnTo>
                  <a:lnTo>
                    <a:pt x="17078" y="38592"/>
                  </a:lnTo>
                  <a:lnTo>
                    <a:pt x="20573" y="37435"/>
                  </a:lnTo>
                  <a:lnTo>
                    <a:pt x="23757" y="36234"/>
                  </a:lnTo>
                  <a:lnTo>
                    <a:pt x="26632" y="34990"/>
                  </a:lnTo>
                  <a:lnTo>
                    <a:pt x="29197" y="33702"/>
                  </a:lnTo>
                  <a:lnTo>
                    <a:pt x="31452" y="32371"/>
                  </a:lnTo>
                  <a:lnTo>
                    <a:pt x="33397" y="30995"/>
                  </a:lnTo>
                  <a:lnTo>
                    <a:pt x="35097" y="29564"/>
                  </a:lnTo>
                  <a:lnTo>
                    <a:pt x="36618" y="28062"/>
                  </a:lnTo>
                  <a:lnTo>
                    <a:pt x="37961" y="26490"/>
                  </a:lnTo>
                  <a:lnTo>
                    <a:pt x="39124" y="24849"/>
                  </a:lnTo>
                  <a:lnTo>
                    <a:pt x="40109" y="23137"/>
                  </a:lnTo>
                  <a:lnTo>
                    <a:pt x="40914" y="21356"/>
                  </a:lnTo>
                  <a:lnTo>
                    <a:pt x="41541" y="19505"/>
                  </a:lnTo>
                  <a:lnTo>
                    <a:pt x="41988" y="17584"/>
                  </a:lnTo>
                  <a:lnTo>
                    <a:pt x="42257" y="15594"/>
                  </a:lnTo>
                  <a:lnTo>
                    <a:pt x="42346" y="13533"/>
                  </a:lnTo>
                  <a:lnTo>
                    <a:pt x="42429" y="13319"/>
                  </a:lnTo>
                  <a:lnTo>
                    <a:pt x="42503" y="12852"/>
                  </a:lnTo>
                  <a:lnTo>
                    <a:pt x="42569" y="12132"/>
                  </a:lnTo>
                  <a:lnTo>
                    <a:pt x="42625" y="11158"/>
                  </a:lnTo>
                  <a:lnTo>
                    <a:pt x="42673" y="9931"/>
                  </a:lnTo>
                  <a:lnTo>
                    <a:pt x="42713" y="8451"/>
                  </a:lnTo>
                  <a:lnTo>
                    <a:pt x="42743" y="6718"/>
                  </a:lnTo>
                  <a:lnTo>
                    <a:pt x="42765" y="4732"/>
                  </a:lnTo>
                  <a:lnTo>
                    <a:pt x="42778" y="2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8013132" y="1719598"/>
              <a:ext cx="41036" cy="27503"/>
            </a:xfrm>
            <a:custGeom>
              <a:avLst/>
              <a:pathLst>
                <a:path w="41036" h="27503">
                  <a:moveTo>
                    <a:pt x="7421" y="0"/>
                  </a:moveTo>
                  <a:lnTo>
                    <a:pt x="10822" y="1776"/>
                  </a:lnTo>
                  <a:lnTo>
                    <a:pt x="14214" y="3614"/>
                  </a:lnTo>
                  <a:lnTo>
                    <a:pt x="17597" y="5513"/>
                  </a:lnTo>
                  <a:lnTo>
                    <a:pt x="20972" y="7473"/>
                  </a:lnTo>
                  <a:lnTo>
                    <a:pt x="24338" y="9495"/>
                  </a:lnTo>
                  <a:lnTo>
                    <a:pt x="27695" y="11577"/>
                  </a:lnTo>
                  <a:lnTo>
                    <a:pt x="31043" y="13721"/>
                  </a:lnTo>
                  <a:lnTo>
                    <a:pt x="34383" y="15925"/>
                  </a:lnTo>
                  <a:lnTo>
                    <a:pt x="37714" y="18191"/>
                  </a:lnTo>
                  <a:lnTo>
                    <a:pt x="41036" y="20518"/>
                  </a:lnTo>
                  <a:lnTo>
                    <a:pt x="34051" y="27503"/>
                  </a:lnTo>
                  <a:lnTo>
                    <a:pt x="31118" y="25237"/>
                  </a:lnTo>
                  <a:lnTo>
                    <a:pt x="28079" y="22980"/>
                  </a:lnTo>
                  <a:lnTo>
                    <a:pt x="24936" y="20732"/>
                  </a:lnTo>
                  <a:lnTo>
                    <a:pt x="21688" y="18492"/>
                  </a:lnTo>
                  <a:lnTo>
                    <a:pt x="18335" y="16261"/>
                  </a:lnTo>
                  <a:lnTo>
                    <a:pt x="14878" y="14039"/>
                  </a:lnTo>
                  <a:lnTo>
                    <a:pt x="11315" y="11826"/>
                  </a:lnTo>
                  <a:lnTo>
                    <a:pt x="7648" y="9621"/>
                  </a:lnTo>
                  <a:lnTo>
                    <a:pt x="3876" y="742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620830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307173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993515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886716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573058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259401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152601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838944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8525286" y="527798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1989232" y="523839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1999164" y="524636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107758" y="5268135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067322" y="5239540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2051005" y="5238885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115780" y="5274192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059027" y="5244779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928331" y="431325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989341" y="431440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107758" y="4342996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067322" y="4314402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051005" y="4313747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115780" y="4349054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059027" y="4319640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927185" y="338926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989232" y="338811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999164" y="339608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107758" y="3417858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067322" y="3389263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051005" y="3388608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2115780" y="3423915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2059027" y="3394502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928440" y="2464124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1989341" y="246412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2107758" y="2492719"/>
              <a:ext cx="34652" cy="48949"/>
            </a:xfrm>
            <a:custGeom>
              <a:avLst/>
              <a:pathLst>
                <a:path w="34652" h="48949">
                  <a:moveTo>
                    <a:pt x="34652" y="24611"/>
                  </a:moveTo>
                  <a:lnTo>
                    <a:pt x="34637" y="25954"/>
                  </a:lnTo>
                  <a:lnTo>
                    <a:pt x="34595" y="27254"/>
                  </a:lnTo>
                  <a:lnTo>
                    <a:pt x="34524" y="28512"/>
                  </a:lnTo>
                  <a:lnTo>
                    <a:pt x="34425" y="29727"/>
                  </a:lnTo>
                  <a:lnTo>
                    <a:pt x="34297" y="30900"/>
                  </a:lnTo>
                  <a:lnTo>
                    <a:pt x="34141" y="32030"/>
                  </a:lnTo>
                  <a:lnTo>
                    <a:pt x="33956" y="33118"/>
                  </a:lnTo>
                  <a:lnTo>
                    <a:pt x="33744" y="34163"/>
                  </a:lnTo>
                  <a:lnTo>
                    <a:pt x="33502" y="35165"/>
                  </a:lnTo>
                  <a:lnTo>
                    <a:pt x="33233" y="36125"/>
                  </a:lnTo>
                  <a:lnTo>
                    <a:pt x="32950" y="37035"/>
                  </a:lnTo>
                  <a:lnTo>
                    <a:pt x="32646" y="37911"/>
                  </a:lnTo>
                  <a:lnTo>
                    <a:pt x="32321" y="38751"/>
                  </a:lnTo>
                  <a:lnTo>
                    <a:pt x="31976" y="39556"/>
                  </a:lnTo>
                  <a:lnTo>
                    <a:pt x="31609" y="40327"/>
                  </a:lnTo>
                  <a:lnTo>
                    <a:pt x="31222" y="41063"/>
                  </a:lnTo>
                  <a:lnTo>
                    <a:pt x="30815" y="41763"/>
                  </a:lnTo>
                  <a:lnTo>
                    <a:pt x="30386" y="42429"/>
                  </a:lnTo>
                  <a:lnTo>
                    <a:pt x="29937" y="43060"/>
                  </a:lnTo>
                  <a:lnTo>
                    <a:pt x="29467" y="43656"/>
                  </a:lnTo>
                  <a:lnTo>
                    <a:pt x="28990" y="44207"/>
                  </a:lnTo>
                  <a:lnTo>
                    <a:pt x="28496" y="44728"/>
                  </a:lnTo>
                  <a:lnTo>
                    <a:pt x="27986" y="45216"/>
                  </a:lnTo>
                  <a:lnTo>
                    <a:pt x="27459" y="45673"/>
                  </a:lnTo>
                  <a:lnTo>
                    <a:pt x="26916" y="46098"/>
                  </a:lnTo>
                  <a:lnTo>
                    <a:pt x="26357" y="46491"/>
                  </a:lnTo>
                  <a:lnTo>
                    <a:pt x="25781" y="46853"/>
                  </a:lnTo>
                  <a:lnTo>
                    <a:pt x="25189" y="47183"/>
                  </a:lnTo>
                  <a:lnTo>
                    <a:pt x="24581" y="47482"/>
                  </a:lnTo>
                  <a:lnTo>
                    <a:pt x="23956" y="47749"/>
                  </a:lnTo>
                  <a:lnTo>
                    <a:pt x="23318" y="47977"/>
                  </a:lnTo>
                  <a:lnTo>
                    <a:pt x="22672" y="48181"/>
                  </a:lnTo>
                  <a:lnTo>
                    <a:pt x="22018" y="48361"/>
                  </a:lnTo>
                  <a:lnTo>
                    <a:pt x="21354" y="48517"/>
                  </a:lnTo>
                  <a:lnTo>
                    <a:pt x="20682" y="48649"/>
                  </a:lnTo>
                  <a:lnTo>
                    <a:pt x="20001" y="48757"/>
                  </a:lnTo>
                  <a:lnTo>
                    <a:pt x="19311" y="48841"/>
                  </a:lnTo>
                  <a:lnTo>
                    <a:pt x="18612" y="48901"/>
                  </a:lnTo>
                  <a:lnTo>
                    <a:pt x="17905" y="48937"/>
                  </a:lnTo>
                  <a:lnTo>
                    <a:pt x="17189" y="48949"/>
                  </a:lnTo>
                  <a:lnTo>
                    <a:pt x="16473" y="48937"/>
                  </a:lnTo>
                  <a:lnTo>
                    <a:pt x="15766" y="48901"/>
                  </a:lnTo>
                  <a:lnTo>
                    <a:pt x="15067" y="48841"/>
                  </a:lnTo>
                  <a:lnTo>
                    <a:pt x="14378" y="48757"/>
                  </a:lnTo>
                  <a:lnTo>
                    <a:pt x="13697" y="48649"/>
                  </a:lnTo>
                  <a:lnTo>
                    <a:pt x="13024" y="48517"/>
                  </a:lnTo>
                  <a:lnTo>
                    <a:pt x="12361" y="48361"/>
                  </a:lnTo>
                  <a:lnTo>
                    <a:pt x="11706" y="48181"/>
                  </a:lnTo>
                  <a:lnTo>
                    <a:pt x="11060" y="47977"/>
                  </a:lnTo>
                  <a:lnTo>
                    <a:pt x="10422" y="47749"/>
                  </a:lnTo>
                  <a:lnTo>
                    <a:pt x="9808" y="47482"/>
                  </a:lnTo>
                  <a:lnTo>
                    <a:pt x="9209" y="47183"/>
                  </a:lnTo>
                  <a:lnTo>
                    <a:pt x="8625" y="46853"/>
                  </a:lnTo>
                  <a:lnTo>
                    <a:pt x="8056" y="46491"/>
                  </a:lnTo>
                  <a:lnTo>
                    <a:pt x="7503" y="46098"/>
                  </a:lnTo>
                  <a:lnTo>
                    <a:pt x="6965" y="45673"/>
                  </a:lnTo>
                  <a:lnTo>
                    <a:pt x="6442" y="45216"/>
                  </a:lnTo>
                  <a:lnTo>
                    <a:pt x="5935" y="44728"/>
                  </a:lnTo>
                  <a:lnTo>
                    <a:pt x="5442" y="44207"/>
                  </a:lnTo>
                  <a:lnTo>
                    <a:pt x="4965" y="43656"/>
                  </a:lnTo>
                  <a:lnTo>
                    <a:pt x="4516" y="43070"/>
                  </a:lnTo>
                  <a:lnTo>
                    <a:pt x="4086" y="42449"/>
                  </a:lnTo>
                  <a:lnTo>
                    <a:pt x="3674" y="41791"/>
                  </a:lnTo>
                  <a:lnTo>
                    <a:pt x="3280" y="41097"/>
                  </a:lnTo>
                  <a:lnTo>
                    <a:pt x="2905" y="40368"/>
                  </a:lnTo>
                  <a:lnTo>
                    <a:pt x="2549" y="39602"/>
                  </a:lnTo>
                  <a:lnTo>
                    <a:pt x="2211" y="38801"/>
                  </a:lnTo>
                  <a:lnTo>
                    <a:pt x="1892" y="37963"/>
                  </a:lnTo>
                  <a:lnTo>
                    <a:pt x="1591" y="37089"/>
                  </a:lnTo>
                  <a:lnTo>
                    <a:pt x="1309" y="36180"/>
                  </a:lnTo>
                  <a:lnTo>
                    <a:pt x="1060" y="35219"/>
                  </a:lnTo>
                  <a:lnTo>
                    <a:pt x="838" y="34215"/>
                  </a:lnTo>
                  <a:lnTo>
                    <a:pt x="641" y="33167"/>
                  </a:lnTo>
                  <a:lnTo>
                    <a:pt x="471" y="32076"/>
                  </a:lnTo>
                  <a:lnTo>
                    <a:pt x="327" y="30941"/>
                  </a:lnTo>
                  <a:lnTo>
                    <a:pt x="209" y="29762"/>
                  </a:lnTo>
                  <a:lnTo>
                    <a:pt x="117" y="28540"/>
                  </a:lnTo>
                  <a:lnTo>
                    <a:pt x="52" y="27274"/>
                  </a:lnTo>
                  <a:lnTo>
                    <a:pt x="13" y="25964"/>
                  </a:lnTo>
                  <a:lnTo>
                    <a:pt x="0" y="24611"/>
                  </a:lnTo>
                  <a:lnTo>
                    <a:pt x="13" y="23184"/>
                  </a:lnTo>
                  <a:lnTo>
                    <a:pt x="52" y="21808"/>
                  </a:lnTo>
                  <a:lnTo>
                    <a:pt x="117" y="20482"/>
                  </a:lnTo>
                  <a:lnTo>
                    <a:pt x="209" y="19206"/>
                  </a:lnTo>
                  <a:lnTo>
                    <a:pt x="327" y="17980"/>
                  </a:lnTo>
                  <a:lnTo>
                    <a:pt x="471" y="16805"/>
                  </a:lnTo>
                  <a:lnTo>
                    <a:pt x="641" y="15680"/>
                  </a:lnTo>
                  <a:lnTo>
                    <a:pt x="838" y="14605"/>
                  </a:lnTo>
                  <a:lnTo>
                    <a:pt x="1060" y="13580"/>
                  </a:lnTo>
                  <a:lnTo>
                    <a:pt x="1309" y="12605"/>
                  </a:lnTo>
                  <a:lnTo>
                    <a:pt x="1581" y="11675"/>
                  </a:lnTo>
                  <a:lnTo>
                    <a:pt x="1875" y="10785"/>
                  </a:lnTo>
                  <a:lnTo>
                    <a:pt x="2188" y="9933"/>
                  </a:lnTo>
                  <a:lnTo>
                    <a:pt x="2523" y="9121"/>
                  </a:lnTo>
                  <a:lnTo>
                    <a:pt x="2878" y="8349"/>
                  </a:lnTo>
                  <a:lnTo>
                    <a:pt x="3254" y="7615"/>
                  </a:lnTo>
                  <a:lnTo>
                    <a:pt x="3651" y="6921"/>
                  </a:lnTo>
                  <a:lnTo>
                    <a:pt x="4068" y="6266"/>
                  </a:lnTo>
                  <a:lnTo>
                    <a:pt x="4506" y="5651"/>
                  </a:lnTo>
                  <a:lnTo>
                    <a:pt x="4965" y="5075"/>
                  </a:lnTo>
                  <a:lnTo>
                    <a:pt x="5443" y="4524"/>
                  </a:lnTo>
                  <a:lnTo>
                    <a:pt x="5937" y="4009"/>
                  </a:lnTo>
                  <a:lnTo>
                    <a:pt x="6447" y="3529"/>
                  </a:lnTo>
                  <a:lnTo>
                    <a:pt x="6974" y="3084"/>
                  </a:lnTo>
                  <a:lnTo>
                    <a:pt x="7517" y="2673"/>
                  </a:lnTo>
                  <a:lnTo>
                    <a:pt x="8076" y="2298"/>
                  </a:lnTo>
                  <a:lnTo>
                    <a:pt x="8652" y="1957"/>
                  </a:lnTo>
                  <a:lnTo>
                    <a:pt x="9244" y="1652"/>
                  </a:lnTo>
                  <a:lnTo>
                    <a:pt x="9852" y="1381"/>
                  </a:lnTo>
                  <a:lnTo>
                    <a:pt x="10477" y="1145"/>
                  </a:lnTo>
                  <a:lnTo>
                    <a:pt x="11126" y="928"/>
                  </a:lnTo>
                  <a:lnTo>
                    <a:pt x="11785" y="733"/>
                  </a:lnTo>
                  <a:lnTo>
                    <a:pt x="12453" y="561"/>
                  </a:lnTo>
                  <a:lnTo>
                    <a:pt x="13131" y="412"/>
                  </a:lnTo>
                  <a:lnTo>
                    <a:pt x="13819" y="286"/>
                  </a:lnTo>
                  <a:lnTo>
                    <a:pt x="14517" y="183"/>
                  </a:lnTo>
                  <a:lnTo>
                    <a:pt x="15225" y="103"/>
                  </a:lnTo>
                  <a:lnTo>
                    <a:pt x="15943" y="45"/>
                  </a:lnTo>
                  <a:lnTo>
                    <a:pt x="16670" y="11"/>
                  </a:lnTo>
                  <a:lnTo>
                    <a:pt x="17407" y="0"/>
                  </a:lnTo>
                  <a:lnTo>
                    <a:pt x="18123" y="11"/>
                  </a:lnTo>
                  <a:lnTo>
                    <a:pt x="18828" y="45"/>
                  </a:lnTo>
                  <a:lnTo>
                    <a:pt x="19524" y="103"/>
                  </a:lnTo>
                  <a:lnTo>
                    <a:pt x="20210" y="183"/>
                  </a:lnTo>
                  <a:lnTo>
                    <a:pt x="20886" y="286"/>
                  </a:lnTo>
                  <a:lnTo>
                    <a:pt x="21553" y="412"/>
                  </a:lnTo>
                  <a:lnTo>
                    <a:pt x="22209" y="561"/>
                  </a:lnTo>
                  <a:lnTo>
                    <a:pt x="22856" y="733"/>
                  </a:lnTo>
                  <a:lnTo>
                    <a:pt x="23493" y="928"/>
                  </a:lnTo>
                  <a:lnTo>
                    <a:pt x="24120" y="1145"/>
                  </a:lnTo>
                  <a:lnTo>
                    <a:pt x="24744" y="1381"/>
                  </a:lnTo>
                  <a:lnTo>
                    <a:pt x="25351" y="1652"/>
                  </a:lnTo>
                  <a:lnTo>
                    <a:pt x="25940" y="1957"/>
                  </a:lnTo>
                  <a:lnTo>
                    <a:pt x="26512" y="2298"/>
                  </a:lnTo>
                  <a:lnTo>
                    <a:pt x="27066" y="2673"/>
                  </a:lnTo>
                  <a:lnTo>
                    <a:pt x="27603" y="3084"/>
                  </a:lnTo>
                  <a:lnTo>
                    <a:pt x="28123" y="3529"/>
                  </a:lnTo>
                  <a:lnTo>
                    <a:pt x="28625" y="4009"/>
                  </a:lnTo>
                  <a:lnTo>
                    <a:pt x="29109" y="4524"/>
                  </a:lnTo>
                  <a:lnTo>
                    <a:pt x="29577" y="5075"/>
                  </a:lnTo>
                  <a:lnTo>
                    <a:pt x="30036" y="5651"/>
                  </a:lnTo>
                  <a:lnTo>
                    <a:pt x="30476" y="6266"/>
                  </a:lnTo>
                  <a:lnTo>
                    <a:pt x="30896" y="6921"/>
                  </a:lnTo>
                  <a:lnTo>
                    <a:pt x="31297" y="7615"/>
                  </a:lnTo>
                  <a:lnTo>
                    <a:pt x="31678" y="8349"/>
                  </a:lnTo>
                  <a:lnTo>
                    <a:pt x="32039" y="9121"/>
                  </a:lnTo>
                  <a:lnTo>
                    <a:pt x="32380" y="9933"/>
                  </a:lnTo>
                  <a:lnTo>
                    <a:pt x="32702" y="10785"/>
                  </a:lnTo>
                  <a:lnTo>
                    <a:pt x="33005" y="11675"/>
                  </a:lnTo>
                  <a:lnTo>
                    <a:pt x="33287" y="12605"/>
                  </a:lnTo>
                  <a:lnTo>
                    <a:pt x="33547" y="13580"/>
                  </a:lnTo>
                  <a:lnTo>
                    <a:pt x="33779" y="14605"/>
                  </a:lnTo>
                  <a:lnTo>
                    <a:pt x="33983" y="15680"/>
                  </a:lnTo>
                  <a:lnTo>
                    <a:pt x="34161" y="16805"/>
                  </a:lnTo>
                  <a:lnTo>
                    <a:pt x="34311" y="17980"/>
                  </a:lnTo>
                  <a:lnTo>
                    <a:pt x="34433" y="19206"/>
                  </a:lnTo>
                  <a:lnTo>
                    <a:pt x="34529" y="20482"/>
                  </a:lnTo>
                  <a:lnTo>
                    <a:pt x="34597" y="21808"/>
                  </a:lnTo>
                  <a:lnTo>
                    <a:pt x="34638" y="231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2067322" y="2464124"/>
              <a:ext cx="58881" cy="76889"/>
            </a:xfrm>
            <a:custGeom>
              <a:avLst/>
              <a:pathLst>
                <a:path w="58881" h="76889">
                  <a:moveTo>
                    <a:pt x="8458" y="76889"/>
                  </a:moveTo>
                  <a:lnTo>
                    <a:pt x="0" y="76889"/>
                  </a:lnTo>
                  <a:lnTo>
                    <a:pt x="50313" y="0"/>
                  </a:lnTo>
                  <a:lnTo>
                    <a:pt x="588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2051005" y="2463469"/>
              <a:ext cx="34597" cy="48949"/>
            </a:xfrm>
            <a:custGeom>
              <a:avLst/>
              <a:pathLst>
                <a:path w="34597" h="48949">
                  <a:moveTo>
                    <a:pt x="17517" y="0"/>
                  </a:moveTo>
                  <a:lnTo>
                    <a:pt x="18211" y="11"/>
                  </a:lnTo>
                  <a:lnTo>
                    <a:pt x="18898" y="45"/>
                  </a:lnTo>
                  <a:lnTo>
                    <a:pt x="19578" y="103"/>
                  </a:lnTo>
                  <a:lnTo>
                    <a:pt x="20249" y="183"/>
                  </a:lnTo>
                  <a:lnTo>
                    <a:pt x="20914" y="286"/>
                  </a:lnTo>
                  <a:lnTo>
                    <a:pt x="21570" y="412"/>
                  </a:lnTo>
                  <a:lnTo>
                    <a:pt x="22219" y="561"/>
                  </a:lnTo>
                  <a:lnTo>
                    <a:pt x="22860" y="733"/>
                  </a:lnTo>
                  <a:lnTo>
                    <a:pt x="23494" y="928"/>
                  </a:lnTo>
                  <a:lnTo>
                    <a:pt x="24120" y="1145"/>
                  </a:lnTo>
                  <a:lnTo>
                    <a:pt x="24734" y="1381"/>
                  </a:lnTo>
                  <a:lnTo>
                    <a:pt x="25333" y="1650"/>
                  </a:lnTo>
                  <a:lnTo>
                    <a:pt x="25917" y="1953"/>
                  </a:lnTo>
                  <a:lnTo>
                    <a:pt x="26486" y="2289"/>
                  </a:lnTo>
                  <a:lnTo>
                    <a:pt x="27039" y="2660"/>
                  </a:lnTo>
                  <a:lnTo>
                    <a:pt x="27577" y="3064"/>
                  </a:lnTo>
                  <a:lnTo>
                    <a:pt x="28100" y="3502"/>
                  </a:lnTo>
                  <a:lnTo>
                    <a:pt x="28607" y="3974"/>
                  </a:lnTo>
                  <a:lnTo>
                    <a:pt x="29100" y="4480"/>
                  </a:lnTo>
                  <a:lnTo>
                    <a:pt x="29577" y="5020"/>
                  </a:lnTo>
                  <a:lnTo>
                    <a:pt x="30036" y="5596"/>
                  </a:lnTo>
                  <a:lnTo>
                    <a:pt x="30474" y="6210"/>
                  </a:lnTo>
                  <a:lnTo>
                    <a:pt x="30891" y="6862"/>
                  </a:lnTo>
                  <a:lnTo>
                    <a:pt x="31288" y="7552"/>
                  </a:lnTo>
                  <a:lnTo>
                    <a:pt x="31664" y="8281"/>
                  </a:lnTo>
                  <a:lnTo>
                    <a:pt x="32019" y="9047"/>
                  </a:lnTo>
                  <a:lnTo>
                    <a:pt x="32354" y="9852"/>
                  </a:lnTo>
                  <a:lnTo>
                    <a:pt x="32667" y="10695"/>
                  </a:lnTo>
                  <a:lnTo>
                    <a:pt x="32961" y="11577"/>
                  </a:lnTo>
                  <a:lnTo>
                    <a:pt x="33233" y="12496"/>
                  </a:lnTo>
                  <a:lnTo>
                    <a:pt x="33492" y="13459"/>
                  </a:lnTo>
                  <a:lnTo>
                    <a:pt x="33724" y="14472"/>
                  </a:lnTo>
                  <a:lnTo>
                    <a:pt x="33929" y="15533"/>
                  </a:lnTo>
                  <a:lnTo>
                    <a:pt x="34106" y="16643"/>
                  </a:lnTo>
                  <a:lnTo>
                    <a:pt x="34256" y="17803"/>
                  </a:lnTo>
                  <a:lnTo>
                    <a:pt x="34379" y="19012"/>
                  </a:lnTo>
                  <a:lnTo>
                    <a:pt x="34474" y="20270"/>
                  </a:lnTo>
                  <a:lnTo>
                    <a:pt x="34543" y="21577"/>
                  </a:lnTo>
                  <a:lnTo>
                    <a:pt x="34583" y="22933"/>
                  </a:lnTo>
                  <a:lnTo>
                    <a:pt x="34597" y="24338"/>
                  </a:lnTo>
                  <a:lnTo>
                    <a:pt x="34583" y="25691"/>
                  </a:lnTo>
                  <a:lnTo>
                    <a:pt x="34543" y="27001"/>
                  </a:lnTo>
                  <a:lnTo>
                    <a:pt x="34474" y="28267"/>
                  </a:lnTo>
                  <a:lnTo>
                    <a:pt x="34379" y="29489"/>
                  </a:lnTo>
                  <a:lnTo>
                    <a:pt x="34256" y="30668"/>
                  </a:lnTo>
                  <a:lnTo>
                    <a:pt x="34106" y="31803"/>
                  </a:lnTo>
                  <a:lnTo>
                    <a:pt x="33929" y="32894"/>
                  </a:lnTo>
                  <a:lnTo>
                    <a:pt x="33724" y="33942"/>
                  </a:lnTo>
                  <a:lnTo>
                    <a:pt x="33492" y="34946"/>
                  </a:lnTo>
                  <a:lnTo>
                    <a:pt x="33233" y="35907"/>
                  </a:lnTo>
                  <a:lnTo>
                    <a:pt x="32950" y="36828"/>
                  </a:lnTo>
                  <a:lnTo>
                    <a:pt x="32648" y="37714"/>
                  </a:lnTo>
                  <a:lnTo>
                    <a:pt x="32326" y="38565"/>
                  </a:lnTo>
                  <a:lnTo>
                    <a:pt x="31984" y="39382"/>
                  </a:lnTo>
                  <a:lnTo>
                    <a:pt x="31623" y="40163"/>
                  </a:lnTo>
                  <a:lnTo>
                    <a:pt x="31242" y="40910"/>
                  </a:lnTo>
                  <a:lnTo>
                    <a:pt x="30842" y="41621"/>
                  </a:lnTo>
                  <a:lnTo>
                    <a:pt x="30421" y="42298"/>
                  </a:lnTo>
                  <a:lnTo>
                    <a:pt x="29982" y="42940"/>
                  </a:lnTo>
                  <a:lnTo>
                    <a:pt x="29522" y="43547"/>
                  </a:lnTo>
                  <a:lnTo>
                    <a:pt x="29055" y="44109"/>
                  </a:lnTo>
                  <a:lnTo>
                    <a:pt x="28570" y="44638"/>
                  </a:lnTo>
                  <a:lnTo>
                    <a:pt x="28068" y="45135"/>
                  </a:lnTo>
                  <a:lnTo>
                    <a:pt x="27549" y="45598"/>
                  </a:lnTo>
                  <a:lnTo>
                    <a:pt x="27012" y="46030"/>
                  </a:lnTo>
                  <a:lnTo>
                    <a:pt x="26457" y="46428"/>
                  </a:lnTo>
                  <a:lnTo>
                    <a:pt x="25885" y="46794"/>
                  </a:lnTo>
                  <a:lnTo>
                    <a:pt x="25296" y="47126"/>
                  </a:lnTo>
                  <a:lnTo>
                    <a:pt x="24689" y="47427"/>
                  </a:lnTo>
                  <a:lnTo>
                    <a:pt x="24065" y="47694"/>
                  </a:lnTo>
                  <a:lnTo>
                    <a:pt x="23428" y="47932"/>
                  </a:lnTo>
                  <a:lnTo>
                    <a:pt x="22782" y="48146"/>
                  </a:lnTo>
                  <a:lnTo>
                    <a:pt x="22127" y="48334"/>
                  </a:lnTo>
                  <a:lnTo>
                    <a:pt x="21463" y="48497"/>
                  </a:lnTo>
                  <a:lnTo>
                    <a:pt x="20791" y="48635"/>
                  </a:lnTo>
                  <a:lnTo>
                    <a:pt x="20110" y="48748"/>
                  </a:lnTo>
                  <a:lnTo>
                    <a:pt x="19420" y="48836"/>
                  </a:lnTo>
                  <a:lnTo>
                    <a:pt x="18721" y="48899"/>
                  </a:lnTo>
                  <a:lnTo>
                    <a:pt x="18014" y="48937"/>
                  </a:lnTo>
                  <a:lnTo>
                    <a:pt x="17298" y="48949"/>
                  </a:lnTo>
                  <a:lnTo>
                    <a:pt x="16572" y="48937"/>
                  </a:lnTo>
                  <a:lnTo>
                    <a:pt x="15855" y="48899"/>
                  </a:lnTo>
                  <a:lnTo>
                    <a:pt x="15149" y="48836"/>
                  </a:lnTo>
                  <a:lnTo>
                    <a:pt x="14452" y="48748"/>
                  </a:lnTo>
                  <a:lnTo>
                    <a:pt x="13765" y="48635"/>
                  </a:lnTo>
                  <a:lnTo>
                    <a:pt x="13088" y="48497"/>
                  </a:lnTo>
                  <a:lnTo>
                    <a:pt x="12420" y="48334"/>
                  </a:lnTo>
                  <a:lnTo>
                    <a:pt x="11763" y="48146"/>
                  </a:lnTo>
                  <a:lnTo>
                    <a:pt x="11115" y="47932"/>
                  </a:lnTo>
                  <a:lnTo>
                    <a:pt x="10477" y="47694"/>
                  </a:lnTo>
                  <a:lnTo>
                    <a:pt x="9852" y="47427"/>
                  </a:lnTo>
                  <a:lnTo>
                    <a:pt x="9244" y="47126"/>
                  </a:lnTo>
                  <a:lnTo>
                    <a:pt x="8652" y="46794"/>
                  </a:lnTo>
                  <a:lnTo>
                    <a:pt x="8076" y="46428"/>
                  </a:lnTo>
                  <a:lnTo>
                    <a:pt x="7517" y="46030"/>
                  </a:lnTo>
                  <a:lnTo>
                    <a:pt x="6974" y="45598"/>
                  </a:lnTo>
                  <a:lnTo>
                    <a:pt x="6447" y="45135"/>
                  </a:lnTo>
                  <a:lnTo>
                    <a:pt x="5937" y="44638"/>
                  </a:lnTo>
                  <a:lnTo>
                    <a:pt x="5443" y="44109"/>
                  </a:lnTo>
                  <a:lnTo>
                    <a:pt x="4965" y="43547"/>
                  </a:lnTo>
                  <a:lnTo>
                    <a:pt x="4516" y="42950"/>
                  </a:lnTo>
                  <a:lnTo>
                    <a:pt x="4086" y="42318"/>
                  </a:lnTo>
                  <a:lnTo>
                    <a:pt x="3674" y="41649"/>
                  </a:lnTo>
                  <a:lnTo>
                    <a:pt x="3280" y="40945"/>
                  </a:lnTo>
                  <a:lnTo>
                    <a:pt x="2905" y="40204"/>
                  </a:lnTo>
                  <a:lnTo>
                    <a:pt x="2549" y="39428"/>
                  </a:lnTo>
                  <a:lnTo>
                    <a:pt x="2211" y="38615"/>
                  </a:lnTo>
                  <a:lnTo>
                    <a:pt x="1892" y="37767"/>
                  </a:lnTo>
                  <a:lnTo>
                    <a:pt x="1591" y="36882"/>
                  </a:lnTo>
                  <a:lnTo>
                    <a:pt x="1309" y="35961"/>
                  </a:lnTo>
                  <a:lnTo>
                    <a:pt x="1060" y="35000"/>
                  </a:lnTo>
                  <a:lnTo>
                    <a:pt x="838" y="33995"/>
                  </a:lnTo>
                  <a:lnTo>
                    <a:pt x="641" y="32944"/>
                  </a:lnTo>
                  <a:lnTo>
                    <a:pt x="471" y="31849"/>
                  </a:lnTo>
                  <a:lnTo>
                    <a:pt x="327" y="30709"/>
                  </a:lnTo>
                  <a:lnTo>
                    <a:pt x="209" y="29524"/>
                  </a:lnTo>
                  <a:lnTo>
                    <a:pt x="117" y="28295"/>
                  </a:lnTo>
                  <a:lnTo>
                    <a:pt x="52" y="27021"/>
                  </a:lnTo>
                  <a:lnTo>
                    <a:pt x="13" y="25702"/>
                  </a:lnTo>
                  <a:lnTo>
                    <a:pt x="0" y="24338"/>
                  </a:lnTo>
                  <a:lnTo>
                    <a:pt x="13" y="22933"/>
                  </a:lnTo>
                  <a:lnTo>
                    <a:pt x="52" y="21577"/>
                  </a:lnTo>
                  <a:lnTo>
                    <a:pt x="117" y="20270"/>
                  </a:lnTo>
                  <a:lnTo>
                    <a:pt x="209" y="19012"/>
                  </a:lnTo>
                  <a:lnTo>
                    <a:pt x="327" y="17803"/>
                  </a:lnTo>
                  <a:lnTo>
                    <a:pt x="471" y="16643"/>
                  </a:lnTo>
                  <a:lnTo>
                    <a:pt x="641" y="15533"/>
                  </a:lnTo>
                  <a:lnTo>
                    <a:pt x="838" y="14472"/>
                  </a:lnTo>
                  <a:lnTo>
                    <a:pt x="1060" y="13459"/>
                  </a:lnTo>
                  <a:lnTo>
                    <a:pt x="1309" y="12496"/>
                  </a:lnTo>
                  <a:lnTo>
                    <a:pt x="1592" y="11577"/>
                  </a:lnTo>
                  <a:lnTo>
                    <a:pt x="1894" y="10695"/>
                  </a:lnTo>
                  <a:lnTo>
                    <a:pt x="2216" y="9852"/>
                  </a:lnTo>
                  <a:lnTo>
                    <a:pt x="2558" y="9047"/>
                  </a:lnTo>
                  <a:lnTo>
                    <a:pt x="2919" y="8281"/>
                  </a:lnTo>
                  <a:lnTo>
                    <a:pt x="3300" y="7552"/>
                  </a:lnTo>
                  <a:lnTo>
                    <a:pt x="3700" y="6862"/>
                  </a:lnTo>
                  <a:lnTo>
                    <a:pt x="4121" y="6210"/>
                  </a:lnTo>
                  <a:lnTo>
                    <a:pt x="4560" y="5596"/>
                  </a:lnTo>
                  <a:lnTo>
                    <a:pt x="5020" y="5020"/>
                  </a:lnTo>
                  <a:lnTo>
                    <a:pt x="5498" y="4480"/>
                  </a:lnTo>
                  <a:lnTo>
                    <a:pt x="5994" y="3974"/>
                  </a:lnTo>
                  <a:lnTo>
                    <a:pt x="6506" y="3502"/>
                  </a:lnTo>
                  <a:lnTo>
                    <a:pt x="7037" y="3064"/>
                  </a:lnTo>
                  <a:lnTo>
                    <a:pt x="7585" y="2660"/>
                  </a:lnTo>
                  <a:lnTo>
                    <a:pt x="8150" y="2289"/>
                  </a:lnTo>
                  <a:lnTo>
                    <a:pt x="8733" y="1953"/>
                  </a:lnTo>
                  <a:lnTo>
                    <a:pt x="9333" y="1650"/>
                  </a:lnTo>
                  <a:lnTo>
                    <a:pt x="9951" y="1381"/>
                  </a:lnTo>
                  <a:lnTo>
                    <a:pt x="10586" y="1145"/>
                  </a:lnTo>
                  <a:lnTo>
                    <a:pt x="11235" y="928"/>
                  </a:lnTo>
                  <a:lnTo>
                    <a:pt x="11894" y="733"/>
                  </a:lnTo>
                  <a:lnTo>
                    <a:pt x="12562" y="561"/>
                  </a:lnTo>
                  <a:lnTo>
                    <a:pt x="13240" y="412"/>
                  </a:lnTo>
                  <a:lnTo>
                    <a:pt x="13929" y="286"/>
                  </a:lnTo>
                  <a:lnTo>
                    <a:pt x="14627" y="183"/>
                  </a:lnTo>
                  <a:lnTo>
                    <a:pt x="15334" y="103"/>
                  </a:lnTo>
                  <a:lnTo>
                    <a:pt x="16052" y="45"/>
                  </a:lnTo>
                  <a:lnTo>
                    <a:pt x="16779" y="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2115780" y="2498776"/>
              <a:ext cx="18553" cy="36889"/>
            </a:xfrm>
            <a:custGeom>
              <a:avLst/>
              <a:pathLst>
                <a:path w="18553" h="36889">
                  <a:moveTo>
                    <a:pt x="18553" y="18553"/>
                  </a:moveTo>
                  <a:lnTo>
                    <a:pt x="18547" y="17491"/>
                  </a:lnTo>
                  <a:lnTo>
                    <a:pt x="18529" y="16467"/>
                  </a:lnTo>
                  <a:lnTo>
                    <a:pt x="18499" y="15479"/>
                  </a:lnTo>
                  <a:lnTo>
                    <a:pt x="18457" y="14528"/>
                  </a:lnTo>
                  <a:lnTo>
                    <a:pt x="18403" y="13615"/>
                  </a:lnTo>
                  <a:lnTo>
                    <a:pt x="18337" y="12738"/>
                  </a:lnTo>
                  <a:lnTo>
                    <a:pt x="18259" y="11899"/>
                  </a:lnTo>
                  <a:lnTo>
                    <a:pt x="18169" y="11097"/>
                  </a:lnTo>
                  <a:lnTo>
                    <a:pt x="18067" y="10332"/>
                  </a:lnTo>
                  <a:lnTo>
                    <a:pt x="17953" y="9604"/>
                  </a:lnTo>
                  <a:lnTo>
                    <a:pt x="17827" y="8898"/>
                  </a:lnTo>
                  <a:lnTo>
                    <a:pt x="17689" y="8222"/>
                  </a:lnTo>
                  <a:lnTo>
                    <a:pt x="17539" y="7575"/>
                  </a:lnTo>
                  <a:lnTo>
                    <a:pt x="17377" y="6958"/>
                  </a:lnTo>
                  <a:lnTo>
                    <a:pt x="17203" y="6371"/>
                  </a:lnTo>
                  <a:lnTo>
                    <a:pt x="17017" y="5812"/>
                  </a:lnTo>
                  <a:lnTo>
                    <a:pt x="16819" y="5284"/>
                  </a:lnTo>
                  <a:lnTo>
                    <a:pt x="16609" y="4784"/>
                  </a:lnTo>
                  <a:lnTo>
                    <a:pt x="16386" y="4314"/>
                  </a:lnTo>
                  <a:lnTo>
                    <a:pt x="16152" y="3874"/>
                  </a:lnTo>
                  <a:lnTo>
                    <a:pt x="15917" y="3461"/>
                  </a:lnTo>
                  <a:lnTo>
                    <a:pt x="15670" y="3073"/>
                  </a:lnTo>
                  <a:lnTo>
                    <a:pt x="15411" y="2710"/>
                  </a:lnTo>
                  <a:lnTo>
                    <a:pt x="15139" y="2372"/>
                  </a:lnTo>
                  <a:lnTo>
                    <a:pt x="14856" y="2060"/>
                  </a:lnTo>
                  <a:lnTo>
                    <a:pt x="14561" y="1772"/>
                  </a:lnTo>
                  <a:lnTo>
                    <a:pt x="14254" y="1509"/>
                  </a:lnTo>
                  <a:lnTo>
                    <a:pt x="13935" y="1272"/>
                  </a:lnTo>
                  <a:lnTo>
                    <a:pt x="13603" y="1060"/>
                  </a:lnTo>
                  <a:lnTo>
                    <a:pt x="13260" y="873"/>
                  </a:lnTo>
                  <a:lnTo>
                    <a:pt x="12917" y="707"/>
                  </a:lnTo>
                  <a:lnTo>
                    <a:pt x="12564" y="558"/>
                  </a:lnTo>
                  <a:lnTo>
                    <a:pt x="12201" y="427"/>
                  </a:lnTo>
                  <a:lnTo>
                    <a:pt x="11828" y="314"/>
                  </a:lnTo>
                  <a:lnTo>
                    <a:pt x="11446" y="218"/>
                  </a:lnTo>
                  <a:lnTo>
                    <a:pt x="11053" y="139"/>
                  </a:lnTo>
                  <a:lnTo>
                    <a:pt x="10651" y="78"/>
                  </a:lnTo>
                  <a:lnTo>
                    <a:pt x="10239" y="34"/>
                  </a:lnTo>
                  <a:lnTo>
                    <a:pt x="9817" y="8"/>
                  </a:lnTo>
                  <a:lnTo>
                    <a:pt x="9386" y="0"/>
                  </a:lnTo>
                  <a:lnTo>
                    <a:pt x="8933" y="9"/>
                  </a:lnTo>
                  <a:lnTo>
                    <a:pt x="8491" y="37"/>
                  </a:lnTo>
                  <a:lnTo>
                    <a:pt x="8060" y="83"/>
                  </a:lnTo>
                  <a:lnTo>
                    <a:pt x="7639" y="148"/>
                  </a:lnTo>
                  <a:lnTo>
                    <a:pt x="7230" y="231"/>
                  </a:lnTo>
                  <a:lnTo>
                    <a:pt x="6832" y="333"/>
                  </a:lnTo>
                  <a:lnTo>
                    <a:pt x="6444" y="454"/>
                  </a:lnTo>
                  <a:lnTo>
                    <a:pt x="6068" y="593"/>
                  </a:lnTo>
                  <a:lnTo>
                    <a:pt x="5702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9"/>
                  </a:lnTo>
                  <a:lnTo>
                    <a:pt x="1944" y="4839"/>
                  </a:lnTo>
                  <a:lnTo>
                    <a:pt x="1734" y="5338"/>
                  </a:lnTo>
                  <a:lnTo>
                    <a:pt x="1536" y="5867"/>
                  </a:lnTo>
                  <a:lnTo>
                    <a:pt x="1350" y="6425"/>
                  </a:lnTo>
                  <a:lnTo>
                    <a:pt x="1176" y="7013"/>
                  </a:lnTo>
                  <a:lnTo>
                    <a:pt x="1014" y="7630"/>
                  </a:lnTo>
                  <a:lnTo>
                    <a:pt x="864" y="8277"/>
                  </a:lnTo>
                  <a:lnTo>
                    <a:pt x="726" y="8953"/>
                  </a:lnTo>
                  <a:lnTo>
                    <a:pt x="600" y="9658"/>
                  </a:lnTo>
                  <a:lnTo>
                    <a:pt x="486" y="10386"/>
                  </a:lnTo>
                  <a:lnTo>
                    <a:pt x="384" y="11149"/>
                  </a:lnTo>
                  <a:lnTo>
                    <a:pt x="294" y="11949"/>
                  </a:lnTo>
                  <a:lnTo>
                    <a:pt x="216" y="12784"/>
                  </a:lnTo>
                  <a:lnTo>
                    <a:pt x="150" y="13656"/>
                  </a:lnTo>
                  <a:lnTo>
                    <a:pt x="96" y="14563"/>
                  </a:lnTo>
                  <a:lnTo>
                    <a:pt x="54" y="15507"/>
                  </a:lnTo>
                  <a:lnTo>
                    <a:pt x="24" y="16486"/>
                  </a:lnTo>
                  <a:lnTo>
                    <a:pt x="6" y="17502"/>
                  </a:lnTo>
                  <a:lnTo>
                    <a:pt x="0" y="18553"/>
                  </a:lnTo>
                  <a:lnTo>
                    <a:pt x="6" y="19573"/>
                  </a:lnTo>
                  <a:lnTo>
                    <a:pt x="24" y="20559"/>
                  </a:lnTo>
                  <a:lnTo>
                    <a:pt x="54" y="21512"/>
                  </a:lnTo>
                  <a:lnTo>
                    <a:pt x="96" y="22430"/>
                  </a:lnTo>
                  <a:lnTo>
                    <a:pt x="150" y="23315"/>
                  </a:lnTo>
                  <a:lnTo>
                    <a:pt x="216" y="24165"/>
                  </a:lnTo>
                  <a:lnTo>
                    <a:pt x="294" y="24982"/>
                  </a:lnTo>
                  <a:lnTo>
                    <a:pt x="384" y="25765"/>
                  </a:lnTo>
                  <a:lnTo>
                    <a:pt x="486" y="26515"/>
                  </a:lnTo>
                  <a:lnTo>
                    <a:pt x="600" y="27230"/>
                  </a:lnTo>
                  <a:lnTo>
                    <a:pt x="736" y="27915"/>
                  </a:lnTo>
                  <a:lnTo>
                    <a:pt x="881" y="28575"/>
                  </a:lnTo>
                  <a:lnTo>
                    <a:pt x="1037" y="29208"/>
                  </a:lnTo>
                  <a:lnTo>
                    <a:pt x="1202" y="29815"/>
                  </a:lnTo>
                  <a:lnTo>
                    <a:pt x="1377" y="30395"/>
                  </a:lnTo>
                  <a:lnTo>
                    <a:pt x="1562" y="30950"/>
                  </a:lnTo>
                  <a:lnTo>
                    <a:pt x="1757" y="31478"/>
                  </a:lnTo>
                  <a:lnTo>
                    <a:pt x="1962" y="31980"/>
                  </a:lnTo>
                  <a:lnTo>
                    <a:pt x="2176" y="32456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0" y="33709"/>
                  </a:lnTo>
                  <a:lnTo>
                    <a:pt x="3165" y="34074"/>
                  </a:lnTo>
                  <a:lnTo>
                    <a:pt x="3440" y="34416"/>
                  </a:lnTo>
                  <a:lnTo>
                    <a:pt x="3724" y="34734"/>
                  </a:lnTo>
                  <a:lnTo>
                    <a:pt x="4018" y="35027"/>
                  </a:lnTo>
                  <a:lnTo>
                    <a:pt x="4322" y="35297"/>
                  </a:lnTo>
                  <a:lnTo>
                    <a:pt x="4636" y="35542"/>
                  </a:lnTo>
                  <a:lnTo>
                    <a:pt x="4959" y="35764"/>
                  </a:lnTo>
                  <a:lnTo>
                    <a:pt x="5293" y="35961"/>
                  </a:lnTo>
                  <a:lnTo>
                    <a:pt x="5647" y="36138"/>
                  </a:lnTo>
                  <a:lnTo>
                    <a:pt x="6011" y="36295"/>
                  </a:lnTo>
                  <a:lnTo>
                    <a:pt x="6385" y="36434"/>
                  </a:lnTo>
                  <a:lnTo>
                    <a:pt x="6768" y="36555"/>
                  </a:lnTo>
                  <a:lnTo>
                    <a:pt x="7162" y="36657"/>
                  </a:lnTo>
                  <a:lnTo>
                    <a:pt x="7565" y="36741"/>
                  </a:lnTo>
                  <a:lnTo>
                    <a:pt x="7978" y="36806"/>
                  </a:lnTo>
                  <a:lnTo>
                    <a:pt x="8401" y="36852"/>
                  </a:lnTo>
                  <a:lnTo>
                    <a:pt x="8834" y="36880"/>
                  </a:lnTo>
                  <a:lnTo>
                    <a:pt x="9276" y="36889"/>
                  </a:lnTo>
                  <a:lnTo>
                    <a:pt x="9698" y="36880"/>
                  </a:lnTo>
                  <a:lnTo>
                    <a:pt x="10110" y="36852"/>
                  </a:lnTo>
                  <a:lnTo>
                    <a:pt x="10514" y="36806"/>
                  </a:lnTo>
                  <a:lnTo>
                    <a:pt x="10909" y="36741"/>
                  </a:lnTo>
                  <a:lnTo>
                    <a:pt x="11296" y="36657"/>
                  </a:lnTo>
                  <a:lnTo>
                    <a:pt x="11673" y="36555"/>
                  </a:lnTo>
                  <a:lnTo>
                    <a:pt x="12042" y="36434"/>
                  </a:lnTo>
                  <a:lnTo>
                    <a:pt x="12402" y="36295"/>
                  </a:lnTo>
                  <a:lnTo>
                    <a:pt x="12754" y="36138"/>
                  </a:lnTo>
                  <a:lnTo>
                    <a:pt x="13096" y="35961"/>
                  </a:lnTo>
                  <a:lnTo>
                    <a:pt x="13440" y="35764"/>
                  </a:lnTo>
                  <a:lnTo>
                    <a:pt x="13773" y="35542"/>
                  </a:lnTo>
                  <a:lnTo>
                    <a:pt x="14095" y="35297"/>
                  </a:lnTo>
                  <a:lnTo>
                    <a:pt x="14406" y="35027"/>
                  </a:lnTo>
                  <a:lnTo>
                    <a:pt x="14706" y="34734"/>
                  </a:lnTo>
                  <a:lnTo>
                    <a:pt x="14995" y="34416"/>
                  </a:lnTo>
                  <a:lnTo>
                    <a:pt x="15274" y="34074"/>
                  </a:lnTo>
                  <a:lnTo>
                    <a:pt x="15541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6"/>
                  </a:lnTo>
                  <a:lnTo>
                    <a:pt x="16502" y="31980"/>
                  </a:lnTo>
                  <a:lnTo>
                    <a:pt x="16714" y="31478"/>
                  </a:lnTo>
                  <a:lnTo>
                    <a:pt x="16916" y="30950"/>
                  </a:lnTo>
                  <a:lnTo>
                    <a:pt x="17107" y="30395"/>
                  </a:lnTo>
                  <a:lnTo>
                    <a:pt x="17287" y="29815"/>
                  </a:lnTo>
                  <a:lnTo>
                    <a:pt x="17457" y="29208"/>
                  </a:lnTo>
                  <a:lnTo>
                    <a:pt x="17615" y="28575"/>
                  </a:lnTo>
                  <a:lnTo>
                    <a:pt x="17762" y="27915"/>
                  </a:lnTo>
                  <a:lnTo>
                    <a:pt x="17899" y="27230"/>
                  </a:lnTo>
                  <a:lnTo>
                    <a:pt x="18023" y="26515"/>
                  </a:lnTo>
                  <a:lnTo>
                    <a:pt x="18134" y="25765"/>
                  </a:lnTo>
                  <a:lnTo>
                    <a:pt x="18233" y="24982"/>
                  </a:lnTo>
                  <a:lnTo>
                    <a:pt x="18318" y="24165"/>
                  </a:lnTo>
                  <a:lnTo>
                    <a:pt x="18390" y="23315"/>
                  </a:lnTo>
                  <a:lnTo>
                    <a:pt x="18449" y="22430"/>
                  </a:lnTo>
                  <a:lnTo>
                    <a:pt x="18494" y="21512"/>
                  </a:lnTo>
                  <a:lnTo>
                    <a:pt x="18527" y="20559"/>
                  </a:lnTo>
                  <a:lnTo>
                    <a:pt x="18547" y="195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2059027" y="2469363"/>
              <a:ext cx="18553" cy="36889"/>
            </a:xfrm>
            <a:custGeom>
              <a:avLst/>
              <a:pathLst>
                <a:path w="18553" h="36889">
                  <a:moveTo>
                    <a:pt x="18553" y="18444"/>
                  </a:moveTo>
                  <a:lnTo>
                    <a:pt x="18547" y="17393"/>
                  </a:lnTo>
                  <a:lnTo>
                    <a:pt x="18529" y="16377"/>
                  </a:lnTo>
                  <a:lnTo>
                    <a:pt x="18499" y="15398"/>
                  </a:lnTo>
                  <a:lnTo>
                    <a:pt x="18457" y="14454"/>
                  </a:lnTo>
                  <a:lnTo>
                    <a:pt x="18403" y="13547"/>
                  </a:lnTo>
                  <a:lnTo>
                    <a:pt x="18337" y="12675"/>
                  </a:lnTo>
                  <a:lnTo>
                    <a:pt x="18259" y="11840"/>
                  </a:lnTo>
                  <a:lnTo>
                    <a:pt x="18169" y="11040"/>
                  </a:lnTo>
                  <a:lnTo>
                    <a:pt x="18067" y="10277"/>
                  </a:lnTo>
                  <a:lnTo>
                    <a:pt x="17953" y="9549"/>
                  </a:lnTo>
                  <a:lnTo>
                    <a:pt x="17828" y="8854"/>
                  </a:lnTo>
                  <a:lnTo>
                    <a:pt x="17691" y="8187"/>
                  </a:lnTo>
                  <a:lnTo>
                    <a:pt x="17544" y="7549"/>
                  </a:lnTo>
                  <a:lnTo>
                    <a:pt x="17386" y="6939"/>
                  </a:lnTo>
                  <a:lnTo>
                    <a:pt x="17216" y="6357"/>
                  </a:lnTo>
                  <a:lnTo>
                    <a:pt x="17036" y="5804"/>
                  </a:lnTo>
                  <a:lnTo>
                    <a:pt x="16845" y="5279"/>
                  </a:lnTo>
                  <a:lnTo>
                    <a:pt x="16643" y="4782"/>
                  </a:lnTo>
                  <a:lnTo>
                    <a:pt x="16431" y="4314"/>
                  </a:lnTo>
                  <a:lnTo>
                    <a:pt x="16207" y="3874"/>
                  </a:lnTo>
                  <a:lnTo>
                    <a:pt x="15972" y="3461"/>
                  </a:lnTo>
                  <a:lnTo>
                    <a:pt x="15727" y="3073"/>
                  </a:lnTo>
                  <a:lnTo>
                    <a:pt x="15470" y="2710"/>
                  </a:lnTo>
                  <a:lnTo>
                    <a:pt x="15203" y="2372"/>
                  </a:lnTo>
                  <a:lnTo>
                    <a:pt x="14924" y="2060"/>
                  </a:lnTo>
                  <a:lnTo>
                    <a:pt x="14635" y="1772"/>
                  </a:lnTo>
                  <a:lnTo>
                    <a:pt x="14335" y="1509"/>
                  </a:lnTo>
                  <a:lnTo>
                    <a:pt x="14024" y="1272"/>
                  </a:lnTo>
                  <a:lnTo>
                    <a:pt x="13702" y="1060"/>
                  </a:lnTo>
                  <a:lnTo>
                    <a:pt x="13369" y="873"/>
                  </a:lnTo>
                  <a:lnTo>
                    <a:pt x="13026" y="707"/>
                  </a:lnTo>
                  <a:lnTo>
                    <a:pt x="12673" y="558"/>
                  </a:lnTo>
                  <a:lnTo>
                    <a:pt x="12310" y="427"/>
                  </a:lnTo>
                  <a:lnTo>
                    <a:pt x="11937" y="314"/>
                  </a:lnTo>
                  <a:lnTo>
                    <a:pt x="11555" y="218"/>
                  </a:lnTo>
                  <a:lnTo>
                    <a:pt x="11162" y="139"/>
                  </a:lnTo>
                  <a:lnTo>
                    <a:pt x="10760" y="78"/>
                  </a:lnTo>
                  <a:lnTo>
                    <a:pt x="10348" y="34"/>
                  </a:lnTo>
                  <a:lnTo>
                    <a:pt x="9926" y="8"/>
                  </a:lnTo>
                  <a:lnTo>
                    <a:pt x="9495" y="0"/>
                  </a:lnTo>
                  <a:lnTo>
                    <a:pt x="9031" y="9"/>
                  </a:lnTo>
                  <a:lnTo>
                    <a:pt x="8578" y="37"/>
                  </a:lnTo>
                  <a:lnTo>
                    <a:pt x="8136" y="83"/>
                  </a:lnTo>
                  <a:lnTo>
                    <a:pt x="7705" y="148"/>
                  </a:lnTo>
                  <a:lnTo>
                    <a:pt x="7285" y="231"/>
                  </a:lnTo>
                  <a:lnTo>
                    <a:pt x="6875" y="333"/>
                  </a:lnTo>
                  <a:lnTo>
                    <a:pt x="6477" y="454"/>
                  </a:lnTo>
                  <a:lnTo>
                    <a:pt x="6090" y="593"/>
                  </a:lnTo>
                  <a:lnTo>
                    <a:pt x="5713" y="751"/>
                  </a:lnTo>
                  <a:lnTo>
                    <a:pt x="5347" y="927"/>
                  </a:lnTo>
                  <a:lnTo>
                    <a:pt x="5004" y="1114"/>
                  </a:lnTo>
                  <a:lnTo>
                    <a:pt x="4671" y="1327"/>
                  </a:lnTo>
                  <a:lnTo>
                    <a:pt x="4349" y="1564"/>
                  </a:lnTo>
                  <a:lnTo>
                    <a:pt x="4038" y="1827"/>
                  </a:lnTo>
                  <a:lnTo>
                    <a:pt x="3738" y="2114"/>
                  </a:lnTo>
                  <a:lnTo>
                    <a:pt x="3448" y="2427"/>
                  </a:lnTo>
                  <a:lnTo>
                    <a:pt x="3170" y="2765"/>
                  </a:lnTo>
                  <a:lnTo>
                    <a:pt x="2903" y="3127"/>
                  </a:lnTo>
                  <a:lnTo>
                    <a:pt x="2646" y="3515"/>
                  </a:lnTo>
                  <a:lnTo>
                    <a:pt x="2401" y="3929"/>
                  </a:lnTo>
                  <a:lnTo>
                    <a:pt x="2166" y="4368"/>
                  </a:lnTo>
                  <a:lnTo>
                    <a:pt x="1944" y="4837"/>
                  </a:lnTo>
                  <a:lnTo>
                    <a:pt x="1734" y="5333"/>
                  </a:lnTo>
                  <a:lnTo>
                    <a:pt x="1536" y="5858"/>
                  </a:lnTo>
                  <a:lnTo>
                    <a:pt x="1350" y="6412"/>
                  </a:lnTo>
                  <a:lnTo>
                    <a:pt x="1176" y="6993"/>
                  </a:lnTo>
                  <a:lnTo>
                    <a:pt x="1014" y="7603"/>
                  </a:lnTo>
                  <a:lnTo>
                    <a:pt x="864" y="8242"/>
                  </a:lnTo>
                  <a:lnTo>
                    <a:pt x="726" y="8909"/>
                  </a:lnTo>
                  <a:lnTo>
                    <a:pt x="600" y="9604"/>
                  </a:lnTo>
                  <a:lnTo>
                    <a:pt x="486" y="10331"/>
                  </a:lnTo>
                  <a:lnTo>
                    <a:pt x="384" y="11093"/>
                  </a:lnTo>
                  <a:lnTo>
                    <a:pt x="294" y="11889"/>
                  </a:lnTo>
                  <a:lnTo>
                    <a:pt x="216" y="12721"/>
                  </a:lnTo>
                  <a:lnTo>
                    <a:pt x="150" y="13588"/>
                  </a:lnTo>
                  <a:lnTo>
                    <a:pt x="96" y="14489"/>
                  </a:lnTo>
                  <a:lnTo>
                    <a:pt x="54" y="15425"/>
                  </a:lnTo>
                  <a:lnTo>
                    <a:pt x="24" y="16397"/>
                  </a:lnTo>
                  <a:lnTo>
                    <a:pt x="6" y="17403"/>
                  </a:lnTo>
                  <a:lnTo>
                    <a:pt x="0" y="18444"/>
                  </a:lnTo>
                  <a:lnTo>
                    <a:pt x="6" y="19465"/>
                  </a:lnTo>
                  <a:lnTo>
                    <a:pt x="24" y="20452"/>
                  </a:lnTo>
                  <a:lnTo>
                    <a:pt x="54" y="21407"/>
                  </a:lnTo>
                  <a:lnTo>
                    <a:pt x="96" y="22330"/>
                  </a:lnTo>
                  <a:lnTo>
                    <a:pt x="150" y="23219"/>
                  </a:lnTo>
                  <a:lnTo>
                    <a:pt x="216" y="24076"/>
                  </a:lnTo>
                  <a:lnTo>
                    <a:pt x="294" y="24900"/>
                  </a:lnTo>
                  <a:lnTo>
                    <a:pt x="384" y="25691"/>
                  </a:lnTo>
                  <a:lnTo>
                    <a:pt x="486" y="26450"/>
                  </a:lnTo>
                  <a:lnTo>
                    <a:pt x="600" y="27176"/>
                  </a:lnTo>
                  <a:lnTo>
                    <a:pt x="736" y="27871"/>
                  </a:lnTo>
                  <a:lnTo>
                    <a:pt x="881" y="28540"/>
                  </a:lnTo>
                  <a:lnTo>
                    <a:pt x="1037" y="29181"/>
                  </a:lnTo>
                  <a:lnTo>
                    <a:pt x="1202" y="29795"/>
                  </a:lnTo>
                  <a:lnTo>
                    <a:pt x="1377" y="30382"/>
                  </a:lnTo>
                  <a:lnTo>
                    <a:pt x="1562" y="30941"/>
                  </a:lnTo>
                  <a:lnTo>
                    <a:pt x="1757" y="31473"/>
                  </a:lnTo>
                  <a:lnTo>
                    <a:pt x="1962" y="31978"/>
                  </a:lnTo>
                  <a:lnTo>
                    <a:pt x="2176" y="32455"/>
                  </a:lnTo>
                  <a:lnTo>
                    <a:pt x="2401" y="32905"/>
                  </a:lnTo>
                  <a:lnTo>
                    <a:pt x="2646" y="33319"/>
                  </a:lnTo>
                  <a:lnTo>
                    <a:pt x="2903" y="33709"/>
                  </a:lnTo>
                  <a:lnTo>
                    <a:pt x="3170" y="34074"/>
                  </a:lnTo>
                  <a:lnTo>
                    <a:pt x="3448" y="34416"/>
                  </a:lnTo>
                  <a:lnTo>
                    <a:pt x="3738" y="34734"/>
                  </a:lnTo>
                  <a:lnTo>
                    <a:pt x="4038" y="35027"/>
                  </a:lnTo>
                  <a:lnTo>
                    <a:pt x="4349" y="35297"/>
                  </a:lnTo>
                  <a:lnTo>
                    <a:pt x="4671" y="35542"/>
                  </a:lnTo>
                  <a:lnTo>
                    <a:pt x="5004" y="35764"/>
                  </a:lnTo>
                  <a:lnTo>
                    <a:pt x="5347" y="35961"/>
                  </a:lnTo>
                  <a:lnTo>
                    <a:pt x="5702" y="36138"/>
                  </a:lnTo>
                  <a:lnTo>
                    <a:pt x="6068" y="36295"/>
                  </a:lnTo>
                  <a:lnTo>
                    <a:pt x="6444" y="36434"/>
                  </a:lnTo>
                  <a:lnTo>
                    <a:pt x="6832" y="36555"/>
                  </a:lnTo>
                  <a:lnTo>
                    <a:pt x="7230" y="36657"/>
                  </a:lnTo>
                  <a:lnTo>
                    <a:pt x="7639" y="36741"/>
                  </a:lnTo>
                  <a:lnTo>
                    <a:pt x="8060" y="36806"/>
                  </a:lnTo>
                  <a:lnTo>
                    <a:pt x="8491" y="36852"/>
                  </a:lnTo>
                  <a:lnTo>
                    <a:pt x="8933" y="36880"/>
                  </a:lnTo>
                  <a:lnTo>
                    <a:pt x="9386" y="36889"/>
                  </a:lnTo>
                  <a:lnTo>
                    <a:pt x="9797" y="36880"/>
                  </a:lnTo>
                  <a:lnTo>
                    <a:pt x="10200" y="36852"/>
                  </a:lnTo>
                  <a:lnTo>
                    <a:pt x="10595" y="36806"/>
                  </a:lnTo>
                  <a:lnTo>
                    <a:pt x="10983" y="36741"/>
                  </a:lnTo>
                  <a:lnTo>
                    <a:pt x="11364" y="36657"/>
                  </a:lnTo>
                  <a:lnTo>
                    <a:pt x="11736" y="36555"/>
                  </a:lnTo>
                  <a:lnTo>
                    <a:pt x="12102" y="36434"/>
                  </a:lnTo>
                  <a:lnTo>
                    <a:pt x="12459" y="36295"/>
                  </a:lnTo>
                  <a:lnTo>
                    <a:pt x="12809" y="36138"/>
                  </a:lnTo>
                  <a:lnTo>
                    <a:pt x="13151" y="35961"/>
                  </a:lnTo>
                  <a:lnTo>
                    <a:pt x="13484" y="35764"/>
                  </a:lnTo>
                  <a:lnTo>
                    <a:pt x="13808" y="35542"/>
                  </a:lnTo>
                  <a:lnTo>
                    <a:pt x="14122" y="35297"/>
                  </a:lnTo>
                  <a:lnTo>
                    <a:pt x="14426" y="35027"/>
                  </a:lnTo>
                  <a:lnTo>
                    <a:pt x="14720" y="34734"/>
                  </a:lnTo>
                  <a:lnTo>
                    <a:pt x="15004" y="34416"/>
                  </a:lnTo>
                  <a:lnTo>
                    <a:pt x="15279" y="34074"/>
                  </a:lnTo>
                  <a:lnTo>
                    <a:pt x="15543" y="33709"/>
                  </a:lnTo>
                  <a:lnTo>
                    <a:pt x="15798" y="33319"/>
                  </a:lnTo>
                  <a:lnTo>
                    <a:pt x="16043" y="32905"/>
                  </a:lnTo>
                  <a:lnTo>
                    <a:pt x="16278" y="32455"/>
                  </a:lnTo>
                  <a:lnTo>
                    <a:pt x="16502" y="31978"/>
                  </a:lnTo>
                  <a:lnTo>
                    <a:pt x="16714" y="31473"/>
                  </a:lnTo>
                  <a:lnTo>
                    <a:pt x="16916" y="30941"/>
                  </a:lnTo>
                  <a:lnTo>
                    <a:pt x="17107" y="30382"/>
                  </a:lnTo>
                  <a:lnTo>
                    <a:pt x="17287" y="29795"/>
                  </a:lnTo>
                  <a:lnTo>
                    <a:pt x="17457" y="29181"/>
                  </a:lnTo>
                  <a:lnTo>
                    <a:pt x="17615" y="28540"/>
                  </a:lnTo>
                  <a:lnTo>
                    <a:pt x="17762" y="27871"/>
                  </a:lnTo>
                  <a:lnTo>
                    <a:pt x="17899" y="27176"/>
                  </a:lnTo>
                  <a:lnTo>
                    <a:pt x="18023" y="26450"/>
                  </a:lnTo>
                  <a:lnTo>
                    <a:pt x="18134" y="25691"/>
                  </a:lnTo>
                  <a:lnTo>
                    <a:pt x="18233" y="24900"/>
                  </a:lnTo>
                  <a:lnTo>
                    <a:pt x="18318" y="24076"/>
                  </a:lnTo>
                  <a:lnTo>
                    <a:pt x="18390" y="23219"/>
                  </a:lnTo>
                  <a:lnTo>
                    <a:pt x="18449" y="22330"/>
                  </a:lnTo>
                  <a:lnTo>
                    <a:pt x="18494" y="21407"/>
                  </a:lnTo>
                  <a:lnTo>
                    <a:pt x="18527" y="20452"/>
                  </a:lnTo>
                  <a:lnTo>
                    <a:pt x="18547" y="19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174230" y="52779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174230" y="43528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174230" y="342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174230" y="2502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3736158" y="5613598"/>
              <a:ext cx="367380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3875336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3884336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4792770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4801770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615724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6166244" y="5692187"/>
              <a:ext cx="201456" cy="201456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170056" y="5747103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182280" y="5772424"/>
              <a:ext cx="41909" cy="44529"/>
            </a:xfrm>
            <a:custGeom>
              <a:avLst/>
              <a:pathLst>
                <a:path w="41909" h="44529">
                  <a:moveTo>
                    <a:pt x="41909" y="0"/>
                  </a:moveTo>
                  <a:lnTo>
                    <a:pt x="41909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191011" y="5780719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314995" y="5740992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290548" y="5745357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310193" y="5751469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1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392703" y="5746230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452076" y="5773734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503590" y="5740992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549429" y="5746667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542881" y="5771551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583481" y="5790760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536769" y="5791196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4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621025" y="5741865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616660" y="576893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616223" y="5796435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669920" y="5740992"/>
              <a:ext cx="17899" cy="17899"/>
            </a:xfrm>
            <a:custGeom>
              <a:avLst/>
              <a:pathLst>
                <a:path w="17899" h="17899">
                  <a:moveTo>
                    <a:pt x="7421" y="0"/>
                  </a:moveTo>
                  <a:lnTo>
                    <a:pt x="8705" y="1235"/>
                  </a:lnTo>
                  <a:lnTo>
                    <a:pt x="9936" y="2497"/>
                  </a:lnTo>
                  <a:lnTo>
                    <a:pt x="11114" y="3784"/>
                  </a:lnTo>
                  <a:lnTo>
                    <a:pt x="12241" y="5099"/>
                  </a:lnTo>
                  <a:lnTo>
                    <a:pt x="13315" y="6439"/>
                  </a:lnTo>
                  <a:lnTo>
                    <a:pt x="14336" y="7805"/>
                  </a:lnTo>
                  <a:lnTo>
                    <a:pt x="15305" y="9198"/>
                  </a:lnTo>
                  <a:lnTo>
                    <a:pt x="16222" y="10617"/>
                  </a:lnTo>
                  <a:lnTo>
                    <a:pt x="17087" y="12062"/>
                  </a:lnTo>
                  <a:lnTo>
                    <a:pt x="17899" y="13533"/>
                  </a:lnTo>
                  <a:lnTo>
                    <a:pt x="10477" y="17899"/>
                  </a:lnTo>
                  <a:lnTo>
                    <a:pt x="9665" y="16510"/>
                  </a:lnTo>
                  <a:lnTo>
                    <a:pt x="8801" y="15139"/>
                  </a:lnTo>
                  <a:lnTo>
                    <a:pt x="7884" y="13786"/>
                  </a:lnTo>
                  <a:lnTo>
                    <a:pt x="6915" y="12450"/>
                  </a:lnTo>
                  <a:lnTo>
                    <a:pt x="5893" y="11132"/>
                  </a:lnTo>
                  <a:lnTo>
                    <a:pt x="4819" y="9831"/>
                  </a:lnTo>
                  <a:lnTo>
                    <a:pt x="3693" y="8547"/>
                  </a:lnTo>
                  <a:lnTo>
                    <a:pt x="2514" y="7281"/>
                  </a:lnTo>
                  <a:lnTo>
                    <a:pt x="1283" y="6033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644163" y="5761947"/>
              <a:ext cx="73342" cy="75088"/>
            </a:xfrm>
            <a:custGeom>
              <a:avLst/>
              <a:pathLst>
                <a:path w="73342" h="75088">
                  <a:moveTo>
                    <a:pt x="3055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41473" y="8294"/>
                  </a:lnTo>
                  <a:lnTo>
                    <a:pt x="41473" y="33615"/>
                  </a:lnTo>
                  <a:lnTo>
                    <a:pt x="67667" y="33615"/>
                  </a:lnTo>
                  <a:lnTo>
                    <a:pt x="67667" y="41473"/>
                  </a:lnTo>
                  <a:lnTo>
                    <a:pt x="41473" y="41473"/>
                  </a:lnTo>
                  <a:lnTo>
                    <a:pt x="41473" y="66794"/>
                  </a:lnTo>
                  <a:lnTo>
                    <a:pt x="73342" y="66794"/>
                  </a:lnTo>
                  <a:lnTo>
                    <a:pt x="73342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32742" y="66794"/>
                  </a:lnTo>
                  <a:lnTo>
                    <a:pt x="32742" y="41473"/>
                  </a:lnTo>
                  <a:lnTo>
                    <a:pt x="6548" y="41473"/>
                  </a:lnTo>
                  <a:lnTo>
                    <a:pt x="6548" y="33615"/>
                  </a:lnTo>
                  <a:lnTo>
                    <a:pt x="32742" y="33615"/>
                  </a:lnTo>
                  <a:lnTo>
                    <a:pt x="32742" y="8294"/>
                  </a:lnTo>
                  <a:lnTo>
                    <a:pt x="305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087491" y="5747103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099714" y="5772424"/>
              <a:ext cx="41910" cy="44529"/>
            </a:xfrm>
            <a:custGeom>
              <a:avLst/>
              <a:pathLst>
                <a:path w="41910" h="44529">
                  <a:moveTo>
                    <a:pt x="41910" y="0"/>
                  </a:moveTo>
                  <a:lnTo>
                    <a:pt x="41910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108446" y="5780719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232429" y="5740992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6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207982" y="5745357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227627" y="5751469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1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325417" y="5747103"/>
              <a:ext cx="71596" cy="52824"/>
            </a:xfrm>
            <a:custGeom>
              <a:avLst/>
              <a:pathLst>
                <a:path w="71596" h="52824">
                  <a:moveTo>
                    <a:pt x="0" y="0"/>
                  </a:moveTo>
                  <a:lnTo>
                    <a:pt x="71596" y="0"/>
                  </a:lnTo>
                  <a:lnTo>
                    <a:pt x="71596" y="52824"/>
                  </a:lnTo>
                  <a:lnTo>
                    <a:pt x="0" y="528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334148" y="5755398"/>
              <a:ext cx="54133" cy="36234"/>
            </a:xfrm>
            <a:custGeom>
              <a:avLst/>
              <a:pathLst>
                <a:path w="54133" h="36234">
                  <a:moveTo>
                    <a:pt x="0" y="36234"/>
                  </a:moveTo>
                  <a:lnTo>
                    <a:pt x="54133" y="36234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369946" y="5806476"/>
              <a:ext cx="39727" cy="34488"/>
            </a:xfrm>
            <a:custGeom>
              <a:avLst/>
              <a:pathLst>
                <a:path w="39727" h="34488">
                  <a:moveTo>
                    <a:pt x="6985" y="0"/>
                  </a:moveTo>
                  <a:lnTo>
                    <a:pt x="10691" y="2549"/>
                  </a:lnTo>
                  <a:lnTo>
                    <a:pt x="14301" y="5133"/>
                  </a:lnTo>
                  <a:lnTo>
                    <a:pt x="17816" y="7753"/>
                  </a:lnTo>
                  <a:lnTo>
                    <a:pt x="21234" y="10407"/>
                  </a:lnTo>
                  <a:lnTo>
                    <a:pt x="24556" y="13096"/>
                  </a:lnTo>
                  <a:lnTo>
                    <a:pt x="27782" y="15821"/>
                  </a:lnTo>
                  <a:lnTo>
                    <a:pt x="30912" y="18580"/>
                  </a:lnTo>
                  <a:lnTo>
                    <a:pt x="33947" y="21374"/>
                  </a:lnTo>
                  <a:lnTo>
                    <a:pt x="36885" y="24203"/>
                  </a:lnTo>
                  <a:lnTo>
                    <a:pt x="39727" y="27066"/>
                  </a:lnTo>
                  <a:lnTo>
                    <a:pt x="32305" y="34488"/>
                  </a:lnTo>
                  <a:lnTo>
                    <a:pt x="29546" y="31288"/>
                  </a:lnTo>
                  <a:lnTo>
                    <a:pt x="26682" y="28149"/>
                  </a:lnTo>
                  <a:lnTo>
                    <a:pt x="23714" y="25071"/>
                  </a:lnTo>
                  <a:lnTo>
                    <a:pt x="20640" y="22055"/>
                  </a:lnTo>
                  <a:lnTo>
                    <a:pt x="17462" y="19099"/>
                  </a:lnTo>
                  <a:lnTo>
                    <a:pt x="14179" y="16205"/>
                  </a:lnTo>
                  <a:lnTo>
                    <a:pt x="10791" y="13371"/>
                  </a:lnTo>
                  <a:lnTo>
                    <a:pt x="7299" y="10599"/>
                  </a:lnTo>
                  <a:lnTo>
                    <a:pt x="3702" y="7888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311884" y="5806476"/>
              <a:ext cx="39727" cy="34925"/>
            </a:xfrm>
            <a:custGeom>
              <a:avLst/>
              <a:pathLst>
                <a:path w="39727" h="34925">
                  <a:moveTo>
                    <a:pt x="32305" y="0"/>
                  </a:moveTo>
                  <a:lnTo>
                    <a:pt x="39727" y="5238"/>
                  </a:lnTo>
                  <a:lnTo>
                    <a:pt x="36876" y="8914"/>
                  </a:lnTo>
                  <a:lnTo>
                    <a:pt x="33912" y="12433"/>
                  </a:lnTo>
                  <a:lnTo>
                    <a:pt x="30834" y="15794"/>
                  </a:lnTo>
                  <a:lnTo>
                    <a:pt x="27643" y="18999"/>
                  </a:lnTo>
                  <a:lnTo>
                    <a:pt x="24338" y="22046"/>
                  </a:lnTo>
                  <a:lnTo>
                    <a:pt x="20920" y="24936"/>
                  </a:lnTo>
                  <a:lnTo>
                    <a:pt x="17388" y="27669"/>
                  </a:lnTo>
                  <a:lnTo>
                    <a:pt x="13742" y="30245"/>
                  </a:lnTo>
                  <a:lnTo>
                    <a:pt x="9984" y="32663"/>
                  </a:lnTo>
                  <a:lnTo>
                    <a:pt x="6111" y="34925"/>
                  </a:lnTo>
                  <a:lnTo>
                    <a:pt x="0" y="27940"/>
                  </a:lnTo>
                  <a:lnTo>
                    <a:pt x="4094" y="25381"/>
                  </a:lnTo>
                  <a:lnTo>
                    <a:pt x="7997" y="22771"/>
                  </a:lnTo>
                  <a:lnTo>
                    <a:pt x="11708" y="20108"/>
                  </a:lnTo>
                  <a:lnTo>
                    <a:pt x="15227" y="17392"/>
                  </a:lnTo>
                  <a:lnTo>
                    <a:pt x="18553" y="14624"/>
                  </a:lnTo>
                  <a:lnTo>
                    <a:pt x="21688" y="11804"/>
                  </a:lnTo>
                  <a:lnTo>
                    <a:pt x="24630" y="8932"/>
                  </a:lnTo>
                  <a:lnTo>
                    <a:pt x="27381" y="6007"/>
                  </a:lnTo>
                  <a:lnTo>
                    <a:pt x="29939" y="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421024" y="5740992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466863" y="5746667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460315" y="5771551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500915" y="5790760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454203" y="5791196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5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545008" y="5747103"/>
              <a:ext cx="79454" cy="8294"/>
            </a:xfrm>
            <a:custGeom>
              <a:avLst/>
              <a:pathLst>
                <a:path w="79454" h="8294">
                  <a:moveTo>
                    <a:pt x="0" y="0"/>
                  </a:moveTo>
                  <a:lnTo>
                    <a:pt x="79454" y="0"/>
                  </a:lnTo>
                  <a:lnTo>
                    <a:pt x="7945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537150" y="5775043"/>
              <a:ext cx="95170" cy="66357"/>
            </a:xfrm>
            <a:custGeom>
              <a:avLst/>
              <a:pathLst>
                <a:path w="95170" h="66357">
                  <a:moveTo>
                    <a:pt x="0" y="0"/>
                  </a:moveTo>
                  <a:lnTo>
                    <a:pt x="95170" y="0"/>
                  </a:lnTo>
                  <a:lnTo>
                    <a:pt x="95170" y="8294"/>
                  </a:lnTo>
                  <a:lnTo>
                    <a:pt x="52387" y="8294"/>
                  </a:lnTo>
                  <a:lnTo>
                    <a:pt x="52387" y="55443"/>
                  </a:lnTo>
                  <a:lnTo>
                    <a:pt x="52361" y="56628"/>
                  </a:lnTo>
                  <a:lnTo>
                    <a:pt x="52282" y="57739"/>
                  </a:lnTo>
                  <a:lnTo>
                    <a:pt x="52151" y="58776"/>
                  </a:lnTo>
                  <a:lnTo>
                    <a:pt x="51968" y="59739"/>
                  </a:lnTo>
                  <a:lnTo>
                    <a:pt x="51732" y="60627"/>
                  </a:lnTo>
                  <a:lnTo>
                    <a:pt x="51444" y="61441"/>
                  </a:lnTo>
                  <a:lnTo>
                    <a:pt x="51104" y="62181"/>
                  </a:lnTo>
                  <a:lnTo>
                    <a:pt x="50711" y="62847"/>
                  </a:lnTo>
                  <a:lnTo>
                    <a:pt x="50265" y="63439"/>
                  </a:lnTo>
                  <a:lnTo>
                    <a:pt x="49768" y="63956"/>
                  </a:lnTo>
                  <a:lnTo>
                    <a:pt x="49183" y="64412"/>
                  </a:lnTo>
                  <a:lnTo>
                    <a:pt x="48475" y="64820"/>
                  </a:lnTo>
                  <a:lnTo>
                    <a:pt x="47646" y="65180"/>
                  </a:lnTo>
                  <a:lnTo>
                    <a:pt x="46694" y="65493"/>
                  </a:lnTo>
                  <a:lnTo>
                    <a:pt x="45620" y="65757"/>
                  </a:lnTo>
                  <a:lnTo>
                    <a:pt x="44424" y="65973"/>
                  </a:lnTo>
                  <a:lnTo>
                    <a:pt x="43106" y="66141"/>
                  </a:lnTo>
                  <a:lnTo>
                    <a:pt x="41665" y="66261"/>
                  </a:lnTo>
                  <a:lnTo>
                    <a:pt x="40102" y="66333"/>
                  </a:lnTo>
                  <a:lnTo>
                    <a:pt x="38417" y="66357"/>
                  </a:lnTo>
                  <a:lnTo>
                    <a:pt x="37291" y="66353"/>
                  </a:lnTo>
                  <a:lnTo>
                    <a:pt x="36182" y="66340"/>
                  </a:lnTo>
                  <a:lnTo>
                    <a:pt x="35090" y="66318"/>
                  </a:lnTo>
                  <a:lnTo>
                    <a:pt x="34016" y="66287"/>
                  </a:lnTo>
                  <a:lnTo>
                    <a:pt x="32960" y="66248"/>
                  </a:lnTo>
                  <a:lnTo>
                    <a:pt x="31921" y="66200"/>
                  </a:lnTo>
                  <a:lnTo>
                    <a:pt x="30899" y="66143"/>
                  </a:lnTo>
                  <a:lnTo>
                    <a:pt x="29895" y="66078"/>
                  </a:lnTo>
                  <a:lnTo>
                    <a:pt x="28909" y="66003"/>
                  </a:lnTo>
                  <a:lnTo>
                    <a:pt x="27940" y="65920"/>
                  </a:lnTo>
                  <a:lnTo>
                    <a:pt x="26193" y="57189"/>
                  </a:lnTo>
                  <a:lnTo>
                    <a:pt x="27416" y="57355"/>
                  </a:lnTo>
                  <a:lnTo>
                    <a:pt x="28638" y="57504"/>
                  </a:lnTo>
                  <a:lnTo>
                    <a:pt x="29860" y="57634"/>
                  </a:lnTo>
                  <a:lnTo>
                    <a:pt x="31083" y="57748"/>
                  </a:lnTo>
                  <a:lnTo>
                    <a:pt x="32305" y="57844"/>
                  </a:lnTo>
                  <a:lnTo>
                    <a:pt x="33528" y="57923"/>
                  </a:lnTo>
                  <a:lnTo>
                    <a:pt x="34750" y="57984"/>
                  </a:lnTo>
                  <a:lnTo>
                    <a:pt x="35972" y="58027"/>
                  </a:lnTo>
                  <a:lnTo>
                    <a:pt x="37195" y="58054"/>
                  </a:lnTo>
                  <a:lnTo>
                    <a:pt x="38417" y="58062"/>
                  </a:lnTo>
                  <a:lnTo>
                    <a:pt x="39412" y="58023"/>
                  </a:lnTo>
                  <a:lnTo>
                    <a:pt x="40303" y="57905"/>
                  </a:lnTo>
                  <a:lnTo>
                    <a:pt x="41089" y="57709"/>
                  </a:lnTo>
                  <a:lnTo>
                    <a:pt x="41770" y="57434"/>
                  </a:lnTo>
                  <a:lnTo>
                    <a:pt x="42346" y="57080"/>
                  </a:lnTo>
                  <a:lnTo>
                    <a:pt x="42818" y="56648"/>
                  </a:lnTo>
                  <a:lnTo>
                    <a:pt x="43184" y="56137"/>
                  </a:lnTo>
                  <a:lnTo>
                    <a:pt x="43446" y="55548"/>
                  </a:lnTo>
                  <a:lnTo>
                    <a:pt x="43603" y="54880"/>
                  </a:lnTo>
                  <a:lnTo>
                    <a:pt x="43656" y="54133"/>
                  </a:lnTo>
                  <a:lnTo>
                    <a:pt x="4365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600888" y="5794252"/>
              <a:ext cx="34051" cy="40163"/>
            </a:xfrm>
            <a:custGeom>
              <a:avLst/>
              <a:pathLst>
                <a:path w="34051" h="40163">
                  <a:moveTo>
                    <a:pt x="6984" y="0"/>
                  </a:moveTo>
                  <a:lnTo>
                    <a:pt x="10084" y="3160"/>
                  </a:lnTo>
                  <a:lnTo>
                    <a:pt x="13096" y="6356"/>
                  </a:lnTo>
                  <a:lnTo>
                    <a:pt x="16021" y="9586"/>
                  </a:lnTo>
                  <a:lnTo>
                    <a:pt x="18859" y="12852"/>
                  </a:lnTo>
                  <a:lnTo>
                    <a:pt x="21609" y="16152"/>
                  </a:lnTo>
                  <a:lnTo>
                    <a:pt x="24272" y="19488"/>
                  </a:lnTo>
                  <a:lnTo>
                    <a:pt x="26848" y="22858"/>
                  </a:lnTo>
                  <a:lnTo>
                    <a:pt x="29337" y="26263"/>
                  </a:lnTo>
                  <a:lnTo>
                    <a:pt x="31738" y="29703"/>
                  </a:lnTo>
                  <a:lnTo>
                    <a:pt x="34051" y="33178"/>
                  </a:lnTo>
                  <a:lnTo>
                    <a:pt x="26630" y="40163"/>
                  </a:lnTo>
                  <a:lnTo>
                    <a:pt x="24320" y="36439"/>
                  </a:lnTo>
                  <a:lnTo>
                    <a:pt x="21932" y="32777"/>
                  </a:lnTo>
                  <a:lnTo>
                    <a:pt x="19466" y="29175"/>
                  </a:lnTo>
                  <a:lnTo>
                    <a:pt x="16921" y="25634"/>
                  </a:lnTo>
                  <a:lnTo>
                    <a:pt x="14297" y="22155"/>
                  </a:lnTo>
                  <a:lnTo>
                    <a:pt x="11595" y="18737"/>
                  </a:lnTo>
                  <a:lnTo>
                    <a:pt x="8814" y="15380"/>
                  </a:lnTo>
                  <a:lnTo>
                    <a:pt x="5954" y="12084"/>
                  </a:lnTo>
                  <a:lnTo>
                    <a:pt x="3016" y="8849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34531" y="5794689"/>
              <a:ext cx="32742" cy="41473"/>
            </a:xfrm>
            <a:custGeom>
              <a:avLst/>
              <a:pathLst>
                <a:path w="32742" h="41473">
                  <a:moveTo>
                    <a:pt x="24884" y="0"/>
                  </a:moveTo>
                  <a:lnTo>
                    <a:pt x="32742" y="4802"/>
                  </a:lnTo>
                  <a:lnTo>
                    <a:pt x="30288" y="9333"/>
                  </a:lnTo>
                  <a:lnTo>
                    <a:pt x="27817" y="13673"/>
                  </a:lnTo>
                  <a:lnTo>
                    <a:pt x="25329" y="17820"/>
                  </a:lnTo>
                  <a:lnTo>
                    <a:pt x="22823" y="21775"/>
                  </a:lnTo>
                  <a:lnTo>
                    <a:pt x="20300" y="25538"/>
                  </a:lnTo>
                  <a:lnTo>
                    <a:pt x="17759" y="29109"/>
                  </a:lnTo>
                  <a:lnTo>
                    <a:pt x="15201" y="32488"/>
                  </a:lnTo>
                  <a:lnTo>
                    <a:pt x="12625" y="35675"/>
                  </a:lnTo>
                  <a:lnTo>
                    <a:pt x="10032" y="38670"/>
                  </a:lnTo>
                  <a:lnTo>
                    <a:pt x="7421" y="41473"/>
                  </a:lnTo>
                  <a:lnTo>
                    <a:pt x="0" y="34925"/>
                  </a:lnTo>
                  <a:lnTo>
                    <a:pt x="2999" y="31668"/>
                  </a:lnTo>
                  <a:lnTo>
                    <a:pt x="5884" y="28359"/>
                  </a:lnTo>
                  <a:lnTo>
                    <a:pt x="8657" y="24997"/>
                  </a:lnTo>
                  <a:lnTo>
                    <a:pt x="11315" y="21583"/>
                  </a:lnTo>
                  <a:lnTo>
                    <a:pt x="13860" y="18117"/>
                  </a:lnTo>
                  <a:lnTo>
                    <a:pt x="16292" y="14598"/>
                  </a:lnTo>
                  <a:lnTo>
                    <a:pt x="18610" y="11027"/>
                  </a:lnTo>
                  <a:lnTo>
                    <a:pt x="20815" y="7404"/>
                  </a:lnTo>
                  <a:lnTo>
                    <a:pt x="22906" y="3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684271" y="5740555"/>
              <a:ext cx="61555" cy="76835"/>
            </a:xfrm>
            <a:custGeom>
              <a:avLst/>
              <a:pathLst>
                <a:path w="61555" h="76835">
                  <a:moveTo>
                    <a:pt x="14406" y="43219"/>
                  </a:moveTo>
                  <a:lnTo>
                    <a:pt x="16733" y="43036"/>
                  </a:lnTo>
                  <a:lnTo>
                    <a:pt x="18999" y="42835"/>
                  </a:lnTo>
                  <a:lnTo>
                    <a:pt x="21203" y="42617"/>
                  </a:lnTo>
                  <a:lnTo>
                    <a:pt x="23347" y="42381"/>
                  </a:lnTo>
                  <a:lnTo>
                    <a:pt x="25429" y="42128"/>
                  </a:lnTo>
                  <a:lnTo>
                    <a:pt x="27451" y="41857"/>
                  </a:lnTo>
                  <a:lnTo>
                    <a:pt x="29411" y="41569"/>
                  </a:lnTo>
                  <a:lnTo>
                    <a:pt x="31310" y="41263"/>
                  </a:lnTo>
                  <a:lnTo>
                    <a:pt x="33148" y="40940"/>
                  </a:lnTo>
                  <a:lnTo>
                    <a:pt x="34925" y="40600"/>
                  </a:lnTo>
                  <a:lnTo>
                    <a:pt x="35619" y="39452"/>
                  </a:lnTo>
                  <a:lnTo>
                    <a:pt x="36304" y="38277"/>
                  </a:lnTo>
                  <a:lnTo>
                    <a:pt x="36981" y="37077"/>
                  </a:lnTo>
                  <a:lnTo>
                    <a:pt x="37649" y="35850"/>
                  </a:lnTo>
                  <a:lnTo>
                    <a:pt x="38308" y="34597"/>
                  </a:lnTo>
                  <a:lnTo>
                    <a:pt x="38958" y="33318"/>
                  </a:lnTo>
                  <a:lnTo>
                    <a:pt x="39600" y="32013"/>
                  </a:lnTo>
                  <a:lnTo>
                    <a:pt x="40233" y="30681"/>
                  </a:lnTo>
                  <a:lnTo>
                    <a:pt x="40857" y="29323"/>
                  </a:lnTo>
                  <a:lnTo>
                    <a:pt x="41473" y="27940"/>
                  </a:lnTo>
                  <a:lnTo>
                    <a:pt x="50204" y="31432"/>
                  </a:lnTo>
                  <a:lnTo>
                    <a:pt x="47236" y="37701"/>
                  </a:lnTo>
                  <a:lnTo>
                    <a:pt x="43918" y="43586"/>
                  </a:lnTo>
                  <a:lnTo>
                    <a:pt x="40251" y="49087"/>
                  </a:lnTo>
                  <a:lnTo>
                    <a:pt x="36234" y="54203"/>
                  </a:lnTo>
                  <a:lnTo>
                    <a:pt x="31869" y="58935"/>
                  </a:lnTo>
                  <a:lnTo>
                    <a:pt x="27154" y="63284"/>
                  </a:lnTo>
                  <a:lnTo>
                    <a:pt x="22090" y="67248"/>
                  </a:lnTo>
                  <a:lnTo>
                    <a:pt x="16676" y="70827"/>
                  </a:lnTo>
                  <a:lnTo>
                    <a:pt x="10914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3597" y="68138"/>
                  </a:lnTo>
                  <a:lnTo>
                    <a:pt x="7054" y="66322"/>
                  </a:lnTo>
                  <a:lnTo>
                    <a:pt x="10372" y="64401"/>
                  </a:lnTo>
                  <a:lnTo>
                    <a:pt x="13550" y="62376"/>
                  </a:lnTo>
                  <a:lnTo>
                    <a:pt x="16589" y="60245"/>
                  </a:lnTo>
                  <a:lnTo>
                    <a:pt x="19488" y="58010"/>
                  </a:lnTo>
                  <a:lnTo>
                    <a:pt x="22247" y="55670"/>
                  </a:lnTo>
                  <a:lnTo>
                    <a:pt x="24866" y="53225"/>
                  </a:lnTo>
                  <a:lnTo>
                    <a:pt x="27346" y="50676"/>
                  </a:lnTo>
                  <a:lnTo>
                    <a:pt x="29686" y="48021"/>
                  </a:lnTo>
                  <a:lnTo>
                    <a:pt x="27320" y="48445"/>
                  </a:lnTo>
                  <a:lnTo>
                    <a:pt x="24936" y="48842"/>
                  </a:lnTo>
                  <a:lnTo>
                    <a:pt x="22535" y="49213"/>
                  </a:lnTo>
                  <a:lnTo>
                    <a:pt x="20116" y="49558"/>
                  </a:lnTo>
                  <a:lnTo>
                    <a:pt x="17680" y="49877"/>
                  </a:lnTo>
                  <a:lnTo>
                    <a:pt x="15227" y="50169"/>
                  </a:lnTo>
                  <a:lnTo>
                    <a:pt x="12756" y="50436"/>
                  </a:lnTo>
                  <a:lnTo>
                    <a:pt x="10267" y="50676"/>
                  </a:lnTo>
                  <a:lnTo>
                    <a:pt x="7762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216" y="41958"/>
                  </a:lnTo>
                  <a:lnTo>
                    <a:pt x="6897" y="40181"/>
                  </a:lnTo>
                  <a:lnTo>
                    <a:pt x="8534" y="38325"/>
                  </a:lnTo>
                  <a:lnTo>
                    <a:pt x="10128" y="36391"/>
                  </a:lnTo>
                  <a:lnTo>
                    <a:pt x="11678" y="34379"/>
                  </a:lnTo>
                  <a:lnTo>
                    <a:pt x="13184" y="32288"/>
                  </a:lnTo>
                  <a:lnTo>
                    <a:pt x="14646" y="30118"/>
                  </a:lnTo>
                  <a:lnTo>
                    <a:pt x="16065" y="27870"/>
                  </a:lnTo>
                  <a:lnTo>
                    <a:pt x="17440" y="25543"/>
                  </a:lnTo>
                  <a:lnTo>
                    <a:pt x="18772" y="23137"/>
                  </a:lnTo>
                  <a:lnTo>
                    <a:pt x="2182" y="23137"/>
                  </a:lnTo>
                  <a:lnTo>
                    <a:pt x="2182" y="14843"/>
                  </a:lnTo>
                  <a:lnTo>
                    <a:pt x="27503" y="14843"/>
                  </a:lnTo>
                  <a:lnTo>
                    <a:pt x="27053" y="13546"/>
                  </a:lnTo>
                  <a:lnTo>
                    <a:pt x="26577" y="12276"/>
                  </a:lnTo>
                  <a:lnTo>
                    <a:pt x="26075" y="11031"/>
                  </a:lnTo>
                  <a:lnTo>
                    <a:pt x="25547" y="9813"/>
                  </a:lnTo>
                  <a:lnTo>
                    <a:pt x="24993" y="8622"/>
                  </a:lnTo>
                  <a:lnTo>
                    <a:pt x="24412" y="7456"/>
                  </a:lnTo>
                  <a:lnTo>
                    <a:pt x="23805" y="6317"/>
                  </a:lnTo>
                  <a:lnTo>
                    <a:pt x="23172" y="5203"/>
                  </a:lnTo>
                  <a:lnTo>
                    <a:pt x="22513" y="4116"/>
                  </a:lnTo>
                  <a:lnTo>
                    <a:pt x="21828" y="3055"/>
                  </a:lnTo>
                  <a:lnTo>
                    <a:pt x="30995" y="0"/>
                  </a:lnTo>
                  <a:lnTo>
                    <a:pt x="31764" y="1405"/>
                  </a:lnTo>
                  <a:lnTo>
                    <a:pt x="32497" y="2828"/>
                  </a:lnTo>
                  <a:lnTo>
                    <a:pt x="33196" y="4269"/>
                  </a:lnTo>
                  <a:lnTo>
                    <a:pt x="33859" y="5727"/>
                  </a:lnTo>
                  <a:lnTo>
                    <a:pt x="34488" y="7203"/>
                  </a:lnTo>
                  <a:lnTo>
                    <a:pt x="35082" y="8696"/>
                  </a:lnTo>
                  <a:lnTo>
                    <a:pt x="35640" y="10206"/>
                  </a:lnTo>
                  <a:lnTo>
                    <a:pt x="36164" y="11734"/>
                  </a:lnTo>
                  <a:lnTo>
                    <a:pt x="36653" y="13280"/>
                  </a:lnTo>
                  <a:lnTo>
                    <a:pt x="37107" y="14843"/>
                  </a:lnTo>
                  <a:lnTo>
                    <a:pt x="61555" y="14843"/>
                  </a:lnTo>
                  <a:lnTo>
                    <a:pt x="61555" y="23137"/>
                  </a:lnTo>
                  <a:lnTo>
                    <a:pt x="28813" y="23137"/>
                  </a:lnTo>
                  <a:lnTo>
                    <a:pt x="27647" y="25460"/>
                  </a:lnTo>
                  <a:lnTo>
                    <a:pt x="26420" y="27712"/>
                  </a:lnTo>
                  <a:lnTo>
                    <a:pt x="25132" y="29895"/>
                  </a:lnTo>
                  <a:lnTo>
                    <a:pt x="23783" y="32008"/>
                  </a:lnTo>
                  <a:lnTo>
                    <a:pt x="22373" y="34051"/>
                  </a:lnTo>
                  <a:lnTo>
                    <a:pt x="20902" y="36025"/>
                  </a:lnTo>
                  <a:lnTo>
                    <a:pt x="19370" y="37928"/>
                  </a:lnTo>
                  <a:lnTo>
                    <a:pt x="17776" y="39762"/>
                  </a:lnTo>
                  <a:lnTo>
                    <a:pt x="16122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683398" y="5786394"/>
              <a:ext cx="63738" cy="55006"/>
            </a:xfrm>
            <a:custGeom>
              <a:avLst/>
              <a:pathLst>
                <a:path w="63738" h="55006">
                  <a:moveTo>
                    <a:pt x="52387" y="0"/>
                  </a:moveTo>
                  <a:lnTo>
                    <a:pt x="61118" y="3055"/>
                  </a:lnTo>
                  <a:lnTo>
                    <a:pt x="59691" y="5980"/>
                  </a:lnTo>
                  <a:lnTo>
                    <a:pt x="58202" y="8818"/>
                  </a:lnTo>
                  <a:lnTo>
                    <a:pt x="56652" y="11568"/>
                  </a:lnTo>
                  <a:lnTo>
                    <a:pt x="55041" y="14231"/>
                  </a:lnTo>
                  <a:lnTo>
                    <a:pt x="53369" y="16807"/>
                  </a:lnTo>
                  <a:lnTo>
                    <a:pt x="51636" y="19296"/>
                  </a:lnTo>
                  <a:lnTo>
                    <a:pt x="49842" y="21697"/>
                  </a:lnTo>
                  <a:lnTo>
                    <a:pt x="47986" y="24010"/>
                  </a:lnTo>
                  <a:lnTo>
                    <a:pt x="46070" y="26237"/>
                  </a:lnTo>
                  <a:lnTo>
                    <a:pt x="44092" y="28376"/>
                  </a:lnTo>
                  <a:lnTo>
                    <a:pt x="46175" y="29974"/>
                  </a:lnTo>
                  <a:lnTo>
                    <a:pt x="48231" y="31624"/>
                  </a:lnTo>
                  <a:lnTo>
                    <a:pt x="50261" y="33327"/>
                  </a:lnTo>
                  <a:lnTo>
                    <a:pt x="52265" y="35082"/>
                  </a:lnTo>
                  <a:lnTo>
                    <a:pt x="54242" y="36889"/>
                  </a:lnTo>
                  <a:lnTo>
                    <a:pt x="56194" y="38749"/>
                  </a:lnTo>
                  <a:lnTo>
                    <a:pt x="58119" y="40661"/>
                  </a:lnTo>
                  <a:lnTo>
                    <a:pt x="60018" y="42625"/>
                  </a:lnTo>
                  <a:lnTo>
                    <a:pt x="61891" y="44642"/>
                  </a:lnTo>
                  <a:lnTo>
                    <a:pt x="63738" y="46712"/>
                  </a:lnTo>
                  <a:lnTo>
                    <a:pt x="57189" y="53697"/>
                  </a:lnTo>
                  <a:lnTo>
                    <a:pt x="55343" y="51540"/>
                  </a:lnTo>
                  <a:lnTo>
                    <a:pt x="53470" y="49436"/>
                  </a:lnTo>
                  <a:lnTo>
                    <a:pt x="51571" y="47384"/>
                  </a:lnTo>
                  <a:lnTo>
                    <a:pt x="49645" y="45385"/>
                  </a:lnTo>
                  <a:lnTo>
                    <a:pt x="47694" y="43437"/>
                  </a:lnTo>
                  <a:lnTo>
                    <a:pt x="45716" y="41543"/>
                  </a:lnTo>
                  <a:lnTo>
                    <a:pt x="43713" y="39700"/>
                  </a:lnTo>
                  <a:lnTo>
                    <a:pt x="41682" y="37911"/>
                  </a:lnTo>
                  <a:lnTo>
                    <a:pt x="39626" y="36173"/>
                  </a:lnTo>
                  <a:lnTo>
                    <a:pt x="37544" y="34488"/>
                  </a:lnTo>
                  <a:lnTo>
                    <a:pt x="34693" y="36893"/>
                  </a:lnTo>
                  <a:lnTo>
                    <a:pt x="31729" y="39220"/>
                  </a:lnTo>
                  <a:lnTo>
                    <a:pt x="28651" y="41469"/>
                  </a:lnTo>
                  <a:lnTo>
                    <a:pt x="25460" y="43638"/>
                  </a:lnTo>
                  <a:lnTo>
                    <a:pt x="22155" y="45729"/>
                  </a:lnTo>
                  <a:lnTo>
                    <a:pt x="18737" y="47742"/>
                  </a:lnTo>
                  <a:lnTo>
                    <a:pt x="15205" y="49676"/>
                  </a:lnTo>
                  <a:lnTo>
                    <a:pt x="11560" y="51531"/>
                  </a:lnTo>
                  <a:lnTo>
                    <a:pt x="7801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281" y="44201"/>
                  </a:lnTo>
                  <a:lnTo>
                    <a:pt x="14109" y="40513"/>
                  </a:lnTo>
                  <a:lnTo>
                    <a:pt x="20483" y="36518"/>
                  </a:lnTo>
                  <a:lnTo>
                    <a:pt x="26403" y="32218"/>
                  </a:lnTo>
                  <a:lnTo>
                    <a:pt x="31869" y="27612"/>
                  </a:lnTo>
                  <a:lnTo>
                    <a:pt x="36880" y="22701"/>
                  </a:lnTo>
                  <a:lnTo>
                    <a:pt x="41438" y="17484"/>
                  </a:lnTo>
                  <a:lnTo>
                    <a:pt x="45542" y="11961"/>
                  </a:lnTo>
                  <a:lnTo>
                    <a:pt x="49191" y="61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644544" y="5740992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790793" y="5742301"/>
              <a:ext cx="34488" cy="30559"/>
            </a:xfrm>
            <a:custGeom>
              <a:avLst/>
              <a:pathLst>
                <a:path w="34488" h="30559">
                  <a:moveTo>
                    <a:pt x="6111" y="0"/>
                  </a:moveTo>
                  <a:lnTo>
                    <a:pt x="9224" y="1872"/>
                  </a:lnTo>
                  <a:lnTo>
                    <a:pt x="12276" y="3824"/>
                  </a:lnTo>
                  <a:lnTo>
                    <a:pt x="15266" y="5854"/>
                  </a:lnTo>
                  <a:lnTo>
                    <a:pt x="18195" y="7962"/>
                  </a:lnTo>
                  <a:lnTo>
                    <a:pt x="21064" y="10150"/>
                  </a:lnTo>
                  <a:lnTo>
                    <a:pt x="23871" y="12415"/>
                  </a:lnTo>
                  <a:lnTo>
                    <a:pt x="26617" y="14760"/>
                  </a:lnTo>
                  <a:lnTo>
                    <a:pt x="29302" y="17183"/>
                  </a:lnTo>
                  <a:lnTo>
                    <a:pt x="31925" y="19684"/>
                  </a:lnTo>
                  <a:lnTo>
                    <a:pt x="34488" y="22264"/>
                  </a:lnTo>
                  <a:lnTo>
                    <a:pt x="27503" y="30559"/>
                  </a:lnTo>
                  <a:lnTo>
                    <a:pt x="24870" y="27726"/>
                  </a:lnTo>
                  <a:lnTo>
                    <a:pt x="22212" y="24988"/>
                  </a:lnTo>
                  <a:lnTo>
                    <a:pt x="19527" y="22347"/>
                  </a:lnTo>
                  <a:lnTo>
                    <a:pt x="16816" y="19802"/>
                  </a:lnTo>
                  <a:lnTo>
                    <a:pt x="14079" y="17353"/>
                  </a:lnTo>
                  <a:lnTo>
                    <a:pt x="11315" y="15000"/>
                  </a:lnTo>
                  <a:lnTo>
                    <a:pt x="8526" y="12743"/>
                  </a:lnTo>
                  <a:lnTo>
                    <a:pt x="5710" y="10582"/>
                  </a:lnTo>
                  <a:lnTo>
                    <a:pt x="2868" y="8517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787300" y="5767622"/>
              <a:ext cx="54570" cy="70723"/>
            </a:xfrm>
            <a:custGeom>
              <a:avLst/>
              <a:pathLst>
                <a:path w="54570" h="70723">
                  <a:moveTo>
                    <a:pt x="0" y="0"/>
                  </a:moveTo>
                  <a:lnTo>
                    <a:pt x="9167" y="0"/>
                  </a:lnTo>
                  <a:lnTo>
                    <a:pt x="9167" y="58499"/>
                  </a:lnTo>
                  <a:lnTo>
                    <a:pt x="9189" y="58839"/>
                  </a:lnTo>
                  <a:lnTo>
                    <a:pt x="9255" y="59162"/>
                  </a:lnTo>
                  <a:lnTo>
                    <a:pt x="9364" y="59468"/>
                  </a:lnTo>
                  <a:lnTo>
                    <a:pt x="9517" y="59756"/>
                  </a:lnTo>
                  <a:lnTo>
                    <a:pt x="9713" y="60027"/>
                  </a:lnTo>
                  <a:lnTo>
                    <a:pt x="9953" y="60280"/>
                  </a:lnTo>
                  <a:lnTo>
                    <a:pt x="10237" y="60516"/>
                  </a:lnTo>
                  <a:lnTo>
                    <a:pt x="10564" y="60734"/>
                  </a:lnTo>
                  <a:lnTo>
                    <a:pt x="10935" y="60935"/>
                  </a:lnTo>
                  <a:lnTo>
                    <a:pt x="11350" y="61118"/>
                  </a:lnTo>
                  <a:lnTo>
                    <a:pt x="11865" y="61284"/>
                  </a:lnTo>
                  <a:lnTo>
                    <a:pt x="12538" y="61433"/>
                  </a:lnTo>
                  <a:lnTo>
                    <a:pt x="13367" y="61564"/>
                  </a:lnTo>
                  <a:lnTo>
                    <a:pt x="14354" y="61677"/>
                  </a:lnTo>
                  <a:lnTo>
                    <a:pt x="15497" y="61773"/>
                  </a:lnTo>
                  <a:lnTo>
                    <a:pt x="16798" y="61852"/>
                  </a:lnTo>
                  <a:lnTo>
                    <a:pt x="18257" y="61913"/>
                  </a:lnTo>
                  <a:lnTo>
                    <a:pt x="19872" y="61956"/>
                  </a:lnTo>
                  <a:lnTo>
                    <a:pt x="21644" y="61983"/>
                  </a:lnTo>
                  <a:lnTo>
                    <a:pt x="23574" y="61991"/>
                  </a:lnTo>
                  <a:lnTo>
                    <a:pt x="25929" y="61980"/>
                  </a:lnTo>
                  <a:lnTo>
                    <a:pt x="28105" y="61948"/>
                  </a:lnTo>
                  <a:lnTo>
                    <a:pt x="30103" y="61893"/>
                  </a:lnTo>
                  <a:lnTo>
                    <a:pt x="31921" y="61817"/>
                  </a:lnTo>
                  <a:lnTo>
                    <a:pt x="33560" y="61719"/>
                  </a:lnTo>
                  <a:lnTo>
                    <a:pt x="35021" y="61598"/>
                  </a:lnTo>
                  <a:lnTo>
                    <a:pt x="36302" y="61457"/>
                  </a:lnTo>
                  <a:lnTo>
                    <a:pt x="37404" y="61293"/>
                  </a:lnTo>
                  <a:lnTo>
                    <a:pt x="38328" y="61107"/>
                  </a:lnTo>
                  <a:lnTo>
                    <a:pt x="39072" y="60900"/>
                  </a:lnTo>
                  <a:lnTo>
                    <a:pt x="39707" y="60660"/>
                  </a:lnTo>
                  <a:lnTo>
                    <a:pt x="40303" y="60376"/>
                  </a:lnTo>
                  <a:lnTo>
                    <a:pt x="40860" y="60049"/>
                  </a:lnTo>
                  <a:lnTo>
                    <a:pt x="41377" y="59678"/>
                  </a:lnTo>
                  <a:lnTo>
                    <a:pt x="41855" y="59263"/>
                  </a:lnTo>
                  <a:lnTo>
                    <a:pt x="42294" y="58804"/>
                  </a:lnTo>
                  <a:lnTo>
                    <a:pt x="42693" y="58302"/>
                  </a:lnTo>
                  <a:lnTo>
                    <a:pt x="43053" y="57757"/>
                  </a:lnTo>
                  <a:lnTo>
                    <a:pt x="43374" y="57167"/>
                  </a:lnTo>
                  <a:lnTo>
                    <a:pt x="43656" y="56534"/>
                  </a:lnTo>
                  <a:lnTo>
                    <a:pt x="43909" y="55777"/>
                  </a:lnTo>
                  <a:lnTo>
                    <a:pt x="44145" y="54814"/>
                  </a:lnTo>
                  <a:lnTo>
                    <a:pt x="44363" y="53646"/>
                  </a:lnTo>
                  <a:lnTo>
                    <a:pt x="44564" y="52273"/>
                  </a:lnTo>
                  <a:lnTo>
                    <a:pt x="44747" y="50695"/>
                  </a:lnTo>
                  <a:lnTo>
                    <a:pt x="44913" y="48912"/>
                  </a:lnTo>
                  <a:lnTo>
                    <a:pt x="45061" y="46923"/>
                  </a:lnTo>
                  <a:lnTo>
                    <a:pt x="45192" y="44730"/>
                  </a:lnTo>
                  <a:lnTo>
                    <a:pt x="45306" y="42331"/>
                  </a:lnTo>
                  <a:lnTo>
                    <a:pt x="45402" y="39727"/>
                  </a:lnTo>
                  <a:lnTo>
                    <a:pt x="54570" y="42346"/>
                  </a:lnTo>
                  <a:lnTo>
                    <a:pt x="54382" y="45297"/>
                  </a:lnTo>
                  <a:lnTo>
                    <a:pt x="54168" y="48039"/>
                  </a:lnTo>
                  <a:lnTo>
                    <a:pt x="53928" y="50571"/>
                  </a:lnTo>
                  <a:lnTo>
                    <a:pt x="53662" y="52893"/>
                  </a:lnTo>
                  <a:lnTo>
                    <a:pt x="53369" y="55006"/>
                  </a:lnTo>
                  <a:lnTo>
                    <a:pt x="53051" y="56910"/>
                  </a:lnTo>
                  <a:lnTo>
                    <a:pt x="52706" y="58604"/>
                  </a:lnTo>
                  <a:lnTo>
                    <a:pt x="52335" y="60088"/>
                  </a:lnTo>
                  <a:lnTo>
                    <a:pt x="51937" y="61363"/>
                  </a:lnTo>
                  <a:lnTo>
                    <a:pt x="51514" y="62428"/>
                  </a:lnTo>
                  <a:lnTo>
                    <a:pt x="51055" y="63358"/>
                  </a:lnTo>
                  <a:lnTo>
                    <a:pt x="50553" y="64227"/>
                  </a:lnTo>
                  <a:lnTo>
                    <a:pt x="50008" y="65034"/>
                  </a:lnTo>
                  <a:lnTo>
                    <a:pt x="49418" y="65781"/>
                  </a:lnTo>
                  <a:lnTo>
                    <a:pt x="48785" y="66466"/>
                  </a:lnTo>
                  <a:lnTo>
                    <a:pt x="48109" y="67090"/>
                  </a:lnTo>
                  <a:lnTo>
                    <a:pt x="47388" y="67654"/>
                  </a:lnTo>
                  <a:lnTo>
                    <a:pt x="46624" y="68156"/>
                  </a:lnTo>
                  <a:lnTo>
                    <a:pt x="45817" y="68597"/>
                  </a:lnTo>
                  <a:lnTo>
                    <a:pt x="44965" y="68976"/>
                  </a:lnTo>
                  <a:lnTo>
                    <a:pt x="43966" y="69308"/>
                  </a:lnTo>
                  <a:lnTo>
                    <a:pt x="42713" y="69605"/>
                  </a:lnTo>
                  <a:lnTo>
                    <a:pt x="41207" y="69867"/>
                  </a:lnTo>
                  <a:lnTo>
                    <a:pt x="39447" y="70094"/>
                  </a:lnTo>
                  <a:lnTo>
                    <a:pt x="37435" y="70286"/>
                  </a:lnTo>
                  <a:lnTo>
                    <a:pt x="35169" y="70443"/>
                  </a:lnTo>
                  <a:lnTo>
                    <a:pt x="32650" y="70565"/>
                  </a:lnTo>
                  <a:lnTo>
                    <a:pt x="29878" y="70653"/>
                  </a:lnTo>
                  <a:lnTo>
                    <a:pt x="26852" y="70705"/>
                  </a:lnTo>
                  <a:lnTo>
                    <a:pt x="23574" y="70723"/>
                  </a:lnTo>
                  <a:lnTo>
                    <a:pt x="20710" y="70703"/>
                  </a:lnTo>
                  <a:lnTo>
                    <a:pt x="18056" y="70644"/>
                  </a:lnTo>
                  <a:lnTo>
                    <a:pt x="15611" y="70546"/>
                  </a:lnTo>
                  <a:lnTo>
                    <a:pt x="13376" y="70408"/>
                  </a:lnTo>
                  <a:lnTo>
                    <a:pt x="11350" y="70231"/>
                  </a:lnTo>
                  <a:lnTo>
                    <a:pt x="9534" y="70015"/>
                  </a:lnTo>
                  <a:lnTo>
                    <a:pt x="7927" y="69760"/>
                  </a:lnTo>
                  <a:lnTo>
                    <a:pt x="6530" y="69465"/>
                  </a:lnTo>
                  <a:lnTo>
                    <a:pt x="5343" y="69131"/>
                  </a:lnTo>
                  <a:lnTo>
                    <a:pt x="4365" y="68758"/>
                  </a:lnTo>
                  <a:lnTo>
                    <a:pt x="3536" y="68332"/>
                  </a:lnTo>
                  <a:lnTo>
                    <a:pt x="2794" y="67841"/>
                  </a:lnTo>
                  <a:lnTo>
                    <a:pt x="2139" y="67285"/>
                  </a:lnTo>
                  <a:lnTo>
                    <a:pt x="1571" y="66663"/>
                  </a:lnTo>
                  <a:lnTo>
                    <a:pt x="1091" y="65975"/>
                  </a:lnTo>
                  <a:lnTo>
                    <a:pt x="698" y="65222"/>
                  </a:lnTo>
                  <a:lnTo>
                    <a:pt x="392" y="64403"/>
                  </a:lnTo>
                  <a:lnTo>
                    <a:pt x="174" y="63519"/>
                  </a:lnTo>
                  <a:lnTo>
                    <a:pt x="43" y="62570"/>
                  </a:lnTo>
                  <a:lnTo>
                    <a:pt x="0" y="61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836632" y="5772424"/>
              <a:ext cx="23137" cy="47585"/>
            </a:xfrm>
            <a:custGeom>
              <a:avLst/>
              <a:pathLst>
                <a:path w="23137" h="47585">
                  <a:moveTo>
                    <a:pt x="8731" y="0"/>
                  </a:moveTo>
                  <a:lnTo>
                    <a:pt x="10446" y="3968"/>
                  </a:lnTo>
                  <a:lnTo>
                    <a:pt x="12101" y="8015"/>
                  </a:lnTo>
                  <a:lnTo>
                    <a:pt x="13694" y="12140"/>
                  </a:lnTo>
                  <a:lnTo>
                    <a:pt x="15227" y="16344"/>
                  </a:lnTo>
                  <a:lnTo>
                    <a:pt x="16698" y="20627"/>
                  </a:lnTo>
                  <a:lnTo>
                    <a:pt x="18108" y="24988"/>
                  </a:lnTo>
                  <a:lnTo>
                    <a:pt x="19457" y="29428"/>
                  </a:lnTo>
                  <a:lnTo>
                    <a:pt x="20745" y="33947"/>
                  </a:lnTo>
                  <a:lnTo>
                    <a:pt x="21972" y="38544"/>
                  </a:lnTo>
                  <a:lnTo>
                    <a:pt x="23137" y="43219"/>
                  </a:lnTo>
                  <a:lnTo>
                    <a:pt x="13533" y="47585"/>
                  </a:lnTo>
                  <a:lnTo>
                    <a:pt x="12455" y="42748"/>
                  </a:lnTo>
                  <a:lnTo>
                    <a:pt x="11315" y="38015"/>
                  </a:lnTo>
                  <a:lnTo>
                    <a:pt x="10115" y="33388"/>
                  </a:lnTo>
                  <a:lnTo>
                    <a:pt x="8853" y="28865"/>
                  </a:lnTo>
                  <a:lnTo>
                    <a:pt x="7530" y="24447"/>
                  </a:lnTo>
                  <a:lnTo>
                    <a:pt x="6146" y="20134"/>
                  </a:lnTo>
                  <a:lnTo>
                    <a:pt x="4701" y="15925"/>
                  </a:lnTo>
                  <a:lnTo>
                    <a:pt x="3195" y="11822"/>
                  </a:lnTo>
                  <a:lnTo>
                    <a:pt x="1628" y="7823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758487" y="5774170"/>
              <a:ext cx="19645" cy="52387"/>
            </a:xfrm>
            <a:custGeom>
              <a:avLst/>
              <a:pathLst>
                <a:path w="19645" h="52387">
                  <a:moveTo>
                    <a:pt x="10914" y="0"/>
                  </a:moveTo>
                  <a:lnTo>
                    <a:pt x="19645" y="3055"/>
                  </a:lnTo>
                  <a:lnTo>
                    <a:pt x="18671" y="8814"/>
                  </a:lnTo>
                  <a:lnTo>
                    <a:pt x="17672" y="14389"/>
                  </a:lnTo>
                  <a:lnTo>
                    <a:pt x="16646" y="19780"/>
                  </a:lnTo>
                  <a:lnTo>
                    <a:pt x="15594" y="24988"/>
                  </a:lnTo>
                  <a:lnTo>
                    <a:pt x="14515" y="30013"/>
                  </a:lnTo>
                  <a:lnTo>
                    <a:pt x="13411" y="34855"/>
                  </a:lnTo>
                  <a:lnTo>
                    <a:pt x="12280" y="39513"/>
                  </a:lnTo>
                  <a:lnTo>
                    <a:pt x="11123" y="43988"/>
                  </a:lnTo>
                  <a:lnTo>
                    <a:pt x="9940" y="48279"/>
                  </a:lnTo>
                  <a:lnTo>
                    <a:pt x="8731" y="52387"/>
                  </a:lnTo>
                  <a:lnTo>
                    <a:pt x="0" y="47585"/>
                  </a:lnTo>
                  <a:lnTo>
                    <a:pt x="1445" y="42787"/>
                  </a:lnTo>
                  <a:lnTo>
                    <a:pt x="2811" y="37998"/>
                  </a:lnTo>
                  <a:lnTo>
                    <a:pt x="4099" y="33218"/>
                  </a:lnTo>
                  <a:lnTo>
                    <a:pt x="5308" y="28446"/>
                  </a:lnTo>
                  <a:lnTo>
                    <a:pt x="6439" y="23683"/>
                  </a:lnTo>
                  <a:lnTo>
                    <a:pt x="7491" y="18929"/>
                  </a:lnTo>
                  <a:lnTo>
                    <a:pt x="8464" y="14183"/>
                  </a:lnTo>
                  <a:lnTo>
                    <a:pt x="9359" y="9447"/>
                  </a:lnTo>
                  <a:lnTo>
                    <a:pt x="10176" y="47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870684" y="574099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877232" y="576674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885963" y="577460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890329" y="577809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928746" y="5806039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980261" y="5740992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010384" y="5740992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5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50218" y="5740555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500423" y="5771551"/>
              <a:ext cx="19208" cy="38417"/>
            </a:xfrm>
            <a:custGeom>
              <a:avLst/>
              <a:pathLst>
                <a:path w="19208" h="38417">
                  <a:moveTo>
                    <a:pt x="8731" y="0"/>
                  </a:moveTo>
                  <a:lnTo>
                    <a:pt x="10250" y="3579"/>
                  </a:lnTo>
                  <a:lnTo>
                    <a:pt x="11664" y="7159"/>
                  </a:lnTo>
                  <a:lnTo>
                    <a:pt x="12974" y="10739"/>
                  </a:lnTo>
                  <a:lnTo>
                    <a:pt x="14179" y="14319"/>
                  </a:lnTo>
                  <a:lnTo>
                    <a:pt x="15279" y="17899"/>
                  </a:lnTo>
                  <a:lnTo>
                    <a:pt x="16275" y="21478"/>
                  </a:lnTo>
                  <a:lnTo>
                    <a:pt x="17165" y="25058"/>
                  </a:lnTo>
                  <a:lnTo>
                    <a:pt x="17951" y="28638"/>
                  </a:lnTo>
                  <a:lnTo>
                    <a:pt x="18632" y="32218"/>
                  </a:lnTo>
                  <a:lnTo>
                    <a:pt x="19208" y="35798"/>
                  </a:lnTo>
                  <a:lnTo>
                    <a:pt x="9604" y="38417"/>
                  </a:lnTo>
                  <a:lnTo>
                    <a:pt x="9115" y="34518"/>
                  </a:lnTo>
                  <a:lnTo>
                    <a:pt x="8521" y="30681"/>
                  </a:lnTo>
                  <a:lnTo>
                    <a:pt x="7823" y="26905"/>
                  </a:lnTo>
                  <a:lnTo>
                    <a:pt x="7019" y="23190"/>
                  </a:lnTo>
                  <a:lnTo>
                    <a:pt x="6111" y="19536"/>
                  </a:lnTo>
                  <a:lnTo>
                    <a:pt x="5099" y="15943"/>
                  </a:lnTo>
                  <a:lnTo>
                    <a:pt x="3981" y="12411"/>
                  </a:lnTo>
                  <a:lnTo>
                    <a:pt x="2759" y="8940"/>
                  </a:lnTo>
                  <a:lnTo>
                    <a:pt x="1431" y="553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473793" y="5773297"/>
              <a:ext cx="78581" cy="63301"/>
            </a:xfrm>
            <a:custGeom>
              <a:avLst/>
              <a:pathLst>
                <a:path w="78581" h="63301">
                  <a:moveTo>
                    <a:pt x="0" y="55006"/>
                  </a:moveTo>
                  <a:lnTo>
                    <a:pt x="45402" y="55006"/>
                  </a:lnTo>
                  <a:lnTo>
                    <a:pt x="47467" y="49977"/>
                  </a:lnTo>
                  <a:lnTo>
                    <a:pt x="49471" y="44843"/>
                  </a:lnTo>
                  <a:lnTo>
                    <a:pt x="51413" y="39604"/>
                  </a:lnTo>
                  <a:lnTo>
                    <a:pt x="53295" y="34261"/>
                  </a:lnTo>
                  <a:lnTo>
                    <a:pt x="55116" y="28813"/>
                  </a:lnTo>
                  <a:lnTo>
                    <a:pt x="56875" y="23260"/>
                  </a:lnTo>
                  <a:lnTo>
                    <a:pt x="58573" y="17602"/>
                  </a:lnTo>
                  <a:lnTo>
                    <a:pt x="60210" y="11839"/>
                  </a:lnTo>
                  <a:lnTo>
                    <a:pt x="61786" y="5972"/>
                  </a:lnTo>
                  <a:lnTo>
                    <a:pt x="63301" y="0"/>
                  </a:lnTo>
                  <a:lnTo>
                    <a:pt x="72469" y="3055"/>
                  </a:lnTo>
                  <a:lnTo>
                    <a:pt x="71041" y="8761"/>
                  </a:lnTo>
                  <a:lnTo>
                    <a:pt x="69553" y="14354"/>
                  </a:lnTo>
                  <a:lnTo>
                    <a:pt x="68003" y="19833"/>
                  </a:lnTo>
                  <a:lnTo>
                    <a:pt x="66392" y="25198"/>
                  </a:lnTo>
                  <a:lnTo>
                    <a:pt x="64720" y="30450"/>
                  </a:lnTo>
                  <a:lnTo>
                    <a:pt x="62987" y="35588"/>
                  </a:lnTo>
                  <a:lnTo>
                    <a:pt x="61192" y="40613"/>
                  </a:lnTo>
                  <a:lnTo>
                    <a:pt x="59337" y="45524"/>
                  </a:lnTo>
                  <a:lnTo>
                    <a:pt x="57421" y="50322"/>
                  </a:lnTo>
                  <a:lnTo>
                    <a:pt x="55443" y="55006"/>
                  </a:lnTo>
                  <a:lnTo>
                    <a:pt x="78581" y="55006"/>
                  </a:lnTo>
                  <a:lnTo>
                    <a:pt x="7858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78158" y="5779846"/>
              <a:ext cx="21828" cy="39290"/>
            </a:xfrm>
            <a:custGeom>
              <a:avLst/>
              <a:pathLst>
                <a:path w="21828" h="39290">
                  <a:moveTo>
                    <a:pt x="8731" y="0"/>
                  </a:moveTo>
                  <a:lnTo>
                    <a:pt x="10433" y="3269"/>
                  </a:lnTo>
                  <a:lnTo>
                    <a:pt x="12049" y="6618"/>
                  </a:lnTo>
                  <a:lnTo>
                    <a:pt x="13577" y="10045"/>
                  </a:lnTo>
                  <a:lnTo>
                    <a:pt x="15017" y="13550"/>
                  </a:lnTo>
                  <a:lnTo>
                    <a:pt x="16371" y="17135"/>
                  </a:lnTo>
                  <a:lnTo>
                    <a:pt x="17637" y="20797"/>
                  </a:lnTo>
                  <a:lnTo>
                    <a:pt x="18815" y="24539"/>
                  </a:lnTo>
                  <a:lnTo>
                    <a:pt x="19907" y="28359"/>
                  </a:lnTo>
                  <a:lnTo>
                    <a:pt x="20911" y="32257"/>
                  </a:lnTo>
                  <a:lnTo>
                    <a:pt x="21828" y="36234"/>
                  </a:lnTo>
                  <a:lnTo>
                    <a:pt x="13096" y="39290"/>
                  </a:lnTo>
                  <a:lnTo>
                    <a:pt x="12180" y="35309"/>
                  </a:lnTo>
                  <a:lnTo>
                    <a:pt x="11175" y="31397"/>
                  </a:lnTo>
                  <a:lnTo>
                    <a:pt x="10084" y="27555"/>
                  </a:lnTo>
                  <a:lnTo>
                    <a:pt x="8905" y="23783"/>
                  </a:lnTo>
                  <a:lnTo>
                    <a:pt x="7639" y="20081"/>
                  </a:lnTo>
                  <a:lnTo>
                    <a:pt x="6286" y="16449"/>
                  </a:lnTo>
                  <a:lnTo>
                    <a:pt x="4845" y="12887"/>
                  </a:lnTo>
                  <a:lnTo>
                    <a:pt x="3317" y="9394"/>
                  </a:lnTo>
                  <a:lnTo>
                    <a:pt x="1702" y="597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72456" y="574099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563725" y="5773297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597776" y="5740555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6596903" y="5786394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673738" y="5740992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719577" y="5746667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6713029" y="5771551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6753629" y="5790760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706917" y="5791196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4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791174" y="5741865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786808" y="576893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786371" y="5796435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840069" y="5740992"/>
              <a:ext cx="17899" cy="17899"/>
            </a:xfrm>
            <a:custGeom>
              <a:avLst/>
              <a:pathLst>
                <a:path w="17899" h="17899">
                  <a:moveTo>
                    <a:pt x="7421" y="0"/>
                  </a:moveTo>
                  <a:lnTo>
                    <a:pt x="8705" y="1235"/>
                  </a:lnTo>
                  <a:lnTo>
                    <a:pt x="9936" y="2497"/>
                  </a:lnTo>
                  <a:lnTo>
                    <a:pt x="11114" y="3784"/>
                  </a:lnTo>
                  <a:lnTo>
                    <a:pt x="12241" y="5099"/>
                  </a:lnTo>
                  <a:lnTo>
                    <a:pt x="13315" y="6439"/>
                  </a:lnTo>
                  <a:lnTo>
                    <a:pt x="14336" y="7805"/>
                  </a:lnTo>
                  <a:lnTo>
                    <a:pt x="15305" y="9198"/>
                  </a:lnTo>
                  <a:lnTo>
                    <a:pt x="16222" y="10617"/>
                  </a:lnTo>
                  <a:lnTo>
                    <a:pt x="17087" y="12062"/>
                  </a:lnTo>
                  <a:lnTo>
                    <a:pt x="17899" y="13533"/>
                  </a:lnTo>
                  <a:lnTo>
                    <a:pt x="10477" y="17899"/>
                  </a:lnTo>
                  <a:lnTo>
                    <a:pt x="9665" y="16510"/>
                  </a:lnTo>
                  <a:lnTo>
                    <a:pt x="8801" y="15139"/>
                  </a:lnTo>
                  <a:lnTo>
                    <a:pt x="7884" y="13786"/>
                  </a:lnTo>
                  <a:lnTo>
                    <a:pt x="6915" y="12450"/>
                  </a:lnTo>
                  <a:lnTo>
                    <a:pt x="5893" y="11132"/>
                  </a:lnTo>
                  <a:lnTo>
                    <a:pt x="4819" y="9831"/>
                  </a:lnTo>
                  <a:lnTo>
                    <a:pt x="3693" y="8547"/>
                  </a:lnTo>
                  <a:lnTo>
                    <a:pt x="2514" y="7281"/>
                  </a:lnTo>
                  <a:lnTo>
                    <a:pt x="1283" y="6033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814311" y="5761947"/>
              <a:ext cx="73342" cy="75088"/>
            </a:xfrm>
            <a:custGeom>
              <a:avLst/>
              <a:pathLst>
                <a:path w="73342" h="75088">
                  <a:moveTo>
                    <a:pt x="3055" y="0"/>
                  </a:moveTo>
                  <a:lnTo>
                    <a:pt x="71596" y="0"/>
                  </a:lnTo>
                  <a:lnTo>
                    <a:pt x="71596" y="8294"/>
                  </a:lnTo>
                  <a:lnTo>
                    <a:pt x="41473" y="8294"/>
                  </a:lnTo>
                  <a:lnTo>
                    <a:pt x="41473" y="33615"/>
                  </a:lnTo>
                  <a:lnTo>
                    <a:pt x="67667" y="33615"/>
                  </a:lnTo>
                  <a:lnTo>
                    <a:pt x="67667" y="41473"/>
                  </a:lnTo>
                  <a:lnTo>
                    <a:pt x="41473" y="41473"/>
                  </a:lnTo>
                  <a:lnTo>
                    <a:pt x="41473" y="66794"/>
                  </a:lnTo>
                  <a:lnTo>
                    <a:pt x="73342" y="66794"/>
                  </a:lnTo>
                  <a:lnTo>
                    <a:pt x="73342" y="75088"/>
                  </a:lnTo>
                  <a:lnTo>
                    <a:pt x="0" y="75088"/>
                  </a:lnTo>
                  <a:lnTo>
                    <a:pt x="0" y="66794"/>
                  </a:lnTo>
                  <a:lnTo>
                    <a:pt x="32742" y="66794"/>
                  </a:lnTo>
                  <a:lnTo>
                    <a:pt x="32742" y="41473"/>
                  </a:lnTo>
                  <a:lnTo>
                    <a:pt x="6548" y="41473"/>
                  </a:lnTo>
                  <a:lnTo>
                    <a:pt x="6548" y="33615"/>
                  </a:lnTo>
                  <a:lnTo>
                    <a:pt x="32742" y="33615"/>
                  </a:lnTo>
                  <a:lnTo>
                    <a:pt x="32742" y="8294"/>
                  </a:lnTo>
                  <a:lnTo>
                    <a:pt x="305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898131" y="5740118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920833" y="5752342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7071447" y="5746230"/>
              <a:ext cx="38854" cy="95170"/>
            </a:xfrm>
            <a:custGeom>
              <a:avLst/>
              <a:pathLst>
                <a:path w="38854" h="95170">
                  <a:moveTo>
                    <a:pt x="37980" y="0"/>
                  </a:moveTo>
                  <a:lnTo>
                    <a:pt x="37980" y="8294"/>
                  </a:lnTo>
                  <a:lnTo>
                    <a:pt x="26193" y="36234"/>
                  </a:lnTo>
                  <a:lnTo>
                    <a:pt x="28599" y="38937"/>
                  </a:lnTo>
                  <a:lnTo>
                    <a:pt x="30751" y="41630"/>
                  </a:lnTo>
                  <a:lnTo>
                    <a:pt x="32650" y="44315"/>
                  </a:lnTo>
                  <a:lnTo>
                    <a:pt x="34296" y="46991"/>
                  </a:lnTo>
                  <a:lnTo>
                    <a:pt x="35688" y="49658"/>
                  </a:lnTo>
                  <a:lnTo>
                    <a:pt x="36828" y="52317"/>
                  </a:lnTo>
                  <a:lnTo>
                    <a:pt x="37714" y="54967"/>
                  </a:lnTo>
                  <a:lnTo>
                    <a:pt x="38347" y="57608"/>
                  </a:lnTo>
                  <a:lnTo>
                    <a:pt x="38727" y="60241"/>
                  </a:lnTo>
                  <a:lnTo>
                    <a:pt x="38854" y="62864"/>
                  </a:lnTo>
                  <a:lnTo>
                    <a:pt x="38816" y="64654"/>
                  </a:lnTo>
                  <a:lnTo>
                    <a:pt x="38705" y="66357"/>
                  </a:lnTo>
                  <a:lnTo>
                    <a:pt x="38520" y="67972"/>
                  </a:lnTo>
                  <a:lnTo>
                    <a:pt x="38260" y="69500"/>
                  </a:lnTo>
                  <a:lnTo>
                    <a:pt x="37926" y="70941"/>
                  </a:lnTo>
                  <a:lnTo>
                    <a:pt x="37518" y="72294"/>
                  </a:lnTo>
                  <a:lnTo>
                    <a:pt x="37035" y="73560"/>
                  </a:lnTo>
                  <a:lnTo>
                    <a:pt x="36479" y="74739"/>
                  </a:lnTo>
                  <a:lnTo>
                    <a:pt x="35848" y="75830"/>
                  </a:lnTo>
                  <a:lnTo>
                    <a:pt x="35143" y="76835"/>
                  </a:lnTo>
                  <a:lnTo>
                    <a:pt x="34368" y="77747"/>
                  </a:lnTo>
                  <a:lnTo>
                    <a:pt x="33528" y="78563"/>
                  </a:lnTo>
                  <a:lnTo>
                    <a:pt x="32622" y="79284"/>
                  </a:lnTo>
                  <a:lnTo>
                    <a:pt x="31650" y="79908"/>
                  </a:lnTo>
                  <a:lnTo>
                    <a:pt x="30613" y="80436"/>
                  </a:lnTo>
                  <a:lnTo>
                    <a:pt x="29511" y="80868"/>
                  </a:lnTo>
                  <a:lnTo>
                    <a:pt x="28343" y="81204"/>
                  </a:lnTo>
                  <a:lnTo>
                    <a:pt x="27110" y="81445"/>
                  </a:lnTo>
                  <a:lnTo>
                    <a:pt x="25811" y="81589"/>
                  </a:lnTo>
                  <a:lnTo>
                    <a:pt x="24447" y="81637"/>
                  </a:lnTo>
                  <a:lnTo>
                    <a:pt x="23644" y="81619"/>
                  </a:lnTo>
                  <a:lnTo>
                    <a:pt x="22806" y="81567"/>
                  </a:lnTo>
                  <a:lnTo>
                    <a:pt x="21932" y="81480"/>
                  </a:lnTo>
                  <a:lnTo>
                    <a:pt x="21024" y="81357"/>
                  </a:lnTo>
                  <a:lnTo>
                    <a:pt x="20081" y="81200"/>
                  </a:lnTo>
                  <a:lnTo>
                    <a:pt x="19103" y="81008"/>
                  </a:lnTo>
                  <a:lnTo>
                    <a:pt x="18091" y="80781"/>
                  </a:lnTo>
                  <a:lnTo>
                    <a:pt x="17043" y="80519"/>
                  </a:lnTo>
                  <a:lnTo>
                    <a:pt x="15960" y="80222"/>
                  </a:lnTo>
                  <a:lnTo>
                    <a:pt x="14843" y="79890"/>
                  </a:lnTo>
                  <a:lnTo>
                    <a:pt x="13096" y="70723"/>
                  </a:lnTo>
                  <a:lnTo>
                    <a:pt x="14389" y="71137"/>
                  </a:lnTo>
                  <a:lnTo>
                    <a:pt x="15646" y="71508"/>
                  </a:lnTo>
                  <a:lnTo>
                    <a:pt x="16868" y="71836"/>
                  </a:lnTo>
                  <a:lnTo>
                    <a:pt x="18056" y="72120"/>
                  </a:lnTo>
                  <a:lnTo>
                    <a:pt x="19208" y="72360"/>
                  </a:lnTo>
                  <a:lnTo>
                    <a:pt x="20326" y="72556"/>
                  </a:lnTo>
                  <a:lnTo>
                    <a:pt x="21409" y="72709"/>
                  </a:lnTo>
                  <a:lnTo>
                    <a:pt x="22456" y="72818"/>
                  </a:lnTo>
                  <a:lnTo>
                    <a:pt x="23469" y="72884"/>
                  </a:lnTo>
                  <a:lnTo>
                    <a:pt x="24447" y="72905"/>
                  </a:lnTo>
                  <a:lnTo>
                    <a:pt x="24960" y="72879"/>
                  </a:lnTo>
                  <a:lnTo>
                    <a:pt x="25451" y="72801"/>
                  </a:lnTo>
                  <a:lnTo>
                    <a:pt x="25920" y="72670"/>
                  </a:lnTo>
                  <a:lnTo>
                    <a:pt x="26368" y="72486"/>
                  </a:lnTo>
                  <a:lnTo>
                    <a:pt x="26794" y="72251"/>
                  </a:lnTo>
                  <a:lnTo>
                    <a:pt x="27197" y="71962"/>
                  </a:lnTo>
                  <a:lnTo>
                    <a:pt x="27579" y="71622"/>
                  </a:lnTo>
                  <a:lnTo>
                    <a:pt x="27940" y="71229"/>
                  </a:lnTo>
                  <a:lnTo>
                    <a:pt x="28278" y="70784"/>
                  </a:lnTo>
                  <a:lnTo>
                    <a:pt x="28594" y="70286"/>
                  </a:lnTo>
                  <a:lnTo>
                    <a:pt x="28885" y="69740"/>
                  </a:lnTo>
                  <a:lnTo>
                    <a:pt x="29144" y="69151"/>
                  </a:lnTo>
                  <a:lnTo>
                    <a:pt x="29374" y="68518"/>
                  </a:lnTo>
                  <a:lnTo>
                    <a:pt x="29572" y="67841"/>
                  </a:lnTo>
                  <a:lnTo>
                    <a:pt x="29740" y="67121"/>
                  </a:lnTo>
                  <a:lnTo>
                    <a:pt x="29878" y="66357"/>
                  </a:lnTo>
                  <a:lnTo>
                    <a:pt x="29985" y="65549"/>
                  </a:lnTo>
                  <a:lnTo>
                    <a:pt x="30061" y="64698"/>
                  </a:lnTo>
                  <a:lnTo>
                    <a:pt x="30107" y="63803"/>
                  </a:lnTo>
                  <a:lnTo>
                    <a:pt x="30122" y="62864"/>
                  </a:lnTo>
                  <a:lnTo>
                    <a:pt x="29987" y="60337"/>
                  </a:lnTo>
                  <a:lnTo>
                    <a:pt x="29581" y="57818"/>
                  </a:lnTo>
                  <a:lnTo>
                    <a:pt x="28904" y="55308"/>
                  </a:lnTo>
                  <a:lnTo>
                    <a:pt x="27957" y="52806"/>
                  </a:lnTo>
                  <a:lnTo>
                    <a:pt x="26739" y="50313"/>
                  </a:lnTo>
                  <a:lnTo>
                    <a:pt x="25250" y="47829"/>
                  </a:lnTo>
                  <a:lnTo>
                    <a:pt x="23491" y="45354"/>
                  </a:lnTo>
                  <a:lnTo>
                    <a:pt x="21461" y="42887"/>
                  </a:lnTo>
                  <a:lnTo>
                    <a:pt x="19160" y="40430"/>
                  </a:lnTo>
                  <a:lnTo>
                    <a:pt x="16589" y="37980"/>
                  </a:lnTo>
                  <a:lnTo>
                    <a:pt x="28813" y="8294"/>
                  </a:lnTo>
                  <a:lnTo>
                    <a:pt x="8731" y="8294"/>
                  </a:lnTo>
                  <a:lnTo>
                    <a:pt x="8731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7014257" y="5740555"/>
              <a:ext cx="49768" cy="18772"/>
            </a:xfrm>
            <a:custGeom>
              <a:avLst/>
              <a:pathLst>
                <a:path w="49768" h="18772">
                  <a:moveTo>
                    <a:pt x="0" y="10914"/>
                  </a:moveTo>
                  <a:lnTo>
                    <a:pt x="20081" y="10914"/>
                  </a:lnTo>
                  <a:lnTo>
                    <a:pt x="19806" y="9962"/>
                  </a:lnTo>
                  <a:lnTo>
                    <a:pt x="19505" y="9028"/>
                  </a:lnTo>
                  <a:lnTo>
                    <a:pt x="19178" y="8111"/>
                  </a:lnTo>
                  <a:lnTo>
                    <a:pt x="18824" y="7212"/>
                  </a:lnTo>
                  <a:lnTo>
                    <a:pt x="18444" y="6330"/>
                  </a:lnTo>
                  <a:lnTo>
                    <a:pt x="18038" y="5465"/>
                  </a:lnTo>
                  <a:lnTo>
                    <a:pt x="17606" y="4618"/>
                  </a:lnTo>
                  <a:lnTo>
                    <a:pt x="17148" y="3789"/>
                  </a:lnTo>
                  <a:lnTo>
                    <a:pt x="16663" y="2977"/>
                  </a:lnTo>
                  <a:lnTo>
                    <a:pt x="16152" y="2182"/>
                  </a:lnTo>
                  <a:lnTo>
                    <a:pt x="24010" y="0"/>
                  </a:lnTo>
                  <a:lnTo>
                    <a:pt x="24691" y="973"/>
                  </a:lnTo>
                  <a:lnTo>
                    <a:pt x="25338" y="1973"/>
                  </a:lnTo>
                  <a:lnTo>
                    <a:pt x="25949" y="2999"/>
                  </a:lnTo>
                  <a:lnTo>
                    <a:pt x="26525" y="4051"/>
                  </a:lnTo>
                  <a:lnTo>
                    <a:pt x="27066" y="5129"/>
                  </a:lnTo>
                  <a:lnTo>
                    <a:pt x="27573" y="6234"/>
                  </a:lnTo>
                  <a:lnTo>
                    <a:pt x="28044" y="7364"/>
                  </a:lnTo>
                  <a:lnTo>
                    <a:pt x="28481" y="8521"/>
                  </a:lnTo>
                  <a:lnTo>
                    <a:pt x="28882" y="9704"/>
                  </a:lnTo>
                  <a:lnTo>
                    <a:pt x="29249" y="10914"/>
                  </a:lnTo>
                  <a:lnTo>
                    <a:pt x="49768" y="10914"/>
                  </a:lnTo>
                  <a:lnTo>
                    <a:pt x="49768" y="18772"/>
                  </a:lnTo>
                  <a:lnTo>
                    <a:pt x="0" y="18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7011638" y="5762820"/>
              <a:ext cx="56316" cy="28376"/>
            </a:xfrm>
            <a:custGeom>
              <a:avLst/>
              <a:pathLst>
                <a:path w="56316" h="28376">
                  <a:moveTo>
                    <a:pt x="39727" y="0"/>
                  </a:moveTo>
                  <a:lnTo>
                    <a:pt x="48458" y="2182"/>
                  </a:lnTo>
                  <a:lnTo>
                    <a:pt x="47759" y="4252"/>
                  </a:lnTo>
                  <a:lnTo>
                    <a:pt x="47061" y="6269"/>
                  </a:lnTo>
                  <a:lnTo>
                    <a:pt x="46362" y="8233"/>
                  </a:lnTo>
                  <a:lnTo>
                    <a:pt x="45664" y="10145"/>
                  </a:lnTo>
                  <a:lnTo>
                    <a:pt x="44965" y="12005"/>
                  </a:lnTo>
                  <a:lnTo>
                    <a:pt x="44267" y="13812"/>
                  </a:lnTo>
                  <a:lnTo>
                    <a:pt x="43568" y="15567"/>
                  </a:lnTo>
                  <a:lnTo>
                    <a:pt x="42870" y="17270"/>
                  </a:lnTo>
                  <a:lnTo>
                    <a:pt x="42171" y="18920"/>
                  </a:lnTo>
                  <a:lnTo>
                    <a:pt x="41473" y="20518"/>
                  </a:lnTo>
                  <a:lnTo>
                    <a:pt x="56316" y="20518"/>
                  </a:lnTo>
                  <a:lnTo>
                    <a:pt x="56316" y="28376"/>
                  </a:lnTo>
                  <a:lnTo>
                    <a:pt x="0" y="28376"/>
                  </a:lnTo>
                  <a:lnTo>
                    <a:pt x="0" y="20518"/>
                  </a:lnTo>
                  <a:lnTo>
                    <a:pt x="32305" y="20518"/>
                  </a:lnTo>
                  <a:lnTo>
                    <a:pt x="33165" y="18505"/>
                  </a:lnTo>
                  <a:lnTo>
                    <a:pt x="33999" y="16484"/>
                  </a:lnTo>
                  <a:lnTo>
                    <a:pt x="34807" y="14454"/>
                  </a:lnTo>
                  <a:lnTo>
                    <a:pt x="35588" y="12415"/>
                  </a:lnTo>
                  <a:lnTo>
                    <a:pt x="36343" y="10368"/>
                  </a:lnTo>
                  <a:lnTo>
                    <a:pt x="37072" y="8312"/>
                  </a:lnTo>
                  <a:lnTo>
                    <a:pt x="37775" y="6247"/>
                  </a:lnTo>
                  <a:lnTo>
                    <a:pt x="38452" y="4173"/>
                  </a:lnTo>
                  <a:lnTo>
                    <a:pt x="39102" y="20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7019496" y="5763256"/>
              <a:ext cx="13533" cy="17462"/>
            </a:xfrm>
            <a:custGeom>
              <a:avLst/>
              <a:pathLst>
                <a:path w="13533" h="17462">
                  <a:moveTo>
                    <a:pt x="7858" y="0"/>
                  </a:moveTo>
                  <a:lnTo>
                    <a:pt x="8543" y="1327"/>
                  </a:lnTo>
                  <a:lnTo>
                    <a:pt x="9202" y="2689"/>
                  </a:lnTo>
                  <a:lnTo>
                    <a:pt x="9835" y="4086"/>
                  </a:lnTo>
                  <a:lnTo>
                    <a:pt x="10442" y="5518"/>
                  </a:lnTo>
                  <a:lnTo>
                    <a:pt x="11023" y="6985"/>
                  </a:lnTo>
                  <a:lnTo>
                    <a:pt x="11577" y="8486"/>
                  </a:lnTo>
                  <a:lnTo>
                    <a:pt x="12105" y="10023"/>
                  </a:lnTo>
                  <a:lnTo>
                    <a:pt x="12607" y="11595"/>
                  </a:lnTo>
                  <a:lnTo>
                    <a:pt x="13083" y="13201"/>
                  </a:lnTo>
                  <a:lnTo>
                    <a:pt x="13533" y="14843"/>
                  </a:lnTo>
                  <a:lnTo>
                    <a:pt x="5675" y="17462"/>
                  </a:lnTo>
                  <a:lnTo>
                    <a:pt x="5304" y="15816"/>
                  </a:lnTo>
                  <a:lnTo>
                    <a:pt x="4889" y="14197"/>
                  </a:lnTo>
                  <a:lnTo>
                    <a:pt x="4431" y="12603"/>
                  </a:lnTo>
                  <a:lnTo>
                    <a:pt x="3929" y="11036"/>
                  </a:lnTo>
                  <a:lnTo>
                    <a:pt x="3383" y="9495"/>
                  </a:lnTo>
                  <a:lnTo>
                    <a:pt x="2794" y="7980"/>
                  </a:lnTo>
                  <a:lnTo>
                    <a:pt x="2160" y="6491"/>
                  </a:lnTo>
                  <a:lnTo>
                    <a:pt x="1484" y="5029"/>
                  </a:lnTo>
                  <a:lnTo>
                    <a:pt x="763" y="3592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7016003" y="5802110"/>
              <a:ext cx="45839" cy="39290"/>
            </a:xfrm>
            <a:custGeom>
              <a:avLst/>
              <a:pathLst>
                <a:path w="45839" h="39290">
                  <a:moveTo>
                    <a:pt x="45839" y="0"/>
                  </a:moveTo>
                  <a:lnTo>
                    <a:pt x="45839" y="39290"/>
                  </a:lnTo>
                  <a:lnTo>
                    <a:pt x="37544" y="39290"/>
                  </a:lnTo>
                  <a:lnTo>
                    <a:pt x="37544" y="34925"/>
                  </a:lnTo>
                  <a:lnTo>
                    <a:pt x="8294" y="34925"/>
                  </a:lnTo>
                  <a:lnTo>
                    <a:pt x="8294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7024298" y="5809968"/>
              <a:ext cx="29249" cy="19208"/>
            </a:xfrm>
            <a:custGeom>
              <a:avLst/>
              <a:pathLst>
                <a:path w="29249" h="19208">
                  <a:moveTo>
                    <a:pt x="0" y="19208"/>
                  </a:moveTo>
                  <a:lnTo>
                    <a:pt x="29249" y="1920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7123398" y="574099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129946" y="576674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138677" y="577460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143043" y="577809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181461" y="5806039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232975" y="5740992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263098" y="5740992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2021-01-05T00:14:32Z</dcterms:modified>
</cp:coreProperties>
</file>