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467510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390825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314141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237456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429168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9024" y="352483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9024" y="275798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09024" y="199114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69729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3757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0541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7325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41093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08934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7677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4461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49201" y="4846459"/>
              <a:ext cx="241056" cy="21207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56247" y="5016115"/>
              <a:ext cx="241056" cy="4241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17042" y="4821010"/>
              <a:ext cx="241056" cy="23751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2724" y="4829493"/>
              <a:ext cx="241056" cy="22903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20565" y="4999149"/>
              <a:ext cx="241056" cy="5937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84883" y="4846459"/>
              <a:ext cx="241056" cy="21207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88406" y="5007632"/>
              <a:ext cx="241056" cy="5089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24088" y="2267682"/>
              <a:ext cx="241056" cy="279084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275530" y="4729271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89016" y="4774317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422579" y="476658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371851" y="473070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351382" y="472988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432643" y="477418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361445" y="473728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86136" y="490036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29625" y="493623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978897" y="490036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958428" y="489954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039689" y="494383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968492" y="490693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43371" y="4703822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556857" y="4748868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0420" y="474113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639692" y="470526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19223" y="470443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700484" y="474873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29287" y="471183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079053" y="471230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092539" y="475735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226102" y="474961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75374" y="471374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54905" y="471292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236166" y="475721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64969" y="472031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346825" y="488196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493943" y="491927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443215" y="488339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422746" y="488257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504007" y="492687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432810" y="488997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811212" y="4729271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824698" y="4774317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958261" y="476658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907533" y="473070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887064" y="472988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968325" y="477418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897128" y="473728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618295" y="489188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761784" y="492775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711056" y="489188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690587" y="489106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71848" y="493535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700651" y="489845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111498" y="215193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187624" y="2150494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36454" y="218780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285726" y="215193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265257" y="215111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46517" y="219540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275320" y="215850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209024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474910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474910" y="467510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474910" y="390825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474910" y="314141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474910" y="237456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74910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74910" y="429168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74910" y="352483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74910" y="275798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74910" y="199114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3561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90345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17129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439138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06979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97482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24266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51050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515086" y="4980279"/>
              <a:ext cx="241056" cy="78249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122132" y="4954196"/>
              <a:ext cx="241056" cy="10433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782927" y="4836822"/>
              <a:ext cx="241056" cy="22170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318609" y="4875947"/>
              <a:ext cx="241056" cy="18258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86450" y="4941155"/>
              <a:ext cx="241056" cy="11737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050768" y="4810738"/>
              <a:ext cx="241056" cy="24779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854291" y="5006363"/>
              <a:ext cx="241056" cy="5216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389973" y="2228499"/>
              <a:ext cx="241056" cy="283002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41347" y="486309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88465" y="490040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37737" y="486452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17268" y="486370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698528" y="490800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27331" y="487110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46681" y="4837008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295511" y="487431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44783" y="483844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224314" y="483762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305574" y="488191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234377" y="484501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809256" y="4719634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822743" y="4764680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956306" y="475694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905578" y="472107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885109" y="472025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966369" y="476454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895172" y="472764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43432" y="4760196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491988" y="479606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441260" y="476019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420791" y="475937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502051" y="480366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430854" y="476676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610999" y="4823967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759829" y="486127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709101" y="482540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688632" y="482458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769892" y="486887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98695" y="483197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077097" y="4693551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090584" y="473859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224147" y="473086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73419" y="469498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52950" y="469416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234210" y="473846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163013" y="470156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884180" y="489061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027670" y="492648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976942" y="489061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956473" y="488979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037733" y="493408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966536" y="489718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377383" y="2112749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451388" y="2112749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462752" y="2127029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602339" y="214862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551611" y="211274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531142" y="211192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612403" y="215622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541206" y="211932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4474910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6740795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740795" y="467510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740795" y="390825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740795" y="314141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740795" y="237456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740795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740795" y="429168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740795" y="352483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740795" y="275798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740795" y="199114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90150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16934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43718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05023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972864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24070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850854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877638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780972" y="5035006"/>
              <a:ext cx="241056" cy="2352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388018" y="4964437"/>
              <a:ext cx="241056" cy="9409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7048813" y="4917392"/>
              <a:ext cx="241056" cy="14113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584495" y="4470456"/>
              <a:ext cx="241056" cy="58807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852336" y="4964437"/>
              <a:ext cx="241056" cy="9409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316654" y="4635117"/>
              <a:ext cx="241056" cy="42341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120177" y="4964437"/>
              <a:ext cx="241056" cy="9409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655859" y="2682715"/>
              <a:ext cx="241056" cy="23758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810861" y="491925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954350" y="49551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903622" y="49192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883153" y="49184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964414" y="49627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893217" y="49258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8414278" y="484725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561397" y="48845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510669" y="484868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490199" y="48478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8571460" y="48921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500263" y="485525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071240" y="4801641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7082604" y="4815922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222191" y="48375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7171463" y="480164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7150994" y="48008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7232255" y="48451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7161058" y="480821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575396" y="435470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7648305" y="4354706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796861" y="439057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746133" y="435470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725664" y="435388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806924" y="439817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735727" y="436127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878596" y="484725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8025714" y="48845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974986" y="484868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954517" y="48478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035778" y="48921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964581" y="485525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307555" y="451936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385530" y="451936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529020" y="45552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478292" y="45193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457823" y="45185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539083" y="456283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467886" y="452593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146437" y="484725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293556" y="48845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8242827" y="484868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222358" y="48478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303619" y="48921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232422" y="485525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643201" y="2565527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656687" y="2610573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721107" y="256552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868225" y="260283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817497" y="256696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797028" y="256614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878288" y="261043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807091" y="257353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740795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209024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032138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62698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062698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062698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042179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14389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16398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91047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25565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27574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294076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320706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371347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427664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374840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70038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480051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510174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510174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4474910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378351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359143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389702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418078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397560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06291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428119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65664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485746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584409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601871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691803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6740795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619789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622845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733732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803146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738971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843746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972968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981700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967293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957689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8013132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369729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63757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90541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17325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441093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708934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7677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24461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63561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90345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17129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439138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5706979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97482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24266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51050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690150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16934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43718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705023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972864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24070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50854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877638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1989232" y="50189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1999164" y="50269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107758" y="50486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067322" y="50200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051005" y="50194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115780" y="50547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059027" y="50253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1928331" y="425209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1989232" y="425209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999164" y="42600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107758" y="428183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067322" y="425323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051005" y="425258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115780" y="428789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059027" y="425847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1925275" y="3486391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1934334" y="3498118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1989232" y="348524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1999164" y="34932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107758" y="351498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067322" y="348639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051005" y="348573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115780" y="352104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059027" y="349162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1928386" y="2718398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939136" y="275430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1989232" y="27183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1999164" y="27263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107758" y="274813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067322" y="271954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051005" y="271888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115780" y="275419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059027" y="272478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1927567" y="1951551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1939409" y="1958864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1937717" y="1992806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1989232" y="19515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1999164" y="19595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107758" y="198129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067322" y="195269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051005" y="195204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115780" y="198734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059027" y="195793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74230" y="50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174230" y="4291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174230" y="3524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174230" y="2757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74230" y="1991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2660496" y="5394142"/>
              <a:ext cx="5825123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2799674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2808674" y="5472731"/>
              <a:ext cx="201455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2799674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2808674" y="5692187"/>
              <a:ext cx="201455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552252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3561252" y="5472731"/>
              <a:ext cx="201455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552252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3561252" y="5692187"/>
              <a:ext cx="201455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4427939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4436939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4427939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4436939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5365182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5374182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536518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5374182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094286" y="5543964"/>
              <a:ext cx="50422" cy="54952"/>
            </a:xfrm>
            <a:custGeom>
              <a:avLst/>
              <a:pathLst>
                <a:path w="50422" h="54952">
                  <a:moveTo>
                    <a:pt x="50422" y="54952"/>
                  </a:moveTo>
                  <a:lnTo>
                    <a:pt x="0" y="31814"/>
                  </a:lnTo>
                  <a:lnTo>
                    <a:pt x="0" y="26248"/>
                  </a:lnTo>
                  <a:lnTo>
                    <a:pt x="50422" y="0"/>
                  </a:lnTo>
                  <a:lnTo>
                    <a:pt x="50422" y="8731"/>
                  </a:lnTo>
                  <a:lnTo>
                    <a:pt x="10313" y="28594"/>
                  </a:lnTo>
                  <a:lnTo>
                    <a:pt x="50422" y="461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094286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159988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21717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227273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277751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315295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098433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15562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165718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216305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254941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31469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6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32479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375268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412813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848445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908200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6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918295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968882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010083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067272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077368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12882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138923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189401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226945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51010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908200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6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918295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96975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97985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30437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066399" y="5750432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128828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138923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19038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6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200478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250956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288500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721459" y="5530976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78388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793983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845443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855538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906125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944761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004515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014611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066071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076166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126644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164188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724133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783888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793983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84544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855538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906125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947326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00451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01461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066071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076166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127626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13772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188199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225743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659794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659794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725496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782686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79278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844241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854337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905797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91589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966370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003914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658593" y="574099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689152" y="5756271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689152" y="5770241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689152" y="5785084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668634" y="5803857"/>
              <a:ext cx="83820" cy="34488"/>
            </a:xfrm>
            <a:custGeom>
              <a:avLst/>
              <a:pathLst>
                <a:path w="83820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20" y="26630"/>
                  </a:lnTo>
                  <a:lnTo>
                    <a:pt x="83820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772972" y="5747540"/>
              <a:ext cx="97789" cy="93860"/>
            </a:xfrm>
            <a:custGeom>
              <a:avLst/>
              <a:pathLst>
                <a:path w="97789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89" y="36671"/>
                  </a:lnTo>
                  <a:lnTo>
                    <a:pt x="97789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882550" y="5743174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993873" y="574099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019630" y="5740992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130081" y="574273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110872" y="575190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141431" y="574099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169808" y="5769368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149289" y="5790323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158021" y="579861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179849" y="579861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217393" y="5740555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237475" y="576369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6332209" y="5744921"/>
              <a:ext cx="28813" cy="96916"/>
            </a:xfrm>
            <a:custGeom>
              <a:avLst/>
              <a:pathLst>
                <a:path w="28813" h="96916">
                  <a:moveTo>
                    <a:pt x="28813" y="0"/>
                  </a:moveTo>
                  <a:lnTo>
                    <a:pt x="28813" y="7421"/>
                  </a:lnTo>
                  <a:lnTo>
                    <a:pt x="19208" y="32742"/>
                  </a:lnTo>
                  <a:lnTo>
                    <a:pt x="20950" y="35444"/>
                  </a:lnTo>
                  <a:lnTo>
                    <a:pt x="22509" y="38138"/>
                  </a:lnTo>
                  <a:lnTo>
                    <a:pt x="23884" y="40822"/>
                  </a:lnTo>
                  <a:lnTo>
                    <a:pt x="25076" y="43499"/>
                  </a:lnTo>
                  <a:lnTo>
                    <a:pt x="26084" y="46166"/>
                  </a:lnTo>
                  <a:lnTo>
                    <a:pt x="26909" y="48825"/>
                  </a:lnTo>
                  <a:lnTo>
                    <a:pt x="27551" y="51475"/>
                  </a:lnTo>
                  <a:lnTo>
                    <a:pt x="28009" y="54116"/>
                  </a:lnTo>
                  <a:lnTo>
                    <a:pt x="28284" y="56748"/>
                  </a:lnTo>
                  <a:lnTo>
                    <a:pt x="28376" y="59372"/>
                  </a:lnTo>
                  <a:lnTo>
                    <a:pt x="28343" y="60989"/>
                  </a:lnTo>
                  <a:lnTo>
                    <a:pt x="28245" y="62524"/>
                  </a:lnTo>
                  <a:lnTo>
                    <a:pt x="28081" y="63976"/>
                  </a:lnTo>
                  <a:lnTo>
                    <a:pt x="27852" y="65344"/>
                  </a:lnTo>
                  <a:lnTo>
                    <a:pt x="27558" y="66630"/>
                  </a:lnTo>
                  <a:lnTo>
                    <a:pt x="27197" y="67833"/>
                  </a:lnTo>
                  <a:lnTo>
                    <a:pt x="26772" y="68952"/>
                  </a:lnTo>
                  <a:lnTo>
                    <a:pt x="26281" y="69989"/>
                  </a:lnTo>
                  <a:lnTo>
                    <a:pt x="25724" y="70943"/>
                  </a:lnTo>
                  <a:lnTo>
                    <a:pt x="25102" y="71814"/>
                  </a:lnTo>
                  <a:lnTo>
                    <a:pt x="24419" y="72602"/>
                  </a:lnTo>
                  <a:lnTo>
                    <a:pt x="23679" y="73307"/>
                  </a:lnTo>
                  <a:lnTo>
                    <a:pt x="22882" y="73929"/>
                  </a:lnTo>
                  <a:lnTo>
                    <a:pt x="22028" y="74468"/>
                  </a:lnTo>
                  <a:lnTo>
                    <a:pt x="21118" y="74925"/>
                  </a:lnTo>
                  <a:lnTo>
                    <a:pt x="20151" y="75298"/>
                  </a:lnTo>
                  <a:lnTo>
                    <a:pt x="19127" y="75588"/>
                  </a:lnTo>
                  <a:lnTo>
                    <a:pt x="18047" y="75795"/>
                  </a:lnTo>
                  <a:lnTo>
                    <a:pt x="16910" y="75920"/>
                  </a:lnTo>
                  <a:lnTo>
                    <a:pt x="15716" y="75961"/>
                  </a:lnTo>
                  <a:lnTo>
                    <a:pt x="15358" y="75953"/>
                  </a:lnTo>
                  <a:lnTo>
                    <a:pt x="14982" y="75926"/>
                  </a:lnTo>
                  <a:lnTo>
                    <a:pt x="14589" y="75883"/>
                  </a:lnTo>
                  <a:lnTo>
                    <a:pt x="14179" y="75822"/>
                  </a:lnTo>
                  <a:lnTo>
                    <a:pt x="13751" y="75743"/>
                  </a:lnTo>
                  <a:lnTo>
                    <a:pt x="13306" y="75647"/>
                  </a:lnTo>
                  <a:lnTo>
                    <a:pt x="12843" y="75534"/>
                  </a:lnTo>
                  <a:lnTo>
                    <a:pt x="12363" y="75403"/>
                  </a:lnTo>
                  <a:lnTo>
                    <a:pt x="11865" y="75254"/>
                  </a:lnTo>
                  <a:lnTo>
                    <a:pt x="11350" y="75088"/>
                  </a:lnTo>
                  <a:lnTo>
                    <a:pt x="10040" y="67230"/>
                  </a:lnTo>
                  <a:lnTo>
                    <a:pt x="10726" y="67396"/>
                  </a:lnTo>
                  <a:lnTo>
                    <a:pt x="11385" y="67544"/>
                  </a:lnTo>
                  <a:lnTo>
                    <a:pt x="12018" y="67675"/>
                  </a:lnTo>
                  <a:lnTo>
                    <a:pt x="12625" y="67789"/>
                  </a:lnTo>
                  <a:lnTo>
                    <a:pt x="13206" y="67885"/>
                  </a:lnTo>
                  <a:lnTo>
                    <a:pt x="13760" y="67964"/>
                  </a:lnTo>
                  <a:lnTo>
                    <a:pt x="14288" y="68025"/>
                  </a:lnTo>
                  <a:lnTo>
                    <a:pt x="14790" y="68068"/>
                  </a:lnTo>
                  <a:lnTo>
                    <a:pt x="15266" y="68095"/>
                  </a:lnTo>
                  <a:lnTo>
                    <a:pt x="15716" y="68103"/>
                  </a:lnTo>
                  <a:lnTo>
                    <a:pt x="16141" y="68081"/>
                  </a:lnTo>
                  <a:lnTo>
                    <a:pt x="16545" y="68016"/>
                  </a:lnTo>
                  <a:lnTo>
                    <a:pt x="16927" y="67907"/>
                  </a:lnTo>
                  <a:lnTo>
                    <a:pt x="17287" y="67754"/>
                  </a:lnTo>
                  <a:lnTo>
                    <a:pt x="17626" y="67558"/>
                  </a:lnTo>
                  <a:lnTo>
                    <a:pt x="17942" y="67317"/>
                  </a:lnTo>
                  <a:lnTo>
                    <a:pt x="18237" y="67034"/>
                  </a:lnTo>
                  <a:lnTo>
                    <a:pt x="18510" y="66706"/>
                  </a:lnTo>
                  <a:lnTo>
                    <a:pt x="18761" y="66335"/>
                  </a:lnTo>
                  <a:lnTo>
                    <a:pt x="18990" y="65920"/>
                  </a:lnTo>
                  <a:lnTo>
                    <a:pt x="19197" y="65462"/>
                  </a:lnTo>
                  <a:lnTo>
                    <a:pt x="19383" y="64960"/>
                  </a:lnTo>
                  <a:lnTo>
                    <a:pt x="19547" y="64414"/>
                  </a:lnTo>
                  <a:lnTo>
                    <a:pt x="19688" y="63825"/>
                  </a:lnTo>
                  <a:lnTo>
                    <a:pt x="19809" y="63192"/>
                  </a:lnTo>
                  <a:lnTo>
                    <a:pt x="19907" y="62515"/>
                  </a:lnTo>
                  <a:lnTo>
                    <a:pt x="19983" y="61795"/>
                  </a:lnTo>
                  <a:lnTo>
                    <a:pt x="20038" y="61031"/>
                  </a:lnTo>
                  <a:lnTo>
                    <a:pt x="20070" y="60223"/>
                  </a:lnTo>
                  <a:lnTo>
                    <a:pt x="20081" y="59372"/>
                  </a:lnTo>
                  <a:lnTo>
                    <a:pt x="19985" y="56840"/>
                  </a:lnTo>
                  <a:lnTo>
                    <a:pt x="19697" y="54308"/>
                  </a:lnTo>
                  <a:lnTo>
                    <a:pt x="19217" y="51776"/>
                  </a:lnTo>
                  <a:lnTo>
                    <a:pt x="18545" y="49244"/>
                  </a:lnTo>
                  <a:lnTo>
                    <a:pt x="17680" y="46712"/>
                  </a:lnTo>
                  <a:lnTo>
                    <a:pt x="16624" y="44180"/>
                  </a:lnTo>
                  <a:lnTo>
                    <a:pt x="15375" y="41648"/>
                  </a:lnTo>
                  <a:lnTo>
                    <a:pt x="13935" y="39116"/>
                  </a:lnTo>
                  <a:lnTo>
                    <a:pt x="12302" y="36583"/>
                  </a:lnTo>
                  <a:lnTo>
                    <a:pt x="10477" y="34051"/>
                  </a:lnTo>
                  <a:lnTo>
                    <a:pt x="20518" y="7421"/>
                  </a:lnTo>
                  <a:lnTo>
                    <a:pt x="8294" y="7421"/>
                  </a:lnTo>
                  <a:lnTo>
                    <a:pt x="8294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365388" y="5745794"/>
              <a:ext cx="13970" cy="19645"/>
            </a:xfrm>
            <a:custGeom>
              <a:avLst/>
              <a:pathLst>
                <a:path w="13970" h="19645">
                  <a:moveTo>
                    <a:pt x="8294" y="0"/>
                  </a:moveTo>
                  <a:lnTo>
                    <a:pt x="8980" y="1584"/>
                  </a:lnTo>
                  <a:lnTo>
                    <a:pt x="9639" y="3195"/>
                  </a:lnTo>
                  <a:lnTo>
                    <a:pt x="10272" y="4832"/>
                  </a:lnTo>
                  <a:lnTo>
                    <a:pt x="10879" y="6496"/>
                  </a:lnTo>
                  <a:lnTo>
                    <a:pt x="11459" y="8185"/>
                  </a:lnTo>
                  <a:lnTo>
                    <a:pt x="12014" y="9901"/>
                  </a:lnTo>
                  <a:lnTo>
                    <a:pt x="12542" y="11643"/>
                  </a:lnTo>
                  <a:lnTo>
                    <a:pt x="13044" y="13411"/>
                  </a:lnTo>
                  <a:lnTo>
                    <a:pt x="13520" y="15205"/>
                  </a:lnTo>
                  <a:lnTo>
                    <a:pt x="13970" y="17025"/>
                  </a:lnTo>
                  <a:lnTo>
                    <a:pt x="6111" y="19645"/>
                  </a:lnTo>
                  <a:lnTo>
                    <a:pt x="5657" y="17746"/>
                  </a:lnTo>
                  <a:lnTo>
                    <a:pt x="5168" y="15890"/>
                  </a:lnTo>
                  <a:lnTo>
                    <a:pt x="4645" y="14079"/>
                  </a:lnTo>
                  <a:lnTo>
                    <a:pt x="4086" y="12311"/>
                  </a:lnTo>
                  <a:lnTo>
                    <a:pt x="3492" y="10586"/>
                  </a:lnTo>
                  <a:lnTo>
                    <a:pt x="2863" y="8905"/>
                  </a:lnTo>
                  <a:lnTo>
                    <a:pt x="2200" y="7268"/>
                  </a:lnTo>
                  <a:lnTo>
                    <a:pt x="1501" y="5675"/>
                  </a:lnTo>
                  <a:lnTo>
                    <a:pt x="768" y="4125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6361459" y="5779409"/>
              <a:ext cx="68976" cy="61118"/>
            </a:xfrm>
            <a:custGeom>
              <a:avLst/>
              <a:pathLst>
                <a:path w="68976" h="61118">
                  <a:moveTo>
                    <a:pt x="3929" y="0"/>
                  </a:moveTo>
                  <a:lnTo>
                    <a:pt x="18772" y="0"/>
                  </a:lnTo>
                  <a:lnTo>
                    <a:pt x="18772" y="44529"/>
                  </a:lnTo>
                  <a:lnTo>
                    <a:pt x="19575" y="45376"/>
                  </a:lnTo>
                  <a:lnTo>
                    <a:pt x="20413" y="46170"/>
                  </a:lnTo>
                  <a:lnTo>
                    <a:pt x="21286" y="46913"/>
                  </a:lnTo>
                  <a:lnTo>
                    <a:pt x="22194" y="47602"/>
                  </a:lnTo>
                  <a:lnTo>
                    <a:pt x="23137" y="48240"/>
                  </a:lnTo>
                  <a:lnTo>
                    <a:pt x="24115" y="48825"/>
                  </a:lnTo>
                  <a:lnTo>
                    <a:pt x="25128" y="49357"/>
                  </a:lnTo>
                  <a:lnTo>
                    <a:pt x="26176" y="49837"/>
                  </a:lnTo>
                  <a:lnTo>
                    <a:pt x="27258" y="50265"/>
                  </a:lnTo>
                  <a:lnTo>
                    <a:pt x="28376" y="50641"/>
                  </a:lnTo>
                  <a:lnTo>
                    <a:pt x="29633" y="50973"/>
                  </a:lnTo>
                  <a:lnTo>
                    <a:pt x="31135" y="51269"/>
                  </a:lnTo>
                  <a:lnTo>
                    <a:pt x="32881" y="51531"/>
                  </a:lnTo>
                  <a:lnTo>
                    <a:pt x="34872" y="51758"/>
                  </a:lnTo>
                  <a:lnTo>
                    <a:pt x="37107" y="51950"/>
                  </a:lnTo>
                  <a:lnTo>
                    <a:pt x="39587" y="52108"/>
                  </a:lnTo>
                  <a:lnTo>
                    <a:pt x="42311" y="52230"/>
                  </a:lnTo>
                  <a:lnTo>
                    <a:pt x="45280" y="52317"/>
                  </a:lnTo>
                  <a:lnTo>
                    <a:pt x="48493" y="52370"/>
                  </a:lnTo>
                  <a:lnTo>
                    <a:pt x="51950" y="52387"/>
                  </a:lnTo>
                  <a:lnTo>
                    <a:pt x="68976" y="52387"/>
                  </a:lnTo>
                  <a:lnTo>
                    <a:pt x="65484" y="61118"/>
                  </a:lnTo>
                  <a:lnTo>
                    <a:pt x="44092" y="61118"/>
                  </a:lnTo>
                  <a:lnTo>
                    <a:pt x="41711" y="61092"/>
                  </a:lnTo>
                  <a:lnTo>
                    <a:pt x="39456" y="61013"/>
                  </a:lnTo>
                  <a:lnTo>
                    <a:pt x="37328" y="60883"/>
                  </a:lnTo>
                  <a:lnTo>
                    <a:pt x="35326" y="60699"/>
                  </a:lnTo>
                  <a:lnTo>
                    <a:pt x="33451" y="60463"/>
                  </a:lnTo>
                  <a:lnTo>
                    <a:pt x="31703" y="60175"/>
                  </a:lnTo>
                  <a:lnTo>
                    <a:pt x="30081" y="59835"/>
                  </a:lnTo>
                  <a:lnTo>
                    <a:pt x="28586" y="59442"/>
                  </a:lnTo>
                  <a:lnTo>
                    <a:pt x="27217" y="58997"/>
                  </a:lnTo>
                  <a:lnTo>
                    <a:pt x="25975" y="58499"/>
                  </a:lnTo>
                  <a:lnTo>
                    <a:pt x="24816" y="57940"/>
                  </a:lnTo>
                  <a:lnTo>
                    <a:pt x="23696" y="57311"/>
                  </a:lnTo>
                  <a:lnTo>
                    <a:pt x="22616" y="56613"/>
                  </a:lnTo>
                  <a:lnTo>
                    <a:pt x="21574" y="55845"/>
                  </a:lnTo>
                  <a:lnTo>
                    <a:pt x="20573" y="55006"/>
                  </a:lnTo>
                  <a:lnTo>
                    <a:pt x="19610" y="54098"/>
                  </a:lnTo>
                  <a:lnTo>
                    <a:pt x="18687" y="53120"/>
                  </a:lnTo>
                  <a:lnTo>
                    <a:pt x="17803" y="52073"/>
                  </a:lnTo>
                  <a:lnTo>
                    <a:pt x="16958" y="50955"/>
                  </a:lnTo>
                  <a:lnTo>
                    <a:pt x="16152" y="49768"/>
                  </a:lnTo>
                  <a:lnTo>
                    <a:pt x="5675" y="61118"/>
                  </a:lnTo>
                  <a:lnTo>
                    <a:pt x="5147" y="60249"/>
                  </a:lnTo>
                  <a:lnTo>
                    <a:pt x="4610" y="59389"/>
                  </a:lnTo>
                  <a:lnTo>
                    <a:pt x="4064" y="58538"/>
                  </a:lnTo>
                  <a:lnTo>
                    <a:pt x="3509" y="57696"/>
                  </a:lnTo>
                  <a:lnTo>
                    <a:pt x="2946" y="56862"/>
                  </a:lnTo>
                  <a:lnTo>
                    <a:pt x="2374" y="56037"/>
                  </a:lnTo>
                  <a:lnTo>
                    <a:pt x="1794" y="55220"/>
                  </a:lnTo>
                  <a:lnTo>
                    <a:pt x="1204" y="54413"/>
                  </a:lnTo>
                  <a:lnTo>
                    <a:pt x="606" y="53614"/>
                  </a:lnTo>
                  <a:lnTo>
                    <a:pt x="0" y="52824"/>
                  </a:lnTo>
                  <a:lnTo>
                    <a:pt x="11350" y="45839"/>
                  </a:lnTo>
                  <a:lnTo>
                    <a:pt x="11350" y="7858"/>
                  </a:lnTo>
                  <a:lnTo>
                    <a:pt x="3929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379358" y="5741428"/>
              <a:ext cx="49331" cy="85129"/>
            </a:xfrm>
            <a:custGeom>
              <a:avLst/>
              <a:pathLst>
                <a:path w="49331" h="85129">
                  <a:moveTo>
                    <a:pt x="3929" y="11787"/>
                  </a:moveTo>
                  <a:lnTo>
                    <a:pt x="17025" y="11787"/>
                  </a:lnTo>
                  <a:lnTo>
                    <a:pt x="17628" y="10569"/>
                  </a:lnTo>
                  <a:lnTo>
                    <a:pt x="18213" y="9359"/>
                  </a:lnTo>
                  <a:lnTo>
                    <a:pt x="18780" y="8159"/>
                  </a:lnTo>
                  <a:lnTo>
                    <a:pt x="19330" y="6967"/>
                  </a:lnTo>
                  <a:lnTo>
                    <a:pt x="19863" y="5784"/>
                  </a:lnTo>
                  <a:lnTo>
                    <a:pt x="20378" y="4610"/>
                  </a:lnTo>
                  <a:lnTo>
                    <a:pt x="20876" y="3444"/>
                  </a:lnTo>
                  <a:lnTo>
                    <a:pt x="21356" y="2287"/>
                  </a:lnTo>
                  <a:lnTo>
                    <a:pt x="21819" y="1139"/>
                  </a:lnTo>
                  <a:lnTo>
                    <a:pt x="22264" y="0"/>
                  </a:lnTo>
                  <a:lnTo>
                    <a:pt x="30559" y="1746"/>
                  </a:lnTo>
                  <a:lnTo>
                    <a:pt x="30205" y="2789"/>
                  </a:lnTo>
                  <a:lnTo>
                    <a:pt x="29843" y="3824"/>
                  </a:lnTo>
                  <a:lnTo>
                    <a:pt x="29472" y="4850"/>
                  </a:lnTo>
                  <a:lnTo>
                    <a:pt x="29092" y="5867"/>
                  </a:lnTo>
                  <a:lnTo>
                    <a:pt x="28703" y="6875"/>
                  </a:lnTo>
                  <a:lnTo>
                    <a:pt x="28306" y="7875"/>
                  </a:lnTo>
                  <a:lnTo>
                    <a:pt x="27900" y="8866"/>
                  </a:lnTo>
                  <a:lnTo>
                    <a:pt x="27485" y="9848"/>
                  </a:lnTo>
                  <a:lnTo>
                    <a:pt x="27062" y="10822"/>
                  </a:lnTo>
                  <a:lnTo>
                    <a:pt x="26630" y="11787"/>
                  </a:lnTo>
                  <a:lnTo>
                    <a:pt x="49331" y="11787"/>
                  </a:lnTo>
                  <a:lnTo>
                    <a:pt x="49331" y="19645"/>
                  </a:lnTo>
                  <a:lnTo>
                    <a:pt x="22701" y="19645"/>
                  </a:lnTo>
                  <a:lnTo>
                    <a:pt x="22011" y="20841"/>
                  </a:lnTo>
                  <a:lnTo>
                    <a:pt x="21339" y="21985"/>
                  </a:lnTo>
                  <a:lnTo>
                    <a:pt x="20684" y="23076"/>
                  </a:lnTo>
                  <a:lnTo>
                    <a:pt x="20046" y="24115"/>
                  </a:lnTo>
                  <a:lnTo>
                    <a:pt x="19427" y="25102"/>
                  </a:lnTo>
                  <a:lnTo>
                    <a:pt x="18824" y="26036"/>
                  </a:lnTo>
                  <a:lnTo>
                    <a:pt x="18239" y="26918"/>
                  </a:lnTo>
                  <a:lnTo>
                    <a:pt x="17672" y="27747"/>
                  </a:lnTo>
                  <a:lnTo>
                    <a:pt x="17121" y="28524"/>
                  </a:lnTo>
                  <a:lnTo>
                    <a:pt x="16589" y="29249"/>
                  </a:lnTo>
                  <a:lnTo>
                    <a:pt x="48021" y="29249"/>
                  </a:lnTo>
                  <a:lnTo>
                    <a:pt x="48021" y="75525"/>
                  </a:lnTo>
                  <a:lnTo>
                    <a:pt x="47995" y="76461"/>
                  </a:lnTo>
                  <a:lnTo>
                    <a:pt x="47917" y="77350"/>
                  </a:lnTo>
                  <a:lnTo>
                    <a:pt x="47786" y="78190"/>
                  </a:lnTo>
                  <a:lnTo>
                    <a:pt x="47602" y="78982"/>
                  </a:lnTo>
                  <a:lnTo>
                    <a:pt x="47367" y="79727"/>
                  </a:lnTo>
                  <a:lnTo>
                    <a:pt x="47078" y="80423"/>
                  </a:lnTo>
                  <a:lnTo>
                    <a:pt x="46738" y="81071"/>
                  </a:lnTo>
                  <a:lnTo>
                    <a:pt x="46345" y="81672"/>
                  </a:lnTo>
                  <a:lnTo>
                    <a:pt x="45900" y="82224"/>
                  </a:lnTo>
                  <a:lnTo>
                    <a:pt x="45402" y="82728"/>
                  </a:lnTo>
                  <a:lnTo>
                    <a:pt x="44856" y="83184"/>
                  </a:lnTo>
                  <a:lnTo>
                    <a:pt x="44267" y="83592"/>
                  </a:lnTo>
                  <a:lnTo>
                    <a:pt x="43634" y="83953"/>
                  </a:lnTo>
                  <a:lnTo>
                    <a:pt x="42957" y="84265"/>
                  </a:lnTo>
                  <a:lnTo>
                    <a:pt x="42237" y="84529"/>
                  </a:lnTo>
                  <a:lnTo>
                    <a:pt x="41473" y="84745"/>
                  </a:lnTo>
                  <a:lnTo>
                    <a:pt x="40665" y="84913"/>
                  </a:lnTo>
                  <a:lnTo>
                    <a:pt x="39814" y="85033"/>
                  </a:lnTo>
                  <a:lnTo>
                    <a:pt x="38919" y="85105"/>
                  </a:lnTo>
                  <a:lnTo>
                    <a:pt x="37980" y="85129"/>
                  </a:lnTo>
                  <a:lnTo>
                    <a:pt x="37356" y="85120"/>
                  </a:lnTo>
                  <a:lnTo>
                    <a:pt x="36706" y="85094"/>
                  </a:lnTo>
                  <a:lnTo>
                    <a:pt x="36029" y="85051"/>
                  </a:lnTo>
                  <a:lnTo>
                    <a:pt x="35326" y="84989"/>
                  </a:lnTo>
                  <a:lnTo>
                    <a:pt x="34597" y="84911"/>
                  </a:lnTo>
                  <a:lnTo>
                    <a:pt x="33842" y="84815"/>
                  </a:lnTo>
                  <a:lnTo>
                    <a:pt x="33060" y="84701"/>
                  </a:lnTo>
                  <a:lnTo>
                    <a:pt x="32253" y="84570"/>
                  </a:lnTo>
                  <a:lnTo>
                    <a:pt x="31419" y="84422"/>
                  </a:lnTo>
                  <a:lnTo>
                    <a:pt x="30559" y="84256"/>
                  </a:lnTo>
                  <a:lnTo>
                    <a:pt x="28813" y="76834"/>
                  </a:lnTo>
                  <a:lnTo>
                    <a:pt x="29921" y="77000"/>
                  </a:lnTo>
                  <a:lnTo>
                    <a:pt x="30978" y="77149"/>
                  </a:lnTo>
                  <a:lnTo>
                    <a:pt x="31982" y="77280"/>
                  </a:lnTo>
                  <a:lnTo>
                    <a:pt x="32934" y="77393"/>
                  </a:lnTo>
                  <a:lnTo>
                    <a:pt x="33833" y="77489"/>
                  </a:lnTo>
                  <a:lnTo>
                    <a:pt x="34680" y="77568"/>
                  </a:lnTo>
                  <a:lnTo>
                    <a:pt x="35475" y="77629"/>
                  </a:lnTo>
                  <a:lnTo>
                    <a:pt x="36217" y="77673"/>
                  </a:lnTo>
                  <a:lnTo>
                    <a:pt x="36906" y="77699"/>
                  </a:lnTo>
                  <a:lnTo>
                    <a:pt x="37544" y="77708"/>
                  </a:lnTo>
                  <a:lnTo>
                    <a:pt x="38042" y="77668"/>
                  </a:lnTo>
                  <a:lnTo>
                    <a:pt x="38487" y="77550"/>
                  </a:lnTo>
                  <a:lnTo>
                    <a:pt x="38880" y="77354"/>
                  </a:lnTo>
                  <a:lnTo>
                    <a:pt x="39220" y="77079"/>
                  </a:lnTo>
                  <a:lnTo>
                    <a:pt x="39508" y="76725"/>
                  </a:lnTo>
                  <a:lnTo>
                    <a:pt x="39744" y="76293"/>
                  </a:lnTo>
                  <a:lnTo>
                    <a:pt x="39928" y="75782"/>
                  </a:lnTo>
                  <a:lnTo>
                    <a:pt x="40058" y="75193"/>
                  </a:lnTo>
                  <a:lnTo>
                    <a:pt x="40137" y="74525"/>
                  </a:lnTo>
                  <a:lnTo>
                    <a:pt x="40163" y="73779"/>
                  </a:lnTo>
                  <a:lnTo>
                    <a:pt x="40163" y="66794"/>
                  </a:lnTo>
                  <a:lnTo>
                    <a:pt x="19208" y="66794"/>
                  </a:lnTo>
                  <a:lnTo>
                    <a:pt x="19208" y="84693"/>
                  </a:lnTo>
                  <a:lnTo>
                    <a:pt x="11350" y="84693"/>
                  </a:lnTo>
                  <a:lnTo>
                    <a:pt x="11350" y="35361"/>
                  </a:lnTo>
                  <a:lnTo>
                    <a:pt x="5675" y="41036"/>
                  </a:lnTo>
                  <a:lnTo>
                    <a:pt x="0" y="34924"/>
                  </a:lnTo>
                  <a:lnTo>
                    <a:pt x="1462" y="33436"/>
                  </a:lnTo>
                  <a:lnTo>
                    <a:pt x="2881" y="31938"/>
                  </a:lnTo>
                  <a:lnTo>
                    <a:pt x="4256" y="30432"/>
                  </a:lnTo>
                  <a:lnTo>
                    <a:pt x="5588" y="28917"/>
                  </a:lnTo>
                  <a:lnTo>
                    <a:pt x="6875" y="27394"/>
                  </a:lnTo>
                  <a:lnTo>
                    <a:pt x="8120" y="25861"/>
                  </a:lnTo>
                  <a:lnTo>
                    <a:pt x="9320" y="24320"/>
                  </a:lnTo>
                  <a:lnTo>
                    <a:pt x="10477" y="22771"/>
                  </a:lnTo>
                  <a:lnTo>
                    <a:pt x="11590" y="21212"/>
                  </a:lnTo>
                  <a:lnTo>
                    <a:pt x="12660" y="19645"/>
                  </a:lnTo>
                  <a:lnTo>
                    <a:pt x="3929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398567" y="5778099"/>
              <a:ext cx="20954" cy="8294"/>
            </a:xfrm>
            <a:custGeom>
              <a:avLst/>
              <a:pathLst>
                <a:path w="20954" h="8294">
                  <a:moveTo>
                    <a:pt x="0" y="8294"/>
                  </a:moveTo>
                  <a:lnTo>
                    <a:pt x="20954" y="8294"/>
                  </a:lnTo>
                  <a:lnTo>
                    <a:pt x="20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398567" y="5793379"/>
              <a:ext cx="20954" cy="7421"/>
            </a:xfrm>
            <a:custGeom>
              <a:avLst/>
              <a:pathLst>
                <a:path w="20954" h="7421">
                  <a:moveTo>
                    <a:pt x="0" y="7421"/>
                  </a:moveTo>
                  <a:lnTo>
                    <a:pt x="20954" y="7421"/>
                  </a:lnTo>
                  <a:lnTo>
                    <a:pt x="20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439167" y="5740992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471472" y="5746667"/>
              <a:ext cx="72032" cy="94297"/>
            </a:xfrm>
            <a:custGeom>
              <a:avLst/>
              <a:pathLst>
                <a:path w="72032" h="94297">
                  <a:moveTo>
                    <a:pt x="55443" y="0"/>
                  </a:moveTo>
                  <a:lnTo>
                    <a:pt x="55443" y="79017"/>
                  </a:lnTo>
                  <a:lnTo>
                    <a:pt x="55478" y="79847"/>
                  </a:lnTo>
                  <a:lnTo>
                    <a:pt x="55583" y="80589"/>
                  </a:lnTo>
                  <a:lnTo>
                    <a:pt x="55757" y="81244"/>
                  </a:lnTo>
                  <a:lnTo>
                    <a:pt x="56002" y="81811"/>
                  </a:lnTo>
                  <a:lnTo>
                    <a:pt x="56316" y="82292"/>
                  </a:lnTo>
                  <a:lnTo>
                    <a:pt x="56700" y="82684"/>
                  </a:lnTo>
                  <a:lnTo>
                    <a:pt x="57154" y="82990"/>
                  </a:lnTo>
                  <a:lnTo>
                    <a:pt x="57678" y="83208"/>
                  </a:lnTo>
                  <a:lnTo>
                    <a:pt x="58272" y="83339"/>
                  </a:lnTo>
                  <a:lnTo>
                    <a:pt x="58935" y="83383"/>
                  </a:lnTo>
                  <a:lnTo>
                    <a:pt x="59357" y="83368"/>
                  </a:lnTo>
                  <a:lnTo>
                    <a:pt x="59747" y="83322"/>
                  </a:lnTo>
                  <a:lnTo>
                    <a:pt x="60108" y="83245"/>
                  </a:lnTo>
                  <a:lnTo>
                    <a:pt x="60437" y="83138"/>
                  </a:lnTo>
                  <a:lnTo>
                    <a:pt x="60736" y="83001"/>
                  </a:lnTo>
                  <a:lnTo>
                    <a:pt x="61005" y="82833"/>
                  </a:lnTo>
                  <a:lnTo>
                    <a:pt x="61243" y="82634"/>
                  </a:lnTo>
                  <a:lnTo>
                    <a:pt x="61450" y="82405"/>
                  </a:lnTo>
                  <a:lnTo>
                    <a:pt x="61627" y="82145"/>
                  </a:lnTo>
                  <a:lnTo>
                    <a:pt x="61773" y="81855"/>
                  </a:lnTo>
                  <a:lnTo>
                    <a:pt x="61902" y="81482"/>
                  </a:lnTo>
                  <a:lnTo>
                    <a:pt x="62026" y="80973"/>
                  </a:lnTo>
                  <a:lnTo>
                    <a:pt x="62146" y="80329"/>
                  </a:lnTo>
                  <a:lnTo>
                    <a:pt x="62262" y="79550"/>
                  </a:lnTo>
                  <a:lnTo>
                    <a:pt x="62373" y="78635"/>
                  </a:lnTo>
                  <a:lnTo>
                    <a:pt x="62480" y="77585"/>
                  </a:lnTo>
                  <a:lnTo>
                    <a:pt x="62583" y="76400"/>
                  </a:lnTo>
                  <a:lnTo>
                    <a:pt x="62681" y="75080"/>
                  </a:lnTo>
                  <a:lnTo>
                    <a:pt x="62775" y="73624"/>
                  </a:lnTo>
                  <a:lnTo>
                    <a:pt x="62865" y="72032"/>
                  </a:lnTo>
                  <a:lnTo>
                    <a:pt x="72032" y="74652"/>
                  </a:lnTo>
                  <a:lnTo>
                    <a:pt x="71923" y="76758"/>
                  </a:lnTo>
                  <a:lnTo>
                    <a:pt x="71770" y="78712"/>
                  </a:lnTo>
                  <a:lnTo>
                    <a:pt x="71574" y="80513"/>
                  </a:lnTo>
                  <a:lnTo>
                    <a:pt x="71334" y="82161"/>
                  </a:lnTo>
                  <a:lnTo>
                    <a:pt x="71050" y="83656"/>
                  </a:lnTo>
                  <a:lnTo>
                    <a:pt x="70723" y="84998"/>
                  </a:lnTo>
                  <a:lnTo>
                    <a:pt x="70352" y="86188"/>
                  </a:lnTo>
                  <a:lnTo>
                    <a:pt x="69937" y="87225"/>
                  </a:lnTo>
                  <a:lnTo>
                    <a:pt x="69478" y="88109"/>
                  </a:lnTo>
                  <a:lnTo>
                    <a:pt x="68976" y="88840"/>
                  </a:lnTo>
                  <a:lnTo>
                    <a:pt x="68396" y="89462"/>
                  </a:lnTo>
                  <a:lnTo>
                    <a:pt x="67702" y="90019"/>
                  </a:lnTo>
                  <a:lnTo>
                    <a:pt x="66894" y="90510"/>
                  </a:lnTo>
                  <a:lnTo>
                    <a:pt x="65973" y="90935"/>
                  </a:lnTo>
                  <a:lnTo>
                    <a:pt x="64938" y="91296"/>
                  </a:lnTo>
                  <a:lnTo>
                    <a:pt x="63790" y="91590"/>
                  </a:lnTo>
                  <a:lnTo>
                    <a:pt x="62528" y="91820"/>
                  </a:lnTo>
                  <a:lnTo>
                    <a:pt x="61153" y="91983"/>
                  </a:lnTo>
                  <a:lnTo>
                    <a:pt x="59664" y="92081"/>
                  </a:lnTo>
                  <a:lnTo>
                    <a:pt x="58062" y="92114"/>
                  </a:lnTo>
                  <a:lnTo>
                    <a:pt x="56552" y="92095"/>
                  </a:lnTo>
                  <a:lnTo>
                    <a:pt x="55164" y="92036"/>
                  </a:lnTo>
                  <a:lnTo>
                    <a:pt x="53898" y="91937"/>
                  </a:lnTo>
                  <a:lnTo>
                    <a:pt x="52754" y="91800"/>
                  </a:lnTo>
                  <a:lnTo>
                    <a:pt x="51732" y="91623"/>
                  </a:lnTo>
                  <a:lnTo>
                    <a:pt x="50833" y="91407"/>
                  </a:lnTo>
                  <a:lnTo>
                    <a:pt x="50056" y="91152"/>
                  </a:lnTo>
                  <a:lnTo>
                    <a:pt x="49401" y="90857"/>
                  </a:lnTo>
                  <a:lnTo>
                    <a:pt x="48868" y="90523"/>
                  </a:lnTo>
                  <a:lnTo>
                    <a:pt x="48458" y="90150"/>
                  </a:lnTo>
                  <a:lnTo>
                    <a:pt x="48126" y="89711"/>
                  </a:lnTo>
                  <a:lnTo>
                    <a:pt x="47829" y="89180"/>
                  </a:lnTo>
                  <a:lnTo>
                    <a:pt x="47567" y="88558"/>
                  </a:lnTo>
                  <a:lnTo>
                    <a:pt x="47340" y="87845"/>
                  </a:lnTo>
                  <a:lnTo>
                    <a:pt x="47148" y="87039"/>
                  </a:lnTo>
                  <a:lnTo>
                    <a:pt x="46991" y="86142"/>
                  </a:lnTo>
                  <a:lnTo>
                    <a:pt x="46869" y="85153"/>
                  </a:lnTo>
                  <a:lnTo>
                    <a:pt x="46782" y="84073"/>
                  </a:lnTo>
                  <a:lnTo>
                    <a:pt x="46729" y="82901"/>
                  </a:lnTo>
                  <a:lnTo>
                    <a:pt x="46712" y="81637"/>
                  </a:lnTo>
                  <a:lnTo>
                    <a:pt x="46712" y="8731"/>
                  </a:lnTo>
                  <a:lnTo>
                    <a:pt x="26630" y="8731"/>
                  </a:lnTo>
                  <a:lnTo>
                    <a:pt x="26630" y="39727"/>
                  </a:lnTo>
                  <a:lnTo>
                    <a:pt x="26582" y="43584"/>
                  </a:lnTo>
                  <a:lnTo>
                    <a:pt x="26438" y="47297"/>
                  </a:lnTo>
                  <a:lnTo>
                    <a:pt x="26198" y="50866"/>
                  </a:lnTo>
                  <a:lnTo>
                    <a:pt x="25861" y="54290"/>
                  </a:lnTo>
                  <a:lnTo>
                    <a:pt x="25429" y="57571"/>
                  </a:lnTo>
                  <a:lnTo>
                    <a:pt x="24901" y="60708"/>
                  </a:lnTo>
                  <a:lnTo>
                    <a:pt x="24277" y="63701"/>
                  </a:lnTo>
                  <a:lnTo>
                    <a:pt x="23556" y="66549"/>
                  </a:lnTo>
                  <a:lnTo>
                    <a:pt x="22740" y="69254"/>
                  </a:lnTo>
                  <a:lnTo>
                    <a:pt x="21828" y="71814"/>
                  </a:lnTo>
                  <a:lnTo>
                    <a:pt x="20806" y="74278"/>
                  </a:lnTo>
                  <a:lnTo>
                    <a:pt x="19662" y="76695"/>
                  </a:lnTo>
                  <a:lnTo>
                    <a:pt x="18396" y="79063"/>
                  </a:lnTo>
                  <a:lnTo>
                    <a:pt x="17008" y="81383"/>
                  </a:lnTo>
                  <a:lnTo>
                    <a:pt x="15497" y="83656"/>
                  </a:lnTo>
                  <a:lnTo>
                    <a:pt x="13865" y="85880"/>
                  </a:lnTo>
                  <a:lnTo>
                    <a:pt x="12110" y="88056"/>
                  </a:lnTo>
                  <a:lnTo>
                    <a:pt x="10233" y="90185"/>
                  </a:lnTo>
                  <a:lnTo>
                    <a:pt x="8233" y="92265"/>
                  </a:lnTo>
                  <a:lnTo>
                    <a:pt x="6111" y="94297"/>
                  </a:lnTo>
                  <a:lnTo>
                    <a:pt x="0" y="86875"/>
                  </a:lnTo>
                  <a:lnTo>
                    <a:pt x="3400" y="83531"/>
                  </a:lnTo>
                  <a:lnTo>
                    <a:pt x="6443" y="79786"/>
                  </a:lnTo>
                  <a:lnTo>
                    <a:pt x="9128" y="75638"/>
                  </a:lnTo>
                  <a:lnTo>
                    <a:pt x="11455" y="71089"/>
                  </a:lnTo>
                  <a:lnTo>
                    <a:pt x="13424" y="66139"/>
                  </a:lnTo>
                  <a:lnTo>
                    <a:pt x="15035" y="60786"/>
                  </a:lnTo>
                  <a:lnTo>
                    <a:pt x="16288" y="55033"/>
                  </a:lnTo>
                  <a:lnTo>
                    <a:pt x="17183" y="48877"/>
                  </a:lnTo>
                  <a:lnTo>
                    <a:pt x="17720" y="42320"/>
                  </a:lnTo>
                  <a:lnTo>
                    <a:pt x="17899" y="35361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553983" y="5746230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39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596329" y="5740992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601132" y="5779409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671418" y="5747103"/>
              <a:ext cx="30995" cy="61555"/>
            </a:xfrm>
            <a:custGeom>
              <a:avLst/>
              <a:pathLst>
                <a:path w="30995" h="61555">
                  <a:moveTo>
                    <a:pt x="30995" y="0"/>
                  </a:moveTo>
                  <a:lnTo>
                    <a:pt x="30995" y="61555"/>
                  </a:lnTo>
                  <a:lnTo>
                    <a:pt x="0" y="6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679713" y="5754525"/>
              <a:ext cx="14406" cy="19645"/>
            </a:xfrm>
            <a:custGeom>
              <a:avLst/>
              <a:pathLst>
                <a:path w="14406" h="19645">
                  <a:moveTo>
                    <a:pt x="14406" y="19645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679713" y="5781592"/>
              <a:ext cx="14406" cy="19645"/>
            </a:xfrm>
            <a:custGeom>
              <a:avLst/>
              <a:pathLst>
                <a:path w="14406" h="19645">
                  <a:moveTo>
                    <a:pt x="0" y="0"/>
                  </a:moveTo>
                  <a:lnTo>
                    <a:pt x="0" y="19645"/>
                  </a:lnTo>
                  <a:lnTo>
                    <a:pt x="14406" y="19645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705907" y="5744921"/>
              <a:ext cx="55880" cy="34051"/>
            </a:xfrm>
            <a:custGeom>
              <a:avLst/>
              <a:pathLst>
                <a:path w="55880" h="34051">
                  <a:moveTo>
                    <a:pt x="3929" y="0"/>
                  </a:moveTo>
                  <a:lnTo>
                    <a:pt x="55880" y="0"/>
                  </a:lnTo>
                  <a:lnTo>
                    <a:pt x="55851" y="4610"/>
                  </a:lnTo>
                  <a:lnTo>
                    <a:pt x="55766" y="8836"/>
                  </a:lnTo>
                  <a:lnTo>
                    <a:pt x="55624" y="12677"/>
                  </a:lnTo>
                  <a:lnTo>
                    <a:pt x="55425" y="16135"/>
                  </a:lnTo>
                  <a:lnTo>
                    <a:pt x="55170" y="19208"/>
                  </a:lnTo>
                  <a:lnTo>
                    <a:pt x="54858" y="21897"/>
                  </a:lnTo>
                  <a:lnTo>
                    <a:pt x="54489" y="24203"/>
                  </a:lnTo>
                  <a:lnTo>
                    <a:pt x="54063" y="26123"/>
                  </a:lnTo>
                  <a:lnTo>
                    <a:pt x="53581" y="27660"/>
                  </a:lnTo>
                  <a:lnTo>
                    <a:pt x="53042" y="28813"/>
                  </a:lnTo>
                  <a:lnTo>
                    <a:pt x="52420" y="29725"/>
                  </a:lnTo>
                  <a:lnTo>
                    <a:pt x="51689" y="30541"/>
                  </a:lnTo>
                  <a:lnTo>
                    <a:pt x="50848" y="31262"/>
                  </a:lnTo>
                  <a:lnTo>
                    <a:pt x="49899" y="31886"/>
                  </a:lnTo>
                  <a:lnTo>
                    <a:pt x="48840" y="32414"/>
                  </a:lnTo>
                  <a:lnTo>
                    <a:pt x="47672" y="32846"/>
                  </a:lnTo>
                  <a:lnTo>
                    <a:pt x="46395" y="33183"/>
                  </a:lnTo>
                  <a:lnTo>
                    <a:pt x="45009" y="33423"/>
                  </a:lnTo>
                  <a:lnTo>
                    <a:pt x="43514" y="33567"/>
                  </a:lnTo>
                  <a:lnTo>
                    <a:pt x="41909" y="33615"/>
                  </a:lnTo>
                  <a:lnTo>
                    <a:pt x="41019" y="33610"/>
                  </a:lnTo>
                  <a:lnTo>
                    <a:pt x="40093" y="33597"/>
                  </a:lnTo>
                  <a:lnTo>
                    <a:pt x="39133" y="33576"/>
                  </a:lnTo>
                  <a:lnTo>
                    <a:pt x="38138" y="33545"/>
                  </a:lnTo>
                  <a:lnTo>
                    <a:pt x="37107" y="33506"/>
                  </a:lnTo>
                  <a:lnTo>
                    <a:pt x="36042" y="33458"/>
                  </a:lnTo>
                  <a:lnTo>
                    <a:pt x="34942" y="33401"/>
                  </a:lnTo>
                  <a:lnTo>
                    <a:pt x="33807" y="33335"/>
                  </a:lnTo>
                  <a:lnTo>
                    <a:pt x="32637" y="33261"/>
                  </a:lnTo>
                  <a:lnTo>
                    <a:pt x="31432" y="33178"/>
                  </a:lnTo>
                  <a:lnTo>
                    <a:pt x="29686" y="25320"/>
                  </a:lnTo>
                  <a:lnTo>
                    <a:pt x="30978" y="25486"/>
                  </a:lnTo>
                  <a:lnTo>
                    <a:pt x="32235" y="25634"/>
                  </a:lnTo>
                  <a:lnTo>
                    <a:pt x="33458" y="25765"/>
                  </a:lnTo>
                  <a:lnTo>
                    <a:pt x="34645" y="25879"/>
                  </a:lnTo>
                  <a:lnTo>
                    <a:pt x="35798" y="25975"/>
                  </a:lnTo>
                  <a:lnTo>
                    <a:pt x="36915" y="26054"/>
                  </a:lnTo>
                  <a:lnTo>
                    <a:pt x="37998" y="26115"/>
                  </a:lnTo>
                  <a:lnTo>
                    <a:pt x="39046" y="26158"/>
                  </a:lnTo>
                  <a:lnTo>
                    <a:pt x="40058" y="26185"/>
                  </a:lnTo>
                  <a:lnTo>
                    <a:pt x="41036" y="26193"/>
                  </a:lnTo>
                  <a:lnTo>
                    <a:pt x="41709" y="26163"/>
                  </a:lnTo>
                  <a:lnTo>
                    <a:pt x="42329" y="26071"/>
                  </a:lnTo>
                  <a:lnTo>
                    <a:pt x="42896" y="25918"/>
                  </a:lnTo>
                  <a:lnTo>
                    <a:pt x="43411" y="25704"/>
                  </a:lnTo>
                  <a:lnTo>
                    <a:pt x="43874" y="25429"/>
                  </a:lnTo>
                  <a:lnTo>
                    <a:pt x="44284" y="25093"/>
                  </a:lnTo>
                  <a:lnTo>
                    <a:pt x="44642" y="24696"/>
                  </a:lnTo>
                  <a:lnTo>
                    <a:pt x="44948" y="24237"/>
                  </a:lnTo>
                  <a:lnTo>
                    <a:pt x="45201" y="23718"/>
                  </a:lnTo>
                  <a:lnTo>
                    <a:pt x="45402" y="23137"/>
                  </a:lnTo>
                  <a:lnTo>
                    <a:pt x="45577" y="22434"/>
                  </a:lnTo>
                  <a:lnTo>
                    <a:pt x="45751" y="21548"/>
                  </a:lnTo>
                  <a:lnTo>
                    <a:pt x="45926" y="20479"/>
                  </a:lnTo>
                  <a:lnTo>
                    <a:pt x="46101" y="19226"/>
                  </a:lnTo>
                  <a:lnTo>
                    <a:pt x="46275" y="17789"/>
                  </a:lnTo>
                  <a:lnTo>
                    <a:pt x="46450" y="16170"/>
                  </a:lnTo>
                  <a:lnTo>
                    <a:pt x="46624" y="14367"/>
                  </a:lnTo>
                  <a:lnTo>
                    <a:pt x="46799" y="12380"/>
                  </a:lnTo>
                  <a:lnTo>
                    <a:pt x="46974" y="10211"/>
                  </a:lnTo>
                  <a:lnTo>
                    <a:pt x="47148" y="7858"/>
                  </a:lnTo>
                  <a:lnTo>
                    <a:pt x="25320" y="7858"/>
                  </a:lnTo>
                  <a:lnTo>
                    <a:pt x="24569" y="11420"/>
                  </a:lnTo>
                  <a:lnTo>
                    <a:pt x="23539" y="14773"/>
                  </a:lnTo>
                  <a:lnTo>
                    <a:pt x="22229" y="17916"/>
                  </a:lnTo>
                  <a:lnTo>
                    <a:pt x="20640" y="20850"/>
                  </a:lnTo>
                  <a:lnTo>
                    <a:pt x="18772" y="23574"/>
                  </a:lnTo>
                  <a:lnTo>
                    <a:pt x="16624" y="26088"/>
                  </a:lnTo>
                  <a:lnTo>
                    <a:pt x="14197" y="28394"/>
                  </a:lnTo>
                  <a:lnTo>
                    <a:pt x="11490" y="30489"/>
                  </a:lnTo>
                  <a:lnTo>
                    <a:pt x="8504" y="32375"/>
                  </a:lnTo>
                  <a:lnTo>
                    <a:pt x="5238" y="34051"/>
                  </a:lnTo>
                  <a:lnTo>
                    <a:pt x="0" y="26630"/>
                  </a:lnTo>
                  <a:lnTo>
                    <a:pt x="2680" y="25342"/>
                  </a:lnTo>
                  <a:lnTo>
                    <a:pt x="5133" y="23923"/>
                  </a:lnTo>
                  <a:lnTo>
                    <a:pt x="7360" y="22373"/>
                  </a:lnTo>
                  <a:lnTo>
                    <a:pt x="9359" y="20693"/>
                  </a:lnTo>
                  <a:lnTo>
                    <a:pt x="11132" y="18881"/>
                  </a:lnTo>
                  <a:lnTo>
                    <a:pt x="12677" y="16938"/>
                  </a:lnTo>
                  <a:lnTo>
                    <a:pt x="13996" y="14864"/>
                  </a:lnTo>
                  <a:lnTo>
                    <a:pt x="15087" y="12660"/>
                  </a:lnTo>
                  <a:lnTo>
                    <a:pt x="15951" y="10324"/>
                  </a:lnTo>
                  <a:lnTo>
                    <a:pt x="16589" y="7858"/>
                  </a:lnTo>
                  <a:lnTo>
                    <a:pt x="3929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712018" y="5782028"/>
              <a:ext cx="46712" cy="30122"/>
            </a:xfrm>
            <a:custGeom>
              <a:avLst/>
              <a:pathLst>
                <a:path w="46712" h="30122">
                  <a:moveTo>
                    <a:pt x="0" y="0"/>
                  </a:moveTo>
                  <a:lnTo>
                    <a:pt x="46712" y="0"/>
                  </a:lnTo>
                  <a:lnTo>
                    <a:pt x="46712" y="30122"/>
                  </a:lnTo>
                  <a:lnTo>
                    <a:pt x="0" y="30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720750" y="5789450"/>
              <a:ext cx="29686" cy="15279"/>
            </a:xfrm>
            <a:custGeom>
              <a:avLst/>
              <a:pathLst>
                <a:path w="29686" h="15279">
                  <a:moveTo>
                    <a:pt x="0" y="15279"/>
                  </a:moveTo>
                  <a:lnTo>
                    <a:pt x="29686" y="15279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665743" y="5818700"/>
              <a:ext cx="20518" cy="23137"/>
            </a:xfrm>
            <a:custGeom>
              <a:avLst/>
              <a:pathLst>
                <a:path w="20518" h="23137">
                  <a:moveTo>
                    <a:pt x="12660" y="0"/>
                  </a:moveTo>
                  <a:lnTo>
                    <a:pt x="20518" y="4802"/>
                  </a:lnTo>
                  <a:lnTo>
                    <a:pt x="19208" y="7028"/>
                  </a:lnTo>
                  <a:lnTo>
                    <a:pt x="17899" y="9167"/>
                  </a:lnTo>
                  <a:lnTo>
                    <a:pt x="16589" y="11219"/>
                  </a:lnTo>
                  <a:lnTo>
                    <a:pt x="15279" y="13184"/>
                  </a:lnTo>
                  <a:lnTo>
                    <a:pt x="13969" y="15061"/>
                  </a:lnTo>
                  <a:lnTo>
                    <a:pt x="12660" y="16851"/>
                  </a:lnTo>
                  <a:lnTo>
                    <a:pt x="11350" y="18553"/>
                  </a:lnTo>
                  <a:lnTo>
                    <a:pt x="10040" y="20169"/>
                  </a:lnTo>
                  <a:lnTo>
                    <a:pt x="8731" y="21697"/>
                  </a:lnTo>
                  <a:lnTo>
                    <a:pt x="7421" y="23137"/>
                  </a:lnTo>
                  <a:lnTo>
                    <a:pt x="0" y="16589"/>
                  </a:lnTo>
                  <a:lnTo>
                    <a:pt x="1541" y="15009"/>
                  </a:lnTo>
                  <a:lnTo>
                    <a:pt x="3021" y="13411"/>
                  </a:lnTo>
                  <a:lnTo>
                    <a:pt x="4439" y="11795"/>
                  </a:lnTo>
                  <a:lnTo>
                    <a:pt x="5797" y="10163"/>
                  </a:lnTo>
                  <a:lnTo>
                    <a:pt x="7094" y="8512"/>
                  </a:lnTo>
                  <a:lnTo>
                    <a:pt x="8329" y="6845"/>
                  </a:lnTo>
                  <a:lnTo>
                    <a:pt x="9503" y="5160"/>
                  </a:lnTo>
                  <a:lnTo>
                    <a:pt x="10617" y="3457"/>
                  </a:lnTo>
                  <a:lnTo>
                    <a:pt x="11669" y="1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721186" y="5819136"/>
              <a:ext cx="17025" cy="22264"/>
            </a:xfrm>
            <a:custGeom>
              <a:avLst/>
              <a:pathLst>
                <a:path w="17025" h="22264">
                  <a:moveTo>
                    <a:pt x="7421" y="0"/>
                  </a:moveTo>
                  <a:lnTo>
                    <a:pt x="8539" y="1754"/>
                  </a:lnTo>
                  <a:lnTo>
                    <a:pt x="9621" y="3527"/>
                  </a:lnTo>
                  <a:lnTo>
                    <a:pt x="10669" y="5317"/>
                  </a:lnTo>
                  <a:lnTo>
                    <a:pt x="11682" y="7124"/>
                  </a:lnTo>
                  <a:lnTo>
                    <a:pt x="12660" y="8949"/>
                  </a:lnTo>
                  <a:lnTo>
                    <a:pt x="13603" y="10791"/>
                  </a:lnTo>
                  <a:lnTo>
                    <a:pt x="14511" y="12651"/>
                  </a:lnTo>
                  <a:lnTo>
                    <a:pt x="15384" y="14528"/>
                  </a:lnTo>
                  <a:lnTo>
                    <a:pt x="16222" y="16423"/>
                  </a:lnTo>
                  <a:lnTo>
                    <a:pt x="17025" y="18335"/>
                  </a:lnTo>
                  <a:lnTo>
                    <a:pt x="8294" y="22264"/>
                  </a:lnTo>
                  <a:lnTo>
                    <a:pt x="7583" y="20195"/>
                  </a:lnTo>
                  <a:lnTo>
                    <a:pt x="6845" y="18178"/>
                  </a:lnTo>
                  <a:lnTo>
                    <a:pt x="6081" y="16213"/>
                  </a:lnTo>
                  <a:lnTo>
                    <a:pt x="5291" y="14301"/>
                  </a:lnTo>
                  <a:lnTo>
                    <a:pt x="4474" y="12442"/>
                  </a:lnTo>
                  <a:lnTo>
                    <a:pt x="3632" y="10634"/>
                  </a:lnTo>
                  <a:lnTo>
                    <a:pt x="2763" y="8879"/>
                  </a:lnTo>
                  <a:lnTo>
                    <a:pt x="1868" y="7177"/>
                  </a:lnTo>
                  <a:lnTo>
                    <a:pt x="947" y="552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746507" y="5819573"/>
              <a:ext cx="20518" cy="22264"/>
            </a:xfrm>
            <a:custGeom>
              <a:avLst/>
              <a:pathLst>
                <a:path w="20518" h="22264">
                  <a:moveTo>
                    <a:pt x="7421" y="0"/>
                  </a:moveTo>
                  <a:lnTo>
                    <a:pt x="9045" y="1667"/>
                  </a:lnTo>
                  <a:lnTo>
                    <a:pt x="10599" y="3352"/>
                  </a:lnTo>
                  <a:lnTo>
                    <a:pt x="12084" y="5055"/>
                  </a:lnTo>
                  <a:lnTo>
                    <a:pt x="13498" y="6775"/>
                  </a:lnTo>
                  <a:lnTo>
                    <a:pt x="14843" y="8512"/>
                  </a:lnTo>
                  <a:lnTo>
                    <a:pt x="16117" y="10267"/>
                  </a:lnTo>
                  <a:lnTo>
                    <a:pt x="17322" y="12040"/>
                  </a:lnTo>
                  <a:lnTo>
                    <a:pt x="18457" y="13830"/>
                  </a:lnTo>
                  <a:lnTo>
                    <a:pt x="19523" y="15637"/>
                  </a:lnTo>
                  <a:lnTo>
                    <a:pt x="20518" y="17462"/>
                  </a:lnTo>
                  <a:lnTo>
                    <a:pt x="12223" y="22264"/>
                  </a:lnTo>
                  <a:lnTo>
                    <a:pt x="11237" y="20439"/>
                  </a:lnTo>
                  <a:lnTo>
                    <a:pt x="10198" y="18632"/>
                  </a:lnTo>
                  <a:lnTo>
                    <a:pt x="9106" y="16842"/>
                  </a:lnTo>
                  <a:lnTo>
                    <a:pt x="7962" y="15070"/>
                  </a:lnTo>
                  <a:lnTo>
                    <a:pt x="6766" y="13315"/>
                  </a:lnTo>
                  <a:lnTo>
                    <a:pt x="5518" y="11577"/>
                  </a:lnTo>
                  <a:lnTo>
                    <a:pt x="4217" y="9857"/>
                  </a:lnTo>
                  <a:lnTo>
                    <a:pt x="2863" y="8154"/>
                  </a:lnTo>
                  <a:lnTo>
                    <a:pt x="1458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696302" y="5820446"/>
              <a:ext cx="16152" cy="20954"/>
            </a:xfrm>
            <a:custGeom>
              <a:avLst/>
              <a:pathLst>
                <a:path w="16152" h="20954">
                  <a:moveTo>
                    <a:pt x="8731" y="0"/>
                  </a:moveTo>
                  <a:lnTo>
                    <a:pt x="9827" y="1833"/>
                  </a:lnTo>
                  <a:lnTo>
                    <a:pt x="10844" y="3667"/>
                  </a:lnTo>
                  <a:lnTo>
                    <a:pt x="11782" y="5500"/>
                  </a:lnTo>
                  <a:lnTo>
                    <a:pt x="12642" y="7334"/>
                  </a:lnTo>
                  <a:lnTo>
                    <a:pt x="13424" y="9167"/>
                  </a:lnTo>
                  <a:lnTo>
                    <a:pt x="14127" y="11001"/>
                  </a:lnTo>
                  <a:lnTo>
                    <a:pt x="14751" y="12834"/>
                  </a:lnTo>
                  <a:lnTo>
                    <a:pt x="15297" y="14668"/>
                  </a:lnTo>
                  <a:lnTo>
                    <a:pt x="15764" y="16502"/>
                  </a:lnTo>
                  <a:lnTo>
                    <a:pt x="16152" y="18335"/>
                  </a:lnTo>
                  <a:lnTo>
                    <a:pt x="6548" y="20954"/>
                  </a:lnTo>
                  <a:lnTo>
                    <a:pt x="6247" y="18964"/>
                  </a:lnTo>
                  <a:lnTo>
                    <a:pt x="5867" y="17008"/>
                  </a:lnTo>
                  <a:lnTo>
                    <a:pt x="5409" y="15087"/>
                  </a:lnTo>
                  <a:lnTo>
                    <a:pt x="4872" y="13201"/>
                  </a:lnTo>
                  <a:lnTo>
                    <a:pt x="4256" y="11350"/>
                  </a:lnTo>
                  <a:lnTo>
                    <a:pt x="3562" y="9534"/>
                  </a:lnTo>
                  <a:lnTo>
                    <a:pt x="2789" y="7753"/>
                  </a:lnTo>
                  <a:lnTo>
                    <a:pt x="1938" y="6007"/>
                  </a:lnTo>
                  <a:lnTo>
                    <a:pt x="1008" y="4295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785797" y="5740992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777503" y="5773297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4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815047" y="5740992"/>
              <a:ext cx="63738" cy="100409"/>
            </a:xfrm>
            <a:custGeom>
              <a:avLst/>
              <a:pathLst>
                <a:path w="63738" h="100409">
                  <a:moveTo>
                    <a:pt x="0" y="19208"/>
                  </a:moveTo>
                  <a:lnTo>
                    <a:pt x="30559" y="19208"/>
                  </a:lnTo>
                  <a:lnTo>
                    <a:pt x="30476" y="17366"/>
                  </a:lnTo>
                  <a:lnTo>
                    <a:pt x="30402" y="15506"/>
                  </a:lnTo>
                  <a:lnTo>
                    <a:pt x="30336" y="13629"/>
                  </a:lnTo>
                  <a:lnTo>
                    <a:pt x="30279" y="11734"/>
                  </a:lnTo>
                  <a:lnTo>
                    <a:pt x="30231" y="9822"/>
                  </a:lnTo>
                  <a:lnTo>
                    <a:pt x="30192" y="7893"/>
                  </a:lnTo>
                  <a:lnTo>
                    <a:pt x="30162" y="5945"/>
                  </a:lnTo>
                  <a:lnTo>
                    <a:pt x="30140" y="3981"/>
                  </a:lnTo>
                  <a:lnTo>
                    <a:pt x="30127" y="1999"/>
                  </a:lnTo>
                  <a:lnTo>
                    <a:pt x="30122" y="0"/>
                  </a:lnTo>
                  <a:lnTo>
                    <a:pt x="38854" y="0"/>
                  </a:lnTo>
                  <a:lnTo>
                    <a:pt x="38858" y="2078"/>
                  </a:lnTo>
                  <a:lnTo>
                    <a:pt x="38871" y="4121"/>
                  </a:lnTo>
                  <a:lnTo>
                    <a:pt x="38893" y="6129"/>
                  </a:lnTo>
                  <a:lnTo>
                    <a:pt x="38923" y="8102"/>
                  </a:lnTo>
                  <a:lnTo>
                    <a:pt x="38963" y="10040"/>
                  </a:lnTo>
                  <a:lnTo>
                    <a:pt x="39011" y="11944"/>
                  </a:lnTo>
                  <a:lnTo>
                    <a:pt x="39067" y="13812"/>
                  </a:lnTo>
                  <a:lnTo>
                    <a:pt x="39133" y="15646"/>
                  </a:lnTo>
                  <a:lnTo>
                    <a:pt x="39207" y="17445"/>
                  </a:lnTo>
                  <a:lnTo>
                    <a:pt x="39290" y="19208"/>
                  </a:lnTo>
                  <a:lnTo>
                    <a:pt x="62865" y="19208"/>
                  </a:lnTo>
                  <a:lnTo>
                    <a:pt x="62865" y="27503"/>
                  </a:lnTo>
                  <a:lnTo>
                    <a:pt x="39727" y="27503"/>
                  </a:lnTo>
                  <a:lnTo>
                    <a:pt x="39949" y="33667"/>
                  </a:lnTo>
                  <a:lnTo>
                    <a:pt x="40268" y="39587"/>
                  </a:lnTo>
                  <a:lnTo>
                    <a:pt x="40683" y="45262"/>
                  </a:lnTo>
                  <a:lnTo>
                    <a:pt x="41194" y="50693"/>
                  </a:lnTo>
                  <a:lnTo>
                    <a:pt x="41800" y="55880"/>
                  </a:lnTo>
                  <a:lnTo>
                    <a:pt x="42503" y="60821"/>
                  </a:lnTo>
                  <a:lnTo>
                    <a:pt x="43302" y="65519"/>
                  </a:lnTo>
                  <a:lnTo>
                    <a:pt x="44197" y="69972"/>
                  </a:lnTo>
                  <a:lnTo>
                    <a:pt x="45188" y="74180"/>
                  </a:lnTo>
                  <a:lnTo>
                    <a:pt x="46275" y="78144"/>
                  </a:lnTo>
                  <a:lnTo>
                    <a:pt x="46873" y="80467"/>
                  </a:lnTo>
                  <a:lnTo>
                    <a:pt x="47445" y="82545"/>
                  </a:lnTo>
                  <a:lnTo>
                    <a:pt x="47991" y="84378"/>
                  </a:lnTo>
                  <a:lnTo>
                    <a:pt x="48510" y="85967"/>
                  </a:lnTo>
                  <a:lnTo>
                    <a:pt x="49004" y="87312"/>
                  </a:lnTo>
                  <a:lnTo>
                    <a:pt x="49471" y="88412"/>
                  </a:lnTo>
                  <a:lnTo>
                    <a:pt x="49912" y="89268"/>
                  </a:lnTo>
                  <a:lnTo>
                    <a:pt x="50326" y="89879"/>
                  </a:lnTo>
                  <a:lnTo>
                    <a:pt x="50715" y="90246"/>
                  </a:lnTo>
                  <a:lnTo>
                    <a:pt x="51077" y="90368"/>
                  </a:lnTo>
                  <a:lnTo>
                    <a:pt x="51418" y="90322"/>
                  </a:lnTo>
                  <a:lnTo>
                    <a:pt x="51741" y="90185"/>
                  </a:lnTo>
                  <a:lnTo>
                    <a:pt x="52046" y="89955"/>
                  </a:lnTo>
                  <a:lnTo>
                    <a:pt x="52335" y="89635"/>
                  </a:lnTo>
                  <a:lnTo>
                    <a:pt x="52605" y="89222"/>
                  </a:lnTo>
                  <a:lnTo>
                    <a:pt x="52858" y="88718"/>
                  </a:lnTo>
                  <a:lnTo>
                    <a:pt x="53094" y="88122"/>
                  </a:lnTo>
                  <a:lnTo>
                    <a:pt x="53313" y="87434"/>
                  </a:lnTo>
                  <a:lnTo>
                    <a:pt x="53513" y="86655"/>
                  </a:lnTo>
                  <a:lnTo>
                    <a:pt x="53697" y="85784"/>
                  </a:lnTo>
                  <a:lnTo>
                    <a:pt x="53863" y="84821"/>
                  </a:lnTo>
                  <a:lnTo>
                    <a:pt x="54011" y="83767"/>
                  </a:lnTo>
                  <a:lnTo>
                    <a:pt x="54142" y="82621"/>
                  </a:lnTo>
                  <a:lnTo>
                    <a:pt x="54255" y="81383"/>
                  </a:lnTo>
                  <a:lnTo>
                    <a:pt x="54352" y="80054"/>
                  </a:lnTo>
                  <a:lnTo>
                    <a:pt x="54430" y="78633"/>
                  </a:lnTo>
                  <a:lnTo>
                    <a:pt x="54491" y="77120"/>
                  </a:lnTo>
                  <a:lnTo>
                    <a:pt x="54535" y="75516"/>
                  </a:lnTo>
                  <a:lnTo>
                    <a:pt x="54561" y="73820"/>
                  </a:lnTo>
                  <a:lnTo>
                    <a:pt x="54570" y="72032"/>
                  </a:lnTo>
                  <a:lnTo>
                    <a:pt x="63738" y="75088"/>
                  </a:lnTo>
                  <a:lnTo>
                    <a:pt x="63460" y="78042"/>
                  </a:lnTo>
                  <a:lnTo>
                    <a:pt x="63153" y="80790"/>
                  </a:lnTo>
                  <a:lnTo>
                    <a:pt x="62814" y="83333"/>
                  </a:lnTo>
                  <a:lnTo>
                    <a:pt x="62445" y="85671"/>
                  </a:lnTo>
                  <a:lnTo>
                    <a:pt x="62046" y="87803"/>
                  </a:lnTo>
                  <a:lnTo>
                    <a:pt x="61616" y="89731"/>
                  </a:lnTo>
                  <a:lnTo>
                    <a:pt x="61155" y="91453"/>
                  </a:lnTo>
                  <a:lnTo>
                    <a:pt x="60664" y="92970"/>
                  </a:lnTo>
                  <a:lnTo>
                    <a:pt x="60143" y="94282"/>
                  </a:lnTo>
                  <a:lnTo>
                    <a:pt x="59590" y="95388"/>
                  </a:lnTo>
                  <a:lnTo>
                    <a:pt x="59003" y="96342"/>
                  </a:lnTo>
                  <a:lnTo>
                    <a:pt x="58377" y="97196"/>
                  </a:lnTo>
                  <a:lnTo>
                    <a:pt x="57711" y="97949"/>
                  </a:lnTo>
                  <a:lnTo>
                    <a:pt x="57006" y="98602"/>
                  </a:lnTo>
                  <a:lnTo>
                    <a:pt x="56261" y="99154"/>
                  </a:lnTo>
                  <a:lnTo>
                    <a:pt x="55478" y="99606"/>
                  </a:lnTo>
                  <a:lnTo>
                    <a:pt x="54655" y="99957"/>
                  </a:lnTo>
                  <a:lnTo>
                    <a:pt x="53793" y="100208"/>
                  </a:lnTo>
                  <a:lnTo>
                    <a:pt x="52891" y="100359"/>
                  </a:lnTo>
                  <a:lnTo>
                    <a:pt x="51950" y="100409"/>
                  </a:lnTo>
                  <a:lnTo>
                    <a:pt x="50663" y="100291"/>
                  </a:lnTo>
                  <a:lnTo>
                    <a:pt x="49418" y="99937"/>
                  </a:lnTo>
                  <a:lnTo>
                    <a:pt x="48218" y="99348"/>
                  </a:lnTo>
                  <a:lnTo>
                    <a:pt x="47061" y="98523"/>
                  </a:lnTo>
                  <a:lnTo>
                    <a:pt x="45948" y="97462"/>
                  </a:lnTo>
                  <a:lnTo>
                    <a:pt x="44878" y="96165"/>
                  </a:lnTo>
                  <a:lnTo>
                    <a:pt x="43852" y="94633"/>
                  </a:lnTo>
                  <a:lnTo>
                    <a:pt x="42870" y="92865"/>
                  </a:lnTo>
                  <a:lnTo>
                    <a:pt x="41931" y="90861"/>
                  </a:lnTo>
                  <a:lnTo>
                    <a:pt x="41036" y="88622"/>
                  </a:lnTo>
                  <a:lnTo>
                    <a:pt x="39522" y="84317"/>
                  </a:lnTo>
                  <a:lnTo>
                    <a:pt x="38120" y="79611"/>
                  </a:lnTo>
                  <a:lnTo>
                    <a:pt x="36832" y="74503"/>
                  </a:lnTo>
                  <a:lnTo>
                    <a:pt x="35658" y="68994"/>
                  </a:lnTo>
                  <a:lnTo>
                    <a:pt x="34597" y="63083"/>
                  </a:lnTo>
                  <a:lnTo>
                    <a:pt x="33650" y="56770"/>
                  </a:lnTo>
                  <a:lnTo>
                    <a:pt x="32816" y="50056"/>
                  </a:lnTo>
                  <a:lnTo>
                    <a:pt x="32096" y="42940"/>
                  </a:lnTo>
                  <a:lnTo>
                    <a:pt x="31489" y="35422"/>
                  </a:lnTo>
                  <a:lnTo>
                    <a:pt x="30995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858267" y="5741428"/>
              <a:ext cx="14843" cy="16152"/>
            </a:xfrm>
            <a:custGeom>
              <a:avLst/>
              <a:pathLst>
                <a:path w="14843" h="16152">
                  <a:moveTo>
                    <a:pt x="6984" y="0"/>
                  </a:moveTo>
                  <a:lnTo>
                    <a:pt x="7927" y="1139"/>
                  </a:lnTo>
                  <a:lnTo>
                    <a:pt x="8836" y="2287"/>
                  </a:lnTo>
                  <a:lnTo>
                    <a:pt x="9709" y="3444"/>
                  </a:lnTo>
                  <a:lnTo>
                    <a:pt x="10547" y="4610"/>
                  </a:lnTo>
                  <a:lnTo>
                    <a:pt x="11350" y="5784"/>
                  </a:lnTo>
                  <a:lnTo>
                    <a:pt x="12118" y="6967"/>
                  </a:lnTo>
                  <a:lnTo>
                    <a:pt x="12852" y="8159"/>
                  </a:lnTo>
                  <a:lnTo>
                    <a:pt x="13550" y="9359"/>
                  </a:lnTo>
                  <a:lnTo>
                    <a:pt x="14214" y="10569"/>
                  </a:lnTo>
                  <a:lnTo>
                    <a:pt x="14843" y="11787"/>
                  </a:lnTo>
                  <a:lnTo>
                    <a:pt x="7421" y="16152"/>
                  </a:lnTo>
                  <a:lnTo>
                    <a:pt x="6875" y="14934"/>
                  </a:lnTo>
                  <a:lnTo>
                    <a:pt x="6286" y="13725"/>
                  </a:lnTo>
                  <a:lnTo>
                    <a:pt x="5653" y="12524"/>
                  </a:lnTo>
                  <a:lnTo>
                    <a:pt x="4976" y="11333"/>
                  </a:lnTo>
                  <a:lnTo>
                    <a:pt x="4256" y="10150"/>
                  </a:lnTo>
                  <a:lnTo>
                    <a:pt x="3492" y="8975"/>
                  </a:lnTo>
                  <a:lnTo>
                    <a:pt x="2684" y="7810"/>
                  </a:lnTo>
                  <a:lnTo>
                    <a:pt x="1833" y="6653"/>
                  </a:lnTo>
                  <a:lnTo>
                    <a:pt x="93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811555" y="5784648"/>
              <a:ext cx="36671" cy="49768"/>
            </a:xfrm>
            <a:custGeom>
              <a:avLst/>
              <a:pathLst>
                <a:path w="36671" h="49768">
                  <a:moveTo>
                    <a:pt x="3492" y="0"/>
                  </a:moveTo>
                  <a:lnTo>
                    <a:pt x="31869" y="0"/>
                  </a:lnTo>
                  <a:lnTo>
                    <a:pt x="31869" y="7421"/>
                  </a:lnTo>
                  <a:lnTo>
                    <a:pt x="21828" y="7421"/>
                  </a:lnTo>
                  <a:lnTo>
                    <a:pt x="21828" y="36234"/>
                  </a:lnTo>
                  <a:lnTo>
                    <a:pt x="23299" y="35798"/>
                  </a:lnTo>
                  <a:lnTo>
                    <a:pt x="24744" y="35361"/>
                  </a:lnTo>
                  <a:lnTo>
                    <a:pt x="26163" y="34925"/>
                  </a:lnTo>
                  <a:lnTo>
                    <a:pt x="27555" y="34488"/>
                  </a:lnTo>
                  <a:lnTo>
                    <a:pt x="28922" y="34051"/>
                  </a:lnTo>
                  <a:lnTo>
                    <a:pt x="30262" y="33615"/>
                  </a:lnTo>
                  <a:lnTo>
                    <a:pt x="31576" y="33178"/>
                  </a:lnTo>
                  <a:lnTo>
                    <a:pt x="32864" y="32742"/>
                  </a:lnTo>
                  <a:lnTo>
                    <a:pt x="34126" y="32305"/>
                  </a:lnTo>
                  <a:lnTo>
                    <a:pt x="35361" y="31869"/>
                  </a:lnTo>
                  <a:lnTo>
                    <a:pt x="36671" y="39727"/>
                  </a:lnTo>
                  <a:lnTo>
                    <a:pt x="33493" y="40927"/>
                  </a:lnTo>
                  <a:lnTo>
                    <a:pt x="30245" y="42084"/>
                  </a:lnTo>
                  <a:lnTo>
                    <a:pt x="26927" y="43197"/>
                  </a:lnTo>
                  <a:lnTo>
                    <a:pt x="23539" y="44267"/>
                  </a:lnTo>
                  <a:lnTo>
                    <a:pt x="20081" y="45293"/>
                  </a:lnTo>
                  <a:lnTo>
                    <a:pt x="16554" y="46275"/>
                  </a:lnTo>
                  <a:lnTo>
                    <a:pt x="12957" y="47214"/>
                  </a:lnTo>
                  <a:lnTo>
                    <a:pt x="9290" y="48109"/>
                  </a:lnTo>
                  <a:lnTo>
                    <a:pt x="5553" y="48960"/>
                  </a:lnTo>
                  <a:lnTo>
                    <a:pt x="1746" y="49768"/>
                  </a:lnTo>
                  <a:lnTo>
                    <a:pt x="0" y="41473"/>
                  </a:lnTo>
                  <a:lnTo>
                    <a:pt x="1392" y="41128"/>
                  </a:lnTo>
                  <a:lnTo>
                    <a:pt x="2776" y="40792"/>
                  </a:lnTo>
                  <a:lnTo>
                    <a:pt x="4151" y="40464"/>
                  </a:lnTo>
                  <a:lnTo>
                    <a:pt x="5518" y="40146"/>
                  </a:lnTo>
                  <a:lnTo>
                    <a:pt x="6875" y="39836"/>
                  </a:lnTo>
                  <a:lnTo>
                    <a:pt x="8224" y="39535"/>
                  </a:lnTo>
                  <a:lnTo>
                    <a:pt x="9565" y="39242"/>
                  </a:lnTo>
                  <a:lnTo>
                    <a:pt x="10896" y="38958"/>
                  </a:lnTo>
                  <a:lnTo>
                    <a:pt x="12219" y="38683"/>
                  </a:lnTo>
                  <a:lnTo>
                    <a:pt x="13533" y="38417"/>
                  </a:lnTo>
                  <a:lnTo>
                    <a:pt x="1353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6891882" y="5744484"/>
              <a:ext cx="37544" cy="96480"/>
            </a:xfrm>
            <a:custGeom>
              <a:avLst/>
              <a:pathLst>
                <a:path w="37544" h="96480">
                  <a:moveTo>
                    <a:pt x="0" y="0"/>
                  </a:moveTo>
                  <a:lnTo>
                    <a:pt x="33178" y="0"/>
                  </a:lnTo>
                  <a:lnTo>
                    <a:pt x="30122" y="45839"/>
                  </a:lnTo>
                  <a:lnTo>
                    <a:pt x="37544" y="45839"/>
                  </a:lnTo>
                  <a:lnTo>
                    <a:pt x="37260" y="52714"/>
                  </a:lnTo>
                  <a:lnTo>
                    <a:pt x="36933" y="59023"/>
                  </a:lnTo>
                  <a:lnTo>
                    <a:pt x="36562" y="64764"/>
                  </a:lnTo>
                  <a:lnTo>
                    <a:pt x="36147" y="69937"/>
                  </a:lnTo>
                  <a:lnTo>
                    <a:pt x="35688" y="74543"/>
                  </a:lnTo>
                  <a:lnTo>
                    <a:pt x="35186" y="78581"/>
                  </a:lnTo>
                  <a:lnTo>
                    <a:pt x="34641" y="82051"/>
                  </a:lnTo>
                  <a:lnTo>
                    <a:pt x="34051" y="84955"/>
                  </a:lnTo>
                  <a:lnTo>
                    <a:pt x="33418" y="87290"/>
                  </a:lnTo>
                  <a:lnTo>
                    <a:pt x="32742" y="89058"/>
                  </a:lnTo>
                  <a:lnTo>
                    <a:pt x="32000" y="90468"/>
                  </a:lnTo>
                  <a:lnTo>
                    <a:pt x="31170" y="91730"/>
                  </a:lnTo>
                  <a:lnTo>
                    <a:pt x="30253" y="92843"/>
                  </a:lnTo>
                  <a:lnTo>
                    <a:pt x="29249" y="93808"/>
                  </a:lnTo>
                  <a:lnTo>
                    <a:pt x="28158" y="94624"/>
                  </a:lnTo>
                  <a:lnTo>
                    <a:pt x="26979" y="95292"/>
                  </a:lnTo>
                  <a:lnTo>
                    <a:pt x="25713" y="95812"/>
                  </a:lnTo>
                  <a:lnTo>
                    <a:pt x="24360" y="96183"/>
                  </a:lnTo>
                  <a:lnTo>
                    <a:pt x="22919" y="96406"/>
                  </a:lnTo>
                  <a:lnTo>
                    <a:pt x="21391" y="96480"/>
                  </a:lnTo>
                  <a:lnTo>
                    <a:pt x="14843" y="96480"/>
                  </a:lnTo>
                  <a:lnTo>
                    <a:pt x="13096" y="88185"/>
                  </a:lnTo>
                  <a:lnTo>
                    <a:pt x="14930" y="88176"/>
                  </a:lnTo>
                  <a:lnTo>
                    <a:pt x="16589" y="88150"/>
                  </a:lnTo>
                  <a:lnTo>
                    <a:pt x="18073" y="88107"/>
                  </a:lnTo>
                  <a:lnTo>
                    <a:pt x="19383" y="88045"/>
                  </a:lnTo>
                  <a:lnTo>
                    <a:pt x="20518" y="87967"/>
                  </a:lnTo>
                  <a:lnTo>
                    <a:pt x="21478" y="87871"/>
                  </a:lnTo>
                  <a:lnTo>
                    <a:pt x="22264" y="87757"/>
                  </a:lnTo>
                  <a:lnTo>
                    <a:pt x="22875" y="87626"/>
                  </a:lnTo>
                  <a:lnTo>
                    <a:pt x="23312" y="87478"/>
                  </a:lnTo>
                  <a:lnTo>
                    <a:pt x="23574" y="87312"/>
                  </a:lnTo>
                  <a:lnTo>
                    <a:pt x="23914" y="86923"/>
                  </a:lnTo>
                  <a:lnTo>
                    <a:pt x="24237" y="86456"/>
                  </a:lnTo>
                  <a:lnTo>
                    <a:pt x="24543" y="85911"/>
                  </a:lnTo>
                  <a:lnTo>
                    <a:pt x="24831" y="85286"/>
                  </a:lnTo>
                  <a:lnTo>
                    <a:pt x="25102" y="84583"/>
                  </a:lnTo>
                  <a:lnTo>
                    <a:pt x="25355" y="83802"/>
                  </a:lnTo>
                  <a:lnTo>
                    <a:pt x="25591" y="82942"/>
                  </a:lnTo>
                  <a:lnTo>
                    <a:pt x="25809" y="82003"/>
                  </a:lnTo>
                  <a:lnTo>
                    <a:pt x="26010" y="80986"/>
                  </a:lnTo>
                  <a:lnTo>
                    <a:pt x="26193" y="79890"/>
                  </a:lnTo>
                  <a:lnTo>
                    <a:pt x="26446" y="78135"/>
                  </a:lnTo>
                  <a:lnTo>
                    <a:pt x="26682" y="76188"/>
                  </a:lnTo>
                  <a:lnTo>
                    <a:pt x="26900" y="74049"/>
                  </a:lnTo>
                  <a:lnTo>
                    <a:pt x="27101" y="71718"/>
                  </a:lnTo>
                  <a:lnTo>
                    <a:pt x="27285" y="69195"/>
                  </a:lnTo>
                  <a:lnTo>
                    <a:pt x="27451" y="66479"/>
                  </a:lnTo>
                  <a:lnTo>
                    <a:pt x="27599" y="63572"/>
                  </a:lnTo>
                  <a:lnTo>
                    <a:pt x="27730" y="60472"/>
                  </a:lnTo>
                  <a:lnTo>
                    <a:pt x="27843" y="57180"/>
                  </a:lnTo>
                  <a:lnTo>
                    <a:pt x="27940" y="53697"/>
                  </a:lnTo>
                  <a:lnTo>
                    <a:pt x="1309" y="53697"/>
                  </a:lnTo>
                  <a:lnTo>
                    <a:pt x="4802" y="14406"/>
                  </a:lnTo>
                  <a:lnTo>
                    <a:pt x="12660" y="15716"/>
                  </a:lnTo>
                  <a:lnTo>
                    <a:pt x="10477" y="45839"/>
                  </a:lnTo>
                  <a:lnTo>
                    <a:pt x="21828" y="45839"/>
                  </a:lnTo>
                  <a:lnTo>
                    <a:pt x="24884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6890572" y="5806476"/>
              <a:ext cx="22701" cy="19208"/>
            </a:xfrm>
            <a:custGeom>
              <a:avLst/>
              <a:pathLst>
                <a:path w="22701" h="19208">
                  <a:moveTo>
                    <a:pt x="20954" y="0"/>
                  </a:moveTo>
                  <a:lnTo>
                    <a:pt x="22701" y="7858"/>
                  </a:lnTo>
                  <a:lnTo>
                    <a:pt x="20933" y="9150"/>
                  </a:lnTo>
                  <a:lnTo>
                    <a:pt x="19121" y="10407"/>
                  </a:lnTo>
                  <a:lnTo>
                    <a:pt x="17266" y="11630"/>
                  </a:lnTo>
                  <a:lnTo>
                    <a:pt x="15367" y="12817"/>
                  </a:lnTo>
                  <a:lnTo>
                    <a:pt x="13424" y="13970"/>
                  </a:lnTo>
                  <a:lnTo>
                    <a:pt x="11437" y="15087"/>
                  </a:lnTo>
                  <a:lnTo>
                    <a:pt x="9407" y="16170"/>
                  </a:lnTo>
                  <a:lnTo>
                    <a:pt x="7334" y="17218"/>
                  </a:lnTo>
                  <a:lnTo>
                    <a:pt x="5216" y="18230"/>
                  </a:lnTo>
                  <a:lnTo>
                    <a:pt x="3055" y="19208"/>
                  </a:lnTo>
                  <a:lnTo>
                    <a:pt x="0" y="10477"/>
                  </a:lnTo>
                  <a:lnTo>
                    <a:pt x="2252" y="9586"/>
                  </a:lnTo>
                  <a:lnTo>
                    <a:pt x="4470" y="8661"/>
                  </a:lnTo>
                  <a:lnTo>
                    <a:pt x="6653" y="7700"/>
                  </a:lnTo>
                  <a:lnTo>
                    <a:pt x="8801" y="6705"/>
                  </a:lnTo>
                  <a:lnTo>
                    <a:pt x="10914" y="5675"/>
                  </a:lnTo>
                  <a:lnTo>
                    <a:pt x="12992" y="4610"/>
                  </a:lnTo>
                  <a:lnTo>
                    <a:pt x="15035" y="3509"/>
                  </a:lnTo>
                  <a:lnTo>
                    <a:pt x="17043" y="2374"/>
                  </a:lnTo>
                  <a:lnTo>
                    <a:pt x="19016" y="1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6927244" y="5742301"/>
              <a:ext cx="61991" cy="43219"/>
            </a:xfrm>
            <a:custGeom>
              <a:avLst/>
              <a:pathLst>
                <a:path w="61991" h="43219">
                  <a:moveTo>
                    <a:pt x="27940" y="0"/>
                  </a:moveTo>
                  <a:lnTo>
                    <a:pt x="36671" y="2619"/>
                  </a:lnTo>
                  <a:lnTo>
                    <a:pt x="36492" y="3055"/>
                  </a:lnTo>
                  <a:lnTo>
                    <a:pt x="36304" y="3492"/>
                  </a:lnTo>
                  <a:lnTo>
                    <a:pt x="36108" y="3929"/>
                  </a:lnTo>
                  <a:lnTo>
                    <a:pt x="35902" y="4365"/>
                  </a:lnTo>
                  <a:lnTo>
                    <a:pt x="35688" y="4802"/>
                  </a:lnTo>
                  <a:lnTo>
                    <a:pt x="35466" y="5238"/>
                  </a:lnTo>
                  <a:lnTo>
                    <a:pt x="35234" y="5675"/>
                  </a:lnTo>
                  <a:lnTo>
                    <a:pt x="34994" y="6111"/>
                  </a:lnTo>
                  <a:lnTo>
                    <a:pt x="34746" y="6548"/>
                  </a:lnTo>
                  <a:lnTo>
                    <a:pt x="34488" y="6985"/>
                  </a:lnTo>
                  <a:lnTo>
                    <a:pt x="37120" y="10394"/>
                  </a:lnTo>
                  <a:lnTo>
                    <a:pt x="39779" y="13638"/>
                  </a:lnTo>
                  <a:lnTo>
                    <a:pt x="42464" y="16715"/>
                  </a:lnTo>
                  <a:lnTo>
                    <a:pt x="45175" y="19627"/>
                  </a:lnTo>
                  <a:lnTo>
                    <a:pt x="47912" y="22373"/>
                  </a:lnTo>
                  <a:lnTo>
                    <a:pt x="50676" y="24953"/>
                  </a:lnTo>
                  <a:lnTo>
                    <a:pt x="53465" y="27368"/>
                  </a:lnTo>
                  <a:lnTo>
                    <a:pt x="56281" y="29616"/>
                  </a:lnTo>
                  <a:lnTo>
                    <a:pt x="59123" y="31698"/>
                  </a:lnTo>
                  <a:lnTo>
                    <a:pt x="61991" y="33615"/>
                  </a:lnTo>
                  <a:lnTo>
                    <a:pt x="57189" y="42346"/>
                  </a:lnTo>
                  <a:lnTo>
                    <a:pt x="56408" y="41818"/>
                  </a:lnTo>
                  <a:lnTo>
                    <a:pt x="55635" y="41281"/>
                  </a:lnTo>
                  <a:lnTo>
                    <a:pt x="54871" y="40735"/>
                  </a:lnTo>
                  <a:lnTo>
                    <a:pt x="54116" y="40181"/>
                  </a:lnTo>
                  <a:lnTo>
                    <a:pt x="53369" y="39618"/>
                  </a:lnTo>
                  <a:lnTo>
                    <a:pt x="52631" y="39046"/>
                  </a:lnTo>
                  <a:lnTo>
                    <a:pt x="51902" y="38465"/>
                  </a:lnTo>
                  <a:lnTo>
                    <a:pt x="51182" y="37876"/>
                  </a:lnTo>
                  <a:lnTo>
                    <a:pt x="50470" y="37278"/>
                  </a:lnTo>
                  <a:lnTo>
                    <a:pt x="49768" y="36671"/>
                  </a:lnTo>
                  <a:lnTo>
                    <a:pt x="49768" y="43219"/>
                  </a:lnTo>
                  <a:lnTo>
                    <a:pt x="11787" y="43219"/>
                  </a:lnTo>
                  <a:lnTo>
                    <a:pt x="11787" y="37544"/>
                  </a:lnTo>
                  <a:lnTo>
                    <a:pt x="11093" y="38068"/>
                  </a:lnTo>
                  <a:lnTo>
                    <a:pt x="10407" y="38592"/>
                  </a:lnTo>
                  <a:lnTo>
                    <a:pt x="9730" y="39116"/>
                  </a:lnTo>
                  <a:lnTo>
                    <a:pt x="9063" y="39639"/>
                  </a:lnTo>
                  <a:lnTo>
                    <a:pt x="8403" y="40163"/>
                  </a:lnTo>
                  <a:lnTo>
                    <a:pt x="7753" y="40687"/>
                  </a:lnTo>
                  <a:lnTo>
                    <a:pt x="7111" y="41211"/>
                  </a:lnTo>
                  <a:lnTo>
                    <a:pt x="6478" y="41735"/>
                  </a:lnTo>
                  <a:lnTo>
                    <a:pt x="5854" y="42259"/>
                  </a:lnTo>
                  <a:lnTo>
                    <a:pt x="5238" y="42783"/>
                  </a:lnTo>
                  <a:lnTo>
                    <a:pt x="0" y="34925"/>
                  </a:lnTo>
                  <a:lnTo>
                    <a:pt x="3736" y="31589"/>
                  </a:lnTo>
                  <a:lnTo>
                    <a:pt x="7264" y="28219"/>
                  </a:lnTo>
                  <a:lnTo>
                    <a:pt x="10582" y="24814"/>
                  </a:lnTo>
                  <a:lnTo>
                    <a:pt x="13690" y="21374"/>
                  </a:lnTo>
                  <a:lnTo>
                    <a:pt x="16589" y="17899"/>
                  </a:lnTo>
                  <a:lnTo>
                    <a:pt x="19278" y="14389"/>
                  </a:lnTo>
                  <a:lnTo>
                    <a:pt x="21758" y="10844"/>
                  </a:lnTo>
                  <a:lnTo>
                    <a:pt x="24028" y="7264"/>
                  </a:lnTo>
                  <a:lnTo>
                    <a:pt x="26088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6941214" y="5756708"/>
              <a:ext cx="34488" cy="20955"/>
            </a:xfrm>
            <a:custGeom>
              <a:avLst/>
              <a:pathLst>
                <a:path w="34488" h="20955">
                  <a:moveTo>
                    <a:pt x="0" y="20955"/>
                  </a:moveTo>
                  <a:lnTo>
                    <a:pt x="34488" y="20955"/>
                  </a:lnTo>
                  <a:lnTo>
                    <a:pt x="32733" y="19330"/>
                  </a:lnTo>
                  <a:lnTo>
                    <a:pt x="30961" y="17602"/>
                  </a:lnTo>
                  <a:lnTo>
                    <a:pt x="29171" y="15768"/>
                  </a:lnTo>
                  <a:lnTo>
                    <a:pt x="27363" y="13830"/>
                  </a:lnTo>
                  <a:lnTo>
                    <a:pt x="25538" y="11787"/>
                  </a:lnTo>
                  <a:lnTo>
                    <a:pt x="23696" y="9639"/>
                  </a:lnTo>
                  <a:lnTo>
                    <a:pt x="21836" y="7386"/>
                  </a:lnTo>
                  <a:lnTo>
                    <a:pt x="19959" y="5029"/>
                  </a:lnTo>
                  <a:lnTo>
                    <a:pt x="18064" y="2566"/>
                  </a:lnTo>
                  <a:lnTo>
                    <a:pt x="16152" y="0"/>
                  </a:lnTo>
                  <a:lnTo>
                    <a:pt x="14576" y="2488"/>
                  </a:lnTo>
                  <a:lnTo>
                    <a:pt x="12992" y="4889"/>
                  </a:lnTo>
                  <a:lnTo>
                    <a:pt x="11398" y="7203"/>
                  </a:lnTo>
                  <a:lnTo>
                    <a:pt x="9796" y="9429"/>
                  </a:lnTo>
                  <a:lnTo>
                    <a:pt x="8185" y="11568"/>
                  </a:lnTo>
                  <a:lnTo>
                    <a:pt x="6565" y="13620"/>
                  </a:lnTo>
                  <a:lnTo>
                    <a:pt x="4937" y="15585"/>
                  </a:lnTo>
                  <a:lnTo>
                    <a:pt x="3300" y="17462"/>
                  </a:lnTo>
                  <a:lnTo>
                    <a:pt x="1654" y="19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931173" y="5790760"/>
              <a:ext cx="55880" cy="46712"/>
            </a:xfrm>
            <a:custGeom>
              <a:avLst/>
              <a:pathLst>
                <a:path w="55880" h="46712">
                  <a:moveTo>
                    <a:pt x="0" y="37980"/>
                  </a:moveTo>
                  <a:lnTo>
                    <a:pt x="31432" y="37980"/>
                  </a:lnTo>
                  <a:lnTo>
                    <a:pt x="32798" y="34143"/>
                  </a:lnTo>
                  <a:lnTo>
                    <a:pt x="34104" y="30314"/>
                  </a:lnTo>
                  <a:lnTo>
                    <a:pt x="35348" y="26494"/>
                  </a:lnTo>
                  <a:lnTo>
                    <a:pt x="36531" y="22683"/>
                  </a:lnTo>
                  <a:lnTo>
                    <a:pt x="37653" y="18881"/>
                  </a:lnTo>
                  <a:lnTo>
                    <a:pt x="38714" y="15087"/>
                  </a:lnTo>
                  <a:lnTo>
                    <a:pt x="39714" y="11302"/>
                  </a:lnTo>
                  <a:lnTo>
                    <a:pt x="40652" y="7526"/>
                  </a:lnTo>
                  <a:lnTo>
                    <a:pt x="41530" y="3758"/>
                  </a:lnTo>
                  <a:lnTo>
                    <a:pt x="42346" y="0"/>
                  </a:lnTo>
                  <a:lnTo>
                    <a:pt x="51514" y="3055"/>
                  </a:lnTo>
                  <a:lnTo>
                    <a:pt x="50457" y="7019"/>
                  </a:lnTo>
                  <a:lnTo>
                    <a:pt x="49383" y="10879"/>
                  </a:lnTo>
                  <a:lnTo>
                    <a:pt x="48292" y="14633"/>
                  </a:lnTo>
                  <a:lnTo>
                    <a:pt x="47183" y="18283"/>
                  </a:lnTo>
                  <a:lnTo>
                    <a:pt x="46057" y="21828"/>
                  </a:lnTo>
                  <a:lnTo>
                    <a:pt x="44913" y="25268"/>
                  </a:lnTo>
                  <a:lnTo>
                    <a:pt x="43752" y="28603"/>
                  </a:lnTo>
                  <a:lnTo>
                    <a:pt x="42573" y="31834"/>
                  </a:lnTo>
                  <a:lnTo>
                    <a:pt x="41377" y="34959"/>
                  </a:lnTo>
                  <a:lnTo>
                    <a:pt x="40163" y="37980"/>
                  </a:lnTo>
                  <a:lnTo>
                    <a:pt x="55880" y="37980"/>
                  </a:lnTo>
                  <a:lnTo>
                    <a:pt x="55880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6949508" y="5792069"/>
              <a:ext cx="13096" cy="27066"/>
            </a:xfrm>
            <a:custGeom>
              <a:avLst/>
              <a:pathLst>
                <a:path w="13096" h="27066">
                  <a:moveTo>
                    <a:pt x="7858" y="0"/>
                  </a:moveTo>
                  <a:lnTo>
                    <a:pt x="8539" y="2449"/>
                  </a:lnTo>
                  <a:lnTo>
                    <a:pt x="9185" y="4906"/>
                  </a:lnTo>
                  <a:lnTo>
                    <a:pt x="9796" y="7373"/>
                  </a:lnTo>
                  <a:lnTo>
                    <a:pt x="10372" y="9848"/>
                  </a:lnTo>
                  <a:lnTo>
                    <a:pt x="10914" y="12332"/>
                  </a:lnTo>
                  <a:lnTo>
                    <a:pt x="11420" y="14825"/>
                  </a:lnTo>
                  <a:lnTo>
                    <a:pt x="11891" y="17327"/>
                  </a:lnTo>
                  <a:lnTo>
                    <a:pt x="12328" y="19837"/>
                  </a:lnTo>
                  <a:lnTo>
                    <a:pt x="12730" y="22356"/>
                  </a:lnTo>
                  <a:lnTo>
                    <a:pt x="13096" y="24884"/>
                  </a:lnTo>
                  <a:lnTo>
                    <a:pt x="4365" y="27066"/>
                  </a:lnTo>
                  <a:lnTo>
                    <a:pt x="4164" y="24377"/>
                  </a:lnTo>
                  <a:lnTo>
                    <a:pt x="3911" y="21723"/>
                  </a:lnTo>
                  <a:lnTo>
                    <a:pt x="3606" y="19103"/>
                  </a:lnTo>
                  <a:lnTo>
                    <a:pt x="3248" y="16519"/>
                  </a:lnTo>
                  <a:lnTo>
                    <a:pt x="2837" y="13970"/>
                  </a:lnTo>
                  <a:lnTo>
                    <a:pt x="2374" y="11455"/>
                  </a:lnTo>
                  <a:lnTo>
                    <a:pt x="1859" y="8975"/>
                  </a:lnTo>
                  <a:lnTo>
                    <a:pt x="1292" y="6530"/>
                  </a:lnTo>
                  <a:lnTo>
                    <a:pt x="672" y="4121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932919" y="5794689"/>
              <a:ext cx="14406" cy="30122"/>
            </a:xfrm>
            <a:custGeom>
              <a:avLst/>
              <a:pathLst>
                <a:path w="14406" h="30122">
                  <a:moveTo>
                    <a:pt x="7858" y="0"/>
                  </a:moveTo>
                  <a:lnTo>
                    <a:pt x="8866" y="2715"/>
                  </a:lnTo>
                  <a:lnTo>
                    <a:pt x="9796" y="5448"/>
                  </a:lnTo>
                  <a:lnTo>
                    <a:pt x="10647" y="8198"/>
                  </a:lnTo>
                  <a:lnTo>
                    <a:pt x="11420" y="10966"/>
                  </a:lnTo>
                  <a:lnTo>
                    <a:pt x="12114" y="13751"/>
                  </a:lnTo>
                  <a:lnTo>
                    <a:pt x="12730" y="16554"/>
                  </a:lnTo>
                  <a:lnTo>
                    <a:pt x="13267" y="19374"/>
                  </a:lnTo>
                  <a:lnTo>
                    <a:pt x="13725" y="22212"/>
                  </a:lnTo>
                  <a:lnTo>
                    <a:pt x="14105" y="25067"/>
                  </a:lnTo>
                  <a:lnTo>
                    <a:pt x="14406" y="27940"/>
                  </a:lnTo>
                  <a:lnTo>
                    <a:pt x="6548" y="30122"/>
                  </a:lnTo>
                  <a:lnTo>
                    <a:pt x="6168" y="27088"/>
                  </a:lnTo>
                  <a:lnTo>
                    <a:pt x="5727" y="24098"/>
                  </a:lnTo>
                  <a:lnTo>
                    <a:pt x="5225" y="21151"/>
                  </a:lnTo>
                  <a:lnTo>
                    <a:pt x="4662" y="18248"/>
                  </a:lnTo>
                  <a:lnTo>
                    <a:pt x="4038" y="15388"/>
                  </a:lnTo>
                  <a:lnTo>
                    <a:pt x="3352" y="12573"/>
                  </a:lnTo>
                  <a:lnTo>
                    <a:pt x="2606" y="9800"/>
                  </a:lnTo>
                  <a:lnTo>
                    <a:pt x="1798" y="7072"/>
                  </a:lnTo>
                  <a:lnTo>
                    <a:pt x="929" y="438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038131" y="5751469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117967" y="5751578"/>
              <a:ext cx="53751" cy="79781"/>
            </a:xfrm>
            <a:custGeom>
              <a:avLst/>
              <a:pathLst>
                <a:path w="53751" h="79781">
                  <a:moveTo>
                    <a:pt x="10150" y="46821"/>
                  </a:move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9427" y="0"/>
                  </a:lnTo>
                  <a:lnTo>
                    <a:pt x="22254" y="56"/>
                  </a:lnTo>
                  <a:lnTo>
                    <a:pt x="24929" y="224"/>
                  </a:lnTo>
                  <a:lnTo>
                    <a:pt x="27453" y="505"/>
                  </a:lnTo>
                  <a:lnTo>
                    <a:pt x="29825" y="899"/>
                  </a:lnTo>
                  <a:lnTo>
                    <a:pt x="32046" y="1405"/>
                  </a:lnTo>
                  <a:lnTo>
                    <a:pt x="34115" y="2023"/>
                  </a:lnTo>
                  <a:lnTo>
                    <a:pt x="36032" y="2754"/>
                  </a:lnTo>
                  <a:lnTo>
                    <a:pt x="37797" y="3597"/>
                  </a:lnTo>
                  <a:lnTo>
                    <a:pt x="39411" y="4552"/>
                  </a:lnTo>
                  <a:lnTo>
                    <a:pt x="40873" y="5620"/>
                  </a:lnTo>
                  <a:lnTo>
                    <a:pt x="42189" y="6802"/>
                  </a:lnTo>
                  <a:lnTo>
                    <a:pt x="43368" y="8100"/>
                  </a:lnTo>
                  <a:lnTo>
                    <a:pt x="44407" y="9513"/>
                  </a:lnTo>
                  <a:lnTo>
                    <a:pt x="45308" y="11042"/>
                  </a:lnTo>
                  <a:lnTo>
                    <a:pt x="46070" y="12687"/>
                  </a:lnTo>
                  <a:lnTo>
                    <a:pt x="46694" y="14448"/>
                  </a:lnTo>
                  <a:lnTo>
                    <a:pt x="47179" y="16324"/>
                  </a:lnTo>
                  <a:lnTo>
                    <a:pt x="47526" y="18315"/>
                  </a:lnTo>
                  <a:lnTo>
                    <a:pt x="47734" y="20423"/>
                  </a:lnTo>
                  <a:lnTo>
                    <a:pt x="47803" y="22646"/>
                  </a:lnTo>
                  <a:lnTo>
                    <a:pt x="47789" y="23584"/>
                  </a:lnTo>
                  <a:lnTo>
                    <a:pt x="47749" y="24497"/>
                  </a:lnTo>
                  <a:lnTo>
                    <a:pt x="47680" y="25387"/>
                  </a:lnTo>
                  <a:lnTo>
                    <a:pt x="47585" y="26252"/>
                  </a:lnTo>
                  <a:lnTo>
                    <a:pt x="47462" y="27094"/>
                  </a:lnTo>
                  <a:lnTo>
                    <a:pt x="47312" y="27911"/>
                  </a:lnTo>
                  <a:lnTo>
                    <a:pt x="47135" y="28705"/>
                  </a:lnTo>
                  <a:lnTo>
                    <a:pt x="46930" y="29474"/>
                  </a:lnTo>
                  <a:lnTo>
                    <a:pt x="46698" y="30219"/>
                  </a:lnTo>
                  <a:lnTo>
                    <a:pt x="46439" y="30941"/>
                  </a:lnTo>
                  <a:lnTo>
                    <a:pt x="46168" y="31640"/>
                  </a:lnTo>
                  <a:lnTo>
                    <a:pt x="45878" y="32320"/>
                  </a:lnTo>
                  <a:lnTo>
                    <a:pt x="45570" y="32981"/>
                  </a:lnTo>
                  <a:lnTo>
                    <a:pt x="45243" y="33621"/>
                  </a:lnTo>
                  <a:lnTo>
                    <a:pt x="44897" y="34242"/>
                  </a:lnTo>
                  <a:lnTo>
                    <a:pt x="44533" y="34844"/>
                  </a:lnTo>
                  <a:lnTo>
                    <a:pt x="44151" y="35425"/>
                  </a:lnTo>
                  <a:lnTo>
                    <a:pt x="43750" y="35988"/>
                  </a:lnTo>
                  <a:lnTo>
                    <a:pt x="43330" y="36530"/>
                  </a:lnTo>
                  <a:lnTo>
                    <a:pt x="42892" y="37053"/>
                  </a:lnTo>
                  <a:lnTo>
                    <a:pt x="42449" y="37547"/>
                  </a:lnTo>
                  <a:lnTo>
                    <a:pt x="41992" y="38024"/>
                  </a:lnTo>
                  <a:lnTo>
                    <a:pt x="41523" y="38485"/>
                  </a:lnTo>
                  <a:lnTo>
                    <a:pt x="41041" y="38930"/>
                  </a:lnTo>
                  <a:lnTo>
                    <a:pt x="40545" y="39358"/>
                  </a:lnTo>
                  <a:lnTo>
                    <a:pt x="40037" y="39770"/>
                  </a:lnTo>
                  <a:lnTo>
                    <a:pt x="39515" y="40166"/>
                  </a:lnTo>
                  <a:lnTo>
                    <a:pt x="38980" y="40545"/>
                  </a:lnTo>
                  <a:lnTo>
                    <a:pt x="38432" y="40908"/>
                  </a:lnTo>
                  <a:lnTo>
                    <a:pt x="37871" y="41255"/>
                  </a:lnTo>
                  <a:lnTo>
                    <a:pt x="37302" y="41587"/>
                  </a:lnTo>
                  <a:lnTo>
                    <a:pt x="36730" y="41907"/>
                  </a:lnTo>
                  <a:lnTo>
                    <a:pt x="36154" y="42216"/>
                  </a:lnTo>
                  <a:lnTo>
                    <a:pt x="35575" y="42512"/>
                  </a:lnTo>
                  <a:lnTo>
                    <a:pt x="34993" y="42796"/>
                  </a:lnTo>
                  <a:lnTo>
                    <a:pt x="34407" y="43069"/>
                  </a:lnTo>
                  <a:lnTo>
                    <a:pt x="33818" y="43329"/>
                  </a:lnTo>
                  <a:lnTo>
                    <a:pt x="33226" y="43577"/>
                  </a:lnTo>
                  <a:lnTo>
                    <a:pt x="32631" y="43813"/>
                  </a:lnTo>
                  <a:lnTo>
                    <a:pt x="32032" y="44038"/>
                  </a:lnTo>
                  <a:lnTo>
                    <a:pt x="53751" y="79781"/>
                  </a:lnTo>
                  <a:lnTo>
                    <a:pt x="41800" y="79781"/>
                  </a:lnTo>
                  <a:lnTo>
                    <a:pt x="22646" y="468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128117" y="5760255"/>
              <a:ext cx="27176" cy="29522"/>
            </a:xfrm>
            <a:custGeom>
              <a:avLst/>
              <a:pathLst>
                <a:path w="27176" h="29522">
                  <a:moveTo>
                    <a:pt x="0" y="29522"/>
                  </a:moveTo>
                  <a:lnTo>
                    <a:pt x="8949" y="29522"/>
                  </a:lnTo>
                  <a:lnTo>
                    <a:pt x="9917" y="29513"/>
                  </a:lnTo>
                  <a:lnTo>
                    <a:pt x="10855" y="29485"/>
                  </a:lnTo>
                  <a:lnTo>
                    <a:pt x="11763" y="29439"/>
                  </a:lnTo>
                  <a:lnTo>
                    <a:pt x="12642" y="29374"/>
                  </a:lnTo>
                  <a:lnTo>
                    <a:pt x="13492" y="29290"/>
                  </a:lnTo>
                  <a:lnTo>
                    <a:pt x="14312" y="29188"/>
                  </a:lnTo>
                  <a:lnTo>
                    <a:pt x="15103" y="29067"/>
                  </a:lnTo>
                  <a:lnTo>
                    <a:pt x="15864" y="28928"/>
                  </a:lnTo>
                  <a:lnTo>
                    <a:pt x="16596" y="28771"/>
                  </a:lnTo>
                  <a:lnTo>
                    <a:pt x="17298" y="28594"/>
                  </a:lnTo>
                  <a:lnTo>
                    <a:pt x="17973" y="28389"/>
                  </a:lnTo>
                  <a:lnTo>
                    <a:pt x="18623" y="28167"/>
                  </a:lnTo>
                  <a:lnTo>
                    <a:pt x="19248" y="27926"/>
                  </a:lnTo>
                  <a:lnTo>
                    <a:pt x="19848" y="27669"/>
                  </a:lnTo>
                  <a:lnTo>
                    <a:pt x="20422" y="27394"/>
                  </a:lnTo>
                  <a:lnTo>
                    <a:pt x="20972" y="27101"/>
                  </a:lnTo>
                  <a:lnTo>
                    <a:pt x="21496" y="26791"/>
                  </a:lnTo>
                  <a:lnTo>
                    <a:pt x="21996" y="26464"/>
                  </a:lnTo>
                  <a:lnTo>
                    <a:pt x="22470" y="26119"/>
                  </a:lnTo>
                  <a:lnTo>
                    <a:pt x="22919" y="25757"/>
                  </a:lnTo>
                  <a:lnTo>
                    <a:pt x="23354" y="25366"/>
                  </a:lnTo>
                  <a:lnTo>
                    <a:pt x="23764" y="24958"/>
                  </a:lnTo>
                  <a:lnTo>
                    <a:pt x="24149" y="24532"/>
                  </a:lnTo>
                  <a:lnTo>
                    <a:pt x="24508" y="24089"/>
                  </a:lnTo>
                  <a:lnTo>
                    <a:pt x="24843" y="23628"/>
                  </a:lnTo>
                  <a:lnTo>
                    <a:pt x="25152" y="23150"/>
                  </a:lnTo>
                  <a:lnTo>
                    <a:pt x="25436" y="22655"/>
                  </a:lnTo>
                  <a:lnTo>
                    <a:pt x="25696" y="22142"/>
                  </a:lnTo>
                  <a:lnTo>
                    <a:pt x="25930" y="21612"/>
                  </a:lnTo>
                  <a:lnTo>
                    <a:pt x="26139" y="21064"/>
                  </a:lnTo>
                  <a:lnTo>
                    <a:pt x="26336" y="20487"/>
                  </a:lnTo>
                  <a:lnTo>
                    <a:pt x="26512" y="19891"/>
                  </a:lnTo>
                  <a:lnTo>
                    <a:pt x="26667" y="19278"/>
                  </a:lnTo>
                  <a:lnTo>
                    <a:pt x="26802" y="18645"/>
                  </a:lnTo>
                  <a:lnTo>
                    <a:pt x="26916" y="17994"/>
                  </a:lnTo>
                  <a:lnTo>
                    <a:pt x="27010" y="17324"/>
                  </a:lnTo>
                  <a:lnTo>
                    <a:pt x="27082" y="16636"/>
                  </a:lnTo>
                  <a:lnTo>
                    <a:pt x="27134" y="15930"/>
                  </a:lnTo>
                  <a:lnTo>
                    <a:pt x="27165" y="15204"/>
                  </a:lnTo>
                  <a:lnTo>
                    <a:pt x="27176" y="14461"/>
                  </a:lnTo>
                  <a:lnTo>
                    <a:pt x="27164" y="13687"/>
                  </a:lnTo>
                  <a:lnTo>
                    <a:pt x="27130" y="12937"/>
                  </a:lnTo>
                  <a:lnTo>
                    <a:pt x="27072" y="12211"/>
                  </a:lnTo>
                  <a:lnTo>
                    <a:pt x="26992" y="11509"/>
                  </a:lnTo>
                  <a:lnTo>
                    <a:pt x="26889" y="10832"/>
                  </a:lnTo>
                  <a:lnTo>
                    <a:pt x="26763" y="10178"/>
                  </a:lnTo>
                  <a:lnTo>
                    <a:pt x="26614" y="9548"/>
                  </a:lnTo>
                  <a:lnTo>
                    <a:pt x="26442" y="8942"/>
                  </a:lnTo>
                  <a:lnTo>
                    <a:pt x="26247" y="8361"/>
                  </a:lnTo>
                  <a:lnTo>
                    <a:pt x="26030" y="7803"/>
                  </a:lnTo>
                  <a:lnTo>
                    <a:pt x="25799" y="7267"/>
                  </a:lnTo>
                  <a:lnTo>
                    <a:pt x="25545" y="6751"/>
                  </a:lnTo>
                  <a:lnTo>
                    <a:pt x="25267" y="6254"/>
                  </a:lnTo>
                  <a:lnTo>
                    <a:pt x="24964" y="5777"/>
                  </a:lnTo>
                  <a:lnTo>
                    <a:pt x="24638" y="5320"/>
                  </a:lnTo>
                  <a:lnTo>
                    <a:pt x="24288" y="4882"/>
                  </a:lnTo>
                  <a:lnTo>
                    <a:pt x="23913" y="4464"/>
                  </a:lnTo>
                  <a:lnTo>
                    <a:pt x="23515" y="4066"/>
                  </a:lnTo>
                  <a:lnTo>
                    <a:pt x="23093" y="3687"/>
                  </a:lnTo>
                  <a:lnTo>
                    <a:pt x="22646" y="3328"/>
                  </a:lnTo>
                  <a:lnTo>
                    <a:pt x="22186" y="2989"/>
                  </a:lnTo>
                  <a:lnTo>
                    <a:pt x="21701" y="2669"/>
                  </a:lnTo>
                  <a:lnTo>
                    <a:pt x="21191" y="2369"/>
                  </a:lnTo>
                  <a:lnTo>
                    <a:pt x="20655" y="2088"/>
                  </a:lnTo>
                  <a:lnTo>
                    <a:pt x="20095" y="1828"/>
                  </a:lnTo>
                  <a:lnTo>
                    <a:pt x="19509" y="1586"/>
                  </a:lnTo>
                  <a:lnTo>
                    <a:pt x="18899" y="1365"/>
                  </a:lnTo>
                  <a:lnTo>
                    <a:pt x="18263" y="1163"/>
                  </a:lnTo>
                  <a:lnTo>
                    <a:pt x="17602" y="981"/>
                  </a:lnTo>
                  <a:lnTo>
                    <a:pt x="16916" y="818"/>
                  </a:lnTo>
                  <a:lnTo>
                    <a:pt x="16216" y="663"/>
                  </a:lnTo>
                  <a:lnTo>
                    <a:pt x="15489" y="523"/>
                  </a:lnTo>
                  <a:lnTo>
                    <a:pt x="14736" y="401"/>
                  </a:lnTo>
                  <a:lnTo>
                    <a:pt x="13956" y="294"/>
                  </a:lnTo>
                  <a:lnTo>
                    <a:pt x="13151" y="204"/>
                  </a:lnTo>
                  <a:lnTo>
                    <a:pt x="12319" y="130"/>
                  </a:lnTo>
                  <a:lnTo>
                    <a:pt x="11461" y="73"/>
                  </a:lnTo>
                  <a:lnTo>
                    <a:pt x="10577" y="32"/>
                  </a:lnTo>
                  <a:lnTo>
                    <a:pt x="9667" y="8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179850" y="5750432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241514" y="5751578"/>
              <a:ext cx="55770" cy="79781"/>
            </a:xfrm>
            <a:custGeom>
              <a:avLst/>
              <a:pathLst>
                <a:path w="55770" h="79781">
                  <a:moveTo>
                    <a:pt x="33015" y="79781"/>
                  </a:moveTo>
                  <a:lnTo>
                    <a:pt x="22810" y="79781"/>
                  </a:lnTo>
                  <a:lnTo>
                    <a:pt x="22810" y="8949"/>
                  </a:lnTo>
                  <a:lnTo>
                    <a:pt x="0" y="8949"/>
                  </a:lnTo>
                  <a:lnTo>
                    <a:pt x="0" y="0"/>
                  </a:lnTo>
                  <a:lnTo>
                    <a:pt x="55770" y="0"/>
                  </a:lnTo>
                  <a:lnTo>
                    <a:pt x="55770" y="8949"/>
                  </a:lnTo>
                  <a:lnTo>
                    <a:pt x="33015" y="89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328117" y="5751469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418486" y="5740118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417613" y="5764129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5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79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437258" y="5768058"/>
              <a:ext cx="27940" cy="19645"/>
            </a:xfrm>
            <a:custGeom>
              <a:avLst/>
              <a:pathLst>
                <a:path w="27940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40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4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426780" y="5782902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4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480478" y="5816953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530682" y="5744921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6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571719" y="5746667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565171" y="5771551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605771" y="579076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559059" y="5791196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637640" y="5740992"/>
              <a:ext cx="102592" cy="101282"/>
            </a:xfrm>
            <a:custGeom>
              <a:avLst/>
              <a:pathLst>
                <a:path w="102592" h="101282">
                  <a:moveTo>
                    <a:pt x="8294" y="13533"/>
                  </a:moveTo>
                  <a:lnTo>
                    <a:pt x="24010" y="13533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533"/>
                  </a:lnTo>
                  <a:lnTo>
                    <a:pt x="48021" y="13533"/>
                  </a:lnTo>
                  <a:lnTo>
                    <a:pt x="48021" y="21391"/>
                  </a:lnTo>
                  <a:lnTo>
                    <a:pt x="32742" y="21391"/>
                  </a:lnTo>
                  <a:lnTo>
                    <a:pt x="32742" y="35361"/>
                  </a:lnTo>
                  <a:lnTo>
                    <a:pt x="51077" y="35361"/>
                  </a:lnTo>
                  <a:lnTo>
                    <a:pt x="51077" y="43219"/>
                  </a:lnTo>
                  <a:lnTo>
                    <a:pt x="34488" y="43219"/>
                  </a:lnTo>
                  <a:lnTo>
                    <a:pt x="34488" y="57189"/>
                  </a:lnTo>
                  <a:lnTo>
                    <a:pt x="48458" y="57189"/>
                  </a:lnTo>
                  <a:lnTo>
                    <a:pt x="48458" y="65047"/>
                  </a:lnTo>
                  <a:lnTo>
                    <a:pt x="34488" y="65047"/>
                  </a:lnTo>
                  <a:lnTo>
                    <a:pt x="34488" y="86439"/>
                  </a:lnTo>
                  <a:lnTo>
                    <a:pt x="36583" y="87185"/>
                  </a:lnTo>
                  <a:lnTo>
                    <a:pt x="39203" y="87853"/>
                  </a:lnTo>
                  <a:lnTo>
                    <a:pt x="42346" y="88443"/>
                  </a:lnTo>
                  <a:lnTo>
                    <a:pt x="46013" y="88953"/>
                  </a:lnTo>
                  <a:lnTo>
                    <a:pt x="50204" y="89386"/>
                  </a:lnTo>
                  <a:lnTo>
                    <a:pt x="54919" y="89739"/>
                  </a:lnTo>
                  <a:lnTo>
                    <a:pt x="60158" y="90014"/>
                  </a:lnTo>
                  <a:lnTo>
                    <a:pt x="65920" y="90211"/>
                  </a:lnTo>
                  <a:lnTo>
                    <a:pt x="72207" y="90329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69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8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117" y="72958"/>
                  </a:lnTo>
                  <a:lnTo>
                    <a:pt x="18091" y="74250"/>
                  </a:lnTo>
                  <a:lnTo>
                    <a:pt x="19073" y="75472"/>
                  </a:lnTo>
                  <a:lnTo>
                    <a:pt x="20064" y="76625"/>
                  </a:lnTo>
                  <a:lnTo>
                    <a:pt x="21064" y="77708"/>
                  </a:lnTo>
                  <a:lnTo>
                    <a:pt x="22072" y="78720"/>
                  </a:lnTo>
                  <a:lnTo>
                    <a:pt x="23089" y="79663"/>
                  </a:lnTo>
                  <a:lnTo>
                    <a:pt x="24115" y="80537"/>
                  </a:lnTo>
                  <a:lnTo>
                    <a:pt x="25150" y="81340"/>
                  </a:lnTo>
                  <a:lnTo>
                    <a:pt x="26193" y="82073"/>
                  </a:lnTo>
                  <a:lnTo>
                    <a:pt x="26193" y="43219"/>
                  </a:lnTo>
                  <a:lnTo>
                    <a:pt x="4802" y="43219"/>
                  </a:lnTo>
                  <a:lnTo>
                    <a:pt x="4802" y="35361"/>
                  </a:lnTo>
                  <a:lnTo>
                    <a:pt x="24010" y="35361"/>
                  </a:lnTo>
                  <a:lnTo>
                    <a:pt x="24010" y="21391"/>
                  </a:lnTo>
                  <a:lnTo>
                    <a:pt x="8294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692647" y="5747540"/>
              <a:ext cx="45402" cy="75525"/>
            </a:xfrm>
            <a:custGeom>
              <a:avLst/>
              <a:pathLst>
                <a:path w="45402" h="75525">
                  <a:moveTo>
                    <a:pt x="30559" y="29249"/>
                  </a:moveTo>
                  <a:lnTo>
                    <a:pt x="30559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8854" y="0"/>
                  </a:lnTo>
                  <a:lnTo>
                    <a:pt x="38854" y="37107"/>
                  </a:lnTo>
                  <a:lnTo>
                    <a:pt x="8731" y="37107"/>
                  </a:lnTo>
                  <a:lnTo>
                    <a:pt x="8731" y="63738"/>
                  </a:lnTo>
                  <a:lnTo>
                    <a:pt x="8742" y="64159"/>
                  </a:lnTo>
                  <a:lnTo>
                    <a:pt x="8774" y="64550"/>
                  </a:lnTo>
                  <a:lnTo>
                    <a:pt x="8829" y="64910"/>
                  </a:lnTo>
                  <a:lnTo>
                    <a:pt x="8905" y="65239"/>
                  </a:lnTo>
                  <a:lnTo>
                    <a:pt x="9004" y="65538"/>
                  </a:lnTo>
                  <a:lnTo>
                    <a:pt x="9124" y="65807"/>
                  </a:lnTo>
                  <a:lnTo>
                    <a:pt x="9266" y="66045"/>
                  </a:lnTo>
                  <a:lnTo>
                    <a:pt x="9429" y="66252"/>
                  </a:lnTo>
                  <a:lnTo>
                    <a:pt x="9615" y="66429"/>
                  </a:lnTo>
                  <a:lnTo>
                    <a:pt x="9822" y="66575"/>
                  </a:lnTo>
                  <a:lnTo>
                    <a:pt x="10126" y="66700"/>
                  </a:lnTo>
                  <a:lnTo>
                    <a:pt x="10599" y="66811"/>
                  </a:lnTo>
                  <a:lnTo>
                    <a:pt x="11243" y="66909"/>
                  </a:lnTo>
                  <a:lnTo>
                    <a:pt x="12057" y="66994"/>
                  </a:lnTo>
                  <a:lnTo>
                    <a:pt x="13042" y="67066"/>
                  </a:lnTo>
                  <a:lnTo>
                    <a:pt x="14197" y="67125"/>
                  </a:lnTo>
                  <a:lnTo>
                    <a:pt x="15521" y="67171"/>
                  </a:lnTo>
                  <a:lnTo>
                    <a:pt x="17017" y="67204"/>
                  </a:lnTo>
                  <a:lnTo>
                    <a:pt x="18682" y="67224"/>
                  </a:lnTo>
                  <a:lnTo>
                    <a:pt x="20518" y="67230"/>
                  </a:lnTo>
                  <a:lnTo>
                    <a:pt x="22616" y="67217"/>
                  </a:lnTo>
                  <a:lnTo>
                    <a:pt x="24543" y="67178"/>
                  </a:lnTo>
                  <a:lnTo>
                    <a:pt x="26300" y="67112"/>
                  </a:lnTo>
                  <a:lnTo>
                    <a:pt x="27887" y="67021"/>
                  </a:lnTo>
                  <a:lnTo>
                    <a:pt x="29304" y="66903"/>
                  </a:lnTo>
                  <a:lnTo>
                    <a:pt x="30550" y="66759"/>
                  </a:lnTo>
                  <a:lnTo>
                    <a:pt x="31626" y="66588"/>
                  </a:lnTo>
                  <a:lnTo>
                    <a:pt x="32532" y="66392"/>
                  </a:lnTo>
                  <a:lnTo>
                    <a:pt x="33268" y="66169"/>
                  </a:lnTo>
                  <a:lnTo>
                    <a:pt x="33833" y="65920"/>
                  </a:lnTo>
                  <a:lnTo>
                    <a:pt x="34298" y="65554"/>
                  </a:lnTo>
                  <a:lnTo>
                    <a:pt x="34732" y="64977"/>
                  </a:lnTo>
                  <a:lnTo>
                    <a:pt x="35136" y="64192"/>
                  </a:lnTo>
                  <a:lnTo>
                    <a:pt x="35509" y="63196"/>
                  </a:lnTo>
                  <a:lnTo>
                    <a:pt x="35852" y="61991"/>
                  </a:lnTo>
                  <a:lnTo>
                    <a:pt x="36164" y="60577"/>
                  </a:lnTo>
                  <a:lnTo>
                    <a:pt x="36446" y="58953"/>
                  </a:lnTo>
                  <a:lnTo>
                    <a:pt x="36697" y="57119"/>
                  </a:lnTo>
                  <a:lnTo>
                    <a:pt x="36917" y="55076"/>
                  </a:lnTo>
                  <a:lnTo>
                    <a:pt x="37107" y="52824"/>
                  </a:lnTo>
                  <a:lnTo>
                    <a:pt x="45402" y="56316"/>
                  </a:lnTo>
                  <a:lnTo>
                    <a:pt x="45048" y="58992"/>
                  </a:lnTo>
                  <a:lnTo>
                    <a:pt x="44686" y="61433"/>
                  </a:lnTo>
                  <a:lnTo>
                    <a:pt x="44315" y="63637"/>
                  </a:lnTo>
                  <a:lnTo>
                    <a:pt x="43935" y="65606"/>
                  </a:lnTo>
                  <a:lnTo>
                    <a:pt x="43547" y="67339"/>
                  </a:lnTo>
                  <a:lnTo>
                    <a:pt x="43149" y="68837"/>
                  </a:lnTo>
                  <a:lnTo>
                    <a:pt x="42743" y="70098"/>
                  </a:lnTo>
                  <a:lnTo>
                    <a:pt x="42329" y="71124"/>
                  </a:lnTo>
                  <a:lnTo>
                    <a:pt x="41905" y="71914"/>
                  </a:lnTo>
                  <a:lnTo>
                    <a:pt x="41473" y="72469"/>
                  </a:lnTo>
                  <a:lnTo>
                    <a:pt x="40556" y="73050"/>
                  </a:lnTo>
                  <a:lnTo>
                    <a:pt x="39377" y="73569"/>
                  </a:lnTo>
                  <a:lnTo>
                    <a:pt x="37937" y="74027"/>
                  </a:lnTo>
                  <a:lnTo>
                    <a:pt x="36234" y="74425"/>
                  </a:lnTo>
                  <a:lnTo>
                    <a:pt x="34270" y="74761"/>
                  </a:lnTo>
                  <a:lnTo>
                    <a:pt x="32043" y="75036"/>
                  </a:lnTo>
                  <a:lnTo>
                    <a:pt x="29555" y="75250"/>
                  </a:lnTo>
                  <a:lnTo>
                    <a:pt x="26804" y="75403"/>
                  </a:lnTo>
                  <a:lnTo>
                    <a:pt x="23792" y="75494"/>
                  </a:lnTo>
                  <a:lnTo>
                    <a:pt x="20518" y="75525"/>
                  </a:lnTo>
                  <a:lnTo>
                    <a:pt x="18025" y="75520"/>
                  </a:lnTo>
                  <a:lnTo>
                    <a:pt x="15786" y="75507"/>
                  </a:lnTo>
                  <a:lnTo>
                    <a:pt x="13799" y="75486"/>
                  </a:lnTo>
                  <a:lnTo>
                    <a:pt x="12066" y="75455"/>
                  </a:lnTo>
                  <a:lnTo>
                    <a:pt x="10586" y="75416"/>
                  </a:lnTo>
                  <a:lnTo>
                    <a:pt x="9359" y="75368"/>
                  </a:lnTo>
                  <a:lnTo>
                    <a:pt x="8386" y="75311"/>
                  </a:lnTo>
                  <a:lnTo>
                    <a:pt x="7666" y="75245"/>
                  </a:lnTo>
                  <a:lnTo>
                    <a:pt x="7198" y="75171"/>
                  </a:lnTo>
                  <a:lnTo>
                    <a:pt x="6984" y="75088"/>
                  </a:lnTo>
                  <a:lnTo>
                    <a:pt x="6389" y="75064"/>
                  </a:lnTo>
                  <a:lnTo>
                    <a:pt x="5823" y="74992"/>
                  </a:lnTo>
                  <a:lnTo>
                    <a:pt x="5288" y="74872"/>
                  </a:lnTo>
                  <a:lnTo>
                    <a:pt x="4784" y="74704"/>
                  </a:lnTo>
                  <a:lnTo>
                    <a:pt x="4311" y="74488"/>
                  </a:lnTo>
                  <a:lnTo>
                    <a:pt x="3867" y="74224"/>
                  </a:lnTo>
                  <a:lnTo>
                    <a:pt x="3455" y="73912"/>
                  </a:lnTo>
                  <a:lnTo>
                    <a:pt x="3073" y="73552"/>
                  </a:lnTo>
                  <a:lnTo>
                    <a:pt x="2721" y="73143"/>
                  </a:lnTo>
                  <a:lnTo>
                    <a:pt x="2401" y="72687"/>
                  </a:lnTo>
                  <a:lnTo>
                    <a:pt x="2110" y="72187"/>
                  </a:lnTo>
                  <a:lnTo>
                    <a:pt x="1851" y="71648"/>
                  </a:lnTo>
                  <a:lnTo>
                    <a:pt x="1621" y="71070"/>
                  </a:lnTo>
                  <a:lnTo>
                    <a:pt x="1423" y="70452"/>
                  </a:lnTo>
                  <a:lnTo>
                    <a:pt x="1255" y="69795"/>
                  </a:lnTo>
                  <a:lnTo>
                    <a:pt x="1117" y="69099"/>
                  </a:lnTo>
                  <a:lnTo>
                    <a:pt x="1010" y="68363"/>
                  </a:lnTo>
                  <a:lnTo>
                    <a:pt x="934" y="67588"/>
                  </a:lnTo>
                  <a:lnTo>
                    <a:pt x="888" y="66774"/>
                  </a:lnTo>
                  <a:lnTo>
                    <a:pt x="873" y="65920"/>
                  </a:lnTo>
                  <a:lnTo>
                    <a:pt x="873" y="292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796985" y="5740992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812702" y="5767622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69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751146" y="5741865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779086" y="5766749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749400" y="5767185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749837" y="5786394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903943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918350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866399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874257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874257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975539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982088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990819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995185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8033602" y="580603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134885" y="5740992"/>
              <a:ext cx="52824" cy="100845"/>
            </a:xfrm>
            <a:custGeom>
              <a:avLst/>
              <a:pathLst>
                <a:path w="52824" h="100845">
                  <a:moveTo>
                    <a:pt x="20518" y="18335"/>
                  </a:moveTo>
                  <a:lnTo>
                    <a:pt x="49768" y="18335"/>
                  </a:lnTo>
                  <a:lnTo>
                    <a:pt x="49768" y="26630"/>
                  </a:lnTo>
                  <a:lnTo>
                    <a:pt x="44965" y="26630"/>
                  </a:lnTo>
                  <a:lnTo>
                    <a:pt x="44372" y="32593"/>
                  </a:lnTo>
                  <a:lnTo>
                    <a:pt x="43638" y="38260"/>
                  </a:lnTo>
                  <a:lnTo>
                    <a:pt x="42765" y="43630"/>
                  </a:lnTo>
                  <a:lnTo>
                    <a:pt x="41752" y="48702"/>
                  </a:lnTo>
                  <a:lnTo>
                    <a:pt x="40600" y="53478"/>
                  </a:lnTo>
                  <a:lnTo>
                    <a:pt x="39308" y="57958"/>
                  </a:lnTo>
                  <a:lnTo>
                    <a:pt x="37876" y="62140"/>
                  </a:lnTo>
                  <a:lnTo>
                    <a:pt x="36304" y="66025"/>
                  </a:lnTo>
                  <a:lnTo>
                    <a:pt x="34593" y="69614"/>
                  </a:lnTo>
                  <a:lnTo>
                    <a:pt x="32742" y="72905"/>
                  </a:lnTo>
                  <a:lnTo>
                    <a:pt x="34357" y="74983"/>
                  </a:lnTo>
                  <a:lnTo>
                    <a:pt x="36060" y="77027"/>
                  </a:lnTo>
                  <a:lnTo>
                    <a:pt x="37849" y="79035"/>
                  </a:lnTo>
                  <a:lnTo>
                    <a:pt x="39727" y="81008"/>
                  </a:lnTo>
                  <a:lnTo>
                    <a:pt x="41691" y="82946"/>
                  </a:lnTo>
                  <a:lnTo>
                    <a:pt x="43743" y="84850"/>
                  </a:lnTo>
                  <a:lnTo>
                    <a:pt x="45882" y="86718"/>
                  </a:lnTo>
                  <a:lnTo>
                    <a:pt x="48109" y="88552"/>
                  </a:lnTo>
                  <a:lnTo>
                    <a:pt x="50422" y="90350"/>
                  </a:lnTo>
                  <a:lnTo>
                    <a:pt x="52824" y="92114"/>
                  </a:lnTo>
                  <a:lnTo>
                    <a:pt x="46275" y="100409"/>
                  </a:lnTo>
                  <a:lnTo>
                    <a:pt x="44280" y="98719"/>
                  </a:lnTo>
                  <a:lnTo>
                    <a:pt x="42311" y="96969"/>
                  </a:lnTo>
                  <a:lnTo>
                    <a:pt x="40368" y="95157"/>
                  </a:lnTo>
                  <a:lnTo>
                    <a:pt x="38452" y="93284"/>
                  </a:lnTo>
                  <a:lnTo>
                    <a:pt x="36562" y="91350"/>
                  </a:lnTo>
                  <a:lnTo>
                    <a:pt x="34697" y="89355"/>
                  </a:lnTo>
                  <a:lnTo>
                    <a:pt x="32860" y="87299"/>
                  </a:lnTo>
                  <a:lnTo>
                    <a:pt x="31048" y="85182"/>
                  </a:lnTo>
                  <a:lnTo>
                    <a:pt x="29262" y="83003"/>
                  </a:lnTo>
                  <a:lnTo>
                    <a:pt x="27503" y="80764"/>
                  </a:lnTo>
                  <a:lnTo>
                    <a:pt x="25717" y="83086"/>
                  </a:lnTo>
                  <a:lnTo>
                    <a:pt x="23853" y="85339"/>
                  </a:lnTo>
                  <a:lnTo>
                    <a:pt x="21911" y="87522"/>
                  </a:lnTo>
                  <a:lnTo>
                    <a:pt x="19889" y="89635"/>
                  </a:lnTo>
                  <a:lnTo>
                    <a:pt x="17789" y="91678"/>
                  </a:lnTo>
                  <a:lnTo>
                    <a:pt x="15611" y="93651"/>
                  </a:lnTo>
                  <a:lnTo>
                    <a:pt x="13354" y="95554"/>
                  </a:lnTo>
                  <a:lnTo>
                    <a:pt x="11018" y="97388"/>
                  </a:lnTo>
                  <a:lnTo>
                    <a:pt x="8604" y="99152"/>
                  </a:lnTo>
                  <a:lnTo>
                    <a:pt x="6111" y="100845"/>
                  </a:lnTo>
                  <a:lnTo>
                    <a:pt x="0" y="92987"/>
                  </a:lnTo>
                  <a:lnTo>
                    <a:pt x="2575" y="91368"/>
                  </a:lnTo>
                  <a:lnTo>
                    <a:pt x="5064" y="89652"/>
                  </a:lnTo>
                  <a:lnTo>
                    <a:pt x="7465" y="87840"/>
                  </a:lnTo>
                  <a:lnTo>
                    <a:pt x="9778" y="85932"/>
                  </a:lnTo>
                  <a:lnTo>
                    <a:pt x="12005" y="83929"/>
                  </a:lnTo>
                  <a:lnTo>
                    <a:pt x="14144" y="81829"/>
                  </a:lnTo>
                  <a:lnTo>
                    <a:pt x="16196" y="79633"/>
                  </a:lnTo>
                  <a:lnTo>
                    <a:pt x="18161" y="77341"/>
                  </a:lnTo>
                  <a:lnTo>
                    <a:pt x="20038" y="74953"/>
                  </a:lnTo>
                  <a:lnTo>
                    <a:pt x="21828" y="72469"/>
                  </a:lnTo>
                  <a:lnTo>
                    <a:pt x="20614" y="70347"/>
                  </a:lnTo>
                  <a:lnTo>
                    <a:pt x="19418" y="68173"/>
                  </a:lnTo>
                  <a:lnTo>
                    <a:pt x="18239" y="65947"/>
                  </a:lnTo>
                  <a:lnTo>
                    <a:pt x="17078" y="63668"/>
                  </a:lnTo>
                  <a:lnTo>
                    <a:pt x="15934" y="61337"/>
                  </a:lnTo>
                  <a:lnTo>
                    <a:pt x="14808" y="58953"/>
                  </a:lnTo>
                  <a:lnTo>
                    <a:pt x="13699" y="56517"/>
                  </a:lnTo>
                  <a:lnTo>
                    <a:pt x="12607" y="54028"/>
                  </a:lnTo>
                  <a:lnTo>
                    <a:pt x="11533" y="51488"/>
                  </a:lnTo>
                  <a:lnTo>
                    <a:pt x="10477" y="48895"/>
                  </a:lnTo>
                  <a:lnTo>
                    <a:pt x="6984" y="56316"/>
                  </a:lnTo>
                  <a:lnTo>
                    <a:pt x="0" y="51077"/>
                  </a:lnTo>
                  <a:lnTo>
                    <a:pt x="2121" y="46402"/>
                  </a:lnTo>
                  <a:lnTo>
                    <a:pt x="4121" y="41630"/>
                  </a:lnTo>
                  <a:lnTo>
                    <a:pt x="5998" y="36762"/>
                  </a:lnTo>
                  <a:lnTo>
                    <a:pt x="7753" y="31799"/>
                  </a:lnTo>
                  <a:lnTo>
                    <a:pt x="9386" y="26739"/>
                  </a:lnTo>
                  <a:lnTo>
                    <a:pt x="10896" y="21583"/>
                  </a:lnTo>
                  <a:lnTo>
                    <a:pt x="12284" y="16331"/>
                  </a:lnTo>
                  <a:lnTo>
                    <a:pt x="13550" y="10983"/>
                  </a:lnTo>
                  <a:lnTo>
                    <a:pt x="14694" y="5539"/>
                  </a:lnTo>
                  <a:lnTo>
                    <a:pt x="15716" y="0"/>
                  </a:lnTo>
                  <a:lnTo>
                    <a:pt x="24447" y="2619"/>
                  </a:lnTo>
                  <a:lnTo>
                    <a:pt x="24093" y="4269"/>
                  </a:lnTo>
                  <a:lnTo>
                    <a:pt x="23731" y="5902"/>
                  </a:lnTo>
                  <a:lnTo>
                    <a:pt x="23360" y="7517"/>
                  </a:lnTo>
                  <a:lnTo>
                    <a:pt x="22980" y="9115"/>
                  </a:lnTo>
                  <a:lnTo>
                    <a:pt x="22592" y="10695"/>
                  </a:lnTo>
                  <a:lnTo>
                    <a:pt x="22194" y="12258"/>
                  </a:lnTo>
                  <a:lnTo>
                    <a:pt x="21788" y="13804"/>
                  </a:lnTo>
                  <a:lnTo>
                    <a:pt x="21374" y="15332"/>
                  </a:lnTo>
                  <a:lnTo>
                    <a:pt x="20950" y="16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150164" y="5767622"/>
              <a:ext cx="20954" cy="37107"/>
            </a:xfrm>
            <a:custGeom>
              <a:avLst/>
              <a:pathLst>
                <a:path w="20954" h="37107">
                  <a:moveTo>
                    <a:pt x="20954" y="0"/>
                  </a:moveTo>
                  <a:lnTo>
                    <a:pt x="3055" y="0"/>
                  </a:lnTo>
                  <a:lnTo>
                    <a:pt x="2946" y="493"/>
                  </a:lnTo>
                  <a:lnTo>
                    <a:pt x="2794" y="1100"/>
                  </a:lnTo>
                  <a:lnTo>
                    <a:pt x="2597" y="1820"/>
                  </a:lnTo>
                  <a:lnTo>
                    <a:pt x="2357" y="2654"/>
                  </a:lnTo>
                  <a:lnTo>
                    <a:pt x="2073" y="3601"/>
                  </a:lnTo>
                  <a:lnTo>
                    <a:pt x="1746" y="4662"/>
                  </a:lnTo>
                  <a:lnTo>
                    <a:pt x="1375" y="5836"/>
                  </a:lnTo>
                  <a:lnTo>
                    <a:pt x="960" y="7124"/>
                  </a:lnTo>
                  <a:lnTo>
                    <a:pt x="502" y="8526"/>
                  </a:lnTo>
                  <a:lnTo>
                    <a:pt x="0" y="10040"/>
                  </a:lnTo>
                  <a:lnTo>
                    <a:pt x="1060" y="13140"/>
                  </a:lnTo>
                  <a:lnTo>
                    <a:pt x="2147" y="16152"/>
                  </a:lnTo>
                  <a:lnTo>
                    <a:pt x="3261" y="19077"/>
                  </a:lnTo>
                  <a:lnTo>
                    <a:pt x="4400" y="21915"/>
                  </a:lnTo>
                  <a:lnTo>
                    <a:pt x="5566" y="24665"/>
                  </a:lnTo>
                  <a:lnTo>
                    <a:pt x="6757" y="27328"/>
                  </a:lnTo>
                  <a:lnTo>
                    <a:pt x="7975" y="29904"/>
                  </a:lnTo>
                  <a:lnTo>
                    <a:pt x="9220" y="32392"/>
                  </a:lnTo>
                  <a:lnTo>
                    <a:pt x="10490" y="34794"/>
                  </a:lnTo>
                  <a:lnTo>
                    <a:pt x="11787" y="37107"/>
                  </a:lnTo>
                  <a:lnTo>
                    <a:pt x="12891" y="34610"/>
                  </a:lnTo>
                  <a:lnTo>
                    <a:pt x="13935" y="32008"/>
                  </a:lnTo>
                  <a:lnTo>
                    <a:pt x="14917" y="29302"/>
                  </a:lnTo>
                  <a:lnTo>
                    <a:pt x="15838" y="26490"/>
                  </a:lnTo>
                  <a:lnTo>
                    <a:pt x="16698" y="23574"/>
                  </a:lnTo>
                  <a:lnTo>
                    <a:pt x="17497" y="20553"/>
                  </a:lnTo>
                  <a:lnTo>
                    <a:pt x="18235" y="17427"/>
                  </a:lnTo>
                  <a:lnTo>
                    <a:pt x="18911" y="14197"/>
                  </a:lnTo>
                  <a:lnTo>
                    <a:pt x="19527" y="10861"/>
                  </a:lnTo>
                  <a:lnTo>
                    <a:pt x="20081" y="7421"/>
                  </a:lnTo>
                  <a:lnTo>
                    <a:pt x="20081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8088173" y="5741428"/>
              <a:ext cx="51950" cy="49331"/>
            </a:xfrm>
            <a:custGeom>
              <a:avLst/>
              <a:pathLst>
                <a:path w="51950" h="49331">
                  <a:moveTo>
                    <a:pt x="436" y="18335"/>
                  </a:moveTo>
                  <a:lnTo>
                    <a:pt x="23137" y="18335"/>
                  </a:lnTo>
                  <a:lnTo>
                    <a:pt x="23137" y="0"/>
                  </a:lnTo>
                  <a:lnTo>
                    <a:pt x="30995" y="0"/>
                  </a:lnTo>
                  <a:lnTo>
                    <a:pt x="30995" y="18335"/>
                  </a:lnTo>
                  <a:lnTo>
                    <a:pt x="51950" y="18335"/>
                  </a:lnTo>
                  <a:lnTo>
                    <a:pt x="51950" y="25757"/>
                  </a:lnTo>
                  <a:lnTo>
                    <a:pt x="30995" y="25757"/>
                  </a:lnTo>
                  <a:lnTo>
                    <a:pt x="30995" y="45839"/>
                  </a:lnTo>
                  <a:lnTo>
                    <a:pt x="23137" y="45839"/>
                  </a:lnTo>
                  <a:lnTo>
                    <a:pt x="23137" y="32305"/>
                  </a:lnTo>
                  <a:lnTo>
                    <a:pt x="21627" y="34361"/>
                  </a:lnTo>
                  <a:lnTo>
                    <a:pt x="20064" y="36339"/>
                  </a:lnTo>
                  <a:lnTo>
                    <a:pt x="18449" y="38238"/>
                  </a:lnTo>
                  <a:lnTo>
                    <a:pt x="16781" y="40058"/>
                  </a:lnTo>
                  <a:lnTo>
                    <a:pt x="15061" y="41800"/>
                  </a:lnTo>
                  <a:lnTo>
                    <a:pt x="13288" y="43464"/>
                  </a:lnTo>
                  <a:lnTo>
                    <a:pt x="11464" y="45048"/>
                  </a:lnTo>
                  <a:lnTo>
                    <a:pt x="9586" y="46555"/>
                  </a:lnTo>
                  <a:lnTo>
                    <a:pt x="7657" y="47982"/>
                  </a:lnTo>
                  <a:lnTo>
                    <a:pt x="5675" y="49331"/>
                  </a:lnTo>
                  <a:lnTo>
                    <a:pt x="0" y="42346"/>
                  </a:lnTo>
                  <a:lnTo>
                    <a:pt x="2156" y="41159"/>
                  </a:lnTo>
                  <a:lnTo>
                    <a:pt x="4260" y="39866"/>
                  </a:lnTo>
                  <a:lnTo>
                    <a:pt x="6312" y="38469"/>
                  </a:lnTo>
                  <a:lnTo>
                    <a:pt x="8312" y="36968"/>
                  </a:lnTo>
                  <a:lnTo>
                    <a:pt x="10259" y="35361"/>
                  </a:lnTo>
                  <a:lnTo>
                    <a:pt x="12153" y="33650"/>
                  </a:lnTo>
                  <a:lnTo>
                    <a:pt x="13996" y="31834"/>
                  </a:lnTo>
                  <a:lnTo>
                    <a:pt x="15786" y="29913"/>
                  </a:lnTo>
                  <a:lnTo>
                    <a:pt x="17523" y="27887"/>
                  </a:lnTo>
                  <a:lnTo>
                    <a:pt x="19208" y="25757"/>
                  </a:lnTo>
                  <a:lnTo>
                    <a:pt x="436" y="25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092538" y="5743174"/>
              <a:ext cx="12223" cy="15279"/>
            </a:xfrm>
            <a:custGeom>
              <a:avLst/>
              <a:pathLst>
                <a:path w="12223" h="15279">
                  <a:moveTo>
                    <a:pt x="6548" y="0"/>
                  </a:moveTo>
                  <a:lnTo>
                    <a:pt x="7233" y="1060"/>
                  </a:lnTo>
                  <a:lnTo>
                    <a:pt x="7893" y="2147"/>
                  </a:lnTo>
                  <a:lnTo>
                    <a:pt x="8526" y="3261"/>
                  </a:lnTo>
                  <a:lnTo>
                    <a:pt x="9132" y="4400"/>
                  </a:lnTo>
                  <a:lnTo>
                    <a:pt x="9713" y="5566"/>
                  </a:lnTo>
                  <a:lnTo>
                    <a:pt x="10267" y="6757"/>
                  </a:lnTo>
                  <a:lnTo>
                    <a:pt x="10796" y="7975"/>
                  </a:lnTo>
                  <a:lnTo>
                    <a:pt x="11298" y="9220"/>
                  </a:lnTo>
                  <a:lnTo>
                    <a:pt x="11774" y="10490"/>
                  </a:lnTo>
                  <a:lnTo>
                    <a:pt x="12223" y="11787"/>
                  </a:lnTo>
                  <a:lnTo>
                    <a:pt x="5238" y="15279"/>
                  </a:lnTo>
                  <a:lnTo>
                    <a:pt x="4793" y="13978"/>
                  </a:lnTo>
                  <a:lnTo>
                    <a:pt x="4330" y="12695"/>
                  </a:lnTo>
                  <a:lnTo>
                    <a:pt x="3850" y="11429"/>
                  </a:lnTo>
                  <a:lnTo>
                    <a:pt x="3352" y="10180"/>
                  </a:lnTo>
                  <a:lnTo>
                    <a:pt x="2837" y="8949"/>
                  </a:lnTo>
                  <a:lnTo>
                    <a:pt x="2305" y="7735"/>
                  </a:lnTo>
                  <a:lnTo>
                    <a:pt x="1754" y="6539"/>
                  </a:lnTo>
                  <a:lnTo>
                    <a:pt x="1187" y="5360"/>
                  </a:lnTo>
                  <a:lnTo>
                    <a:pt x="602" y="4199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123971" y="5743174"/>
              <a:ext cx="13969" cy="14406"/>
            </a:xfrm>
            <a:custGeom>
              <a:avLst/>
              <a:pathLst>
                <a:path w="13969" h="14406">
                  <a:moveTo>
                    <a:pt x="7421" y="0"/>
                  </a:moveTo>
                  <a:lnTo>
                    <a:pt x="13969" y="3055"/>
                  </a:lnTo>
                  <a:lnTo>
                    <a:pt x="13179" y="4505"/>
                  </a:lnTo>
                  <a:lnTo>
                    <a:pt x="12380" y="5884"/>
                  </a:lnTo>
                  <a:lnTo>
                    <a:pt x="11573" y="7194"/>
                  </a:lnTo>
                  <a:lnTo>
                    <a:pt x="10756" y="8434"/>
                  </a:lnTo>
                  <a:lnTo>
                    <a:pt x="9931" y="9604"/>
                  </a:lnTo>
                  <a:lnTo>
                    <a:pt x="9097" y="10704"/>
                  </a:lnTo>
                  <a:lnTo>
                    <a:pt x="8255" y="11734"/>
                  </a:lnTo>
                  <a:lnTo>
                    <a:pt x="7404" y="12695"/>
                  </a:lnTo>
                  <a:lnTo>
                    <a:pt x="6544" y="13585"/>
                  </a:lnTo>
                  <a:lnTo>
                    <a:pt x="5675" y="14406"/>
                  </a:lnTo>
                  <a:lnTo>
                    <a:pt x="0" y="9167"/>
                  </a:lnTo>
                  <a:lnTo>
                    <a:pt x="860" y="8368"/>
                  </a:lnTo>
                  <a:lnTo>
                    <a:pt x="1693" y="7543"/>
                  </a:lnTo>
                  <a:lnTo>
                    <a:pt x="2501" y="6692"/>
                  </a:lnTo>
                  <a:lnTo>
                    <a:pt x="3282" y="5815"/>
                  </a:lnTo>
                  <a:lnTo>
                    <a:pt x="4038" y="4911"/>
                  </a:lnTo>
                  <a:lnTo>
                    <a:pt x="4767" y="3981"/>
                  </a:lnTo>
                  <a:lnTo>
                    <a:pt x="5470" y="3025"/>
                  </a:lnTo>
                  <a:lnTo>
                    <a:pt x="6146" y="2043"/>
                  </a:lnTo>
                  <a:lnTo>
                    <a:pt x="6797" y="10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122224" y="5771114"/>
              <a:ext cx="13969" cy="14843"/>
            </a:xfrm>
            <a:custGeom>
              <a:avLst/>
              <a:pathLst>
                <a:path w="13969" h="14843">
                  <a:moveTo>
                    <a:pt x="6111" y="0"/>
                  </a:moveTo>
                  <a:lnTo>
                    <a:pt x="7054" y="1052"/>
                  </a:lnTo>
                  <a:lnTo>
                    <a:pt x="7962" y="2112"/>
                  </a:lnTo>
                  <a:lnTo>
                    <a:pt x="8836" y="3182"/>
                  </a:lnTo>
                  <a:lnTo>
                    <a:pt x="9674" y="4260"/>
                  </a:lnTo>
                  <a:lnTo>
                    <a:pt x="10477" y="5347"/>
                  </a:lnTo>
                  <a:lnTo>
                    <a:pt x="11245" y="6443"/>
                  </a:lnTo>
                  <a:lnTo>
                    <a:pt x="11979" y="7548"/>
                  </a:lnTo>
                  <a:lnTo>
                    <a:pt x="12677" y="8661"/>
                  </a:lnTo>
                  <a:lnTo>
                    <a:pt x="13341" y="9783"/>
                  </a:lnTo>
                  <a:lnTo>
                    <a:pt x="13969" y="10914"/>
                  </a:lnTo>
                  <a:lnTo>
                    <a:pt x="7421" y="14843"/>
                  </a:lnTo>
                  <a:lnTo>
                    <a:pt x="6875" y="13629"/>
                  </a:lnTo>
                  <a:lnTo>
                    <a:pt x="6286" y="12433"/>
                  </a:lnTo>
                  <a:lnTo>
                    <a:pt x="5653" y="11254"/>
                  </a:lnTo>
                  <a:lnTo>
                    <a:pt x="4976" y="10093"/>
                  </a:lnTo>
                  <a:lnTo>
                    <a:pt x="4256" y="8949"/>
                  </a:lnTo>
                  <a:lnTo>
                    <a:pt x="3492" y="7823"/>
                  </a:lnTo>
                  <a:lnTo>
                    <a:pt x="2684" y="6714"/>
                  </a:lnTo>
                  <a:lnTo>
                    <a:pt x="1833" y="5622"/>
                  </a:lnTo>
                  <a:lnTo>
                    <a:pt x="938" y="454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087299" y="5789450"/>
              <a:ext cx="47148" cy="52387"/>
            </a:xfrm>
            <a:custGeom>
              <a:avLst/>
              <a:pathLst>
                <a:path w="47148" h="52387">
                  <a:moveTo>
                    <a:pt x="873" y="6984"/>
                  </a:moveTo>
                  <a:lnTo>
                    <a:pt x="17899" y="6984"/>
                  </a:lnTo>
                  <a:lnTo>
                    <a:pt x="18243" y="6286"/>
                  </a:lnTo>
                  <a:lnTo>
                    <a:pt x="18580" y="5587"/>
                  </a:lnTo>
                  <a:lnTo>
                    <a:pt x="18907" y="4889"/>
                  </a:lnTo>
                  <a:lnTo>
                    <a:pt x="19226" y="4191"/>
                  </a:lnTo>
                  <a:lnTo>
                    <a:pt x="19536" y="3492"/>
                  </a:lnTo>
                  <a:lnTo>
                    <a:pt x="19837" y="2794"/>
                  </a:lnTo>
                  <a:lnTo>
                    <a:pt x="20129" y="2095"/>
                  </a:lnTo>
                  <a:lnTo>
                    <a:pt x="20413" y="1397"/>
                  </a:lnTo>
                  <a:lnTo>
                    <a:pt x="20688" y="698"/>
                  </a:lnTo>
                  <a:lnTo>
                    <a:pt x="20954" y="0"/>
                  </a:lnTo>
                  <a:lnTo>
                    <a:pt x="29249" y="873"/>
                  </a:lnTo>
                  <a:lnTo>
                    <a:pt x="26630" y="6984"/>
                  </a:lnTo>
                  <a:lnTo>
                    <a:pt x="46275" y="6984"/>
                  </a:lnTo>
                  <a:lnTo>
                    <a:pt x="46275" y="14406"/>
                  </a:lnTo>
                  <a:lnTo>
                    <a:pt x="45206" y="16641"/>
                  </a:lnTo>
                  <a:lnTo>
                    <a:pt x="44092" y="18807"/>
                  </a:lnTo>
                  <a:lnTo>
                    <a:pt x="42935" y="20902"/>
                  </a:lnTo>
                  <a:lnTo>
                    <a:pt x="41735" y="22928"/>
                  </a:lnTo>
                  <a:lnTo>
                    <a:pt x="40491" y="24884"/>
                  </a:lnTo>
                  <a:lnTo>
                    <a:pt x="39203" y="26770"/>
                  </a:lnTo>
                  <a:lnTo>
                    <a:pt x="37871" y="28586"/>
                  </a:lnTo>
                  <a:lnTo>
                    <a:pt x="36496" y="30332"/>
                  </a:lnTo>
                  <a:lnTo>
                    <a:pt x="35077" y="32008"/>
                  </a:lnTo>
                  <a:lnTo>
                    <a:pt x="33615" y="33615"/>
                  </a:lnTo>
                  <a:lnTo>
                    <a:pt x="35086" y="34484"/>
                  </a:lnTo>
                  <a:lnTo>
                    <a:pt x="36531" y="35344"/>
                  </a:lnTo>
                  <a:lnTo>
                    <a:pt x="37950" y="36195"/>
                  </a:lnTo>
                  <a:lnTo>
                    <a:pt x="39343" y="37037"/>
                  </a:lnTo>
                  <a:lnTo>
                    <a:pt x="40709" y="37871"/>
                  </a:lnTo>
                  <a:lnTo>
                    <a:pt x="42049" y="38696"/>
                  </a:lnTo>
                  <a:lnTo>
                    <a:pt x="43363" y="39513"/>
                  </a:lnTo>
                  <a:lnTo>
                    <a:pt x="44651" y="40320"/>
                  </a:lnTo>
                  <a:lnTo>
                    <a:pt x="45913" y="41119"/>
                  </a:lnTo>
                  <a:lnTo>
                    <a:pt x="47148" y="41910"/>
                  </a:lnTo>
                  <a:lnTo>
                    <a:pt x="41909" y="49768"/>
                  </a:lnTo>
                  <a:lnTo>
                    <a:pt x="40740" y="48803"/>
                  </a:lnTo>
                  <a:lnTo>
                    <a:pt x="39500" y="47829"/>
                  </a:lnTo>
                  <a:lnTo>
                    <a:pt x="38190" y="46847"/>
                  </a:lnTo>
                  <a:lnTo>
                    <a:pt x="36810" y="45856"/>
                  </a:lnTo>
                  <a:lnTo>
                    <a:pt x="35361" y="44856"/>
                  </a:lnTo>
                  <a:lnTo>
                    <a:pt x="33842" y="43848"/>
                  </a:lnTo>
                  <a:lnTo>
                    <a:pt x="32253" y="42831"/>
                  </a:lnTo>
                  <a:lnTo>
                    <a:pt x="30594" y="41805"/>
                  </a:lnTo>
                  <a:lnTo>
                    <a:pt x="28865" y="40770"/>
                  </a:lnTo>
                  <a:lnTo>
                    <a:pt x="27066" y="39727"/>
                  </a:lnTo>
                  <a:lnTo>
                    <a:pt x="25172" y="41268"/>
                  </a:lnTo>
                  <a:lnTo>
                    <a:pt x="23155" y="42748"/>
                  </a:lnTo>
                  <a:lnTo>
                    <a:pt x="21016" y="44167"/>
                  </a:lnTo>
                  <a:lnTo>
                    <a:pt x="18754" y="45524"/>
                  </a:lnTo>
                  <a:lnTo>
                    <a:pt x="16371" y="46821"/>
                  </a:lnTo>
                  <a:lnTo>
                    <a:pt x="13865" y="48056"/>
                  </a:lnTo>
                  <a:lnTo>
                    <a:pt x="11237" y="49231"/>
                  </a:lnTo>
                  <a:lnTo>
                    <a:pt x="8486" y="50344"/>
                  </a:lnTo>
                  <a:lnTo>
                    <a:pt x="5614" y="51396"/>
                  </a:lnTo>
                  <a:lnTo>
                    <a:pt x="2619" y="52387"/>
                  </a:lnTo>
                  <a:lnTo>
                    <a:pt x="0" y="44965"/>
                  </a:lnTo>
                  <a:lnTo>
                    <a:pt x="2239" y="44245"/>
                  </a:lnTo>
                  <a:lnTo>
                    <a:pt x="4418" y="43481"/>
                  </a:lnTo>
                  <a:lnTo>
                    <a:pt x="6535" y="42673"/>
                  </a:lnTo>
                  <a:lnTo>
                    <a:pt x="8591" y="41822"/>
                  </a:lnTo>
                  <a:lnTo>
                    <a:pt x="10586" y="40927"/>
                  </a:lnTo>
                  <a:lnTo>
                    <a:pt x="12520" y="39989"/>
                  </a:lnTo>
                  <a:lnTo>
                    <a:pt x="14393" y="39006"/>
                  </a:lnTo>
                  <a:lnTo>
                    <a:pt x="16205" y="37980"/>
                  </a:lnTo>
                  <a:lnTo>
                    <a:pt x="17955" y="36911"/>
                  </a:lnTo>
                  <a:lnTo>
                    <a:pt x="19645" y="35798"/>
                  </a:lnTo>
                  <a:lnTo>
                    <a:pt x="18235" y="35012"/>
                  </a:lnTo>
                  <a:lnTo>
                    <a:pt x="16798" y="34226"/>
                  </a:lnTo>
                  <a:lnTo>
                    <a:pt x="15336" y="33440"/>
                  </a:lnTo>
                  <a:lnTo>
                    <a:pt x="13847" y="32654"/>
                  </a:lnTo>
                  <a:lnTo>
                    <a:pt x="12332" y="31869"/>
                  </a:lnTo>
                  <a:lnTo>
                    <a:pt x="10791" y="31083"/>
                  </a:lnTo>
                  <a:lnTo>
                    <a:pt x="9224" y="30297"/>
                  </a:lnTo>
                  <a:lnTo>
                    <a:pt x="7631" y="29511"/>
                  </a:lnTo>
                  <a:lnTo>
                    <a:pt x="6011" y="28725"/>
                  </a:lnTo>
                  <a:lnTo>
                    <a:pt x="4365" y="27939"/>
                  </a:lnTo>
                  <a:lnTo>
                    <a:pt x="5400" y="26547"/>
                  </a:lnTo>
                  <a:lnTo>
                    <a:pt x="6408" y="25163"/>
                  </a:lnTo>
                  <a:lnTo>
                    <a:pt x="7391" y="23788"/>
                  </a:lnTo>
                  <a:lnTo>
                    <a:pt x="8347" y="22421"/>
                  </a:lnTo>
                  <a:lnTo>
                    <a:pt x="9276" y="21064"/>
                  </a:lnTo>
                  <a:lnTo>
                    <a:pt x="10180" y="19715"/>
                  </a:lnTo>
                  <a:lnTo>
                    <a:pt x="11058" y="18374"/>
                  </a:lnTo>
                  <a:lnTo>
                    <a:pt x="11909" y="17043"/>
                  </a:lnTo>
                  <a:lnTo>
                    <a:pt x="12734" y="15720"/>
                  </a:lnTo>
                  <a:lnTo>
                    <a:pt x="13533" y="14406"/>
                  </a:lnTo>
                  <a:lnTo>
                    <a:pt x="873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103452" y="5803857"/>
              <a:ext cx="20955" cy="15279"/>
            </a:xfrm>
            <a:custGeom>
              <a:avLst/>
              <a:pathLst>
                <a:path w="20955" h="15279">
                  <a:moveTo>
                    <a:pt x="6548" y="0"/>
                  </a:moveTo>
                  <a:lnTo>
                    <a:pt x="5932" y="1121"/>
                  </a:lnTo>
                  <a:lnTo>
                    <a:pt x="5308" y="2217"/>
                  </a:lnTo>
                  <a:lnTo>
                    <a:pt x="4675" y="3287"/>
                  </a:lnTo>
                  <a:lnTo>
                    <a:pt x="4033" y="4330"/>
                  </a:lnTo>
                  <a:lnTo>
                    <a:pt x="3383" y="5347"/>
                  </a:lnTo>
                  <a:lnTo>
                    <a:pt x="2724" y="6338"/>
                  </a:lnTo>
                  <a:lnTo>
                    <a:pt x="2056" y="7303"/>
                  </a:lnTo>
                  <a:lnTo>
                    <a:pt x="1379" y="8242"/>
                  </a:lnTo>
                  <a:lnTo>
                    <a:pt x="694" y="9154"/>
                  </a:lnTo>
                  <a:lnTo>
                    <a:pt x="0" y="10040"/>
                  </a:lnTo>
                  <a:lnTo>
                    <a:pt x="10477" y="15279"/>
                  </a:lnTo>
                  <a:lnTo>
                    <a:pt x="11760" y="13869"/>
                  </a:lnTo>
                  <a:lnTo>
                    <a:pt x="12992" y="12433"/>
                  </a:lnTo>
                  <a:lnTo>
                    <a:pt x="14170" y="10970"/>
                  </a:lnTo>
                  <a:lnTo>
                    <a:pt x="15297" y="9482"/>
                  </a:lnTo>
                  <a:lnTo>
                    <a:pt x="16371" y="7967"/>
                  </a:lnTo>
                  <a:lnTo>
                    <a:pt x="17392" y="6426"/>
                  </a:lnTo>
                  <a:lnTo>
                    <a:pt x="18361" y="4858"/>
                  </a:lnTo>
                  <a:lnTo>
                    <a:pt x="19278" y="3265"/>
                  </a:lnTo>
                  <a:lnTo>
                    <a:pt x="20142" y="1645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198623" y="5745357"/>
              <a:ext cx="99536" cy="96043"/>
            </a:xfrm>
            <a:custGeom>
              <a:avLst/>
              <a:pathLst>
                <a:path w="99536" h="96043">
                  <a:moveTo>
                    <a:pt x="0" y="0"/>
                  </a:moveTo>
                  <a:lnTo>
                    <a:pt x="99536" y="0"/>
                  </a:lnTo>
                  <a:lnTo>
                    <a:pt x="99536" y="8294"/>
                  </a:lnTo>
                  <a:lnTo>
                    <a:pt x="53260" y="8294"/>
                  </a:lnTo>
                  <a:lnTo>
                    <a:pt x="52732" y="10032"/>
                  </a:lnTo>
                  <a:lnTo>
                    <a:pt x="52195" y="11752"/>
                  </a:lnTo>
                  <a:lnTo>
                    <a:pt x="51649" y="13454"/>
                  </a:lnTo>
                  <a:lnTo>
                    <a:pt x="51095" y="15139"/>
                  </a:lnTo>
                  <a:lnTo>
                    <a:pt x="50532" y="16807"/>
                  </a:lnTo>
                  <a:lnTo>
                    <a:pt x="49960" y="18457"/>
                  </a:lnTo>
                  <a:lnTo>
                    <a:pt x="49379" y="20090"/>
                  </a:lnTo>
                  <a:lnTo>
                    <a:pt x="48790" y="21705"/>
                  </a:lnTo>
                  <a:lnTo>
                    <a:pt x="48192" y="23303"/>
                  </a:lnTo>
                  <a:lnTo>
                    <a:pt x="47585" y="24884"/>
                  </a:lnTo>
                  <a:lnTo>
                    <a:pt x="92987" y="24884"/>
                  </a:lnTo>
                  <a:lnTo>
                    <a:pt x="92987" y="84693"/>
                  </a:lnTo>
                  <a:lnTo>
                    <a:pt x="92959" y="85716"/>
                  </a:lnTo>
                  <a:lnTo>
                    <a:pt x="92874" y="86692"/>
                  </a:lnTo>
                  <a:lnTo>
                    <a:pt x="92732" y="87620"/>
                  </a:lnTo>
                  <a:lnTo>
                    <a:pt x="92533" y="88499"/>
                  </a:lnTo>
                  <a:lnTo>
                    <a:pt x="92278" y="89331"/>
                  </a:lnTo>
                  <a:lnTo>
                    <a:pt x="91966" y="90115"/>
                  </a:lnTo>
                  <a:lnTo>
                    <a:pt x="91597" y="90850"/>
                  </a:lnTo>
                  <a:lnTo>
                    <a:pt x="91171" y="91538"/>
                  </a:lnTo>
                  <a:lnTo>
                    <a:pt x="90689" y="92177"/>
                  </a:lnTo>
                  <a:lnTo>
                    <a:pt x="90150" y="92769"/>
                  </a:lnTo>
                  <a:lnTo>
                    <a:pt x="89554" y="93308"/>
                  </a:lnTo>
                  <a:lnTo>
                    <a:pt x="88901" y="93791"/>
                  </a:lnTo>
                  <a:lnTo>
                    <a:pt x="88192" y="94216"/>
                  </a:lnTo>
                  <a:lnTo>
                    <a:pt x="87426" y="94585"/>
                  </a:lnTo>
                  <a:lnTo>
                    <a:pt x="86603" y="94897"/>
                  </a:lnTo>
                  <a:lnTo>
                    <a:pt x="85723" y="95153"/>
                  </a:lnTo>
                  <a:lnTo>
                    <a:pt x="84786" y="95351"/>
                  </a:lnTo>
                  <a:lnTo>
                    <a:pt x="83793" y="95493"/>
                  </a:lnTo>
                  <a:lnTo>
                    <a:pt x="82743" y="95578"/>
                  </a:lnTo>
                  <a:lnTo>
                    <a:pt x="81637" y="95607"/>
                  </a:lnTo>
                  <a:lnTo>
                    <a:pt x="81017" y="95598"/>
                  </a:lnTo>
                  <a:lnTo>
                    <a:pt x="80379" y="95572"/>
                  </a:lnTo>
                  <a:lnTo>
                    <a:pt x="79725" y="95528"/>
                  </a:lnTo>
                  <a:lnTo>
                    <a:pt x="79052" y="95467"/>
                  </a:lnTo>
                  <a:lnTo>
                    <a:pt x="78362" y="95388"/>
                  </a:lnTo>
                  <a:lnTo>
                    <a:pt x="77655" y="95292"/>
                  </a:lnTo>
                  <a:lnTo>
                    <a:pt x="76931" y="95179"/>
                  </a:lnTo>
                  <a:lnTo>
                    <a:pt x="76188" y="95048"/>
                  </a:lnTo>
                  <a:lnTo>
                    <a:pt x="75429" y="94899"/>
                  </a:lnTo>
                  <a:lnTo>
                    <a:pt x="74652" y="94734"/>
                  </a:lnTo>
                  <a:lnTo>
                    <a:pt x="72905" y="86439"/>
                  </a:lnTo>
                  <a:lnTo>
                    <a:pt x="74010" y="86522"/>
                  </a:lnTo>
                  <a:lnTo>
                    <a:pt x="75053" y="86596"/>
                  </a:lnTo>
                  <a:lnTo>
                    <a:pt x="76036" y="86662"/>
                  </a:lnTo>
                  <a:lnTo>
                    <a:pt x="76957" y="86718"/>
                  </a:lnTo>
                  <a:lnTo>
                    <a:pt x="77817" y="86766"/>
                  </a:lnTo>
                  <a:lnTo>
                    <a:pt x="78616" y="86806"/>
                  </a:lnTo>
                  <a:lnTo>
                    <a:pt x="79353" y="86836"/>
                  </a:lnTo>
                  <a:lnTo>
                    <a:pt x="80030" y="86858"/>
                  </a:lnTo>
                  <a:lnTo>
                    <a:pt x="80646" y="86871"/>
                  </a:lnTo>
                  <a:lnTo>
                    <a:pt x="81200" y="86875"/>
                  </a:lnTo>
                  <a:lnTo>
                    <a:pt x="81781" y="86832"/>
                  </a:lnTo>
                  <a:lnTo>
                    <a:pt x="82300" y="86701"/>
                  </a:lnTo>
                  <a:lnTo>
                    <a:pt x="82759" y="86483"/>
                  </a:lnTo>
                  <a:lnTo>
                    <a:pt x="83156" y="86177"/>
                  </a:lnTo>
                  <a:lnTo>
                    <a:pt x="83492" y="85784"/>
                  </a:lnTo>
                  <a:lnTo>
                    <a:pt x="83767" y="85304"/>
                  </a:lnTo>
                  <a:lnTo>
                    <a:pt x="83981" y="84736"/>
                  </a:lnTo>
                  <a:lnTo>
                    <a:pt x="84134" y="84081"/>
                  </a:lnTo>
                  <a:lnTo>
                    <a:pt x="84226" y="83339"/>
                  </a:lnTo>
                  <a:lnTo>
                    <a:pt x="84256" y="82510"/>
                  </a:lnTo>
                  <a:lnTo>
                    <a:pt x="84256" y="33178"/>
                  </a:lnTo>
                  <a:lnTo>
                    <a:pt x="66794" y="33178"/>
                  </a:lnTo>
                  <a:lnTo>
                    <a:pt x="66794" y="89931"/>
                  </a:lnTo>
                  <a:lnTo>
                    <a:pt x="58499" y="89931"/>
                  </a:lnTo>
                  <a:lnTo>
                    <a:pt x="58499" y="33178"/>
                  </a:lnTo>
                  <a:lnTo>
                    <a:pt x="41036" y="33178"/>
                  </a:lnTo>
                  <a:lnTo>
                    <a:pt x="41036" y="89931"/>
                  </a:lnTo>
                  <a:lnTo>
                    <a:pt x="32305" y="89931"/>
                  </a:lnTo>
                  <a:lnTo>
                    <a:pt x="32305" y="33178"/>
                  </a:lnTo>
                  <a:lnTo>
                    <a:pt x="15279" y="33178"/>
                  </a:lnTo>
                  <a:lnTo>
                    <a:pt x="15279" y="96043"/>
                  </a:lnTo>
                  <a:lnTo>
                    <a:pt x="6548" y="96043"/>
                  </a:lnTo>
                  <a:lnTo>
                    <a:pt x="6548" y="24884"/>
                  </a:lnTo>
                  <a:lnTo>
                    <a:pt x="37544" y="24884"/>
                  </a:lnTo>
                  <a:lnTo>
                    <a:pt x="38229" y="23303"/>
                  </a:lnTo>
                  <a:lnTo>
                    <a:pt x="38888" y="21705"/>
                  </a:lnTo>
                  <a:lnTo>
                    <a:pt x="39522" y="20090"/>
                  </a:lnTo>
                  <a:lnTo>
                    <a:pt x="40128" y="18457"/>
                  </a:lnTo>
                  <a:lnTo>
                    <a:pt x="40709" y="16807"/>
                  </a:lnTo>
                  <a:lnTo>
                    <a:pt x="41263" y="15139"/>
                  </a:lnTo>
                  <a:lnTo>
                    <a:pt x="41792" y="13454"/>
                  </a:lnTo>
                  <a:lnTo>
                    <a:pt x="42294" y="11752"/>
                  </a:lnTo>
                  <a:lnTo>
                    <a:pt x="42770" y="10032"/>
                  </a:lnTo>
                  <a:lnTo>
                    <a:pt x="432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313439" y="5740118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310383" y="5771988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2021-01-05T00:14:40Z</dcterms:modified>
</cp:coreProperties>
</file>