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62343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75325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88306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201287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4188343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331815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44797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6972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757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0541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325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4109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893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7677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4461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17042" y="2228499"/>
              <a:ext cx="241056" cy="283002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4088" y="4981521"/>
              <a:ext cx="241056" cy="7700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4883" y="2825308"/>
              <a:ext cx="241056" cy="223322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20565" y="4403964"/>
              <a:ext cx="241056" cy="65456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88406" y="4904514"/>
              <a:ext cx="241056" cy="15401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2724" y="3961171"/>
              <a:ext cx="241056" cy="109735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6247" y="4981521"/>
              <a:ext cx="241056" cy="7700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49201" y="3479873"/>
              <a:ext cx="241056" cy="15786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502603" y="211131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80578" y="211131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29408" y="214862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678680" y="211274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658210" y="211192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39471" y="215622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68274" y="211932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153977" y="486577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97467" y="49016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46738" y="48657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226269" y="48649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307530" y="49092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36333" y="48723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72156" y="270812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850199" y="270812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863685" y="275316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97249" y="27454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46521" y="27095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26051" y="270873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007312" y="27530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936115" y="271613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45867" y="4286776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60722" y="4295950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58600" y="4338531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93943" y="432408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43215" y="428821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422746" y="428739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04007" y="433168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432810" y="429478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14666" y="478732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61784" y="482463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11056" y="478876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690587" y="478794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771848" y="483223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700651" y="479533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43625" y="384542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116260" y="384398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265090" y="388129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214362" y="384542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93892" y="384459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75153" y="388889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03956" y="385199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886136" y="486577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029625" y="49016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978897" y="48657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958428" y="48649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039689" y="49092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968492" y="48723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240102" y="336412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13490" y="336268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328346" y="337185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326223" y="341444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461567" y="33999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10839" y="336412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390369" y="33633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471630" y="34075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00433" y="33706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209024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474910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74910" y="462343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74910" y="375325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4910" y="288306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4910" y="201287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74910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74910" y="4188343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74910" y="331815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474910" y="244797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3561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345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17129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439138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0697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97482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4266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1050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782927" y="2927461"/>
              <a:ext cx="241056" cy="213106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389973" y="4940136"/>
              <a:ext cx="241056" cy="11839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050768" y="2868265"/>
              <a:ext cx="241056" cy="219026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586450" y="4348173"/>
              <a:ext cx="241056" cy="71035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854291" y="4851342"/>
              <a:ext cx="241056" cy="20718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318609" y="3489826"/>
              <a:ext cx="241056" cy="156870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122132" y="4762547"/>
              <a:ext cx="241056" cy="29598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515086" y="3578621"/>
              <a:ext cx="241056" cy="147990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70200" y="281027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44341" y="281171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55706" y="2825991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95293" y="284758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944565" y="281171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24096" y="281088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005357" y="285518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934159" y="281828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419862" y="482438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563352" y="486025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512624" y="482438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492155" y="482356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573416" y="486785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502218" y="483095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038041" y="275107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114578" y="2752515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263134" y="278838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212406" y="275251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91937" y="275169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73198" y="279598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202000" y="275908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11752" y="423098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626608" y="424015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624486" y="428274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759829" y="42682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709101" y="423242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688632" y="42316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769892" y="42758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98695" y="42389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880552" y="473415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027670" y="477146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76942" y="473559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956473" y="473477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7733" y="477906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966536" y="474216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309511" y="337407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82899" y="3372638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397754" y="3381812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395632" y="3424393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530975" y="340994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480247" y="337407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459778" y="337325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541039" y="341754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469841" y="338064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146681" y="464536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295511" y="468267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244783" y="464679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224314" y="464597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05574" y="469026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234377" y="465336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505988" y="346287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580471" y="3462871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727452" y="349874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76724" y="34628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56255" y="346204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737516" y="350634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66318" y="34694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474910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740795" y="1803995"/>
              <a:ext cx="2196296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740795" y="462343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740795" y="375325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740795" y="2883064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740795" y="201287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740795" y="505852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740795" y="4188343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740795" y="331815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740795" y="244797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0150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16934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43718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70502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97286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24070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50854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77638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7048813" y="3136646"/>
              <a:ext cx="241056" cy="1921883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655859" y="4898372"/>
              <a:ext cx="241056" cy="1601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316654" y="3403574"/>
              <a:ext cx="241056" cy="165495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852336" y="3937431"/>
              <a:ext cx="241056" cy="112109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8120177" y="4578058"/>
              <a:ext cx="241056" cy="48047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84495" y="2709561"/>
              <a:ext cx="241056" cy="234896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388018" y="4898372"/>
              <a:ext cx="241056" cy="1601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780972" y="4204359"/>
              <a:ext cx="241056" cy="85417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036086" y="301945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114061" y="301945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261179" y="305676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210451" y="302089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189981" y="302007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271242" y="306436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200045" y="302746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682119" y="478118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829238" y="481849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8778510" y="478262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8758040" y="478180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8839301" y="482609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8768104" y="478919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307555" y="328782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381422" y="3286386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393950" y="3296381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529020" y="332369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478292" y="328782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457823" y="328700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539083" y="333129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467886" y="329439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843237" y="38216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915872" y="382024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064702" y="38575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013974" y="38216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993505" y="38208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074765" y="38651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003568" y="38282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146506" y="446087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159992" y="450591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293556" y="449818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242827" y="44623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222358" y="446148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303619" y="450577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232422" y="44688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571768" y="259237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649880" y="2593810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796861" y="262968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746133" y="259381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725664" y="259298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806924" y="263728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735727" y="260038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414278" y="478118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561397" y="481849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510669" y="478262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490199" y="478180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571460" y="482609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500263" y="478919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771873" y="408860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844645" y="408717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857104" y="409716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993338" y="41244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942610" y="40886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922140" y="40877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7003401" y="413208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932204" y="409518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6740795" y="1803995"/>
              <a:ext cx="2196296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36972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63757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0541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7325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4109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70893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97677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24461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63561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90345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17129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439138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70697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97482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624266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51050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90150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716934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43718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770502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97286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824070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850854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77638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89232" y="50189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99164" y="50269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107758" y="50486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067322" y="50200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051005" y="50194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115780" y="50547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059027" y="50253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931223" y="414989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989232" y="41487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999164" y="41567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107758" y="417849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067322" y="414989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51005" y="414924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115780" y="418455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059027" y="415513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1928331" y="327856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89232" y="32785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999164" y="32865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107758" y="330830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067322" y="327971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051005" y="327905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115780" y="331436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059027" y="328495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1926967" y="240838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989232" y="240838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999164" y="241634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107758" y="243812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067322" y="240952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051005" y="240887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115780" y="244417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059027" y="241476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174230" y="50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174230" y="4188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174230" y="3318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74230" y="244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787100" y="5394142"/>
              <a:ext cx="357191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926278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3935278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3926278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935278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473195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4740953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473195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4740953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5546085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555085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54608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555085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42177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430773" y="5472731"/>
              <a:ext cx="201455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642177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430773" y="5692187"/>
              <a:ext cx="201455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220126" y="552677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279498" y="5554278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331013" y="5521099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381217" y="5552095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354587" y="5553841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358953" y="5560390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477261" y="5524592"/>
              <a:ext cx="67230" cy="54133"/>
            </a:xfrm>
            <a:custGeom>
              <a:avLst/>
              <a:pathLst>
                <a:path w="67230" h="54133">
                  <a:moveTo>
                    <a:pt x="1746" y="0"/>
                  </a:moveTo>
                  <a:lnTo>
                    <a:pt x="64174" y="0"/>
                  </a:lnTo>
                  <a:lnTo>
                    <a:pt x="64174" y="7858"/>
                  </a:lnTo>
                  <a:lnTo>
                    <a:pt x="55443" y="7858"/>
                  </a:lnTo>
                  <a:lnTo>
                    <a:pt x="55443" y="39727"/>
                  </a:lnTo>
                  <a:lnTo>
                    <a:pt x="66794" y="38854"/>
                  </a:lnTo>
                  <a:lnTo>
                    <a:pt x="67230" y="46275"/>
                  </a:lnTo>
                  <a:lnTo>
                    <a:pt x="55443" y="47148"/>
                  </a:lnTo>
                  <a:lnTo>
                    <a:pt x="55443" y="54133"/>
                  </a:lnTo>
                  <a:lnTo>
                    <a:pt x="47148" y="54133"/>
                  </a:lnTo>
                  <a:lnTo>
                    <a:pt x="47148" y="47585"/>
                  </a:lnTo>
                  <a:lnTo>
                    <a:pt x="1309" y="50641"/>
                  </a:lnTo>
                  <a:lnTo>
                    <a:pt x="0" y="43219"/>
                  </a:lnTo>
                  <a:lnTo>
                    <a:pt x="9604" y="42783"/>
                  </a:lnTo>
                  <a:lnTo>
                    <a:pt x="9604" y="7858"/>
                  </a:lnTo>
                  <a:lnTo>
                    <a:pt x="174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495160" y="5532450"/>
              <a:ext cx="29249" cy="6111"/>
            </a:xfrm>
            <a:custGeom>
              <a:avLst/>
              <a:pathLst>
                <a:path w="29249" h="6111">
                  <a:moveTo>
                    <a:pt x="0" y="6111"/>
                  </a:moveTo>
                  <a:lnTo>
                    <a:pt x="29249" y="611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495160" y="5545547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495160" y="5559080"/>
              <a:ext cx="29249" cy="7858"/>
            </a:xfrm>
            <a:custGeom>
              <a:avLst/>
              <a:pathLst>
                <a:path w="29249" h="7858">
                  <a:moveTo>
                    <a:pt x="0" y="7858"/>
                  </a:moveTo>
                  <a:lnTo>
                    <a:pt x="29249" y="5675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72895" y="5580472"/>
              <a:ext cx="34051" cy="41473"/>
            </a:xfrm>
            <a:custGeom>
              <a:avLst/>
              <a:pathLst>
                <a:path w="34051" h="41473">
                  <a:moveTo>
                    <a:pt x="11350" y="10040"/>
                  </a:moveTo>
                  <a:lnTo>
                    <a:pt x="12306" y="10656"/>
                  </a:lnTo>
                  <a:lnTo>
                    <a:pt x="13254" y="11280"/>
                  </a:lnTo>
                  <a:lnTo>
                    <a:pt x="14192" y="11913"/>
                  </a:lnTo>
                  <a:lnTo>
                    <a:pt x="15122" y="12555"/>
                  </a:lnTo>
                  <a:lnTo>
                    <a:pt x="16043" y="13206"/>
                  </a:lnTo>
                  <a:lnTo>
                    <a:pt x="16956" y="13865"/>
                  </a:lnTo>
                  <a:lnTo>
                    <a:pt x="17859" y="14533"/>
                  </a:lnTo>
                  <a:lnTo>
                    <a:pt x="18754" y="15209"/>
                  </a:lnTo>
                  <a:lnTo>
                    <a:pt x="19640" y="15895"/>
                  </a:lnTo>
                  <a:lnTo>
                    <a:pt x="20518" y="16589"/>
                  </a:lnTo>
                  <a:lnTo>
                    <a:pt x="20950" y="15711"/>
                  </a:lnTo>
                  <a:lnTo>
                    <a:pt x="21374" y="14825"/>
                  </a:lnTo>
                  <a:lnTo>
                    <a:pt x="21788" y="13930"/>
                  </a:lnTo>
                  <a:lnTo>
                    <a:pt x="22194" y="13027"/>
                  </a:lnTo>
                  <a:lnTo>
                    <a:pt x="22592" y="12114"/>
                  </a:lnTo>
                  <a:lnTo>
                    <a:pt x="22980" y="11193"/>
                  </a:lnTo>
                  <a:lnTo>
                    <a:pt x="23360" y="10263"/>
                  </a:lnTo>
                  <a:lnTo>
                    <a:pt x="23731" y="9324"/>
                  </a:lnTo>
                  <a:lnTo>
                    <a:pt x="24093" y="8377"/>
                  </a:lnTo>
                  <a:lnTo>
                    <a:pt x="24447" y="7421"/>
                  </a:lnTo>
                  <a:lnTo>
                    <a:pt x="4802" y="7421"/>
                  </a:lnTo>
                  <a:lnTo>
                    <a:pt x="4802" y="0"/>
                  </a:lnTo>
                  <a:lnTo>
                    <a:pt x="33615" y="0"/>
                  </a:lnTo>
                  <a:lnTo>
                    <a:pt x="33615" y="5675"/>
                  </a:lnTo>
                  <a:lnTo>
                    <a:pt x="33593" y="5900"/>
                  </a:lnTo>
                  <a:lnTo>
                    <a:pt x="33527" y="6225"/>
                  </a:lnTo>
                  <a:lnTo>
                    <a:pt x="33418" y="6651"/>
                  </a:lnTo>
                  <a:lnTo>
                    <a:pt x="33266" y="7177"/>
                  </a:lnTo>
                  <a:lnTo>
                    <a:pt x="33069" y="7803"/>
                  </a:lnTo>
                  <a:lnTo>
                    <a:pt x="32829" y="8530"/>
                  </a:lnTo>
                  <a:lnTo>
                    <a:pt x="32545" y="9357"/>
                  </a:lnTo>
                  <a:lnTo>
                    <a:pt x="32218" y="10285"/>
                  </a:lnTo>
                  <a:lnTo>
                    <a:pt x="31847" y="11313"/>
                  </a:lnTo>
                  <a:lnTo>
                    <a:pt x="31432" y="12442"/>
                  </a:lnTo>
                  <a:lnTo>
                    <a:pt x="30991" y="13596"/>
                  </a:lnTo>
                  <a:lnTo>
                    <a:pt x="30541" y="14703"/>
                  </a:lnTo>
                  <a:lnTo>
                    <a:pt x="30083" y="15762"/>
                  </a:lnTo>
                  <a:lnTo>
                    <a:pt x="29616" y="16772"/>
                  </a:lnTo>
                  <a:lnTo>
                    <a:pt x="29140" y="17735"/>
                  </a:lnTo>
                  <a:lnTo>
                    <a:pt x="28655" y="18649"/>
                  </a:lnTo>
                  <a:lnTo>
                    <a:pt x="28162" y="19516"/>
                  </a:lnTo>
                  <a:lnTo>
                    <a:pt x="27660" y="20335"/>
                  </a:lnTo>
                  <a:lnTo>
                    <a:pt x="27149" y="21105"/>
                  </a:lnTo>
                  <a:lnTo>
                    <a:pt x="26630" y="21828"/>
                  </a:lnTo>
                  <a:lnTo>
                    <a:pt x="27411" y="22530"/>
                  </a:lnTo>
                  <a:lnTo>
                    <a:pt x="28184" y="23242"/>
                  </a:lnTo>
                  <a:lnTo>
                    <a:pt x="28948" y="23962"/>
                  </a:lnTo>
                  <a:lnTo>
                    <a:pt x="29703" y="24691"/>
                  </a:lnTo>
                  <a:lnTo>
                    <a:pt x="30450" y="25429"/>
                  </a:lnTo>
                  <a:lnTo>
                    <a:pt x="31188" y="26176"/>
                  </a:lnTo>
                  <a:lnTo>
                    <a:pt x="31917" y="26931"/>
                  </a:lnTo>
                  <a:lnTo>
                    <a:pt x="32637" y="27695"/>
                  </a:lnTo>
                  <a:lnTo>
                    <a:pt x="33349" y="28468"/>
                  </a:lnTo>
                  <a:lnTo>
                    <a:pt x="34051" y="29249"/>
                  </a:lnTo>
                  <a:lnTo>
                    <a:pt x="28813" y="35361"/>
                  </a:lnTo>
                  <a:lnTo>
                    <a:pt x="28118" y="34663"/>
                  </a:lnTo>
                  <a:lnTo>
                    <a:pt x="27433" y="33964"/>
                  </a:lnTo>
                  <a:lnTo>
                    <a:pt x="26756" y="33266"/>
                  </a:lnTo>
                  <a:lnTo>
                    <a:pt x="26088" y="32567"/>
                  </a:lnTo>
                  <a:lnTo>
                    <a:pt x="25429" y="31869"/>
                  </a:lnTo>
                  <a:lnTo>
                    <a:pt x="24779" y="31170"/>
                  </a:lnTo>
                  <a:lnTo>
                    <a:pt x="24137" y="30472"/>
                  </a:lnTo>
                  <a:lnTo>
                    <a:pt x="23504" y="29773"/>
                  </a:lnTo>
                  <a:lnTo>
                    <a:pt x="22880" y="29075"/>
                  </a:lnTo>
                  <a:lnTo>
                    <a:pt x="22264" y="28376"/>
                  </a:lnTo>
                  <a:lnTo>
                    <a:pt x="20666" y="30157"/>
                  </a:lnTo>
                  <a:lnTo>
                    <a:pt x="19016" y="31834"/>
                  </a:lnTo>
                  <a:lnTo>
                    <a:pt x="17314" y="33405"/>
                  </a:lnTo>
                  <a:lnTo>
                    <a:pt x="15559" y="34872"/>
                  </a:lnTo>
                  <a:lnTo>
                    <a:pt x="13751" y="36234"/>
                  </a:lnTo>
                  <a:lnTo>
                    <a:pt x="11891" y="37491"/>
                  </a:lnTo>
                  <a:lnTo>
                    <a:pt x="9979" y="38644"/>
                  </a:lnTo>
                  <a:lnTo>
                    <a:pt x="8015" y="39692"/>
                  </a:lnTo>
                  <a:lnTo>
                    <a:pt x="5998" y="40635"/>
                  </a:lnTo>
                  <a:lnTo>
                    <a:pt x="3929" y="41473"/>
                  </a:lnTo>
                  <a:lnTo>
                    <a:pt x="0" y="33178"/>
                  </a:lnTo>
                  <a:lnTo>
                    <a:pt x="1885" y="32523"/>
                  </a:lnTo>
                  <a:lnTo>
                    <a:pt x="3702" y="31781"/>
                  </a:lnTo>
                  <a:lnTo>
                    <a:pt x="5448" y="30952"/>
                  </a:lnTo>
                  <a:lnTo>
                    <a:pt x="7124" y="30035"/>
                  </a:lnTo>
                  <a:lnTo>
                    <a:pt x="8731" y="29031"/>
                  </a:lnTo>
                  <a:lnTo>
                    <a:pt x="10267" y="27940"/>
                  </a:lnTo>
                  <a:lnTo>
                    <a:pt x="11734" y="26761"/>
                  </a:lnTo>
                  <a:lnTo>
                    <a:pt x="13131" y="25495"/>
                  </a:lnTo>
                  <a:lnTo>
                    <a:pt x="14458" y="24141"/>
                  </a:lnTo>
                  <a:lnTo>
                    <a:pt x="15716" y="22701"/>
                  </a:lnTo>
                  <a:lnTo>
                    <a:pt x="14834" y="21919"/>
                  </a:lnTo>
                  <a:lnTo>
                    <a:pt x="13935" y="21147"/>
                  </a:lnTo>
                  <a:lnTo>
                    <a:pt x="13018" y="20383"/>
                  </a:lnTo>
                  <a:lnTo>
                    <a:pt x="12084" y="19627"/>
                  </a:lnTo>
                  <a:lnTo>
                    <a:pt x="11132" y="18881"/>
                  </a:lnTo>
                  <a:lnTo>
                    <a:pt x="10163" y="18143"/>
                  </a:lnTo>
                  <a:lnTo>
                    <a:pt x="9176" y="17414"/>
                  </a:lnTo>
                  <a:lnTo>
                    <a:pt x="8172" y="16694"/>
                  </a:lnTo>
                  <a:lnTo>
                    <a:pt x="7150" y="15982"/>
                  </a:lnTo>
                  <a:lnTo>
                    <a:pt x="6111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06074" y="5580472"/>
              <a:ext cx="38417" cy="41473"/>
            </a:xfrm>
            <a:custGeom>
              <a:avLst/>
              <a:pathLst>
                <a:path w="38417" h="41473">
                  <a:moveTo>
                    <a:pt x="3492" y="0"/>
                  </a:moveTo>
                  <a:lnTo>
                    <a:pt x="35361" y="0"/>
                  </a:lnTo>
                  <a:lnTo>
                    <a:pt x="35361" y="5675"/>
                  </a:lnTo>
                  <a:lnTo>
                    <a:pt x="35328" y="6002"/>
                  </a:lnTo>
                  <a:lnTo>
                    <a:pt x="35230" y="6461"/>
                  </a:lnTo>
                  <a:lnTo>
                    <a:pt x="35066" y="7050"/>
                  </a:lnTo>
                  <a:lnTo>
                    <a:pt x="34837" y="7770"/>
                  </a:lnTo>
                  <a:lnTo>
                    <a:pt x="34543" y="8622"/>
                  </a:lnTo>
                  <a:lnTo>
                    <a:pt x="34182" y="9604"/>
                  </a:lnTo>
                  <a:lnTo>
                    <a:pt x="33757" y="10717"/>
                  </a:lnTo>
                  <a:lnTo>
                    <a:pt x="33266" y="11961"/>
                  </a:lnTo>
                  <a:lnTo>
                    <a:pt x="32709" y="13336"/>
                  </a:lnTo>
                  <a:lnTo>
                    <a:pt x="32087" y="14843"/>
                  </a:lnTo>
                  <a:lnTo>
                    <a:pt x="31425" y="16375"/>
                  </a:lnTo>
                  <a:lnTo>
                    <a:pt x="30751" y="17829"/>
                  </a:lnTo>
                  <a:lnTo>
                    <a:pt x="30063" y="19204"/>
                  </a:lnTo>
                  <a:lnTo>
                    <a:pt x="29363" y="20500"/>
                  </a:lnTo>
                  <a:lnTo>
                    <a:pt x="28649" y="21718"/>
                  </a:lnTo>
                  <a:lnTo>
                    <a:pt x="27922" y="22858"/>
                  </a:lnTo>
                  <a:lnTo>
                    <a:pt x="27182" y="23919"/>
                  </a:lnTo>
                  <a:lnTo>
                    <a:pt x="26429" y="24901"/>
                  </a:lnTo>
                  <a:lnTo>
                    <a:pt x="25663" y="25805"/>
                  </a:lnTo>
                  <a:lnTo>
                    <a:pt x="24884" y="26630"/>
                  </a:lnTo>
                  <a:lnTo>
                    <a:pt x="26119" y="27485"/>
                  </a:lnTo>
                  <a:lnTo>
                    <a:pt x="27381" y="28306"/>
                  </a:lnTo>
                  <a:lnTo>
                    <a:pt x="28669" y="29092"/>
                  </a:lnTo>
                  <a:lnTo>
                    <a:pt x="29983" y="29843"/>
                  </a:lnTo>
                  <a:lnTo>
                    <a:pt x="31323" y="30559"/>
                  </a:lnTo>
                  <a:lnTo>
                    <a:pt x="32689" y="31240"/>
                  </a:lnTo>
                  <a:lnTo>
                    <a:pt x="34082" y="31886"/>
                  </a:lnTo>
                  <a:lnTo>
                    <a:pt x="35501" y="32497"/>
                  </a:lnTo>
                  <a:lnTo>
                    <a:pt x="36946" y="33073"/>
                  </a:lnTo>
                  <a:lnTo>
                    <a:pt x="38417" y="33615"/>
                  </a:lnTo>
                  <a:lnTo>
                    <a:pt x="34925" y="41036"/>
                  </a:lnTo>
                  <a:lnTo>
                    <a:pt x="33196" y="40403"/>
                  </a:lnTo>
                  <a:lnTo>
                    <a:pt x="31502" y="39727"/>
                  </a:lnTo>
                  <a:lnTo>
                    <a:pt x="29843" y="39006"/>
                  </a:lnTo>
                  <a:lnTo>
                    <a:pt x="28219" y="38242"/>
                  </a:lnTo>
                  <a:lnTo>
                    <a:pt x="26630" y="37435"/>
                  </a:lnTo>
                  <a:lnTo>
                    <a:pt x="25076" y="36583"/>
                  </a:lnTo>
                  <a:lnTo>
                    <a:pt x="23556" y="35688"/>
                  </a:lnTo>
                  <a:lnTo>
                    <a:pt x="22072" y="34750"/>
                  </a:lnTo>
                  <a:lnTo>
                    <a:pt x="20623" y="33768"/>
                  </a:lnTo>
                  <a:lnTo>
                    <a:pt x="19208" y="32742"/>
                  </a:lnTo>
                  <a:lnTo>
                    <a:pt x="17881" y="33851"/>
                  </a:lnTo>
                  <a:lnTo>
                    <a:pt x="16519" y="34907"/>
                  </a:lnTo>
                  <a:lnTo>
                    <a:pt x="15122" y="35911"/>
                  </a:lnTo>
                  <a:lnTo>
                    <a:pt x="13690" y="36863"/>
                  </a:lnTo>
                  <a:lnTo>
                    <a:pt x="12223" y="37762"/>
                  </a:lnTo>
                  <a:lnTo>
                    <a:pt x="10721" y="38609"/>
                  </a:lnTo>
                  <a:lnTo>
                    <a:pt x="9185" y="39404"/>
                  </a:lnTo>
                  <a:lnTo>
                    <a:pt x="7613" y="40146"/>
                  </a:lnTo>
                  <a:lnTo>
                    <a:pt x="6007" y="40836"/>
                  </a:lnTo>
                  <a:lnTo>
                    <a:pt x="4365" y="41473"/>
                  </a:lnTo>
                  <a:lnTo>
                    <a:pt x="0" y="33178"/>
                  </a:lnTo>
                  <a:lnTo>
                    <a:pt x="1462" y="32720"/>
                  </a:lnTo>
                  <a:lnTo>
                    <a:pt x="2881" y="32218"/>
                  </a:lnTo>
                  <a:lnTo>
                    <a:pt x="4256" y="31672"/>
                  </a:lnTo>
                  <a:lnTo>
                    <a:pt x="5588" y="31083"/>
                  </a:lnTo>
                  <a:lnTo>
                    <a:pt x="6875" y="30450"/>
                  </a:lnTo>
                  <a:lnTo>
                    <a:pt x="8120" y="29773"/>
                  </a:lnTo>
                  <a:lnTo>
                    <a:pt x="9320" y="29053"/>
                  </a:lnTo>
                  <a:lnTo>
                    <a:pt x="10477" y="28289"/>
                  </a:lnTo>
                  <a:lnTo>
                    <a:pt x="11590" y="27481"/>
                  </a:lnTo>
                  <a:lnTo>
                    <a:pt x="12660" y="26630"/>
                  </a:lnTo>
                  <a:lnTo>
                    <a:pt x="11708" y="25552"/>
                  </a:lnTo>
                  <a:lnTo>
                    <a:pt x="10774" y="24412"/>
                  </a:lnTo>
                  <a:lnTo>
                    <a:pt x="9857" y="23212"/>
                  </a:lnTo>
                  <a:lnTo>
                    <a:pt x="8958" y="21950"/>
                  </a:lnTo>
                  <a:lnTo>
                    <a:pt x="8076" y="20627"/>
                  </a:lnTo>
                  <a:lnTo>
                    <a:pt x="7212" y="19243"/>
                  </a:lnTo>
                  <a:lnTo>
                    <a:pt x="6365" y="17798"/>
                  </a:lnTo>
                  <a:lnTo>
                    <a:pt x="5535" y="16292"/>
                  </a:lnTo>
                  <a:lnTo>
                    <a:pt x="4723" y="14725"/>
                  </a:lnTo>
                  <a:lnTo>
                    <a:pt x="3929" y="13096"/>
                  </a:lnTo>
                  <a:lnTo>
                    <a:pt x="10914" y="10040"/>
                  </a:lnTo>
                  <a:lnTo>
                    <a:pt x="11542" y="11333"/>
                  </a:lnTo>
                  <a:lnTo>
                    <a:pt x="12206" y="12590"/>
                  </a:lnTo>
                  <a:lnTo>
                    <a:pt x="12904" y="13812"/>
                  </a:lnTo>
                  <a:lnTo>
                    <a:pt x="13638" y="15000"/>
                  </a:lnTo>
                  <a:lnTo>
                    <a:pt x="14406" y="16152"/>
                  </a:lnTo>
                  <a:lnTo>
                    <a:pt x="15209" y="17270"/>
                  </a:lnTo>
                  <a:lnTo>
                    <a:pt x="16048" y="18353"/>
                  </a:lnTo>
                  <a:lnTo>
                    <a:pt x="16921" y="19400"/>
                  </a:lnTo>
                  <a:lnTo>
                    <a:pt x="17829" y="20413"/>
                  </a:lnTo>
                  <a:lnTo>
                    <a:pt x="18772" y="21391"/>
                  </a:lnTo>
                  <a:lnTo>
                    <a:pt x="19710" y="20151"/>
                  </a:lnTo>
                  <a:lnTo>
                    <a:pt x="20605" y="18876"/>
                  </a:lnTo>
                  <a:lnTo>
                    <a:pt x="21457" y="17567"/>
                  </a:lnTo>
                  <a:lnTo>
                    <a:pt x="22264" y="16222"/>
                  </a:lnTo>
                  <a:lnTo>
                    <a:pt x="23028" y="14843"/>
                  </a:lnTo>
                  <a:lnTo>
                    <a:pt x="23749" y="13428"/>
                  </a:lnTo>
                  <a:lnTo>
                    <a:pt x="24425" y="11979"/>
                  </a:lnTo>
                  <a:lnTo>
                    <a:pt x="25058" y="10494"/>
                  </a:lnTo>
                  <a:lnTo>
                    <a:pt x="25648" y="8975"/>
                  </a:lnTo>
                  <a:lnTo>
                    <a:pt x="2619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443646" y="5521536"/>
              <a:ext cx="30995" cy="100409"/>
            </a:xfrm>
            <a:custGeom>
              <a:avLst/>
              <a:pathLst>
                <a:path w="30995" h="100409">
                  <a:moveTo>
                    <a:pt x="1746" y="18335"/>
                  </a:moveTo>
                  <a:lnTo>
                    <a:pt x="12223" y="18335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18335"/>
                  </a:lnTo>
                  <a:lnTo>
                    <a:pt x="30995" y="18335"/>
                  </a:lnTo>
                  <a:lnTo>
                    <a:pt x="30995" y="26630"/>
                  </a:lnTo>
                  <a:lnTo>
                    <a:pt x="20518" y="26630"/>
                  </a:lnTo>
                  <a:lnTo>
                    <a:pt x="20518" y="48458"/>
                  </a:lnTo>
                  <a:lnTo>
                    <a:pt x="28813" y="43656"/>
                  </a:lnTo>
                  <a:lnTo>
                    <a:pt x="30559" y="51514"/>
                  </a:lnTo>
                  <a:lnTo>
                    <a:pt x="29594" y="52208"/>
                  </a:lnTo>
                  <a:lnTo>
                    <a:pt x="28621" y="52893"/>
                  </a:lnTo>
                  <a:lnTo>
                    <a:pt x="27638" y="53570"/>
                  </a:lnTo>
                  <a:lnTo>
                    <a:pt x="26647" y="54238"/>
                  </a:lnTo>
                  <a:lnTo>
                    <a:pt x="25648" y="54897"/>
                  </a:lnTo>
                  <a:lnTo>
                    <a:pt x="24639" y="55548"/>
                  </a:lnTo>
                  <a:lnTo>
                    <a:pt x="23622" y="56189"/>
                  </a:lnTo>
                  <a:lnTo>
                    <a:pt x="22596" y="56822"/>
                  </a:lnTo>
                  <a:lnTo>
                    <a:pt x="21561" y="57447"/>
                  </a:lnTo>
                  <a:lnTo>
                    <a:pt x="20518" y="58062"/>
                  </a:lnTo>
                  <a:lnTo>
                    <a:pt x="20518" y="89058"/>
                  </a:lnTo>
                  <a:lnTo>
                    <a:pt x="20500" y="90326"/>
                  </a:lnTo>
                  <a:lnTo>
                    <a:pt x="20448" y="91512"/>
                  </a:lnTo>
                  <a:lnTo>
                    <a:pt x="20361" y="92614"/>
                  </a:lnTo>
                  <a:lnTo>
                    <a:pt x="20239" y="93633"/>
                  </a:lnTo>
                  <a:lnTo>
                    <a:pt x="20081" y="94570"/>
                  </a:lnTo>
                  <a:lnTo>
                    <a:pt x="19889" y="95423"/>
                  </a:lnTo>
                  <a:lnTo>
                    <a:pt x="19662" y="96194"/>
                  </a:lnTo>
                  <a:lnTo>
                    <a:pt x="19400" y="96881"/>
                  </a:lnTo>
                  <a:lnTo>
                    <a:pt x="19103" y="97486"/>
                  </a:lnTo>
                  <a:lnTo>
                    <a:pt x="18772" y="98008"/>
                  </a:lnTo>
                  <a:lnTo>
                    <a:pt x="18392" y="98464"/>
                  </a:lnTo>
                  <a:lnTo>
                    <a:pt x="17951" y="98872"/>
                  </a:lnTo>
                  <a:lnTo>
                    <a:pt x="17449" y="99232"/>
                  </a:lnTo>
                  <a:lnTo>
                    <a:pt x="16886" y="99544"/>
                  </a:lnTo>
                  <a:lnTo>
                    <a:pt x="16261" y="99809"/>
                  </a:lnTo>
                  <a:lnTo>
                    <a:pt x="15576" y="100025"/>
                  </a:lnTo>
                  <a:lnTo>
                    <a:pt x="14830" y="100193"/>
                  </a:lnTo>
                  <a:lnTo>
                    <a:pt x="14022" y="100313"/>
                  </a:lnTo>
                  <a:lnTo>
                    <a:pt x="13153" y="100385"/>
                  </a:lnTo>
                  <a:lnTo>
                    <a:pt x="12223" y="100409"/>
                  </a:lnTo>
                  <a:lnTo>
                    <a:pt x="11354" y="100400"/>
                  </a:lnTo>
                  <a:lnTo>
                    <a:pt x="10494" y="100374"/>
                  </a:lnTo>
                  <a:lnTo>
                    <a:pt x="9643" y="100330"/>
                  </a:lnTo>
                  <a:lnTo>
                    <a:pt x="8801" y="100269"/>
                  </a:lnTo>
                  <a:lnTo>
                    <a:pt x="7967" y="100191"/>
                  </a:lnTo>
                  <a:lnTo>
                    <a:pt x="7142" y="100095"/>
                  </a:lnTo>
                  <a:lnTo>
                    <a:pt x="6325" y="99981"/>
                  </a:lnTo>
                  <a:lnTo>
                    <a:pt x="5518" y="99850"/>
                  </a:lnTo>
                  <a:lnTo>
                    <a:pt x="4719" y="99702"/>
                  </a:lnTo>
                  <a:lnTo>
                    <a:pt x="3929" y="99536"/>
                  </a:lnTo>
                  <a:lnTo>
                    <a:pt x="1746" y="91241"/>
                  </a:lnTo>
                  <a:lnTo>
                    <a:pt x="2702" y="91407"/>
                  </a:lnTo>
                  <a:lnTo>
                    <a:pt x="3649" y="91555"/>
                  </a:lnTo>
                  <a:lnTo>
                    <a:pt x="4588" y="91686"/>
                  </a:lnTo>
                  <a:lnTo>
                    <a:pt x="5518" y="91800"/>
                  </a:lnTo>
                  <a:lnTo>
                    <a:pt x="6439" y="91896"/>
                  </a:lnTo>
                  <a:lnTo>
                    <a:pt x="7351" y="91974"/>
                  </a:lnTo>
                  <a:lnTo>
                    <a:pt x="8255" y="92036"/>
                  </a:lnTo>
                  <a:lnTo>
                    <a:pt x="9150" y="92079"/>
                  </a:lnTo>
                  <a:lnTo>
                    <a:pt x="10036" y="92105"/>
                  </a:lnTo>
                  <a:lnTo>
                    <a:pt x="10914" y="92114"/>
                  </a:lnTo>
                  <a:lnTo>
                    <a:pt x="11162" y="92062"/>
                  </a:lnTo>
                  <a:lnTo>
                    <a:pt x="11385" y="91905"/>
                  </a:lnTo>
                  <a:lnTo>
                    <a:pt x="11582" y="91643"/>
                  </a:lnTo>
                  <a:lnTo>
                    <a:pt x="11752" y="91276"/>
                  </a:lnTo>
                  <a:lnTo>
                    <a:pt x="11896" y="90805"/>
                  </a:lnTo>
                  <a:lnTo>
                    <a:pt x="12014" y="90228"/>
                  </a:lnTo>
                  <a:lnTo>
                    <a:pt x="12105" y="89547"/>
                  </a:lnTo>
                  <a:lnTo>
                    <a:pt x="12171" y="88761"/>
                  </a:lnTo>
                  <a:lnTo>
                    <a:pt x="12210" y="87871"/>
                  </a:lnTo>
                  <a:lnTo>
                    <a:pt x="12223" y="86875"/>
                  </a:lnTo>
                  <a:lnTo>
                    <a:pt x="12223" y="62428"/>
                  </a:lnTo>
                  <a:lnTo>
                    <a:pt x="11346" y="62947"/>
                  </a:lnTo>
                  <a:lnTo>
                    <a:pt x="10460" y="63458"/>
                  </a:lnTo>
                  <a:lnTo>
                    <a:pt x="9565" y="63960"/>
                  </a:lnTo>
                  <a:lnTo>
                    <a:pt x="8661" y="64454"/>
                  </a:lnTo>
                  <a:lnTo>
                    <a:pt x="7748" y="64938"/>
                  </a:lnTo>
                  <a:lnTo>
                    <a:pt x="6827" y="65414"/>
                  </a:lnTo>
                  <a:lnTo>
                    <a:pt x="5897" y="65881"/>
                  </a:lnTo>
                  <a:lnTo>
                    <a:pt x="4959" y="66340"/>
                  </a:lnTo>
                  <a:lnTo>
                    <a:pt x="4012" y="66789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300" y="57534"/>
                  </a:lnTo>
                  <a:lnTo>
                    <a:pt x="2584" y="56997"/>
                  </a:lnTo>
                  <a:lnTo>
                    <a:pt x="3850" y="56451"/>
                  </a:lnTo>
                  <a:lnTo>
                    <a:pt x="5099" y="55897"/>
                  </a:lnTo>
                  <a:lnTo>
                    <a:pt x="6330" y="55334"/>
                  </a:lnTo>
                  <a:lnTo>
                    <a:pt x="7543" y="54762"/>
                  </a:lnTo>
                  <a:lnTo>
                    <a:pt x="8739" y="54181"/>
                  </a:lnTo>
                  <a:lnTo>
                    <a:pt x="9918" y="53592"/>
                  </a:lnTo>
                  <a:lnTo>
                    <a:pt x="11079" y="52994"/>
                  </a:lnTo>
                  <a:lnTo>
                    <a:pt x="12223" y="52387"/>
                  </a:lnTo>
                  <a:lnTo>
                    <a:pt x="12223" y="26630"/>
                  </a:lnTo>
                  <a:lnTo>
                    <a:pt x="1746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556279" y="5521536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20890" y="5763420"/>
              <a:ext cx="50422" cy="54952"/>
            </a:xfrm>
            <a:custGeom>
              <a:avLst/>
              <a:pathLst>
                <a:path w="50422" h="54952">
                  <a:moveTo>
                    <a:pt x="50422" y="54952"/>
                  </a:moveTo>
                  <a:lnTo>
                    <a:pt x="0" y="31814"/>
                  </a:lnTo>
                  <a:lnTo>
                    <a:pt x="0" y="26248"/>
                  </a:lnTo>
                  <a:lnTo>
                    <a:pt x="50422" y="0"/>
                  </a:lnTo>
                  <a:lnTo>
                    <a:pt x="50422" y="8731"/>
                  </a:lnTo>
                  <a:lnTo>
                    <a:pt x="10313" y="28594"/>
                  </a:lnTo>
                  <a:lnTo>
                    <a:pt x="50422" y="46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20890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86592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43782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53878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404355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441899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030711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08790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097996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148583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187219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246973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257069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307546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345091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028146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08790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09799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148583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189784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24697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25706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30852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318624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369102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06646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844844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902033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912129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96358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97368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024271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060233" y="5530976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12266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613275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18421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19431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244789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282334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839605" y="5750432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90203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91212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96358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973684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024271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062907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12266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132757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184216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19431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244789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282334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717967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77772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78781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83927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84937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899959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941159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99834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00844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059904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070000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12145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13155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182033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219577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716384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716384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782087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839276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84937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900832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910927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96238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97248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022960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060504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2021-01-05T00:14:47Z</dcterms:modified>
</cp:coreProperties>
</file>