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4055" y="1803995"/>
              <a:ext cx="2194619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4055" y="459723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4055" y="367464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4055" y="275205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4055" y="182946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4055" y="505852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4055" y="413593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4055" y="321335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4055" y="229076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9694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01748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0655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1136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1617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20981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2579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59776" y="3507272"/>
              <a:ext cx="274327" cy="155125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88626" y="4629892"/>
              <a:ext cx="274327" cy="42863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4584" y="3058224"/>
              <a:ext cx="274327" cy="200030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74201" y="3446038"/>
              <a:ext cx="274327" cy="161249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9009" y="4364546"/>
              <a:ext cx="274327" cy="6939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69393" y="2670410"/>
              <a:ext cx="274327" cy="238811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83818" y="4507425"/>
              <a:ext cx="274327" cy="55110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267313" y="339152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341796" y="339152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488778" y="342739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38049" y="339152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417580" y="339070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98841" y="343499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27644" y="339809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30084" y="451414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78640" y="45500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227912" y="451414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07443" y="45133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88703" y="45576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217506" y="45207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568493" y="294103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46468" y="294103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93586" y="29783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742858" y="29424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722389" y="29416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803649" y="29859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732452" y="29490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181738" y="3330288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256221" y="3330288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403202" y="336616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52474" y="333028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332005" y="332946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413266" y="337375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342069" y="333686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520947" y="4247358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35802" y="4256531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33680" y="4299113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69023" y="428466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18295" y="424879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597826" y="424797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679087" y="429226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607890" y="425536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873301" y="255322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51344" y="2553222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964831" y="2598268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98394" y="259053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47666" y="255465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27197" y="255383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108458" y="259813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037260" y="256123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826782" y="4390237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840268" y="4435283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973832" y="442754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923104" y="43916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902634" y="439085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983895" y="443514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912698" y="43982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4055" y="1803995"/>
              <a:ext cx="2194619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478264" y="1803995"/>
              <a:ext cx="2194619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78264" y="459723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478264" y="367464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78264" y="275205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78264" y="182946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478264" y="505852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8264" y="413593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478264" y="321335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478264" y="229076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6114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96595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270765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75573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8038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8519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489998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523985" y="3897447"/>
              <a:ext cx="274327" cy="1161082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352835" y="4493678"/>
              <a:ext cx="274327" cy="56485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828793" y="3395357"/>
              <a:ext cx="274327" cy="166317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438410" y="2987409"/>
              <a:ext cx="274327" cy="20711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43218" y="4211253"/>
              <a:ext cx="274327" cy="84727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133601" y="2704984"/>
              <a:ext cx="274327" cy="23535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048026" y="4493678"/>
              <a:ext cx="274327" cy="5648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531522" y="378169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604157" y="378025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752986" y="381756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02258" y="378169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81789" y="378087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763050" y="382516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691852" y="378826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395799" y="437649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409285" y="442153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542849" y="441380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492121" y="437792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471651" y="437710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552912" y="44213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481715" y="438450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836330" y="327960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909718" y="3278169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924573" y="3287343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922451" y="3329924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57794" y="331547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07066" y="327960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986597" y="327878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067858" y="332307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996661" y="328617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442318" y="287022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520293" y="287022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667411" y="290753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616683" y="287165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596214" y="287083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677475" y="291513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606277" y="287823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785635" y="4094065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798163" y="4104060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33232" y="41313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882504" y="409550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862035" y="40946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943295" y="413897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872098" y="410207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37510" y="258779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15553" y="258779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29039" y="263284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62603" y="262510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11875" y="25892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291406" y="25884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72666" y="263270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301469" y="25958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090991" y="437649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04477" y="442153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238040" y="441380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87312" y="437792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166843" y="437710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248104" y="44213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176907" y="438450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478264" y="1803995"/>
              <a:ext cx="2194619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742472" y="1803995"/>
              <a:ext cx="2194619" cy="3254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742472" y="459723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742472" y="3674644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742472" y="275205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742472" y="1829465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742472" y="505852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742472" y="4135939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742472" y="321335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742472" y="2290760"/>
              <a:ext cx="2194619" cy="0"/>
            </a:xfrm>
            <a:custGeom>
              <a:avLst/>
              <a:pathLst>
                <a:path w="2194619" h="0">
                  <a:moveTo>
                    <a:pt x="0" y="0"/>
                  </a:moveTo>
                  <a:lnTo>
                    <a:pt x="2194619" y="0"/>
                  </a:lnTo>
                  <a:lnTo>
                    <a:pt x="219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92535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30166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34974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839782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144590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449399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754207" y="1803995"/>
              <a:ext cx="0" cy="3254534"/>
            </a:xfrm>
            <a:custGeom>
              <a:avLst/>
              <a:pathLst>
                <a:path w="0" h="3254534">
                  <a:moveTo>
                    <a:pt x="0" y="32545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788194" y="4322721"/>
              <a:ext cx="274327" cy="73580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617043" y="4435923"/>
              <a:ext cx="274327" cy="62260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7093002" y="3643514"/>
              <a:ext cx="274327" cy="141501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702618" y="2228499"/>
              <a:ext cx="274327" cy="283002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007427" y="3926517"/>
              <a:ext cx="274327" cy="113201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7397810" y="3247310"/>
              <a:ext cx="274327" cy="181121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8312235" y="4379322"/>
              <a:ext cx="274327" cy="67920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830131" y="4205533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844987" y="4214707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842864" y="4257288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978208" y="42428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927480" y="42069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907010" y="42061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988271" y="425044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917074" y="421354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660076" y="432017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807057" y="435604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756329" y="432017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8735860" y="431935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817121" y="436364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8745923" y="432674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100539" y="352776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173447" y="3527764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322003" y="356363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271275" y="352776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250806" y="352694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332067" y="357123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260869" y="353433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704815" y="211131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788130" y="211274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931620" y="214862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7880892" y="211274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7860422" y="211192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941683" y="215622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7870486" y="211932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8014964" y="381076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8089310" y="380932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8236428" y="38466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8185700" y="381076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8165231" y="38099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8246491" y="385423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8175294" y="381733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401719" y="313012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478119" y="313012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490578" y="314011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626811" y="316743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576083" y="313156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555614" y="313073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636875" y="317503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565678" y="313813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8355268" y="4263572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8502249" y="42994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8451521" y="426357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8431052" y="42627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8512312" y="43070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441115" y="427014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6742472" y="1803995"/>
              <a:ext cx="2194619" cy="32545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214055" y="1590617"/>
              <a:ext cx="21946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036330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4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066890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066890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066890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046371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148090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168172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195239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4" y="36234"/>
                  </a:lnTo>
                  <a:lnTo>
                    <a:pt x="20954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4" y="87312"/>
                  </a:lnTo>
                  <a:lnTo>
                    <a:pt x="20954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259850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279932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98268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324898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375539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431856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379032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374230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484244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514366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514366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478264" y="1590617"/>
              <a:ext cx="21946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380867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361658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392217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420594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400075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408807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430635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68179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488261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586924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04387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94318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6742472" y="1590617"/>
              <a:ext cx="2194619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7620628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7623684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7734571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7803984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739809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844584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973807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982538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968132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958527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8013971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39694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701748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00655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31136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61617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920981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22579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66114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96595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270765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575573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88038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18519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6489998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92535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7230166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7534974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7839782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144590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8449399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8754207" y="50585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1994262" y="50189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004194" y="50269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112789" y="50486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072352" y="50200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056036" y="50194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120811" y="50547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064058" y="50253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1936254" y="4097495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1994262" y="40963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004194" y="41043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112789" y="412608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072352" y="409749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056036" y="409684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120811" y="413214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064058" y="410273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1933362" y="317375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1994262" y="317375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004194" y="318172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112789" y="320350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072352" y="317490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056036" y="317425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120811" y="320955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064058" y="318014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1931998" y="2251169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994262" y="22511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004194" y="22591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112789" y="228091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072352" y="225231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056036" y="225166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120811" y="228696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064058" y="225755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179260" y="50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179260" y="4135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179260" y="3213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179260" y="229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3797278" y="5394142"/>
              <a:ext cx="3556590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3936456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3945456" y="5472731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393645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3945456" y="5692187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4711371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4720371" y="5472731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4711371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4720371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5613387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5622387" y="5472731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561338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5622387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657895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6587954" y="5472731"/>
              <a:ext cx="201455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231067" y="5543964"/>
              <a:ext cx="50422" cy="54952"/>
            </a:xfrm>
            <a:custGeom>
              <a:avLst/>
              <a:pathLst>
                <a:path w="50422" h="54952">
                  <a:moveTo>
                    <a:pt x="50422" y="54952"/>
                  </a:moveTo>
                  <a:lnTo>
                    <a:pt x="0" y="31814"/>
                  </a:lnTo>
                  <a:lnTo>
                    <a:pt x="0" y="26248"/>
                  </a:lnTo>
                  <a:lnTo>
                    <a:pt x="50422" y="0"/>
                  </a:lnTo>
                  <a:lnTo>
                    <a:pt x="50422" y="8731"/>
                  </a:lnTo>
                  <a:lnTo>
                    <a:pt x="10313" y="28594"/>
                  </a:lnTo>
                  <a:lnTo>
                    <a:pt x="50422" y="461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31067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296770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53960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6405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414533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452077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235215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292404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302500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353087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391722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45147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46157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512050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549594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007565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067319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077415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128001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169202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26392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36487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287947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298042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348520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386064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010129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067319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077415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128874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138970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189557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225518" y="5750432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287947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298042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349502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59598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410075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447620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906907" y="5530976"/>
              <a:ext cx="50422" cy="82019"/>
            </a:xfrm>
            <a:custGeom>
              <a:avLst/>
              <a:pathLst>
                <a:path w="50422" h="82019">
                  <a:moveTo>
                    <a:pt x="47967" y="19809"/>
                  </a:moveTo>
                  <a:lnTo>
                    <a:pt x="47954" y="20598"/>
                  </a:lnTo>
                  <a:lnTo>
                    <a:pt x="47917" y="21374"/>
                  </a:lnTo>
                  <a:lnTo>
                    <a:pt x="47854" y="22135"/>
                  </a:lnTo>
                  <a:lnTo>
                    <a:pt x="47766" y="22882"/>
                  </a:lnTo>
                  <a:lnTo>
                    <a:pt x="47653" y="23615"/>
                  </a:lnTo>
                  <a:lnTo>
                    <a:pt x="47515" y="24333"/>
                  </a:lnTo>
                  <a:lnTo>
                    <a:pt x="47352" y="25038"/>
                  </a:lnTo>
                  <a:lnTo>
                    <a:pt x="47164" y="25728"/>
                  </a:lnTo>
                  <a:lnTo>
                    <a:pt x="46950" y="26404"/>
                  </a:lnTo>
                  <a:lnTo>
                    <a:pt x="46712" y="27066"/>
                  </a:lnTo>
                  <a:lnTo>
                    <a:pt x="46450" y="27712"/>
                  </a:lnTo>
                  <a:lnTo>
                    <a:pt x="46168" y="28341"/>
                  </a:lnTo>
                  <a:lnTo>
                    <a:pt x="45865" y="28952"/>
                  </a:lnTo>
                  <a:lnTo>
                    <a:pt x="45542" y="29546"/>
                  </a:lnTo>
                  <a:lnTo>
                    <a:pt x="45197" y="30122"/>
                  </a:lnTo>
                  <a:lnTo>
                    <a:pt x="44832" y="30681"/>
                  </a:lnTo>
                  <a:lnTo>
                    <a:pt x="44446" y="31222"/>
                  </a:lnTo>
                  <a:lnTo>
                    <a:pt x="44040" y="31746"/>
                  </a:lnTo>
                  <a:lnTo>
                    <a:pt x="43613" y="32253"/>
                  </a:lnTo>
                  <a:lnTo>
                    <a:pt x="43165" y="32742"/>
                  </a:lnTo>
                  <a:lnTo>
                    <a:pt x="42708" y="33214"/>
                  </a:lnTo>
                  <a:lnTo>
                    <a:pt x="42233" y="33669"/>
                  </a:lnTo>
                  <a:lnTo>
                    <a:pt x="41739" y="34109"/>
                  </a:lnTo>
                  <a:lnTo>
                    <a:pt x="41226" y="34532"/>
                  </a:lnTo>
                  <a:lnTo>
                    <a:pt x="40695" y="34938"/>
                  </a:lnTo>
                  <a:lnTo>
                    <a:pt x="40146" y="35328"/>
                  </a:lnTo>
                  <a:lnTo>
                    <a:pt x="39578" y="35702"/>
                  </a:lnTo>
                  <a:lnTo>
                    <a:pt x="38991" y="36060"/>
                  </a:lnTo>
                  <a:lnTo>
                    <a:pt x="38386" y="36401"/>
                  </a:lnTo>
                  <a:lnTo>
                    <a:pt x="37762" y="36725"/>
                  </a:lnTo>
                  <a:lnTo>
                    <a:pt x="37122" y="37022"/>
                  </a:lnTo>
                  <a:lnTo>
                    <a:pt x="36468" y="37302"/>
                  </a:lnTo>
                  <a:lnTo>
                    <a:pt x="35799" y="37564"/>
                  </a:lnTo>
                  <a:lnTo>
                    <a:pt x="35117" y="37808"/>
                  </a:lnTo>
                  <a:lnTo>
                    <a:pt x="34420" y="38035"/>
                  </a:lnTo>
                  <a:lnTo>
                    <a:pt x="33709" y="38245"/>
                  </a:lnTo>
                  <a:lnTo>
                    <a:pt x="32983" y="38437"/>
                  </a:lnTo>
                  <a:lnTo>
                    <a:pt x="32244" y="38611"/>
                  </a:lnTo>
                  <a:lnTo>
                    <a:pt x="31490" y="38768"/>
                  </a:lnTo>
                  <a:lnTo>
                    <a:pt x="30723" y="38908"/>
                  </a:lnTo>
                  <a:lnTo>
                    <a:pt x="30723" y="39236"/>
                  </a:lnTo>
                  <a:lnTo>
                    <a:pt x="32608" y="39513"/>
                  </a:lnTo>
                  <a:lnTo>
                    <a:pt x="34401" y="39866"/>
                  </a:lnTo>
                  <a:lnTo>
                    <a:pt x="36100" y="40295"/>
                  </a:lnTo>
                  <a:lnTo>
                    <a:pt x="37708" y="40798"/>
                  </a:lnTo>
                  <a:lnTo>
                    <a:pt x="39222" y="41377"/>
                  </a:lnTo>
                  <a:lnTo>
                    <a:pt x="40643" y="42032"/>
                  </a:lnTo>
                  <a:lnTo>
                    <a:pt x="41972" y="42761"/>
                  </a:lnTo>
                  <a:lnTo>
                    <a:pt x="43208" y="43566"/>
                  </a:lnTo>
                  <a:lnTo>
                    <a:pt x="44352" y="44446"/>
                  </a:lnTo>
                  <a:lnTo>
                    <a:pt x="45402" y="45402"/>
                  </a:lnTo>
                  <a:lnTo>
                    <a:pt x="46356" y="46414"/>
                  </a:lnTo>
                  <a:lnTo>
                    <a:pt x="47209" y="47487"/>
                  </a:lnTo>
                  <a:lnTo>
                    <a:pt x="47962" y="48619"/>
                  </a:lnTo>
                  <a:lnTo>
                    <a:pt x="48615" y="49811"/>
                  </a:lnTo>
                  <a:lnTo>
                    <a:pt x="49167" y="51064"/>
                  </a:lnTo>
                  <a:lnTo>
                    <a:pt x="49619" y="52376"/>
                  </a:lnTo>
                  <a:lnTo>
                    <a:pt x="49971" y="53749"/>
                  </a:lnTo>
                  <a:lnTo>
                    <a:pt x="50222" y="55181"/>
                  </a:lnTo>
                  <a:lnTo>
                    <a:pt x="50372" y="56673"/>
                  </a:lnTo>
                  <a:lnTo>
                    <a:pt x="50422" y="58226"/>
                  </a:lnTo>
                  <a:lnTo>
                    <a:pt x="50404" y="59265"/>
                  </a:lnTo>
                  <a:lnTo>
                    <a:pt x="50350" y="60287"/>
                  </a:lnTo>
                  <a:lnTo>
                    <a:pt x="50260" y="61291"/>
                  </a:lnTo>
                  <a:lnTo>
                    <a:pt x="50134" y="62277"/>
                  </a:lnTo>
                  <a:lnTo>
                    <a:pt x="49972" y="63246"/>
                  </a:lnTo>
                  <a:lnTo>
                    <a:pt x="49774" y="64198"/>
                  </a:lnTo>
                  <a:lnTo>
                    <a:pt x="49540" y="65132"/>
                  </a:lnTo>
                  <a:lnTo>
                    <a:pt x="49270" y="66049"/>
                  </a:lnTo>
                  <a:lnTo>
                    <a:pt x="48964" y="66949"/>
                  </a:lnTo>
                  <a:lnTo>
                    <a:pt x="48622" y="67830"/>
                  </a:lnTo>
                  <a:lnTo>
                    <a:pt x="48254" y="68692"/>
                  </a:lnTo>
                  <a:lnTo>
                    <a:pt x="47849" y="69529"/>
                  </a:lnTo>
                  <a:lnTo>
                    <a:pt x="47407" y="70342"/>
                  </a:lnTo>
                  <a:lnTo>
                    <a:pt x="46928" y="71131"/>
                  </a:lnTo>
                  <a:lnTo>
                    <a:pt x="46412" y="71896"/>
                  </a:lnTo>
                  <a:lnTo>
                    <a:pt x="45858" y="72637"/>
                  </a:lnTo>
                  <a:lnTo>
                    <a:pt x="45268" y="73354"/>
                  </a:lnTo>
                  <a:lnTo>
                    <a:pt x="44640" y="74047"/>
                  </a:lnTo>
                  <a:lnTo>
                    <a:pt x="43976" y="74716"/>
                  </a:lnTo>
                  <a:lnTo>
                    <a:pt x="43274" y="75361"/>
                  </a:lnTo>
                  <a:lnTo>
                    <a:pt x="42534" y="75980"/>
                  </a:lnTo>
                  <a:lnTo>
                    <a:pt x="41757" y="76570"/>
                  </a:lnTo>
                  <a:lnTo>
                    <a:pt x="40941" y="77132"/>
                  </a:lnTo>
                  <a:lnTo>
                    <a:pt x="40087" y="77666"/>
                  </a:lnTo>
                  <a:lnTo>
                    <a:pt x="39195" y="78171"/>
                  </a:lnTo>
                  <a:lnTo>
                    <a:pt x="38264" y="78648"/>
                  </a:lnTo>
                  <a:lnTo>
                    <a:pt x="37296" y="79097"/>
                  </a:lnTo>
                  <a:lnTo>
                    <a:pt x="36289" y="79517"/>
                  </a:lnTo>
                  <a:lnTo>
                    <a:pt x="35244" y="79909"/>
                  </a:lnTo>
                  <a:lnTo>
                    <a:pt x="34161" y="80272"/>
                  </a:lnTo>
                  <a:lnTo>
                    <a:pt x="33038" y="80604"/>
                  </a:lnTo>
                  <a:lnTo>
                    <a:pt x="31875" y="80901"/>
                  </a:lnTo>
                  <a:lnTo>
                    <a:pt x="30672" y="81163"/>
                  </a:lnTo>
                  <a:lnTo>
                    <a:pt x="29428" y="81390"/>
                  </a:lnTo>
                  <a:lnTo>
                    <a:pt x="28144" y="81582"/>
                  </a:lnTo>
                  <a:lnTo>
                    <a:pt x="26820" y="81739"/>
                  </a:lnTo>
                  <a:lnTo>
                    <a:pt x="25455" y="81862"/>
                  </a:lnTo>
                  <a:lnTo>
                    <a:pt x="24050" y="81949"/>
                  </a:lnTo>
                  <a:lnTo>
                    <a:pt x="22604" y="82001"/>
                  </a:lnTo>
                  <a:lnTo>
                    <a:pt x="21118" y="82019"/>
                  </a:lnTo>
                  <a:lnTo>
                    <a:pt x="19935" y="82009"/>
                  </a:lnTo>
                  <a:lnTo>
                    <a:pt x="18765" y="81982"/>
                  </a:lnTo>
                  <a:lnTo>
                    <a:pt x="17608" y="81935"/>
                  </a:lnTo>
                  <a:lnTo>
                    <a:pt x="16464" y="81870"/>
                  </a:lnTo>
                  <a:lnTo>
                    <a:pt x="15334" y="81787"/>
                  </a:lnTo>
                  <a:lnTo>
                    <a:pt x="14216" y="81685"/>
                  </a:lnTo>
                  <a:lnTo>
                    <a:pt x="13112" y="81564"/>
                  </a:lnTo>
                  <a:lnTo>
                    <a:pt x="12020" y="81425"/>
                  </a:lnTo>
                  <a:lnTo>
                    <a:pt x="10942" y="81267"/>
                  </a:lnTo>
                  <a:lnTo>
                    <a:pt x="9877" y="81091"/>
                  </a:lnTo>
                  <a:lnTo>
                    <a:pt x="8835" y="80890"/>
                  </a:lnTo>
                  <a:lnTo>
                    <a:pt x="7805" y="80659"/>
                  </a:lnTo>
                  <a:lnTo>
                    <a:pt x="6788" y="80397"/>
                  </a:lnTo>
                  <a:lnTo>
                    <a:pt x="5782" y="80104"/>
                  </a:lnTo>
                  <a:lnTo>
                    <a:pt x="4788" y="79781"/>
                  </a:lnTo>
                  <a:lnTo>
                    <a:pt x="3806" y="79428"/>
                  </a:lnTo>
                  <a:lnTo>
                    <a:pt x="2837" y="79044"/>
                  </a:lnTo>
                  <a:lnTo>
                    <a:pt x="1879" y="78629"/>
                  </a:lnTo>
                  <a:lnTo>
                    <a:pt x="933" y="78183"/>
                  </a:lnTo>
                  <a:lnTo>
                    <a:pt x="0" y="77708"/>
                  </a:lnTo>
                  <a:lnTo>
                    <a:pt x="0" y="68431"/>
                  </a:lnTo>
                  <a:lnTo>
                    <a:pt x="957" y="68921"/>
                  </a:lnTo>
                  <a:lnTo>
                    <a:pt x="1929" y="69389"/>
                  </a:lnTo>
                  <a:lnTo>
                    <a:pt x="2917" y="69834"/>
                  </a:lnTo>
                  <a:lnTo>
                    <a:pt x="3920" y="70256"/>
                  </a:lnTo>
                  <a:lnTo>
                    <a:pt x="4938" y="70654"/>
                  </a:lnTo>
                  <a:lnTo>
                    <a:pt x="5972" y="71030"/>
                  </a:lnTo>
                  <a:lnTo>
                    <a:pt x="7021" y="71383"/>
                  </a:lnTo>
                  <a:lnTo>
                    <a:pt x="8085" y="71714"/>
                  </a:lnTo>
                  <a:lnTo>
                    <a:pt x="9164" y="72021"/>
                  </a:lnTo>
                  <a:lnTo>
                    <a:pt x="10259" y="72305"/>
                  </a:lnTo>
                  <a:lnTo>
                    <a:pt x="11367" y="72564"/>
                  </a:lnTo>
                  <a:lnTo>
                    <a:pt x="12466" y="72796"/>
                  </a:lnTo>
                  <a:lnTo>
                    <a:pt x="13554" y="73001"/>
                  </a:lnTo>
                  <a:lnTo>
                    <a:pt x="14633" y="73178"/>
                  </a:lnTo>
                  <a:lnTo>
                    <a:pt x="15702" y="73328"/>
                  </a:lnTo>
                  <a:lnTo>
                    <a:pt x="16761" y="73451"/>
                  </a:lnTo>
                  <a:lnTo>
                    <a:pt x="17811" y="73547"/>
                  </a:lnTo>
                  <a:lnTo>
                    <a:pt x="18850" y="73615"/>
                  </a:lnTo>
                  <a:lnTo>
                    <a:pt x="19880" y="73656"/>
                  </a:lnTo>
                  <a:lnTo>
                    <a:pt x="20900" y="73669"/>
                  </a:lnTo>
                  <a:lnTo>
                    <a:pt x="21890" y="73659"/>
                  </a:lnTo>
                  <a:lnTo>
                    <a:pt x="22854" y="73626"/>
                  </a:lnTo>
                  <a:lnTo>
                    <a:pt x="23789" y="73571"/>
                  </a:lnTo>
                  <a:lnTo>
                    <a:pt x="24698" y="73495"/>
                  </a:lnTo>
                  <a:lnTo>
                    <a:pt x="25579" y="73397"/>
                  </a:lnTo>
                  <a:lnTo>
                    <a:pt x="26433" y="73277"/>
                  </a:lnTo>
                  <a:lnTo>
                    <a:pt x="27260" y="73135"/>
                  </a:lnTo>
                  <a:lnTo>
                    <a:pt x="28060" y="72971"/>
                  </a:lnTo>
                  <a:lnTo>
                    <a:pt x="28832" y="72785"/>
                  </a:lnTo>
                  <a:lnTo>
                    <a:pt x="29577" y="72578"/>
                  </a:lnTo>
                  <a:lnTo>
                    <a:pt x="30295" y="72350"/>
                  </a:lnTo>
                  <a:lnTo>
                    <a:pt x="30987" y="72104"/>
                  </a:lnTo>
                  <a:lnTo>
                    <a:pt x="31652" y="71840"/>
                  </a:lnTo>
                  <a:lnTo>
                    <a:pt x="32292" y="71556"/>
                  </a:lnTo>
                  <a:lnTo>
                    <a:pt x="32905" y="71255"/>
                  </a:lnTo>
                  <a:lnTo>
                    <a:pt x="33493" y="70934"/>
                  </a:lnTo>
                  <a:lnTo>
                    <a:pt x="34054" y="70595"/>
                  </a:lnTo>
                  <a:lnTo>
                    <a:pt x="34588" y="70238"/>
                  </a:lnTo>
                  <a:lnTo>
                    <a:pt x="35097" y="69862"/>
                  </a:lnTo>
                  <a:lnTo>
                    <a:pt x="35579" y="69468"/>
                  </a:lnTo>
                  <a:lnTo>
                    <a:pt x="36046" y="69054"/>
                  </a:lnTo>
                  <a:lnTo>
                    <a:pt x="36487" y="68623"/>
                  </a:lnTo>
                  <a:lnTo>
                    <a:pt x="36902" y="68173"/>
                  </a:lnTo>
                  <a:lnTo>
                    <a:pt x="37291" y="67704"/>
                  </a:lnTo>
                  <a:lnTo>
                    <a:pt x="37653" y="67216"/>
                  </a:lnTo>
                  <a:lnTo>
                    <a:pt x="37989" y="66711"/>
                  </a:lnTo>
                  <a:lnTo>
                    <a:pt x="38299" y="66186"/>
                  </a:lnTo>
                  <a:lnTo>
                    <a:pt x="38583" y="65643"/>
                  </a:lnTo>
                  <a:lnTo>
                    <a:pt x="38840" y="65082"/>
                  </a:lnTo>
                  <a:lnTo>
                    <a:pt x="39072" y="64502"/>
                  </a:lnTo>
                  <a:lnTo>
                    <a:pt x="39290" y="63905"/>
                  </a:lnTo>
                  <a:lnTo>
                    <a:pt x="39484" y="63295"/>
                  </a:lnTo>
                  <a:lnTo>
                    <a:pt x="39656" y="62670"/>
                  </a:lnTo>
                  <a:lnTo>
                    <a:pt x="39805" y="62031"/>
                  </a:lnTo>
                  <a:lnTo>
                    <a:pt x="39931" y="61377"/>
                  </a:lnTo>
                  <a:lnTo>
                    <a:pt x="40034" y="60710"/>
                  </a:lnTo>
                  <a:lnTo>
                    <a:pt x="40115" y="60028"/>
                  </a:lnTo>
                  <a:lnTo>
                    <a:pt x="40172" y="59333"/>
                  </a:lnTo>
                  <a:lnTo>
                    <a:pt x="40206" y="58623"/>
                  </a:lnTo>
                  <a:lnTo>
                    <a:pt x="40218" y="57899"/>
                  </a:lnTo>
                  <a:lnTo>
                    <a:pt x="40203" y="57167"/>
                  </a:lnTo>
                  <a:lnTo>
                    <a:pt x="40159" y="56458"/>
                  </a:lnTo>
                  <a:lnTo>
                    <a:pt x="40085" y="55770"/>
                  </a:lnTo>
                  <a:lnTo>
                    <a:pt x="39982" y="55105"/>
                  </a:lnTo>
                  <a:lnTo>
                    <a:pt x="39849" y="54461"/>
                  </a:lnTo>
                  <a:lnTo>
                    <a:pt x="39687" y="53839"/>
                  </a:lnTo>
                  <a:lnTo>
                    <a:pt x="39496" y="53238"/>
                  </a:lnTo>
                  <a:lnTo>
                    <a:pt x="39275" y="52660"/>
                  </a:lnTo>
                  <a:lnTo>
                    <a:pt x="39024" y="52103"/>
                  </a:lnTo>
                  <a:lnTo>
                    <a:pt x="38744" y="51568"/>
                  </a:lnTo>
                  <a:lnTo>
                    <a:pt x="38448" y="51043"/>
                  </a:lnTo>
                  <a:lnTo>
                    <a:pt x="38127" y="50538"/>
                  </a:lnTo>
                  <a:lnTo>
                    <a:pt x="37780" y="50052"/>
                  </a:lnTo>
                  <a:lnTo>
                    <a:pt x="37409" y="49586"/>
                  </a:lnTo>
                  <a:lnTo>
                    <a:pt x="37012" y="49140"/>
                  </a:lnTo>
                  <a:lnTo>
                    <a:pt x="36590" y="48713"/>
                  </a:lnTo>
                  <a:lnTo>
                    <a:pt x="36143" y="48306"/>
                  </a:lnTo>
                  <a:lnTo>
                    <a:pt x="35671" y="47919"/>
                  </a:lnTo>
                  <a:lnTo>
                    <a:pt x="35174" y="47551"/>
                  </a:lnTo>
                  <a:lnTo>
                    <a:pt x="34652" y="47203"/>
                  </a:lnTo>
                  <a:lnTo>
                    <a:pt x="34105" y="46863"/>
                  </a:lnTo>
                  <a:lnTo>
                    <a:pt x="33534" y="46541"/>
                  </a:lnTo>
                  <a:lnTo>
                    <a:pt x="32939" y="46239"/>
                  </a:lnTo>
                  <a:lnTo>
                    <a:pt x="32320" y="45954"/>
                  </a:lnTo>
                  <a:lnTo>
                    <a:pt x="31678" y="45688"/>
                  </a:lnTo>
                  <a:lnTo>
                    <a:pt x="31011" y="45441"/>
                  </a:lnTo>
                  <a:lnTo>
                    <a:pt x="30320" y="45213"/>
                  </a:lnTo>
                  <a:lnTo>
                    <a:pt x="29605" y="45003"/>
                  </a:lnTo>
                  <a:lnTo>
                    <a:pt x="28866" y="44811"/>
                  </a:lnTo>
                  <a:lnTo>
                    <a:pt x="28103" y="44638"/>
                  </a:lnTo>
                  <a:lnTo>
                    <a:pt x="27329" y="44482"/>
                  </a:lnTo>
                  <a:lnTo>
                    <a:pt x="26534" y="44343"/>
                  </a:lnTo>
                  <a:lnTo>
                    <a:pt x="25718" y="44221"/>
                  </a:lnTo>
                  <a:lnTo>
                    <a:pt x="24881" y="44114"/>
                  </a:lnTo>
                  <a:lnTo>
                    <a:pt x="24024" y="44024"/>
                  </a:lnTo>
                  <a:lnTo>
                    <a:pt x="23146" y="43950"/>
                  </a:lnTo>
                  <a:lnTo>
                    <a:pt x="22247" y="43893"/>
                  </a:lnTo>
                  <a:lnTo>
                    <a:pt x="21328" y="43852"/>
                  </a:lnTo>
                  <a:lnTo>
                    <a:pt x="20388" y="43828"/>
                  </a:lnTo>
                  <a:lnTo>
                    <a:pt x="19427" y="43819"/>
                  </a:lnTo>
                  <a:lnTo>
                    <a:pt x="12169" y="43819"/>
                  </a:lnTo>
                  <a:lnTo>
                    <a:pt x="12169" y="35579"/>
                  </a:lnTo>
                  <a:lnTo>
                    <a:pt x="19427" y="35579"/>
                  </a:lnTo>
                  <a:lnTo>
                    <a:pt x="20301" y="35568"/>
                  </a:lnTo>
                  <a:lnTo>
                    <a:pt x="21155" y="35536"/>
                  </a:lnTo>
                  <a:lnTo>
                    <a:pt x="21990" y="35481"/>
                  </a:lnTo>
                  <a:lnTo>
                    <a:pt x="22806" y="35405"/>
                  </a:lnTo>
                  <a:lnTo>
                    <a:pt x="23601" y="35306"/>
                  </a:lnTo>
                  <a:lnTo>
                    <a:pt x="24377" y="35186"/>
                  </a:lnTo>
                  <a:lnTo>
                    <a:pt x="25133" y="35045"/>
                  </a:lnTo>
                  <a:lnTo>
                    <a:pt x="25870" y="34881"/>
                  </a:lnTo>
                  <a:lnTo>
                    <a:pt x="26587" y="34695"/>
                  </a:lnTo>
                  <a:lnTo>
                    <a:pt x="27285" y="34488"/>
                  </a:lnTo>
                  <a:lnTo>
                    <a:pt x="27961" y="34260"/>
                  </a:lnTo>
                  <a:lnTo>
                    <a:pt x="28614" y="34014"/>
                  </a:lnTo>
                  <a:lnTo>
                    <a:pt x="29244" y="33750"/>
                  </a:lnTo>
                  <a:lnTo>
                    <a:pt x="29852" y="33466"/>
                  </a:lnTo>
                  <a:lnTo>
                    <a:pt x="30436" y="33165"/>
                  </a:lnTo>
                  <a:lnTo>
                    <a:pt x="30998" y="32844"/>
                  </a:lnTo>
                  <a:lnTo>
                    <a:pt x="31536" y="32505"/>
                  </a:lnTo>
                  <a:lnTo>
                    <a:pt x="32052" y="32148"/>
                  </a:lnTo>
                  <a:lnTo>
                    <a:pt x="32545" y="31772"/>
                  </a:lnTo>
                  <a:lnTo>
                    <a:pt x="33015" y="31377"/>
                  </a:lnTo>
                  <a:lnTo>
                    <a:pt x="33472" y="30966"/>
                  </a:lnTo>
                  <a:lnTo>
                    <a:pt x="33907" y="30539"/>
                  </a:lnTo>
                  <a:lnTo>
                    <a:pt x="34319" y="30097"/>
                  </a:lnTo>
                  <a:lnTo>
                    <a:pt x="34708" y="29640"/>
                  </a:lnTo>
                  <a:lnTo>
                    <a:pt x="35075" y="29167"/>
                  </a:lnTo>
                  <a:lnTo>
                    <a:pt x="35418" y="28679"/>
                  </a:lnTo>
                  <a:lnTo>
                    <a:pt x="35738" y="28176"/>
                  </a:lnTo>
                  <a:lnTo>
                    <a:pt x="36036" y="27658"/>
                  </a:lnTo>
                  <a:lnTo>
                    <a:pt x="36310" y="27124"/>
                  </a:lnTo>
                  <a:lnTo>
                    <a:pt x="36562" y="26575"/>
                  </a:lnTo>
                  <a:lnTo>
                    <a:pt x="36790" y="26013"/>
                  </a:lnTo>
                  <a:lnTo>
                    <a:pt x="36994" y="25440"/>
                  </a:lnTo>
                  <a:lnTo>
                    <a:pt x="37174" y="24856"/>
                  </a:lnTo>
                  <a:lnTo>
                    <a:pt x="37330" y="24261"/>
                  </a:lnTo>
                  <a:lnTo>
                    <a:pt x="37462" y="23656"/>
                  </a:lnTo>
                  <a:lnTo>
                    <a:pt x="37570" y="23039"/>
                  </a:lnTo>
                  <a:lnTo>
                    <a:pt x="37654" y="22412"/>
                  </a:lnTo>
                  <a:lnTo>
                    <a:pt x="37714" y="21773"/>
                  </a:lnTo>
                  <a:lnTo>
                    <a:pt x="37750" y="21124"/>
                  </a:lnTo>
                  <a:lnTo>
                    <a:pt x="37762" y="20463"/>
                  </a:lnTo>
                  <a:lnTo>
                    <a:pt x="37752" y="19902"/>
                  </a:lnTo>
                  <a:lnTo>
                    <a:pt x="37723" y="19352"/>
                  </a:lnTo>
                  <a:lnTo>
                    <a:pt x="37674" y="18815"/>
                  </a:lnTo>
                  <a:lnTo>
                    <a:pt x="37605" y="18289"/>
                  </a:lnTo>
                  <a:lnTo>
                    <a:pt x="37517" y="17776"/>
                  </a:lnTo>
                  <a:lnTo>
                    <a:pt x="37409" y="17274"/>
                  </a:lnTo>
                  <a:lnTo>
                    <a:pt x="37281" y="16785"/>
                  </a:lnTo>
                  <a:lnTo>
                    <a:pt x="37134" y="16307"/>
                  </a:lnTo>
                  <a:lnTo>
                    <a:pt x="36967" y="15842"/>
                  </a:lnTo>
                  <a:lnTo>
                    <a:pt x="36780" y="15388"/>
                  </a:lnTo>
                  <a:lnTo>
                    <a:pt x="36575" y="14948"/>
                  </a:lnTo>
                  <a:lnTo>
                    <a:pt x="36354" y="14522"/>
                  </a:lnTo>
                  <a:lnTo>
                    <a:pt x="36117" y="14110"/>
                  </a:lnTo>
                  <a:lnTo>
                    <a:pt x="35863" y="13712"/>
                  </a:lnTo>
                  <a:lnTo>
                    <a:pt x="35593" y="13328"/>
                  </a:lnTo>
                  <a:lnTo>
                    <a:pt x="35306" y="12959"/>
                  </a:lnTo>
                  <a:lnTo>
                    <a:pt x="35004" y="12604"/>
                  </a:lnTo>
                  <a:lnTo>
                    <a:pt x="34684" y="12263"/>
                  </a:lnTo>
                  <a:lnTo>
                    <a:pt x="34349" y="11936"/>
                  </a:lnTo>
                  <a:lnTo>
                    <a:pt x="33997" y="11623"/>
                  </a:lnTo>
                  <a:lnTo>
                    <a:pt x="33630" y="11314"/>
                  </a:lnTo>
                  <a:lnTo>
                    <a:pt x="33248" y="11021"/>
                  </a:lnTo>
                  <a:lnTo>
                    <a:pt x="32852" y="10742"/>
                  </a:lnTo>
                  <a:lnTo>
                    <a:pt x="32443" y="10479"/>
                  </a:lnTo>
                  <a:lnTo>
                    <a:pt x="32019" y="10231"/>
                  </a:lnTo>
                  <a:lnTo>
                    <a:pt x="31580" y="9999"/>
                  </a:lnTo>
                  <a:lnTo>
                    <a:pt x="31128" y="9782"/>
                  </a:lnTo>
                  <a:lnTo>
                    <a:pt x="30661" y="9580"/>
                  </a:lnTo>
                  <a:lnTo>
                    <a:pt x="30181" y="9393"/>
                  </a:lnTo>
                  <a:lnTo>
                    <a:pt x="29686" y="9222"/>
                  </a:lnTo>
                  <a:lnTo>
                    <a:pt x="29178" y="9066"/>
                  </a:lnTo>
                  <a:lnTo>
                    <a:pt x="28660" y="8927"/>
                  </a:lnTo>
                  <a:lnTo>
                    <a:pt x="28130" y="8804"/>
                  </a:lnTo>
                  <a:lnTo>
                    <a:pt x="27590" y="8698"/>
                  </a:lnTo>
                  <a:lnTo>
                    <a:pt x="27039" y="8608"/>
                  </a:lnTo>
                  <a:lnTo>
                    <a:pt x="26477" y="8534"/>
                  </a:lnTo>
                  <a:lnTo>
                    <a:pt x="25904" y="8477"/>
                  </a:lnTo>
                  <a:lnTo>
                    <a:pt x="25320" y="8436"/>
                  </a:lnTo>
                  <a:lnTo>
                    <a:pt x="24725" y="8412"/>
                  </a:lnTo>
                  <a:lnTo>
                    <a:pt x="24120" y="8403"/>
                  </a:lnTo>
                  <a:lnTo>
                    <a:pt x="22965" y="8422"/>
                  </a:lnTo>
                  <a:lnTo>
                    <a:pt x="21839" y="8478"/>
                  </a:lnTo>
                  <a:lnTo>
                    <a:pt x="20739" y="8570"/>
                  </a:lnTo>
                  <a:lnTo>
                    <a:pt x="19667" y="8700"/>
                  </a:lnTo>
                  <a:lnTo>
                    <a:pt x="18622" y="8867"/>
                  </a:lnTo>
                  <a:lnTo>
                    <a:pt x="17604" y="9071"/>
                  </a:lnTo>
                  <a:lnTo>
                    <a:pt x="16613" y="9312"/>
                  </a:lnTo>
                  <a:lnTo>
                    <a:pt x="15650" y="9591"/>
                  </a:lnTo>
                  <a:lnTo>
                    <a:pt x="14714" y="9906"/>
                  </a:lnTo>
                  <a:lnTo>
                    <a:pt x="13806" y="10259"/>
                  </a:lnTo>
                  <a:lnTo>
                    <a:pt x="12926" y="10630"/>
                  </a:lnTo>
                  <a:lnTo>
                    <a:pt x="12053" y="11025"/>
                  </a:lnTo>
                  <a:lnTo>
                    <a:pt x="11188" y="11442"/>
                  </a:lnTo>
                  <a:lnTo>
                    <a:pt x="10331" y="11883"/>
                  </a:lnTo>
                  <a:lnTo>
                    <a:pt x="9481" y="12346"/>
                  </a:lnTo>
                  <a:lnTo>
                    <a:pt x="8639" y="12832"/>
                  </a:lnTo>
                  <a:lnTo>
                    <a:pt x="7805" y="13341"/>
                  </a:lnTo>
                  <a:lnTo>
                    <a:pt x="6978" y="13873"/>
                  </a:lnTo>
                  <a:lnTo>
                    <a:pt x="6159" y="14428"/>
                  </a:lnTo>
                  <a:lnTo>
                    <a:pt x="5347" y="15006"/>
                  </a:lnTo>
                  <a:lnTo>
                    <a:pt x="327" y="8185"/>
                  </a:lnTo>
                  <a:lnTo>
                    <a:pt x="746" y="7849"/>
                  </a:lnTo>
                  <a:lnTo>
                    <a:pt x="1174" y="7517"/>
                  </a:lnTo>
                  <a:lnTo>
                    <a:pt x="1610" y="7190"/>
                  </a:lnTo>
                  <a:lnTo>
                    <a:pt x="2056" y="6867"/>
                  </a:lnTo>
                  <a:lnTo>
                    <a:pt x="2510" y="6548"/>
                  </a:lnTo>
                  <a:lnTo>
                    <a:pt x="2972" y="6234"/>
                  </a:lnTo>
                  <a:lnTo>
                    <a:pt x="3444" y="5924"/>
                  </a:lnTo>
                  <a:lnTo>
                    <a:pt x="3924" y="5618"/>
                  </a:lnTo>
                  <a:lnTo>
                    <a:pt x="4413" y="5317"/>
                  </a:lnTo>
                  <a:lnTo>
                    <a:pt x="4911" y="5020"/>
                  </a:lnTo>
                  <a:lnTo>
                    <a:pt x="5428" y="4729"/>
                  </a:lnTo>
                  <a:lnTo>
                    <a:pt x="5954" y="4446"/>
                  </a:lnTo>
                  <a:lnTo>
                    <a:pt x="6489" y="4170"/>
                  </a:lnTo>
                  <a:lnTo>
                    <a:pt x="7033" y="3902"/>
                  </a:lnTo>
                  <a:lnTo>
                    <a:pt x="7585" y="3642"/>
                  </a:lnTo>
                  <a:lnTo>
                    <a:pt x="8146" y="3389"/>
                  </a:lnTo>
                  <a:lnTo>
                    <a:pt x="8715" y="3144"/>
                  </a:lnTo>
                  <a:lnTo>
                    <a:pt x="9294" y="2907"/>
                  </a:lnTo>
                  <a:lnTo>
                    <a:pt x="9881" y="2677"/>
                  </a:lnTo>
                  <a:lnTo>
                    <a:pt x="10477" y="2455"/>
                  </a:lnTo>
                  <a:lnTo>
                    <a:pt x="11081" y="2231"/>
                  </a:lnTo>
                  <a:lnTo>
                    <a:pt x="11693" y="2016"/>
                  </a:lnTo>
                  <a:lnTo>
                    <a:pt x="12312" y="1812"/>
                  </a:lnTo>
                  <a:lnTo>
                    <a:pt x="12939" y="1617"/>
                  </a:lnTo>
                  <a:lnTo>
                    <a:pt x="13574" y="1432"/>
                  </a:lnTo>
                  <a:lnTo>
                    <a:pt x="14216" y="1257"/>
                  </a:lnTo>
                  <a:lnTo>
                    <a:pt x="14866" y="1091"/>
                  </a:lnTo>
                  <a:lnTo>
                    <a:pt x="15524" y="936"/>
                  </a:lnTo>
                  <a:lnTo>
                    <a:pt x="16189" y="790"/>
                  </a:lnTo>
                  <a:lnTo>
                    <a:pt x="16862" y="654"/>
                  </a:lnTo>
                  <a:lnTo>
                    <a:pt x="17553" y="530"/>
                  </a:lnTo>
                  <a:lnTo>
                    <a:pt x="18252" y="419"/>
                  </a:lnTo>
                  <a:lnTo>
                    <a:pt x="18959" y="320"/>
                  </a:lnTo>
                  <a:lnTo>
                    <a:pt x="19673" y="235"/>
                  </a:lnTo>
                  <a:lnTo>
                    <a:pt x="20395" y="163"/>
                  </a:lnTo>
                  <a:lnTo>
                    <a:pt x="21125" y="104"/>
                  </a:lnTo>
                  <a:lnTo>
                    <a:pt x="21862" y="58"/>
                  </a:lnTo>
                  <a:lnTo>
                    <a:pt x="22607" y="26"/>
                  </a:lnTo>
                  <a:lnTo>
                    <a:pt x="23359" y="6"/>
                  </a:lnTo>
                  <a:lnTo>
                    <a:pt x="24120" y="0"/>
                  </a:lnTo>
                  <a:lnTo>
                    <a:pt x="25284" y="14"/>
                  </a:lnTo>
                  <a:lnTo>
                    <a:pt x="26418" y="58"/>
                  </a:lnTo>
                  <a:lnTo>
                    <a:pt x="27523" y="132"/>
                  </a:lnTo>
                  <a:lnTo>
                    <a:pt x="28599" y="235"/>
                  </a:lnTo>
                  <a:lnTo>
                    <a:pt x="29645" y="368"/>
                  </a:lnTo>
                  <a:lnTo>
                    <a:pt x="30661" y="530"/>
                  </a:lnTo>
                  <a:lnTo>
                    <a:pt x="31649" y="721"/>
                  </a:lnTo>
                  <a:lnTo>
                    <a:pt x="32606" y="942"/>
                  </a:lnTo>
                  <a:lnTo>
                    <a:pt x="33535" y="1193"/>
                  </a:lnTo>
                  <a:lnTo>
                    <a:pt x="34433" y="1473"/>
                  </a:lnTo>
                  <a:lnTo>
                    <a:pt x="35314" y="1780"/>
                  </a:lnTo>
                  <a:lnTo>
                    <a:pt x="36164" y="2110"/>
                  </a:lnTo>
                  <a:lnTo>
                    <a:pt x="36986" y="2465"/>
                  </a:lnTo>
                  <a:lnTo>
                    <a:pt x="37777" y="2844"/>
                  </a:lnTo>
                  <a:lnTo>
                    <a:pt x="38540" y="3246"/>
                  </a:lnTo>
                  <a:lnTo>
                    <a:pt x="39273" y="3673"/>
                  </a:lnTo>
                  <a:lnTo>
                    <a:pt x="39976" y="4124"/>
                  </a:lnTo>
                  <a:lnTo>
                    <a:pt x="40650" y="4599"/>
                  </a:lnTo>
                  <a:lnTo>
                    <a:pt x="41294" y="5097"/>
                  </a:lnTo>
                  <a:lnTo>
                    <a:pt x="41910" y="5620"/>
                  </a:lnTo>
                  <a:lnTo>
                    <a:pt x="42495" y="6154"/>
                  </a:lnTo>
                  <a:lnTo>
                    <a:pt x="43051" y="6709"/>
                  </a:lnTo>
                  <a:lnTo>
                    <a:pt x="43578" y="7285"/>
                  </a:lnTo>
                  <a:lnTo>
                    <a:pt x="44075" y="7882"/>
                  </a:lnTo>
                  <a:lnTo>
                    <a:pt x="44543" y="8499"/>
                  </a:lnTo>
                  <a:lnTo>
                    <a:pt x="44981" y="9137"/>
                  </a:lnTo>
                  <a:lnTo>
                    <a:pt x="45389" y="9795"/>
                  </a:lnTo>
                  <a:lnTo>
                    <a:pt x="45769" y="10475"/>
                  </a:lnTo>
                  <a:lnTo>
                    <a:pt x="46119" y="11175"/>
                  </a:lnTo>
                  <a:lnTo>
                    <a:pt x="46439" y="11896"/>
                  </a:lnTo>
                  <a:lnTo>
                    <a:pt x="46729" y="12623"/>
                  </a:lnTo>
                  <a:lnTo>
                    <a:pt x="46989" y="13365"/>
                  </a:lnTo>
                  <a:lnTo>
                    <a:pt x="47218" y="14121"/>
                  </a:lnTo>
                  <a:lnTo>
                    <a:pt x="47417" y="14891"/>
                  </a:lnTo>
                  <a:lnTo>
                    <a:pt x="47585" y="15675"/>
                  </a:lnTo>
                  <a:lnTo>
                    <a:pt x="47722" y="16473"/>
                  </a:lnTo>
                  <a:lnTo>
                    <a:pt x="47829" y="17286"/>
                  </a:lnTo>
                  <a:lnTo>
                    <a:pt x="47906" y="18112"/>
                  </a:lnTo>
                  <a:lnTo>
                    <a:pt x="47952" y="189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969335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979431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030891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040986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091573" y="5577361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130209" y="5532122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189963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200059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25151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26161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312091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349636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909581" y="5751578"/>
              <a:ext cx="48185" cy="80873"/>
            </a:xfrm>
            <a:custGeom>
              <a:avLst/>
              <a:pathLst>
                <a:path w="48185" h="80873">
                  <a:moveTo>
                    <a:pt x="22592" y="30832"/>
                  </a:moveTo>
                  <a:lnTo>
                    <a:pt x="23664" y="30847"/>
                  </a:lnTo>
                  <a:lnTo>
                    <a:pt x="24722" y="30893"/>
                  </a:lnTo>
                  <a:lnTo>
                    <a:pt x="25764" y="30969"/>
                  </a:lnTo>
                  <a:lnTo>
                    <a:pt x="26791" y="31076"/>
                  </a:lnTo>
                  <a:lnTo>
                    <a:pt x="27803" y="31214"/>
                  </a:lnTo>
                  <a:lnTo>
                    <a:pt x="28800" y="31382"/>
                  </a:lnTo>
                  <a:lnTo>
                    <a:pt x="29781" y="31580"/>
                  </a:lnTo>
                  <a:lnTo>
                    <a:pt x="30747" y="31810"/>
                  </a:lnTo>
                  <a:lnTo>
                    <a:pt x="31697" y="32069"/>
                  </a:lnTo>
                  <a:lnTo>
                    <a:pt x="32633" y="32360"/>
                  </a:lnTo>
                  <a:lnTo>
                    <a:pt x="33559" y="32669"/>
                  </a:lnTo>
                  <a:lnTo>
                    <a:pt x="34460" y="33008"/>
                  </a:lnTo>
                  <a:lnTo>
                    <a:pt x="35335" y="33376"/>
                  </a:lnTo>
                  <a:lnTo>
                    <a:pt x="36186" y="33774"/>
                  </a:lnTo>
                  <a:lnTo>
                    <a:pt x="37012" y="34201"/>
                  </a:lnTo>
                  <a:lnTo>
                    <a:pt x="37812" y="34658"/>
                  </a:lnTo>
                  <a:lnTo>
                    <a:pt x="38588" y="35144"/>
                  </a:lnTo>
                  <a:lnTo>
                    <a:pt x="39338" y="35660"/>
                  </a:lnTo>
                  <a:lnTo>
                    <a:pt x="40063" y="36205"/>
                  </a:lnTo>
                  <a:lnTo>
                    <a:pt x="40764" y="36780"/>
                  </a:lnTo>
                  <a:lnTo>
                    <a:pt x="41447" y="37383"/>
                  </a:lnTo>
                  <a:lnTo>
                    <a:pt x="42099" y="38015"/>
                  </a:lnTo>
                  <a:lnTo>
                    <a:pt x="42722" y="38676"/>
                  </a:lnTo>
                  <a:lnTo>
                    <a:pt x="43313" y="39364"/>
                  </a:lnTo>
                  <a:lnTo>
                    <a:pt x="43874" y="40081"/>
                  </a:lnTo>
                  <a:lnTo>
                    <a:pt x="44404" y="40827"/>
                  </a:lnTo>
                  <a:lnTo>
                    <a:pt x="44904" y="41601"/>
                  </a:lnTo>
                  <a:lnTo>
                    <a:pt x="45374" y="42403"/>
                  </a:lnTo>
                  <a:lnTo>
                    <a:pt x="45812" y="43233"/>
                  </a:lnTo>
                  <a:lnTo>
                    <a:pt x="46221" y="44092"/>
                  </a:lnTo>
                  <a:lnTo>
                    <a:pt x="46594" y="44979"/>
                  </a:lnTo>
                  <a:lnTo>
                    <a:pt x="46928" y="45893"/>
                  </a:lnTo>
                  <a:lnTo>
                    <a:pt x="47222" y="46834"/>
                  </a:lnTo>
                  <a:lnTo>
                    <a:pt x="47478" y="47803"/>
                  </a:lnTo>
                  <a:lnTo>
                    <a:pt x="47694" y="48799"/>
                  </a:lnTo>
                  <a:lnTo>
                    <a:pt x="47871" y="49822"/>
                  </a:lnTo>
                  <a:lnTo>
                    <a:pt x="48008" y="50873"/>
                  </a:lnTo>
                  <a:lnTo>
                    <a:pt x="48107" y="51950"/>
                  </a:lnTo>
                  <a:lnTo>
                    <a:pt x="48165" y="53055"/>
                  </a:lnTo>
                  <a:lnTo>
                    <a:pt x="48185" y="54188"/>
                  </a:lnTo>
                  <a:lnTo>
                    <a:pt x="48167" y="55419"/>
                  </a:lnTo>
                  <a:lnTo>
                    <a:pt x="48111" y="56626"/>
                  </a:lnTo>
                  <a:lnTo>
                    <a:pt x="48018" y="57807"/>
                  </a:lnTo>
                  <a:lnTo>
                    <a:pt x="47888" y="58964"/>
                  </a:lnTo>
                  <a:lnTo>
                    <a:pt x="47721" y="60095"/>
                  </a:lnTo>
                  <a:lnTo>
                    <a:pt x="47517" y="61201"/>
                  </a:lnTo>
                  <a:lnTo>
                    <a:pt x="47276" y="62282"/>
                  </a:lnTo>
                  <a:lnTo>
                    <a:pt x="46998" y="63338"/>
                  </a:lnTo>
                  <a:lnTo>
                    <a:pt x="46682" y="64369"/>
                  </a:lnTo>
                  <a:lnTo>
                    <a:pt x="46330" y="65375"/>
                  </a:lnTo>
                  <a:lnTo>
                    <a:pt x="45941" y="66353"/>
                  </a:lnTo>
                  <a:lnTo>
                    <a:pt x="45516" y="67300"/>
                  </a:lnTo>
                  <a:lnTo>
                    <a:pt x="45054" y="68217"/>
                  </a:lnTo>
                  <a:lnTo>
                    <a:pt x="44557" y="69103"/>
                  </a:lnTo>
                  <a:lnTo>
                    <a:pt x="44024" y="69959"/>
                  </a:lnTo>
                  <a:lnTo>
                    <a:pt x="43455" y="70784"/>
                  </a:lnTo>
                  <a:lnTo>
                    <a:pt x="42850" y="71578"/>
                  </a:lnTo>
                  <a:lnTo>
                    <a:pt x="42209" y="72342"/>
                  </a:lnTo>
                  <a:lnTo>
                    <a:pt x="41531" y="73076"/>
                  </a:lnTo>
                  <a:lnTo>
                    <a:pt x="40818" y="73779"/>
                  </a:lnTo>
                  <a:lnTo>
                    <a:pt x="40069" y="74450"/>
                  </a:lnTo>
                  <a:lnTo>
                    <a:pt x="39286" y="75090"/>
                  </a:lnTo>
                  <a:lnTo>
                    <a:pt x="38467" y="75699"/>
                  </a:lnTo>
                  <a:lnTo>
                    <a:pt x="37614" y="76276"/>
                  </a:lnTo>
                  <a:lnTo>
                    <a:pt x="36725" y="76821"/>
                  </a:lnTo>
                  <a:lnTo>
                    <a:pt x="35802" y="77334"/>
                  </a:lnTo>
                  <a:lnTo>
                    <a:pt x="34844" y="77816"/>
                  </a:lnTo>
                  <a:lnTo>
                    <a:pt x="33851" y="78266"/>
                  </a:lnTo>
                  <a:lnTo>
                    <a:pt x="32822" y="78685"/>
                  </a:lnTo>
                  <a:lnTo>
                    <a:pt x="31759" y="79072"/>
                  </a:lnTo>
                  <a:lnTo>
                    <a:pt x="30673" y="79414"/>
                  </a:lnTo>
                  <a:lnTo>
                    <a:pt x="29555" y="79720"/>
                  </a:lnTo>
                  <a:lnTo>
                    <a:pt x="28403" y="79990"/>
                  </a:lnTo>
                  <a:lnTo>
                    <a:pt x="27219" y="80224"/>
                  </a:lnTo>
                  <a:lnTo>
                    <a:pt x="26002" y="80422"/>
                  </a:lnTo>
                  <a:lnTo>
                    <a:pt x="24753" y="80585"/>
                  </a:lnTo>
                  <a:lnTo>
                    <a:pt x="23470" y="80711"/>
                  </a:lnTo>
                  <a:lnTo>
                    <a:pt x="22155" y="80801"/>
                  </a:lnTo>
                  <a:lnTo>
                    <a:pt x="20807" y="80855"/>
                  </a:lnTo>
                  <a:lnTo>
                    <a:pt x="19427" y="80873"/>
                  </a:lnTo>
                  <a:lnTo>
                    <a:pt x="18870" y="80870"/>
                  </a:lnTo>
                  <a:lnTo>
                    <a:pt x="18315" y="80862"/>
                  </a:lnTo>
                  <a:lnTo>
                    <a:pt x="17762" y="80848"/>
                  </a:lnTo>
                  <a:lnTo>
                    <a:pt x="17209" y="80829"/>
                  </a:lnTo>
                  <a:lnTo>
                    <a:pt x="16657" y="80804"/>
                  </a:lnTo>
                  <a:lnTo>
                    <a:pt x="16106" y="80774"/>
                  </a:lnTo>
                  <a:lnTo>
                    <a:pt x="15557" y="80739"/>
                  </a:lnTo>
                  <a:lnTo>
                    <a:pt x="15009" y="80698"/>
                  </a:lnTo>
                  <a:lnTo>
                    <a:pt x="14461" y="80652"/>
                  </a:lnTo>
                  <a:lnTo>
                    <a:pt x="13915" y="80600"/>
                  </a:lnTo>
                  <a:lnTo>
                    <a:pt x="13382" y="80543"/>
                  </a:lnTo>
                  <a:lnTo>
                    <a:pt x="12852" y="80480"/>
                  </a:lnTo>
                  <a:lnTo>
                    <a:pt x="12325" y="80412"/>
                  </a:lnTo>
                  <a:lnTo>
                    <a:pt x="11802" y="80338"/>
                  </a:lnTo>
                  <a:lnTo>
                    <a:pt x="11282" y="80259"/>
                  </a:lnTo>
                  <a:lnTo>
                    <a:pt x="10765" y="80174"/>
                  </a:lnTo>
                  <a:lnTo>
                    <a:pt x="10252" y="80084"/>
                  </a:lnTo>
                  <a:lnTo>
                    <a:pt x="9741" y="79989"/>
                  </a:lnTo>
                  <a:lnTo>
                    <a:pt x="9234" y="79888"/>
                  </a:lnTo>
                  <a:lnTo>
                    <a:pt x="8731" y="79781"/>
                  </a:lnTo>
                  <a:lnTo>
                    <a:pt x="8242" y="79680"/>
                  </a:lnTo>
                  <a:lnTo>
                    <a:pt x="7757" y="79572"/>
                  </a:lnTo>
                  <a:lnTo>
                    <a:pt x="7277" y="79457"/>
                  </a:lnTo>
                  <a:lnTo>
                    <a:pt x="6801" y="79336"/>
                  </a:lnTo>
                  <a:lnTo>
                    <a:pt x="6330" y="79208"/>
                  </a:lnTo>
                  <a:lnTo>
                    <a:pt x="5863" y="79074"/>
                  </a:lnTo>
                  <a:lnTo>
                    <a:pt x="5400" y="78933"/>
                  </a:lnTo>
                  <a:lnTo>
                    <a:pt x="4941" y="78786"/>
                  </a:lnTo>
                  <a:lnTo>
                    <a:pt x="4487" y="78632"/>
                  </a:lnTo>
                  <a:lnTo>
                    <a:pt x="4038" y="78472"/>
                  </a:lnTo>
                  <a:lnTo>
                    <a:pt x="3595" y="78305"/>
                  </a:lnTo>
                  <a:lnTo>
                    <a:pt x="3160" y="78133"/>
                  </a:lnTo>
                  <a:lnTo>
                    <a:pt x="2735" y="77956"/>
                  </a:lnTo>
                  <a:lnTo>
                    <a:pt x="2318" y="77773"/>
                  </a:lnTo>
                  <a:lnTo>
                    <a:pt x="1909" y="77585"/>
                  </a:lnTo>
                  <a:lnTo>
                    <a:pt x="1510" y="77391"/>
                  </a:lnTo>
                  <a:lnTo>
                    <a:pt x="1119" y="77192"/>
                  </a:lnTo>
                  <a:lnTo>
                    <a:pt x="737" y="76987"/>
                  </a:lnTo>
                  <a:lnTo>
                    <a:pt x="364" y="76777"/>
                  </a:lnTo>
                  <a:lnTo>
                    <a:pt x="0" y="76562"/>
                  </a:lnTo>
                  <a:lnTo>
                    <a:pt x="0" y="67176"/>
                  </a:lnTo>
                  <a:lnTo>
                    <a:pt x="366" y="67424"/>
                  </a:lnTo>
                  <a:lnTo>
                    <a:pt x="744" y="67667"/>
                  </a:lnTo>
                  <a:lnTo>
                    <a:pt x="1134" y="67904"/>
                  </a:lnTo>
                  <a:lnTo>
                    <a:pt x="1536" y="68136"/>
                  </a:lnTo>
                  <a:lnTo>
                    <a:pt x="1950" y="68362"/>
                  </a:lnTo>
                  <a:lnTo>
                    <a:pt x="2377" y="68583"/>
                  </a:lnTo>
                  <a:lnTo>
                    <a:pt x="2815" y="68799"/>
                  </a:lnTo>
                  <a:lnTo>
                    <a:pt x="3265" y="69009"/>
                  </a:lnTo>
                  <a:lnTo>
                    <a:pt x="3727" y="69214"/>
                  </a:lnTo>
                  <a:lnTo>
                    <a:pt x="4201" y="69413"/>
                  </a:lnTo>
                  <a:lnTo>
                    <a:pt x="4695" y="69606"/>
                  </a:lnTo>
                  <a:lnTo>
                    <a:pt x="5192" y="69793"/>
                  </a:lnTo>
                  <a:lnTo>
                    <a:pt x="5694" y="69973"/>
                  </a:lnTo>
                  <a:lnTo>
                    <a:pt x="6201" y="70146"/>
                  </a:lnTo>
                  <a:lnTo>
                    <a:pt x="6712" y="70313"/>
                  </a:lnTo>
                  <a:lnTo>
                    <a:pt x="7227" y="70474"/>
                  </a:lnTo>
                  <a:lnTo>
                    <a:pt x="7746" y="70628"/>
                  </a:lnTo>
                  <a:lnTo>
                    <a:pt x="8270" y="70775"/>
                  </a:lnTo>
                  <a:lnTo>
                    <a:pt x="8798" y="70916"/>
                  </a:lnTo>
                  <a:lnTo>
                    <a:pt x="9331" y="71050"/>
                  </a:lnTo>
                  <a:lnTo>
                    <a:pt x="9866" y="71178"/>
                  </a:lnTo>
                  <a:lnTo>
                    <a:pt x="10401" y="71301"/>
                  </a:lnTo>
                  <a:lnTo>
                    <a:pt x="10935" y="71418"/>
                  </a:lnTo>
                  <a:lnTo>
                    <a:pt x="11470" y="71530"/>
                  </a:lnTo>
                  <a:lnTo>
                    <a:pt x="12005" y="71637"/>
                  </a:lnTo>
                  <a:lnTo>
                    <a:pt x="12540" y="71738"/>
                  </a:lnTo>
                  <a:lnTo>
                    <a:pt x="13075" y="71833"/>
                  </a:lnTo>
                  <a:lnTo>
                    <a:pt x="13609" y="71923"/>
                  </a:lnTo>
                  <a:lnTo>
                    <a:pt x="14144" y="72008"/>
                  </a:lnTo>
                  <a:lnTo>
                    <a:pt x="14679" y="72087"/>
                  </a:lnTo>
                  <a:lnTo>
                    <a:pt x="15220" y="72149"/>
                  </a:lnTo>
                  <a:lnTo>
                    <a:pt x="15753" y="72205"/>
                  </a:lnTo>
                  <a:lnTo>
                    <a:pt x="16277" y="72254"/>
                  </a:lnTo>
                  <a:lnTo>
                    <a:pt x="16792" y="72296"/>
                  </a:lnTo>
                  <a:lnTo>
                    <a:pt x="17298" y="72332"/>
                  </a:lnTo>
                  <a:lnTo>
                    <a:pt x="17796" y="72362"/>
                  </a:lnTo>
                  <a:lnTo>
                    <a:pt x="18285" y="72385"/>
                  </a:lnTo>
                  <a:lnTo>
                    <a:pt x="18765" y="72401"/>
                  </a:lnTo>
                  <a:lnTo>
                    <a:pt x="19237" y="72411"/>
                  </a:lnTo>
                  <a:lnTo>
                    <a:pt x="19699" y="72414"/>
                  </a:lnTo>
                  <a:lnTo>
                    <a:pt x="20552" y="72404"/>
                  </a:lnTo>
                  <a:lnTo>
                    <a:pt x="21387" y="72375"/>
                  </a:lnTo>
                  <a:lnTo>
                    <a:pt x="22203" y="72326"/>
                  </a:lnTo>
                  <a:lnTo>
                    <a:pt x="23000" y="72257"/>
                  </a:lnTo>
                  <a:lnTo>
                    <a:pt x="23779" y="72169"/>
                  </a:lnTo>
                  <a:lnTo>
                    <a:pt x="24539" y="72061"/>
                  </a:lnTo>
                  <a:lnTo>
                    <a:pt x="25280" y="71933"/>
                  </a:lnTo>
                  <a:lnTo>
                    <a:pt x="26003" y="71786"/>
                  </a:lnTo>
                  <a:lnTo>
                    <a:pt x="26708" y="71619"/>
                  </a:lnTo>
                  <a:lnTo>
                    <a:pt x="27394" y="71432"/>
                  </a:lnTo>
                  <a:lnTo>
                    <a:pt x="28060" y="71214"/>
                  </a:lnTo>
                  <a:lnTo>
                    <a:pt x="28706" y="70974"/>
                  </a:lnTo>
                  <a:lnTo>
                    <a:pt x="29330" y="70712"/>
                  </a:lnTo>
                  <a:lnTo>
                    <a:pt x="29935" y="70428"/>
                  </a:lnTo>
                  <a:lnTo>
                    <a:pt x="30518" y="70122"/>
                  </a:lnTo>
                  <a:lnTo>
                    <a:pt x="31081" y="69795"/>
                  </a:lnTo>
                  <a:lnTo>
                    <a:pt x="31622" y="69446"/>
                  </a:lnTo>
                  <a:lnTo>
                    <a:pt x="32144" y="69075"/>
                  </a:lnTo>
                  <a:lnTo>
                    <a:pt x="32644" y="68682"/>
                  </a:lnTo>
                  <a:lnTo>
                    <a:pt x="33124" y="68267"/>
                  </a:lnTo>
                  <a:lnTo>
                    <a:pt x="33582" y="67830"/>
                  </a:lnTo>
                  <a:lnTo>
                    <a:pt x="34019" y="67372"/>
                  </a:lnTo>
                  <a:lnTo>
                    <a:pt x="34433" y="66892"/>
                  </a:lnTo>
                  <a:lnTo>
                    <a:pt x="34826" y="66390"/>
                  </a:lnTo>
                  <a:lnTo>
                    <a:pt x="35197" y="65866"/>
                  </a:lnTo>
                  <a:lnTo>
                    <a:pt x="35547" y="65320"/>
                  </a:lnTo>
                  <a:lnTo>
                    <a:pt x="35874" y="64753"/>
                  </a:lnTo>
                  <a:lnTo>
                    <a:pt x="36180" y="64163"/>
                  </a:lnTo>
                  <a:lnTo>
                    <a:pt x="36463" y="63552"/>
                  </a:lnTo>
                  <a:lnTo>
                    <a:pt x="36725" y="62919"/>
                  </a:lnTo>
                  <a:lnTo>
                    <a:pt x="36964" y="62263"/>
                  </a:lnTo>
                  <a:lnTo>
                    <a:pt x="37177" y="61583"/>
                  </a:lnTo>
                  <a:lnTo>
                    <a:pt x="37365" y="60879"/>
                  </a:lnTo>
                  <a:lnTo>
                    <a:pt x="37529" y="60151"/>
                  </a:lnTo>
                  <a:lnTo>
                    <a:pt x="37667" y="59399"/>
                  </a:lnTo>
                  <a:lnTo>
                    <a:pt x="37780" y="58623"/>
                  </a:lnTo>
                  <a:lnTo>
                    <a:pt x="37867" y="57823"/>
                  </a:lnTo>
                  <a:lnTo>
                    <a:pt x="37930" y="56999"/>
                  </a:lnTo>
                  <a:lnTo>
                    <a:pt x="37968" y="56151"/>
                  </a:lnTo>
                  <a:lnTo>
                    <a:pt x="37980" y="55279"/>
                  </a:lnTo>
                  <a:lnTo>
                    <a:pt x="37932" y="53756"/>
                  </a:lnTo>
                  <a:lnTo>
                    <a:pt x="37788" y="52306"/>
                  </a:lnTo>
                  <a:lnTo>
                    <a:pt x="37548" y="50931"/>
                  </a:lnTo>
                  <a:lnTo>
                    <a:pt x="37212" y="49630"/>
                  </a:lnTo>
                  <a:lnTo>
                    <a:pt x="36780" y="48403"/>
                  </a:lnTo>
                  <a:lnTo>
                    <a:pt x="36252" y="47251"/>
                  </a:lnTo>
                  <a:lnTo>
                    <a:pt x="35627" y="46173"/>
                  </a:lnTo>
                  <a:lnTo>
                    <a:pt x="34907" y="45168"/>
                  </a:lnTo>
                  <a:lnTo>
                    <a:pt x="34091" y="44239"/>
                  </a:lnTo>
                  <a:lnTo>
                    <a:pt x="33178" y="43383"/>
                  </a:lnTo>
                  <a:lnTo>
                    <a:pt x="32174" y="42595"/>
                  </a:lnTo>
                  <a:lnTo>
                    <a:pt x="31083" y="41890"/>
                  </a:lnTo>
                  <a:lnTo>
                    <a:pt x="29904" y="41268"/>
                  </a:lnTo>
                  <a:lnTo>
                    <a:pt x="28638" y="40729"/>
                  </a:lnTo>
                  <a:lnTo>
                    <a:pt x="27285" y="40272"/>
                  </a:lnTo>
                  <a:lnTo>
                    <a:pt x="25844" y="39899"/>
                  </a:lnTo>
                  <a:lnTo>
                    <a:pt x="24316" y="39609"/>
                  </a:lnTo>
                  <a:lnTo>
                    <a:pt x="22701" y="39401"/>
                  </a:lnTo>
                  <a:lnTo>
                    <a:pt x="20998" y="39277"/>
                  </a:lnTo>
                  <a:lnTo>
                    <a:pt x="19208" y="39236"/>
                  </a:lnTo>
                  <a:lnTo>
                    <a:pt x="18911" y="39237"/>
                  </a:lnTo>
                  <a:lnTo>
                    <a:pt x="18608" y="39242"/>
                  </a:lnTo>
                  <a:lnTo>
                    <a:pt x="18300" y="39250"/>
                  </a:lnTo>
                  <a:lnTo>
                    <a:pt x="17986" y="39262"/>
                  </a:lnTo>
                  <a:lnTo>
                    <a:pt x="17667" y="39276"/>
                  </a:lnTo>
                  <a:lnTo>
                    <a:pt x="17342" y="39294"/>
                  </a:lnTo>
                  <a:lnTo>
                    <a:pt x="17012" y="39316"/>
                  </a:lnTo>
                  <a:lnTo>
                    <a:pt x="16676" y="39340"/>
                  </a:lnTo>
                  <a:lnTo>
                    <a:pt x="16335" y="39368"/>
                  </a:lnTo>
                  <a:lnTo>
                    <a:pt x="15989" y="39399"/>
                  </a:lnTo>
                  <a:lnTo>
                    <a:pt x="15650" y="39422"/>
                  </a:lnTo>
                  <a:lnTo>
                    <a:pt x="15310" y="39447"/>
                  </a:lnTo>
                  <a:lnTo>
                    <a:pt x="14969" y="39475"/>
                  </a:lnTo>
                  <a:lnTo>
                    <a:pt x="14627" y="39504"/>
                  </a:lnTo>
                  <a:lnTo>
                    <a:pt x="14283" y="39536"/>
                  </a:lnTo>
                  <a:lnTo>
                    <a:pt x="13939" y="39570"/>
                  </a:lnTo>
                  <a:lnTo>
                    <a:pt x="13594" y="39606"/>
                  </a:lnTo>
                  <a:lnTo>
                    <a:pt x="13247" y="39644"/>
                  </a:lnTo>
                  <a:lnTo>
                    <a:pt x="12899" y="39684"/>
                  </a:lnTo>
                  <a:lnTo>
                    <a:pt x="12551" y="39727"/>
                  </a:lnTo>
                  <a:lnTo>
                    <a:pt x="12213" y="39771"/>
                  </a:lnTo>
                  <a:lnTo>
                    <a:pt x="11878" y="39816"/>
                  </a:lnTo>
                  <a:lnTo>
                    <a:pt x="11545" y="39863"/>
                  </a:lnTo>
                  <a:lnTo>
                    <a:pt x="11215" y="39910"/>
                  </a:lnTo>
                  <a:lnTo>
                    <a:pt x="10886" y="39959"/>
                  </a:lnTo>
                  <a:lnTo>
                    <a:pt x="10560" y="40008"/>
                  </a:lnTo>
                  <a:lnTo>
                    <a:pt x="10236" y="40059"/>
                  </a:lnTo>
                  <a:lnTo>
                    <a:pt x="9914" y="40111"/>
                  </a:lnTo>
                  <a:lnTo>
                    <a:pt x="9594" y="40164"/>
                  </a:lnTo>
                  <a:lnTo>
                    <a:pt x="9276" y="40218"/>
                  </a:lnTo>
                  <a:lnTo>
                    <a:pt x="8975" y="40261"/>
                  </a:lnTo>
                  <a:lnTo>
                    <a:pt x="8681" y="40305"/>
                  </a:lnTo>
                  <a:lnTo>
                    <a:pt x="8394" y="40349"/>
                  </a:lnTo>
                  <a:lnTo>
                    <a:pt x="8115" y="40392"/>
                  </a:lnTo>
                  <a:lnTo>
                    <a:pt x="7844" y="40436"/>
                  </a:lnTo>
                  <a:lnTo>
                    <a:pt x="7580" y="40480"/>
                  </a:lnTo>
                  <a:lnTo>
                    <a:pt x="7324" y="40523"/>
                  </a:lnTo>
                  <a:lnTo>
                    <a:pt x="7076" y="40567"/>
                  </a:lnTo>
                  <a:lnTo>
                    <a:pt x="6836" y="40611"/>
                  </a:lnTo>
                  <a:lnTo>
                    <a:pt x="6603" y="40654"/>
                  </a:lnTo>
                  <a:lnTo>
                    <a:pt x="1691" y="37544"/>
                  </a:lnTo>
                  <a:lnTo>
                    <a:pt x="4693" y="0"/>
                  </a:lnTo>
                  <a:lnTo>
                    <a:pt x="42346" y="0"/>
                  </a:lnTo>
                  <a:lnTo>
                    <a:pt x="42346" y="9058"/>
                  </a:lnTo>
                  <a:lnTo>
                    <a:pt x="13315" y="9058"/>
                  </a:lnTo>
                  <a:lnTo>
                    <a:pt x="11186" y="31923"/>
                  </a:lnTo>
                  <a:lnTo>
                    <a:pt x="11547" y="31857"/>
                  </a:lnTo>
                  <a:lnTo>
                    <a:pt x="11929" y="31790"/>
                  </a:lnTo>
                  <a:lnTo>
                    <a:pt x="12332" y="31722"/>
                  </a:lnTo>
                  <a:lnTo>
                    <a:pt x="12758" y="31652"/>
                  </a:lnTo>
                  <a:lnTo>
                    <a:pt x="13206" y="31582"/>
                  </a:lnTo>
                  <a:lnTo>
                    <a:pt x="13675" y="31511"/>
                  </a:lnTo>
                  <a:lnTo>
                    <a:pt x="14166" y="31438"/>
                  </a:lnTo>
                  <a:lnTo>
                    <a:pt x="14679" y="31364"/>
                  </a:lnTo>
                  <a:lnTo>
                    <a:pt x="15214" y="31290"/>
                  </a:lnTo>
                  <a:lnTo>
                    <a:pt x="15770" y="31214"/>
                  </a:lnTo>
                  <a:lnTo>
                    <a:pt x="16359" y="31141"/>
                  </a:lnTo>
                  <a:lnTo>
                    <a:pt x="16969" y="31076"/>
                  </a:lnTo>
                  <a:lnTo>
                    <a:pt x="17599" y="31019"/>
                  </a:lnTo>
                  <a:lnTo>
                    <a:pt x="18250" y="30969"/>
                  </a:lnTo>
                  <a:lnTo>
                    <a:pt x="18922" y="30927"/>
                  </a:lnTo>
                  <a:lnTo>
                    <a:pt x="19614" y="30893"/>
                  </a:lnTo>
                  <a:lnTo>
                    <a:pt x="20327" y="30866"/>
                  </a:lnTo>
                  <a:lnTo>
                    <a:pt x="21061" y="30847"/>
                  </a:lnTo>
                  <a:lnTo>
                    <a:pt x="21816" y="30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969335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979431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6030891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6040986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6091573" y="5796817"/>
              <a:ext cx="27066" cy="9167"/>
            </a:xfrm>
            <a:custGeom>
              <a:avLst/>
              <a:pathLst>
                <a:path w="27066" h="9167">
                  <a:moveTo>
                    <a:pt x="0" y="9167"/>
                  </a:moveTo>
                  <a:lnTo>
                    <a:pt x="0" y="0"/>
                  </a:lnTo>
                  <a:lnTo>
                    <a:pt x="27066" y="0"/>
                  </a:lnTo>
                  <a:lnTo>
                    <a:pt x="27066" y="9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6132773" y="5751578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6189963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20005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251518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261614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313074" y="5750323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323169" y="5758836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373647" y="5740992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411191" y="5746230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5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873565" y="5543964"/>
              <a:ext cx="50422" cy="54952"/>
            </a:xfrm>
            <a:custGeom>
              <a:avLst/>
              <a:pathLst>
                <a:path w="50422" h="54952">
                  <a:moveTo>
                    <a:pt x="0" y="46166"/>
                  </a:moveTo>
                  <a:lnTo>
                    <a:pt x="40272" y="28594"/>
                  </a:lnTo>
                  <a:lnTo>
                    <a:pt x="0" y="8840"/>
                  </a:lnTo>
                  <a:lnTo>
                    <a:pt x="0" y="0"/>
                  </a:lnTo>
                  <a:lnTo>
                    <a:pt x="50422" y="26248"/>
                  </a:lnTo>
                  <a:lnTo>
                    <a:pt x="50422" y="31814"/>
                  </a:lnTo>
                  <a:lnTo>
                    <a:pt x="0" y="5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873565" y="5603718"/>
              <a:ext cx="50422" cy="8185"/>
            </a:xfrm>
            <a:custGeom>
              <a:avLst/>
              <a:pathLst>
                <a:path w="50422" h="8185">
                  <a:moveTo>
                    <a:pt x="0" y="8185"/>
                  </a:moveTo>
                  <a:lnTo>
                    <a:pt x="0" y="0"/>
                  </a:lnTo>
                  <a:lnTo>
                    <a:pt x="50422" y="0"/>
                  </a:lnTo>
                  <a:lnTo>
                    <a:pt x="50422" y="8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939268" y="5532122"/>
              <a:ext cx="29085" cy="79781"/>
            </a:xfrm>
            <a:custGeom>
              <a:avLst/>
              <a:pathLst>
                <a:path w="29085" h="79781">
                  <a:moveTo>
                    <a:pt x="29085" y="79781"/>
                  </a:moveTo>
                  <a:lnTo>
                    <a:pt x="19481" y="79781"/>
                  </a:lnTo>
                  <a:lnTo>
                    <a:pt x="19481" y="29959"/>
                  </a:lnTo>
                  <a:lnTo>
                    <a:pt x="19481" y="29486"/>
                  </a:lnTo>
                  <a:lnTo>
                    <a:pt x="19481" y="29007"/>
                  </a:lnTo>
                  <a:lnTo>
                    <a:pt x="19481" y="28521"/>
                  </a:lnTo>
                  <a:lnTo>
                    <a:pt x="19481" y="28029"/>
                  </a:lnTo>
                  <a:lnTo>
                    <a:pt x="19481" y="27530"/>
                  </a:lnTo>
                  <a:lnTo>
                    <a:pt x="19481" y="27025"/>
                  </a:lnTo>
                  <a:lnTo>
                    <a:pt x="19481" y="26513"/>
                  </a:lnTo>
                  <a:lnTo>
                    <a:pt x="19481" y="25995"/>
                  </a:lnTo>
                  <a:lnTo>
                    <a:pt x="19481" y="25470"/>
                  </a:lnTo>
                  <a:lnTo>
                    <a:pt x="19481" y="24938"/>
                  </a:lnTo>
                  <a:lnTo>
                    <a:pt x="19492" y="24404"/>
                  </a:lnTo>
                  <a:lnTo>
                    <a:pt x="19503" y="23871"/>
                  </a:lnTo>
                  <a:lnTo>
                    <a:pt x="19514" y="23339"/>
                  </a:lnTo>
                  <a:lnTo>
                    <a:pt x="19525" y="22808"/>
                  </a:lnTo>
                  <a:lnTo>
                    <a:pt x="19536" y="22278"/>
                  </a:lnTo>
                  <a:lnTo>
                    <a:pt x="19547" y="21749"/>
                  </a:lnTo>
                  <a:lnTo>
                    <a:pt x="19558" y="21221"/>
                  </a:lnTo>
                  <a:lnTo>
                    <a:pt x="19568" y="20695"/>
                  </a:lnTo>
                  <a:lnTo>
                    <a:pt x="19579" y="20169"/>
                  </a:lnTo>
                  <a:lnTo>
                    <a:pt x="19590" y="19645"/>
                  </a:lnTo>
                  <a:lnTo>
                    <a:pt x="19612" y="19113"/>
                  </a:lnTo>
                  <a:lnTo>
                    <a:pt x="19632" y="18586"/>
                  </a:lnTo>
                  <a:lnTo>
                    <a:pt x="19651" y="18065"/>
                  </a:lnTo>
                  <a:lnTo>
                    <a:pt x="19669" y="17549"/>
                  </a:lnTo>
                  <a:lnTo>
                    <a:pt x="19686" y="17039"/>
                  </a:lnTo>
                  <a:lnTo>
                    <a:pt x="19702" y="16534"/>
                  </a:lnTo>
                  <a:lnTo>
                    <a:pt x="19716" y="16035"/>
                  </a:lnTo>
                  <a:lnTo>
                    <a:pt x="19730" y="15541"/>
                  </a:lnTo>
                  <a:lnTo>
                    <a:pt x="19742" y="15053"/>
                  </a:lnTo>
                  <a:lnTo>
                    <a:pt x="19754" y="14570"/>
                  </a:lnTo>
                  <a:lnTo>
                    <a:pt x="19775" y="14085"/>
                  </a:lnTo>
                  <a:lnTo>
                    <a:pt x="19795" y="13612"/>
                  </a:lnTo>
                  <a:lnTo>
                    <a:pt x="19815" y="13150"/>
                  </a:lnTo>
                  <a:lnTo>
                    <a:pt x="19833" y="12701"/>
                  </a:lnTo>
                  <a:lnTo>
                    <a:pt x="19849" y="12264"/>
                  </a:lnTo>
                  <a:lnTo>
                    <a:pt x="19865" y="11839"/>
                  </a:lnTo>
                  <a:lnTo>
                    <a:pt x="19880" y="11426"/>
                  </a:lnTo>
                  <a:lnTo>
                    <a:pt x="19894" y="11025"/>
                  </a:lnTo>
                  <a:lnTo>
                    <a:pt x="19906" y="10636"/>
                  </a:lnTo>
                  <a:lnTo>
                    <a:pt x="19918" y="10259"/>
                  </a:lnTo>
                  <a:lnTo>
                    <a:pt x="19734" y="10452"/>
                  </a:lnTo>
                  <a:lnTo>
                    <a:pt x="19555" y="10641"/>
                  </a:lnTo>
                  <a:lnTo>
                    <a:pt x="19381" y="10824"/>
                  </a:lnTo>
                  <a:lnTo>
                    <a:pt x="19210" y="11001"/>
                  </a:lnTo>
                  <a:lnTo>
                    <a:pt x="19045" y="11173"/>
                  </a:lnTo>
                  <a:lnTo>
                    <a:pt x="18883" y="11339"/>
                  </a:lnTo>
                  <a:lnTo>
                    <a:pt x="18726" y="11500"/>
                  </a:lnTo>
                  <a:lnTo>
                    <a:pt x="18573" y="11656"/>
                  </a:lnTo>
                  <a:lnTo>
                    <a:pt x="18425" y="11806"/>
                  </a:lnTo>
                  <a:lnTo>
                    <a:pt x="18281" y="11950"/>
                  </a:lnTo>
                  <a:lnTo>
                    <a:pt x="18138" y="12092"/>
                  </a:lnTo>
                  <a:lnTo>
                    <a:pt x="17995" y="12232"/>
                  </a:lnTo>
                  <a:lnTo>
                    <a:pt x="17850" y="12371"/>
                  </a:lnTo>
                  <a:lnTo>
                    <a:pt x="17704" y="12509"/>
                  </a:lnTo>
                  <a:lnTo>
                    <a:pt x="17557" y="12646"/>
                  </a:lnTo>
                  <a:lnTo>
                    <a:pt x="17410" y="12782"/>
                  </a:lnTo>
                  <a:lnTo>
                    <a:pt x="17261" y="12917"/>
                  </a:lnTo>
                  <a:lnTo>
                    <a:pt x="17111" y="13051"/>
                  </a:lnTo>
                  <a:lnTo>
                    <a:pt x="16959" y="13183"/>
                  </a:lnTo>
                  <a:lnTo>
                    <a:pt x="16807" y="13315"/>
                  </a:lnTo>
                  <a:lnTo>
                    <a:pt x="16664" y="13447"/>
                  </a:lnTo>
                  <a:lnTo>
                    <a:pt x="16519" y="13581"/>
                  </a:lnTo>
                  <a:lnTo>
                    <a:pt x="16372" y="13717"/>
                  </a:lnTo>
                  <a:lnTo>
                    <a:pt x="16222" y="13856"/>
                  </a:lnTo>
                  <a:lnTo>
                    <a:pt x="16070" y="13997"/>
                  </a:lnTo>
                  <a:lnTo>
                    <a:pt x="15917" y="14140"/>
                  </a:lnTo>
                  <a:lnTo>
                    <a:pt x="15760" y="14285"/>
                  </a:lnTo>
                  <a:lnTo>
                    <a:pt x="15602" y="14432"/>
                  </a:lnTo>
                  <a:lnTo>
                    <a:pt x="15442" y="14582"/>
                  </a:lnTo>
                  <a:lnTo>
                    <a:pt x="15279" y="14733"/>
                  </a:lnTo>
                  <a:lnTo>
                    <a:pt x="15112" y="14878"/>
                  </a:lnTo>
                  <a:lnTo>
                    <a:pt x="14939" y="15028"/>
                  </a:lnTo>
                  <a:lnTo>
                    <a:pt x="14759" y="15184"/>
                  </a:lnTo>
                  <a:lnTo>
                    <a:pt x="14572" y="15345"/>
                  </a:lnTo>
                  <a:lnTo>
                    <a:pt x="14379" y="15511"/>
                  </a:lnTo>
                  <a:lnTo>
                    <a:pt x="14179" y="15683"/>
                  </a:lnTo>
                  <a:lnTo>
                    <a:pt x="13973" y="15860"/>
                  </a:lnTo>
                  <a:lnTo>
                    <a:pt x="13760" y="16043"/>
                  </a:lnTo>
                  <a:lnTo>
                    <a:pt x="13541" y="16231"/>
                  </a:lnTo>
                  <a:lnTo>
                    <a:pt x="13315" y="16425"/>
                  </a:lnTo>
                  <a:lnTo>
                    <a:pt x="5238" y="23028"/>
                  </a:lnTo>
                  <a:lnTo>
                    <a:pt x="0" y="16316"/>
                  </a:lnTo>
                  <a:lnTo>
                    <a:pt x="20900" y="0"/>
                  </a:lnTo>
                  <a:lnTo>
                    <a:pt x="290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99645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006553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058013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068109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119568" y="5530867"/>
              <a:ext cx="50968" cy="82128"/>
            </a:xfrm>
            <a:custGeom>
              <a:avLst/>
              <a:pathLst>
                <a:path w="50968" h="82128">
                  <a:moveTo>
                    <a:pt x="50968" y="41036"/>
                  </a:moveTo>
                  <a:lnTo>
                    <a:pt x="50954" y="42948"/>
                  </a:lnTo>
                  <a:lnTo>
                    <a:pt x="50911" y="44819"/>
                  </a:lnTo>
                  <a:lnTo>
                    <a:pt x="50840" y="46650"/>
                  </a:lnTo>
                  <a:lnTo>
                    <a:pt x="50741" y="48440"/>
                  </a:lnTo>
                  <a:lnTo>
                    <a:pt x="50613" y="50191"/>
                  </a:lnTo>
                  <a:lnTo>
                    <a:pt x="50457" y="51900"/>
                  </a:lnTo>
                  <a:lnTo>
                    <a:pt x="50273" y="53570"/>
                  </a:lnTo>
                  <a:lnTo>
                    <a:pt x="50060" y="55198"/>
                  </a:lnTo>
                  <a:lnTo>
                    <a:pt x="49819" y="56787"/>
                  </a:lnTo>
                  <a:lnTo>
                    <a:pt x="49549" y="58335"/>
                  </a:lnTo>
                  <a:lnTo>
                    <a:pt x="49259" y="59840"/>
                  </a:lnTo>
                  <a:lnTo>
                    <a:pt x="48934" y="61297"/>
                  </a:lnTo>
                  <a:lnTo>
                    <a:pt x="48574" y="62708"/>
                  </a:lnTo>
                  <a:lnTo>
                    <a:pt x="48179" y="64072"/>
                  </a:lnTo>
                  <a:lnTo>
                    <a:pt x="47749" y="65388"/>
                  </a:lnTo>
                  <a:lnTo>
                    <a:pt x="47284" y="66658"/>
                  </a:lnTo>
                  <a:lnTo>
                    <a:pt x="46784" y="67881"/>
                  </a:lnTo>
                  <a:lnTo>
                    <a:pt x="46249" y="69057"/>
                  </a:lnTo>
                  <a:lnTo>
                    <a:pt x="45679" y="70186"/>
                  </a:lnTo>
                  <a:lnTo>
                    <a:pt x="45075" y="71268"/>
                  </a:lnTo>
                  <a:lnTo>
                    <a:pt x="44445" y="72302"/>
                  </a:lnTo>
                  <a:lnTo>
                    <a:pt x="43780" y="73285"/>
                  </a:lnTo>
                  <a:lnTo>
                    <a:pt x="43079" y="74218"/>
                  </a:lnTo>
                  <a:lnTo>
                    <a:pt x="42342" y="75101"/>
                  </a:lnTo>
                  <a:lnTo>
                    <a:pt x="41568" y="75934"/>
                  </a:lnTo>
                  <a:lnTo>
                    <a:pt x="40759" y="76717"/>
                  </a:lnTo>
                  <a:lnTo>
                    <a:pt x="39914" y="77449"/>
                  </a:lnTo>
                  <a:lnTo>
                    <a:pt x="39033" y="78131"/>
                  </a:lnTo>
                  <a:lnTo>
                    <a:pt x="38115" y="78763"/>
                  </a:lnTo>
                  <a:lnTo>
                    <a:pt x="37162" y="79345"/>
                  </a:lnTo>
                  <a:lnTo>
                    <a:pt x="36170" y="79874"/>
                  </a:lnTo>
                  <a:lnTo>
                    <a:pt x="35136" y="80347"/>
                  </a:lnTo>
                  <a:lnTo>
                    <a:pt x="34061" y="80764"/>
                  </a:lnTo>
                  <a:lnTo>
                    <a:pt x="32945" y="81126"/>
                  </a:lnTo>
                  <a:lnTo>
                    <a:pt x="31787" y="81432"/>
                  </a:lnTo>
                  <a:lnTo>
                    <a:pt x="30587" y="81683"/>
                  </a:lnTo>
                  <a:lnTo>
                    <a:pt x="29346" y="81877"/>
                  </a:lnTo>
                  <a:lnTo>
                    <a:pt x="28064" y="82016"/>
                  </a:lnTo>
                  <a:lnTo>
                    <a:pt x="26740" y="82100"/>
                  </a:lnTo>
                  <a:lnTo>
                    <a:pt x="25375" y="82128"/>
                  </a:lnTo>
                  <a:lnTo>
                    <a:pt x="24103" y="82100"/>
                  </a:lnTo>
                  <a:lnTo>
                    <a:pt x="22864" y="82016"/>
                  </a:lnTo>
                  <a:lnTo>
                    <a:pt x="21658" y="81877"/>
                  </a:lnTo>
                  <a:lnTo>
                    <a:pt x="20485" y="81683"/>
                  </a:lnTo>
                  <a:lnTo>
                    <a:pt x="19345" y="81432"/>
                  </a:lnTo>
                  <a:lnTo>
                    <a:pt x="18237" y="81126"/>
                  </a:lnTo>
                  <a:lnTo>
                    <a:pt x="17162" y="80764"/>
                  </a:lnTo>
                  <a:lnTo>
                    <a:pt x="16120" y="80347"/>
                  </a:lnTo>
                  <a:lnTo>
                    <a:pt x="15110" y="79874"/>
                  </a:lnTo>
                  <a:lnTo>
                    <a:pt x="14133" y="79345"/>
                  </a:lnTo>
                  <a:lnTo>
                    <a:pt x="13200" y="78763"/>
                  </a:lnTo>
                  <a:lnTo>
                    <a:pt x="12297" y="78131"/>
                  </a:lnTo>
                  <a:lnTo>
                    <a:pt x="11427" y="77449"/>
                  </a:lnTo>
                  <a:lnTo>
                    <a:pt x="10588" y="76717"/>
                  </a:lnTo>
                  <a:lnTo>
                    <a:pt x="9781" y="75934"/>
                  </a:lnTo>
                  <a:lnTo>
                    <a:pt x="9006" y="75101"/>
                  </a:lnTo>
                  <a:lnTo>
                    <a:pt x="8262" y="74218"/>
                  </a:lnTo>
                  <a:lnTo>
                    <a:pt x="7550" y="73285"/>
                  </a:lnTo>
                  <a:lnTo>
                    <a:pt x="6869" y="72302"/>
                  </a:lnTo>
                  <a:lnTo>
                    <a:pt x="6221" y="71268"/>
                  </a:lnTo>
                  <a:lnTo>
                    <a:pt x="5614" y="70186"/>
                  </a:lnTo>
                  <a:lnTo>
                    <a:pt x="5037" y="69057"/>
                  </a:lnTo>
                  <a:lnTo>
                    <a:pt x="4492" y="67881"/>
                  </a:lnTo>
                  <a:lnTo>
                    <a:pt x="3977" y="66658"/>
                  </a:lnTo>
                  <a:lnTo>
                    <a:pt x="3492" y="65388"/>
                  </a:lnTo>
                  <a:lnTo>
                    <a:pt x="3038" y="64072"/>
                  </a:lnTo>
                  <a:lnTo>
                    <a:pt x="2615" y="62708"/>
                  </a:lnTo>
                  <a:lnTo>
                    <a:pt x="2222" y="61297"/>
                  </a:lnTo>
                  <a:lnTo>
                    <a:pt x="1859" y="59840"/>
                  </a:lnTo>
                  <a:lnTo>
                    <a:pt x="1527" y="58335"/>
                  </a:lnTo>
                  <a:lnTo>
                    <a:pt x="1237" y="56787"/>
                  </a:lnTo>
                  <a:lnTo>
                    <a:pt x="977" y="55198"/>
                  </a:lnTo>
                  <a:lnTo>
                    <a:pt x="748" y="53570"/>
                  </a:lnTo>
                  <a:lnTo>
                    <a:pt x="550" y="51900"/>
                  </a:lnTo>
                  <a:lnTo>
                    <a:pt x="381" y="50191"/>
                  </a:lnTo>
                  <a:lnTo>
                    <a:pt x="244" y="48440"/>
                  </a:lnTo>
                  <a:lnTo>
                    <a:pt x="137" y="46650"/>
                  </a:lnTo>
                  <a:lnTo>
                    <a:pt x="61" y="44819"/>
                  </a:lnTo>
                  <a:lnTo>
                    <a:pt x="15" y="42948"/>
                  </a:lnTo>
                  <a:lnTo>
                    <a:pt x="0" y="41036"/>
                  </a:lnTo>
                  <a:lnTo>
                    <a:pt x="13" y="39125"/>
                  </a:lnTo>
                  <a:lnTo>
                    <a:pt x="54" y="37254"/>
                  </a:lnTo>
                  <a:lnTo>
                    <a:pt x="122" y="35423"/>
                  </a:lnTo>
                  <a:lnTo>
                    <a:pt x="218" y="33632"/>
                  </a:lnTo>
                  <a:lnTo>
                    <a:pt x="341" y="31882"/>
                  </a:lnTo>
                  <a:lnTo>
                    <a:pt x="491" y="30173"/>
                  </a:lnTo>
                  <a:lnTo>
                    <a:pt x="668" y="28503"/>
                  </a:lnTo>
                  <a:lnTo>
                    <a:pt x="873" y="26874"/>
                  </a:lnTo>
                  <a:lnTo>
                    <a:pt x="1105" y="25286"/>
                  </a:lnTo>
                  <a:lnTo>
                    <a:pt x="1364" y="23738"/>
                  </a:lnTo>
                  <a:lnTo>
                    <a:pt x="1663" y="22234"/>
                  </a:lnTo>
                  <a:lnTo>
                    <a:pt x="1995" y="20778"/>
                  </a:lnTo>
                  <a:lnTo>
                    <a:pt x="2357" y="19370"/>
                  </a:lnTo>
                  <a:lnTo>
                    <a:pt x="2752" y="18010"/>
                  </a:lnTo>
                  <a:lnTo>
                    <a:pt x="3178" y="16698"/>
                  </a:lnTo>
                  <a:lnTo>
                    <a:pt x="3636" y="15434"/>
                  </a:lnTo>
                  <a:lnTo>
                    <a:pt x="4126" y="14218"/>
                  </a:lnTo>
                  <a:lnTo>
                    <a:pt x="4647" y="13051"/>
                  </a:lnTo>
                  <a:lnTo>
                    <a:pt x="5200" y="11931"/>
                  </a:lnTo>
                  <a:lnTo>
                    <a:pt x="5784" y="10859"/>
                  </a:lnTo>
                  <a:lnTo>
                    <a:pt x="6413" y="9825"/>
                  </a:lnTo>
                  <a:lnTo>
                    <a:pt x="7076" y="8842"/>
                  </a:lnTo>
                  <a:lnTo>
                    <a:pt x="7775" y="7909"/>
                  </a:lnTo>
                  <a:lnTo>
                    <a:pt x="8508" y="7026"/>
                  </a:lnTo>
                  <a:lnTo>
                    <a:pt x="9276" y="6193"/>
                  </a:lnTo>
                  <a:lnTo>
                    <a:pt x="10080" y="5411"/>
                  </a:lnTo>
                  <a:lnTo>
                    <a:pt x="10918" y="4678"/>
                  </a:lnTo>
                  <a:lnTo>
                    <a:pt x="11791" y="3996"/>
                  </a:lnTo>
                  <a:lnTo>
                    <a:pt x="12699" y="3364"/>
                  </a:lnTo>
                  <a:lnTo>
                    <a:pt x="13642" y="2783"/>
                  </a:lnTo>
                  <a:lnTo>
                    <a:pt x="14634" y="2254"/>
                  </a:lnTo>
                  <a:lnTo>
                    <a:pt x="15666" y="1781"/>
                  </a:lnTo>
                  <a:lnTo>
                    <a:pt x="16738" y="1363"/>
                  </a:lnTo>
                  <a:lnTo>
                    <a:pt x="17851" y="1001"/>
                  </a:lnTo>
                  <a:lnTo>
                    <a:pt x="19004" y="695"/>
                  </a:lnTo>
                  <a:lnTo>
                    <a:pt x="20197" y="445"/>
                  </a:lnTo>
                  <a:lnTo>
                    <a:pt x="21431" y="250"/>
                  </a:lnTo>
                  <a:lnTo>
                    <a:pt x="22705" y="111"/>
                  </a:lnTo>
                  <a:lnTo>
                    <a:pt x="24020" y="27"/>
                  </a:lnTo>
                  <a:lnTo>
                    <a:pt x="25375" y="0"/>
                  </a:lnTo>
                  <a:lnTo>
                    <a:pt x="26657" y="27"/>
                  </a:lnTo>
                  <a:lnTo>
                    <a:pt x="27905" y="111"/>
                  </a:lnTo>
                  <a:lnTo>
                    <a:pt x="29119" y="250"/>
                  </a:lnTo>
                  <a:lnTo>
                    <a:pt x="30299" y="445"/>
                  </a:lnTo>
                  <a:lnTo>
                    <a:pt x="31446" y="695"/>
                  </a:lnTo>
                  <a:lnTo>
                    <a:pt x="32558" y="1001"/>
                  </a:lnTo>
                  <a:lnTo>
                    <a:pt x="33637" y="1363"/>
                  </a:lnTo>
                  <a:lnTo>
                    <a:pt x="34682" y="1781"/>
                  </a:lnTo>
                  <a:lnTo>
                    <a:pt x="35693" y="2254"/>
                  </a:lnTo>
                  <a:lnTo>
                    <a:pt x="36671" y="2783"/>
                  </a:lnTo>
                  <a:lnTo>
                    <a:pt x="37615" y="3354"/>
                  </a:lnTo>
                  <a:lnTo>
                    <a:pt x="38526" y="3977"/>
                  </a:lnTo>
                  <a:lnTo>
                    <a:pt x="39405" y="4651"/>
                  </a:lnTo>
                  <a:lnTo>
                    <a:pt x="40251" y="5376"/>
                  </a:lnTo>
                  <a:lnTo>
                    <a:pt x="41064" y="6152"/>
                  </a:lnTo>
                  <a:lnTo>
                    <a:pt x="41844" y="6980"/>
                  </a:lnTo>
                  <a:lnTo>
                    <a:pt x="42592" y="7859"/>
                  </a:lnTo>
                  <a:lnTo>
                    <a:pt x="43307" y="8790"/>
                  </a:lnTo>
                  <a:lnTo>
                    <a:pt x="43989" y="9771"/>
                  </a:lnTo>
                  <a:lnTo>
                    <a:pt x="44638" y="10804"/>
                  </a:lnTo>
                  <a:lnTo>
                    <a:pt x="45255" y="11876"/>
                  </a:lnTo>
                  <a:lnTo>
                    <a:pt x="45841" y="12996"/>
                  </a:lnTo>
                  <a:lnTo>
                    <a:pt x="46395" y="14164"/>
                  </a:lnTo>
                  <a:lnTo>
                    <a:pt x="46917" y="15380"/>
                  </a:lnTo>
                  <a:lnTo>
                    <a:pt x="47407" y="16643"/>
                  </a:lnTo>
                  <a:lnTo>
                    <a:pt x="47866" y="17955"/>
                  </a:lnTo>
                  <a:lnTo>
                    <a:pt x="48294" y="19315"/>
                  </a:lnTo>
                  <a:lnTo>
                    <a:pt x="48689" y="20723"/>
                  </a:lnTo>
                  <a:lnTo>
                    <a:pt x="49053" y="22179"/>
                  </a:lnTo>
                  <a:lnTo>
                    <a:pt x="49386" y="23683"/>
                  </a:lnTo>
                  <a:lnTo>
                    <a:pt x="49686" y="25232"/>
                  </a:lnTo>
                  <a:lnTo>
                    <a:pt x="49955" y="26822"/>
                  </a:lnTo>
                  <a:lnTo>
                    <a:pt x="50193" y="28454"/>
                  </a:lnTo>
                  <a:lnTo>
                    <a:pt x="50398" y="30127"/>
                  </a:lnTo>
                  <a:lnTo>
                    <a:pt x="50573" y="31841"/>
                  </a:lnTo>
                  <a:lnTo>
                    <a:pt x="50715" y="33597"/>
                  </a:lnTo>
                  <a:lnTo>
                    <a:pt x="50826" y="35395"/>
                  </a:lnTo>
                  <a:lnTo>
                    <a:pt x="50905" y="37234"/>
                  </a:lnTo>
                  <a:lnTo>
                    <a:pt x="50952" y="39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129664" y="5539380"/>
              <a:ext cx="30832" cy="65156"/>
            </a:xfrm>
            <a:custGeom>
              <a:avLst/>
              <a:pathLst>
                <a:path w="30832" h="65156">
                  <a:moveTo>
                    <a:pt x="0" y="32523"/>
                  </a:moveTo>
                  <a:lnTo>
                    <a:pt x="8" y="34140"/>
                  </a:lnTo>
                  <a:lnTo>
                    <a:pt x="32" y="35715"/>
                  </a:lnTo>
                  <a:lnTo>
                    <a:pt x="73" y="37248"/>
                  </a:lnTo>
                  <a:lnTo>
                    <a:pt x="130" y="38740"/>
                  </a:lnTo>
                  <a:lnTo>
                    <a:pt x="204" y="40191"/>
                  </a:lnTo>
                  <a:lnTo>
                    <a:pt x="294" y="41600"/>
                  </a:lnTo>
                  <a:lnTo>
                    <a:pt x="401" y="42967"/>
                  </a:lnTo>
                  <a:lnTo>
                    <a:pt x="523" y="44293"/>
                  </a:lnTo>
                  <a:lnTo>
                    <a:pt x="663" y="45578"/>
                  </a:lnTo>
                  <a:lnTo>
                    <a:pt x="818" y="46821"/>
                  </a:lnTo>
                  <a:lnTo>
                    <a:pt x="992" y="48023"/>
                  </a:lnTo>
                  <a:lnTo>
                    <a:pt x="1185" y="49185"/>
                  </a:lnTo>
                  <a:lnTo>
                    <a:pt x="1398" y="50306"/>
                  </a:lnTo>
                  <a:lnTo>
                    <a:pt x="1630" y="51387"/>
                  </a:lnTo>
                  <a:lnTo>
                    <a:pt x="1882" y="52428"/>
                  </a:lnTo>
                  <a:lnTo>
                    <a:pt x="2154" y="53428"/>
                  </a:lnTo>
                  <a:lnTo>
                    <a:pt x="2445" y="54388"/>
                  </a:lnTo>
                  <a:lnTo>
                    <a:pt x="2756" y="55308"/>
                  </a:lnTo>
                  <a:lnTo>
                    <a:pt x="3087" y="56187"/>
                  </a:lnTo>
                  <a:lnTo>
                    <a:pt x="3437" y="57025"/>
                  </a:lnTo>
                  <a:lnTo>
                    <a:pt x="3809" y="57813"/>
                  </a:lnTo>
                  <a:lnTo>
                    <a:pt x="4201" y="58562"/>
                  </a:lnTo>
                  <a:lnTo>
                    <a:pt x="4616" y="59272"/>
                  </a:lnTo>
                  <a:lnTo>
                    <a:pt x="5053" y="59942"/>
                  </a:lnTo>
                  <a:lnTo>
                    <a:pt x="5511" y="60573"/>
                  </a:lnTo>
                  <a:lnTo>
                    <a:pt x="5991" y="61164"/>
                  </a:lnTo>
                  <a:lnTo>
                    <a:pt x="6493" y="61716"/>
                  </a:lnTo>
                  <a:lnTo>
                    <a:pt x="7017" y="62229"/>
                  </a:lnTo>
                  <a:lnTo>
                    <a:pt x="7563" y="62703"/>
                  </a:lnTo>
                  <a:lnTo>
                    <a:pt x="8130" y="63137"/>
                  </a:lnTo>
                  <a:lnTo>
                    <a:pt x="8732" y="63521"/>
                  </a:lnTo>
                  <a:lnTo>
                    <a:pt x="9359" y="63864"/>
                  </a:lnTo>
                  <a:lnTo>
                    <a:pt x="10012" y="64167"/>
                  </a:lnTo>
                  <a:lnTo>
                    <a:pt x="10689" y="64430"/>
                  </a:lnTo>
                  <a:lnTo>
                    <a:pt x="11391" y="64652"/>
                  </a:lnTo>
                  <a:lnTo>
                    <a:pt x="12118" y="64833"/>
                  </a:lnTo>
                  <a:lnTo>
                    <a:pt x="12871" y="64975"/>
                  </a:lnTo>
                  <a:lnTo>
                    <a:pt x="13649" y="65076"/>
                  </a:lnTo>
                  <a:lnTo>
                    <a:pt x="14451" y="65136"/>
                  </a:lnTo>
                  <a:lnTo>
                    <a:pt x="15279" y="65156"/>
                  </a:lnTo>
                  <a:lnTo>
                    <a:pt x="16107" y="65136"/>
                  </a:lnTo>
                  <a:lnTo>
                    <a:pt x="16910" y="65076"/>
                  </a:lnTo>
                  <a:lnTo>
                    <a:pt x="17687" y="64975"/>
                  </a:lnTo>
                  <a:lnTo>
                    <a:pt x="18440" y="64833"/>
                  </a:lnTo>
                  <a:lnTo>
                    <a:pt x="19167" y="64652"/>
                  </a:lnTo>
                  <a:lnTo>
                    <a:pt x="19870" y="64430"/>
                  </a:lnTo>
                  <a:lnTo>
                    <a:pt x="20547" y="64167"/>
                  </a:lnTo>
                  <a:lnTo>
                    <a:pt x="21199" y="63864"/>
                  </a:lnTo>
                  <a:lnTo>
                    <a:pt x="21826" y="63521"/>
                  </a:lnTo>
                  <a:lnTo>
                    <a:pt x="22428" y="63137"/>
                  </a:lnTo>
                  <a:lnTo>
                    <a:pt x="23006" y="62713"/>
                  </a:lnTo>
                  <a:lnTo>
                    <a:pt x="23563" y="62249"/>
                  </a:lnTo>
                  <a:lnTo>
                    <a:pt x="24098" y="61744"/>
                  </a:lnTo>
                  <a:lnTo>
                    <a:pt x="24611" y="61199"/>
                  </a:lnTo>
                  <a:lnTo>
                    <a:pt x="25102" y="60613"/>
                  </a:lnTo>
                  <a:lnTo>
                    <a:pt x="25571" y="59988"/>
                  </a:lnTo>
                  <a:lnTo>
                    <a:pt x="26019" y="59321"/>
                  </a:lnTo>
                  <a:lnTo>
                    <a:pt x="26444" y="58615"/>
                  </a:lnTo>
                  <a:lnTo>
                    <a:pt x="26848" y="57867"/>
                  </a:lnTo>
                  <a:lnTo>
                    <a:pt x="27230" y="57080"/>
                  </a:lnTo>
                  <a:lnTo>
                    <a:pt x="27601" y="56252"/>
                  </a:lnTo>
                  <a:lnTo>
                    <a:pt x="27950" y="55382"/>
                  </a:lnTo>
                  <a:lnTo>
                    <a:pt x="28278" y="54470"/>
                  </a:lnTo>
                  <a:lnTo>
                    <a:pt x="28583" y="53518"/>
                  </a:lnTo>
                  <a:lnTo>
                    <a:pt x="28867" y="52523"/>
                  </a:lnTo>
                  <a:lnTo>
                    <a:pt x="29129" y="51488"/>
                  </a:lnTo>
                  <a:lnTo>
                    <a:pt x="29369" y="50410"/>
                  </a:lnTo>
                  <a:lnTo>
                    <a:pt x="29588" y="49292"/>
                  </a:lnTo>
                  <a:lnTo>
                    <a:pt x="29784" y="48132"/>
                  </a:lnTo>
                  <a:lnTo>
                    <a:pt x="29959" y="46930"/>
                  </a:lnTo>
                  <a:lnTo>
                    <a:pt x="30124" y="45676"/>
                  </a:lnTo>
                  <a:lnTo>
                    <a:pt x="30273" y="44380"/>
                  </a:lnTo>
                  <a:lnTo>
                    <a:pt x="30404" y="43043"/>
                  </a:lnTo>
                  <a:lnTo>
                    <a:pt x="30517" y="41665"/>
                  </a:lnTo>
                  <a:lnTo>
                    <a:pt x="30613" y="40245"/>
                  </a:lnTo>
                  <a:lnTo>
                    <a:pt x="30692" y="38784"/>
                  </a:lnTo>
                  <a:lnTo>
                    <a:pt x="30753" y="37281"/>
                  </a:lnTo>
                  <a:lnTo>
                    <a:pt x="30797" y="35737"/>
                  </a:lnTo>
                  <a:lnTo>
                    <a:pt x="30823" y="34151"/>
                  </a:lnTo>
                  <a:lnTo>
                    <a:pt x="30832" y="32523"/>
                  </a:lnTo>
                  <a:lnTo>
                    <a:pt x="30823" y="30907"/>
                  </a:lnTo>
                  <a:lnTo>
                    <a:pt x="30797" y="29332"/>
                  </a:lnTo>
                  <a:lnTo>
                    <a:pt x="30753" y="27799"/>
                  </a:lnTo>
                  <a:lnTo>
                    <a:pt x="30692" y="26307"/>
                  </a:lnTo>
                  <a:lnTo>
                    <a:pt x="30613" y="24856"/>
                  </a:lnTo>
                  <a:lnTo>
                    <a:pt x="30517" y="23447"/>
                  </a:lnTo>
                  <a:lnTo>
                    <a:pt x="30404" y="22080"/>
                  </a:lnTo>
                  <a:lnTo>
                    <a:pt x="30273" y="20754"/>
                  </a:lnTo>
                  <a:lnTo>
                    <a:pt x="30124" y="19469"/>
                  </a:lnTo>
                  <a:lnTo>
                    <a:pt x="29959" y="18226"/>
                  </a:lnTo>
                  <a:lnTo>
                    <a:pt x="29784" y="17024"/>
                  </a:lnTo>
                  <a:lnTo>
                    <a:pt x="29588" y="15864"/>
                  </a:lnTo>
                  <a:lnTo>
                    <a:pt x="29369" y="14745"/>
                  </a:lnTo>
                  <a:lnTo>
                    <a:pt x="29129" y="13668"/>
                  </a:lnTo>
                  <a:lnTo>
                    <a:pt x="28867" y="12633"/>
                  </a:lnTo>
                  <a:lnTo>
                    <a:pt x="28583" y="11638"/>
                  </a:lnTo>
                  <a:lnTo>
                    <a:pt x="28278" y="10685"/>
                  </a:lnTo>
                  <a:lnTo>
                    <a:pt x="27950" y="9774"/>
                  </a:lnTo>
                  <a:lnTo>
                    <a:pt x="27601" y="8904"/>
                  </a:lnTo>
                  <a:lnTo>
                    <a:pt x="27230" y="8076"/>
                  </a:lnTo>
                  <a:lnTo>
                    <a:pt x="26848" y="7288"/>
                  </a:lnTo>
                  <a:lnTo>
                    <a:pt x="26444" y="6541"/>
                  </a:lnTo>
                  <a:lnTo>
                    <a:pt x="26019" y="5835"/>
                  </a:lnTo>
                  <a:lnTo>
                    <a:pt x="25571" y="5168"/>
                  </a:lnTo>
                  <a:lnTo>
                    <a:pt x="25102" y="4542"/>
                  </a:lnTo>
                  <a:lnTo>
                    <a:pt x="24611" y="3957"/>
                  </a:lnTo>
                  <a:lnTo>
                    <a:pt x="24098" y="3412"/>
                  </a:lnTo>
                  <a:lnTo>
                    <a:pt x="23563" y="2907"/>
                  </a:lnTo>
                  <a:lnTo>
                    <a:pt x="23006" y="2443"/>
                  </a:lnTo>
                  <a:lnTo>
                    <a:pt x="22428" y="2019"/>
                  </a:lnTo>
                  <a:lnTo>
                    <a:pt x="21826" y="1635"/>
                  </a:lnTo>
                  <a:lnTo>
                    <a:pt x="21199" y="1292"/>
                  </a:lnTo>
                  <a:lnTo>
                    <a:pt x="20547" y="989"/>
                  </a:lnTo>
                  <a:lnTo>
                    <a:pt x="19870" y="726"/>
                  </a:lnTo>
                  <a:lnTo>
                    <a:pt x="19167" y="504"/>
                  </a:lnTo>
                  <a:lnTo>
                    <a:pt x="18440" y="323"/>
                  </a:lnTo>
                  <a:lnTo>
                    <a:pt x="17687" y="181"/>
                  </a:lnTo>
                  <a:lnTo>
                    <a:pt x="16910" y="80"/>
                  </a:lnTo>
                  <a:lnTo>
                    <a:pt x="16107" y="20"/>
                  </a:lnTo>
                  <a:lnTo>
                    <a:pt x="15279" y="0"/>
                  </a:lnTo>
                  <a:lnTo>
                    <a:pt x="14451" y="20"/>
                  </a:lnTo>
                  <a:lnTo>
                    <a:pt x="13649" y="80"/>
                  </a:lnTo>
                  <a:lnTo>
                    <a:pt x="12871" y="181"/>
                  </a:lnTo>
                  <a:lnTo>
                    <a:pt x="12118" y="323"/>
                  </a:lnTo>
                  <a:lnTo>
                    <a:pt x="11391" y="504"/>
                  </a:lnTo>
                  <a:lnTo>
                    <a:pt x="10689" y="726"/>
                  </a:lnTo>
                  <a:lnTo>
                    <a:pt x="10012" y="989"/>
                  </a:lnTo>
                  <a:lnTo>
                    <a:pt x="9359" y="1292"/>
                  </a:lnTo>
                  <a:lnTo>
                    <a:pt x="8732" y="1635"/>
                  </a:lnTo>
                  <a:lnTo>
                    <a:pt x="8130" y="2019"/>
                  </a:lnTo>
                  <a:lnTo>
                    <a:pt x="7563" y="2443"/>
                  </a:lnTo>
                  <a:lnTo>
                    <a:pt x="7017" y="2907"/>
                  </a:lnTo>
                  <a:lnTo>
                    <a:pt x="6493" y="3412"/>
                  </a:lnTo>
                  <a:lnTo>
                    <a:pt x="5991" y="3957"/>
                  </a:lnTo>
                  <a:lnTo>
                    <a:pt x="5511" y="4542"/>
                  </a:lnTo>
                  <a:lnTo>
                    <a:pt x="5053" y="5168"/>
                  </a:lnTo>
                  <a:lnTo>
                    <a:pt x="4616" y="5835"/>
                  </a:lnTo>
                  <a:lnTo>
                    <a:pt x="4201" y="6541"/>
                  </a:lnTo>
                  <a:lnTo>
                    <a:pt x="3809" y="7288"/>
                  </a:lnTo>
                  <a:lnTo>
                    <a:pt x="3437" y="8076"/>
                  </a:lnTo>
                  <a:lnTo>
                    <a:pt x="3087" y="8904"/>
                  </a:lnTo>
                  <a:lnTo>
                    <a:pt x="2756" y="9774"/>
                  </a:lnTo>
                  <a:lnTo>
                    <a:pt x="2445" y="10685"/>
                  </a:lnTo>
                  <a:lnTo>
                    <a:pt x="2154" y="11638"/>
                  </a:lnTo>
                  <a:lnTo>
                    <a:pt x="1882" y="12633"/>
                  </a:lnTo>
                  <a:lnTo>
                    <a:pt x="1630" y="13668"/>
                  </a:lnTo>
                  <a:lnTo>
                    <a:pt x="1398" y="14745"/>
                  </a:lnTo>
                  <a:lnTo>
                    <a:pt x="1185" y="15864"/>
                  </a:lnTo>
                  <a:lnTo>
                    <a:pt x="992" y="17024"/>
                  </a:lnTo>
                  <a:lnTo>
                    <a:pt x="818" y="18226"/>
                  </a:lnTo>
                  <a:lnTo>
                    <a:pt x="663" y="19469"/>
                  </a:lnTo>
                  <a:lnTo>
                    <a:pt x="523" y="20754"/>
                  </a:lnTo>
                  <a:lnTo>
                    <a:pt x="401" y="22080"/>
                  </a:lnTo>
                  <a:lnTo>
                    <a:pt x="294" y="23447"/>
                  </a:lnTo>
                  <a:lnTo>
                    <a:pt x="204" y="24856"/>
                  </a:lnTo>
                  <a:lnTo>
                    <a:pt x="130" y="26307"/>
                  </a:lnTo>
                  <a:lnTo>
                    <a:pt x="73" y="27799"/>
                  </a:lnTo>
                  <a:lnTo>
                    <a:pt x="32" y="29332"/>
                  </a:lnTo>
                  <a:lnTo>
                    <a:pt x="8" y="30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180141" y="5521536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217686" y="5526774"/>
              <a:ext cx="64174" cy="91241"/>
            </a:xfrm>
            <a:custGeom>
              <a:avLst/>
              <a:pathLst>
                <a:path w="64174" h="91241">
                  <a:moveTo>
                    <a:pt x="1746" y="0"/>
                  </a:moveTo>
                  <a:lnTo>
                    <a:pt x="56753" y="0"/>
                  </a:lnTo>
                  <a:lnTo>
                    <a:pt x="56753" y="6985"/>
                  </a:lnTo>
                  <a:lnTo>
                    <a:pt x="17025" y="61118"/>
                  </a:lnTo>
                  <a:lnTo>
                    <a:pt x="15615" y="63161"/>
                  </a:lnTo>
                  <a:lnTo>
                    <a:pt x="14354" y="65100"/>
                  </a:lnTo>
                  <a:lnTo>
                    <a:pt x="13240" y="66933"/>
                  </a:lnTo>
                  <a:lnTo>
                    <a:pt x="12276" y="68662"/>
                  </a:lnTo>
                  <a:lnTo>
                    <a:pt x="11459" y="70286"/>
                  </a:lnTo>
                  <a:lnTo>
                    <a:pt x="10791" y="71805"/>
                  </a:lnTo>
                  <a:lnTo>
                    <a:pt x="10272" y="73220"/>
                  </a:lnTo>
                  <a:lnTo>
                    <a:pt x="9901" y="74529"/>
                  </a:lnTo>
                  <a:lnTo>
                    <a:pt x="9678" y="75734"/>
                  </a:lnTo>
                  <a:lnTo>
                    <a:pt x="9604" y="76835"/>
                  </a:lnTo>
                  <a:lnTo>
                    <a:pt x="9632" y="77511"/>
                  </a:lnTo>
                  <a:lnTo>
                    <a:pt x="9717" y="78144"/>
                  </a:lnTo>
                  <a:lnTo>
                    <a:pt x="9859" y="78734"/>
                  </a:lnTo>
                  <a:lnTo>
                    <a:pt x="10058" y="79279"/>
                  </a:lnTo>
                  <a:lnTo>
                    <a:pt x="10313" y="79781"/>
                  </a:lnTo>
                  <a:lnTo>
                    <a:pt x="10625" y="80240"/>
                  </a:lnTo>
                  <a:lnTo>
                    <a:pt x="10994" y="80654"/>
                  </a:lnTo>
                  <a:lnTo>
                    <a:pt x="11420" y="81026"/>
                  </a:lnTo>
                  <a:lnTo>
                    <a:pt x="11902" y="81353"/>
                  </a:lnTo>
                  <a:lnTo>
                    <a:pt x="12442" y="81637"/>
                  </a:lnTo>
                  <a:lnTo>
                    <a:pt x="13147" y="81886"/>
                  </a:lnTo>
                  <a:lnTo>
                    <a:pt x="14127" y="82108"/>
                  </a:lnTo>
                  <a:lnTo>
                    <a:pt x="15382" y="82305"/>
                  </a:lnTo>
                  <a:lnTo>
                    <a:pt x="16912" y="82475"/>
                  </a:lnTo>
                  <a:lnTo>
                    <a:pt x="18717" y="82619"/>
                  </a:lnTo>
                  <a:lnTo>
                    <a:pt x="20797" y="82737"/>
                  </a:lnTo>
                  <a:lnTo>
                    <a:pt x="23153" y="82829"/>
                  </a:lnTo>
                  <a:lnTo>
                    <a:pt x="25783" y="82894"/>
                  </a:lnTo>
                  <a:lnTo>
                    <a:pt x="28688" y="82933"/>
                  </a:lnTo>
                  <a:lnTo>
                    <a:pt x="31869" y="82946"/>
                  </a:lnTo>
                  <a:lnTo>
                    <a:pt x="40163" y="82946"/>
                  </a:lnTo>
                  <a:lnTo>
                    <a:pt x="41927" y="82916"/>
                  </a:lnTo>
                  <a:lnTo>
                    <a:pt x="43551" y="82824"/>
                  </a:lnTo>
                  <a:lnTo>
                    <a:pt x="45035" y="82671"/>
                  </a:lnTo>
                  <a:lnTo>
                    <a:pt x="46380" y="82457"/>
                  </a:lnTo>
                  <a:lnTo>
                    <a:pt x="47585" y="82182"/>
                  </a:lnTo>
                  <a:lnTo>
                    <a:pt x="48650" y="81846"/>
                  </a:lnTo>
                  <a:lnTo>
                    <a:pt x="49576" y="81449"/>
                  </a:lnTo>
                  <a:lnTo>
                    <a:pt x="50361" y="80991"/>
                  </a:lnTo>
                  <a:lnTo>
                    <a:pt x="51007" y="80471"/>
                  </a:lnTo>
                  <a:lnTo>
                    <a:pt x="51514" y="79890"/>
                  </a:lnTo>
                  <a:lnTo>
                    <a:pt x="51942" y="79188"/>
                  </a:lnTo>
                  <a:lnTo>
                    <a:pt x="52352" y="78301"/>
                  </a:lnTo>
                  <a:lnTo>
                    <a:pt x="52745" y="77232"/>
                  </a:lnTo>
                  <a:lnTo>
                    <a:pt x="53120" y="75979"/>
                  </a:lnTo>
                  <a:lnTo>
                    <a:pt x="53478" y="74543"/>
                  </a:lnTo>
                  <a:lnTo>
                    <a:pt x="53819" y="72923"/>
                  </a:lnTo>
                  <a:lnTo>
                    <a:pt x="54142" y="71120"/>
                  </a:lnTo>
                  <a:lnTo>
                    <a:pt x="54448" y="69134"/>
                  </a:lnTo>
                  <a:lnTo>
                    <a:pt x="54736" y="66964"/>
                  </a:lnTo>
                  <a:lnTo>
                    <a:pt x="55006" y="64611"/>
                  </a:lnTo>
                  <a:lnTo>
                    <a:pt x="64174" y="67230"/>
                  </a:lnTo>
                  <a:lnTo>
                    <a:pt x="63797" y="70419"/>
                  </a:lnTo>
                  <a:lnTo>
                    <a:pt x="63362" y="73351"/>
                  </a:lnTo>
                  <a:lnTo>
                    <a:pt x="62871" y="76025"/>
                  </a:lnTo>
                  <a:lnTo>
                    <a:pt x="62323" y="78441"/>
                  </a:lnTo>
                  <a:lnTo>
                    <a:pt x="61719" y="80600"/>
                  </a:lnTo>
                  <a:lnTo>
                    <a:pt x="61057" y="82501"/>
                  </a:lnTo>
                  <a:lnTo>
                    <a:pt x="60339" y="84145"/>
                  </a:lnTo>
                  <a:lnTo>
                    <a:pt x="59564" y="85531"/>
                  </a:lnTo>
                  <a:lnTo>
                    <a:pt x="58732" y="86659"/>
                  </a:lnTo>
                  <a:lnTo>
                    <a:pt x="57844" y="87530"/>
                  </a:lnTo>
                  <a:lnTo>
                    <a:pt x="56842" y="88235"/>
                  </a:lnTo>
                  <a:lnTo>
                    <a:pt x="55670" y="88866"/>
                  </a:lnTo>
                  <a:lnTo>
                    <a:pt x="54328" y="89423"/>
                  </a:lnTo>
                  <a:lnTo>
                    <a:pt x="52815" y="89905"/>
                  </a:lnTo>
                  <a:lnTo>
                    <a:pt x="51132" y="90313"/>
                  </a:lnTo>
                  <a:lnTo>
                    <a:pt x="49279" y="90647"/>
                  </a:lnTo>
                  <a:lnTo>
                    <a:pt x="47255" y="90907"/>
                  </a:lnTo>
                  <a:lnTo>
                    <a:pt x="45061" y="91093"/>
                  </a:lnTo>
                  <a:lnTo>
                    <a:pt x="42697" y="91204"/>
                  </a:lnTo>
                  <a:lnTo>
                    <a:pt x="40163" y="91241"/>
                  </a:lnTo>
                  <a:lnTo>
                    <a:pt x="28813" y="91241"/>
                  </a:lnTo>
                  <a:lnTo>
                    <a:pt x="25357" y="91208"/>
                  </a:lnTo>
                  <a:lnTo>
                    <a:pt x="22151" y="91110"/>
                  </a:lnTo>
                  <a:lnTo>
                    <a:pt x="19193" y="90946"/>
                  </a:lnTo>
                  <a:lnTo>
                    <a:pt x="16484" y="90717"/>
                  </a:lnTo>
                  <a:lnTo>
                    <a:pt x="14024" y="90423"/>
                  </a:lnTo>
                  <a:lnTo>
                    <a:pt x="11813" y="90062"/>
                  </a:lnTo>
                  <a:lnTo>
                    <a:pt x="9851" y="89637"/>
                  </a:lnTo>
                  <a:lnTo>
                    <a:pt x="8137" y="89146"/>
                  </a:lnTo>
                  <a:lnTo>
                    <a:pt x="6672" y="88589"/>
                  </a:lnTo>
                  <a:lnTo>
                    <a:pt x="5457" y="87967"/>
                  </a:lnTo>
                  <a:lnTo>
                    <a:pt x="4420" y="87266"/>
                  </a:lnTo>
                  <a:lnTo>
                    <a:pt x="3492" y="86474"/>
                  </a:lnTo>
                  <a:lnTo>
                    <a:pt x="2673" y="85590"/>
                  </a:lnTo>
                  <a:lnTo>
                    <a:pt x="1964" y="84614"/>
                  </a:lnTo>
                  <a:lnTo>
                    <a:pt x="1364" y="83547"/>
                  </a:lnTo>
                  <a:lnTo>
                    <a:pt x="873" y="82388"/>
                  </a:lnTo>
                  <a:lnTo>
                    <a:pt x="491" y="81137"/>
                  </a:lnTo>
                  <a:lnTo>
                    <a:pt x="218" y="79794"/>
                  </a:lnTo>
                  <a:lnTo>
                    <a:pt x="54" y="78360"/>
                  </a:lnTo>
                  <a:lnTo>
                    <a:pt x="0" y="76835"/>
                  </a:lnTo>
                  <a:lnTo>
                    <a:pt x="109" y="75350"/>
                  </a:lnTo>
                  <a:lnTo>
                    <a:pt x="436" y="73691"/>
                  </a:lnTo>
                  <a:lnTo>
                    <a:pt x="982" y="71858"/>
                  </a:lnTo>
                  <a:lnTo>
                    <a:pt x="1746" y="69850"/>
                  </a:lnTo>
                  <a:lnTo>
                    <a:pt x="2728" y="67667"/>
                  </a:lnTo>
                  <a:lnTo>
                    <a:pt x="3929" y="65309"/>
                  </a:lnTo>
                  <a:lnTo>
                    <a:pt x="5347" y="62777"/>
                  </a:lnTo>
                  <a:lnTo>
                    <a:pt x="6984" y="60071"/>
                  </a:lnTo>
                  <a:lnTo>
                    <a:pt x="8840" y="57189"/>
                  </a:lnTo>
                  <a:lnTo>
                    <a:pt x="10914" y="54133"/>
                  </a:lnTo>
                  <a:lnTo>
                    <a:pt x="44965" y="8294"/>
                  </a:lnTo>
                  <a:lnTo>
                    <a:pt x="174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2021-01-05T00:14:55Z</dcterms:modified>
</cp:coreProperties>
</file>