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9024" y="1803995"/>
              <a:ext cx="2196296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024" y="462334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9024" y="375297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9024" y="288261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9024" y="201224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9024" y="5058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9024" y="418816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9024" y="3317794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9024" y="244742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69729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757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0541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325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41093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08934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7677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4461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588406" y="4442340"/>
              <a:ext cx="241056" cy="61618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49201" y="4519363"/>
              <a:ext cx="241056" cy="53916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17042" y="4442340"/>
              <a:ext cx="241056" cy="61618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84883" y="4346060"/>
              <a:ext cx="241056" cy="71246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2724" y="3479543"/>
              <a:ext cx="241056" cy="157898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20565" y="3845406"/>
              <a:ext cx="241056" cy="121312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4088" y="3055913"/>
              <a:ext cx="241056" cy="200261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56247" y="3633591"/>
              <a:ext cx="241056" cy="142493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614803" y="4326589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761784" y="436246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711056" y="432658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690587" y="432576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71848" y="437006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700651" y="433316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275530" y="440217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289016" y="444722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422579" y="443948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371851" y="440361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351382" y="440279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432643" y="444708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61445" y="441018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543439" y="4326589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690420" y="436246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639692" y="432658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19223" y="432576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700484" y="437006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29287" y="433316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10185" y="4228872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825040" y="4238046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822918" y="4280627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958261" y="426618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907533" y="423031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887064" y="422948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968325" y="427378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897128" y="423688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43625" y="336379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117013" y="3362356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131869" y="3371529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129746" y="341411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265090" y="339966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214362" y="336379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193892" y="336297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275153" y="340726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203956" y="337036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311466" y="372965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381979" y="3729656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393343" y="3743936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532931" y="37655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82203" y="372965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461733" y="37288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542994" y="37731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471797" y="373622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111361" y="293872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187624" y="2938725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336454" y="297603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85726" y="294016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65257" y="293934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346517" y="298363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275320" y="294673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847148" y="351784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921563" y="3516403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935050" y="3561449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068613" y="355371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017885" y="351784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997416" y="351701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078676" y="356131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007479" y="352441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209024" y="1803995"/>
              <a:ext cx="2196296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474910" y="1803995"/>
              <a:ext cx="2196296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74910" y="462334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74910" y="375297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74910" y="288261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474910" y="201224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474910" y="5058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474910" y="418816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474910" y="3317794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474910" y="244742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63561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90345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171297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439138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06979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97482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24266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51050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854291" y="4051981"/>
              <a:ext cx="241056" cy="100654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515086" y="3992773"/>
              <a:ext cx="241056" cy="10657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782927" y="4259212"/>
              <a:ext cx="241056" cy="79931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050768" y="4496047"/>
              <a:ext cx="241056" cy="56248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318609" y="3963168"/>
              <a:ext cx="241056" cy="109536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586450" y="3815147"/>
              <a:ext cx="241056" cy="12433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389973" y="2719786"/>
              <a:ext cx="241056" cy="233874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122132" y="4466442"/>
              <a:ext cx="241056" cy="59208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45193" y="393623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19539" y="393479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066657" y="397210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15929" y="393623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995460" y="393541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76721" y="397970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005524" y="394280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505988" y="387702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580334" y="387558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727452" y="391289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676724" y="387702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56255" y="387620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737516" y="392049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66318" y="388359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808708" y="4142024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821236" y="4152019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956306" y="417933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905578" y="414346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885109" y="414264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966369" y="418693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895172" y="415003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077097" y="4378859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090584" y="4423905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224147" y="441616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173419" y="438029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152950" y="437947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234210" y="442376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163013" y="438686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09511" y="384741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382146" y="384598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530975" y="388329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480247" y="384741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459778" y="384659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541039" y="389089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469841" y="385399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577352" y="369939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647864" y="3699396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659229" y="3713677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798816" y="373526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748088" y="369939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727619" y="369857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808880" y="374286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737682" y="370596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377247" y="260259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455358" y="2604036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602339" y="263990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551611" y="260403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531142" y="260321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612403" y="264750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541206" y="261060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148530" y="435069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295511" y="438656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244783" y="435069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24314" y="434987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305574" y="439416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234377" y="435726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4474910" y="1803995"/>
              <a:ext cx="2196296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6740795" y="1803995"/>
              <a:ext cx="2196296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740795" y="462334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740795" y="375297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740795" y="288261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740795" y="201224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740795" y="5058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740795" y="418816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740795" y="3317794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740795" y="244742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0150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16934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43718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705023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972864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824070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50854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776387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120177" y="3670213"/>
              <a:ext cx="241056" cy="138831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780972" y="4631355"/>
              <a:ext cx="241056" cy="42717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048813" y="4631355"/>
              <a:ext cx="241056" cy="42717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316654" y="4417768"/>
              <a:ext cx="241056" cy="64076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584495" y="4684752"/>
              <a:ext cx="241056" cy="37377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7852336" y="3670213"/>
              <a:ext cx="241056" cy="138831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8655859" y="2228499"/>
              <a:ext cx="241056" cy="283002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8388018" y="3830403"/>
              <a:ext cx="241056" cy="122812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8111078" y="355446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8185493" y="355302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8198980" y="359807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8332543" y="359033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8281815" y="355446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8261346" y="355364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8342606" y="359793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8271409" y="356103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805795" y="451560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954350" y="455147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903622" y="451560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883153" y="451478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964414" y="455907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893217" y="452217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073636" y="451560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222191" y="455147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171463" y="451560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150994" y="451478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232255" y="455907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161058" y="452217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343051" y="4302017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490032" y="433789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439304" y="430201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418835" y="430119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500096" y="434548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428899" y="430858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606922" y="4569001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618286" y="4583282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757873" y="460487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707145" y="456900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686676" y="456818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767937" y="461247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696740" y="457557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843237" y="355446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917652" y="355302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931139" y="359807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064702" y="359033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013974" y="355446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993505" y="355364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074765" y="359793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003568" y="356103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641421" y="211131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719395" y="211131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868225" y="214862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817497" y="211274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797028" y="211192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878288" y="215622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8807091" y="211932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8378919" y="371465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449432" y="371465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460796" y="3728933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600384" y="375052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549656" y="371465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529187" y="371383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610447" y="375812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539250" y="372122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6740795" y="1803995"/>
              <a:ext cx="2196296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2209024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032138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062698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062698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062698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042179" y="170824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14389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16398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191047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25565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27574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294076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320706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371347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427664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374840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370038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480051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510174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10174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4474910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378351" y="164712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59143" y="165629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389702" y="164538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18078" y="167375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397560" y="169471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406291" y="170300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428119" y="170300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465664" y="16449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485746" y="166808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584409" y="164887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601871" y="165891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691803" y="164538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6740795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619789" y="164450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622845" y="167375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733732" y="1647565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803146" y="166677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738971" y="1668083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43746" y="164756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972968" y="1648001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981700" y="165629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67293" y="1682490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957689" y="1696023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013132" y="171959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369729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63757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90541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17325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41093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708934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7677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24461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63561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90345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171297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439138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706979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97482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24266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51050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690150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716934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743718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7705023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7972864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824070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850854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8776387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1989232" y="50189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1999164" y="50269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107758" y="504867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067322" y="502008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051005" y="501942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115780" y="505473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2059027" y="502532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1931223" y="414971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1989232" y="414857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1999164" y="415653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107758" y="417831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067322" y="414971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051005" y="414906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115780" y="418436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059027" y="415495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1928331" y="327820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1989232" y="327820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1999164" y="32861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107758" y="330794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067322" y="327934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051005" y="327869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115780" y="331400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059027" y="328458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1926967" y="2407835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1989232" y="240783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1999164" y="24158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107758" y="243757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067322" y="240898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051005" y="240832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115780" y="244363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059027" y="241422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174230" y="50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174230" y="4188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174230" y="33177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174230" y="2447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2586581" y="5394142"/>
              <a:ext cx="5972954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2725759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2734759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272575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2734759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3665894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3674894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66589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674894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5002865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5011865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500286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5011865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6524501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6533501" y="5472731"/>
              <a:ext cx="201455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652450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6533501" y="5692187"/>
              <a:ext cx="201455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020370" y="5543964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020370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086073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143262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153358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246182" y="552197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260589" y="556519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208638" y="5521536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216496" y="554423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216496" y="557785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318379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382390" y="5526774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378897" y="5570431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408583" y="5520662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402035" y="5552968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491530" y="5521099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020370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020370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086073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143262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153358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246182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260589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208638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216496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216496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317396" y="5750432"/>
              <a:ext cx="50259" cy="82019"/>
            </a:xfrm>
            <a:custGeom>
              <a:avLst/>
              <a:pathLst>
                <a:path w="50259" h="82019">
                  <a:moveTo>
                    <a:pt x="0" y="46821"/>
                  </a:moveTo>
                  <a:lnTo>
                    <a:pt x="5" y="45675"/>
                  </a:lnTo>
                  <a:lnTo>
                    <a:pt x="21" y="44531"/>
                  </a:lnTo>
                  <a:lnTo>
                    <a:pt x="49" y="43388"/>
                  </a:lnTo>
                  <a:lnTo>
                    <a:pt x="87" y="42246"/>
                  </a:lnTo>
                  <a:lnTo>
                    <a:pt x="136" y="41105"/>
                  </a:lnTo>
                  <a:lnTo>
                    <a:pt x="196" y="39965"/>
                  </a:lnTo>
                  <a:lnTo>
                    <a:pt x="267" y="38826"/>
                  </a:lnTo>
                  <a:lnTo>
                    <a:pt x="349" y="37688"/>
                  </a:lnTo>
                  <a:lnTo>
                    <a:pt x="442" y="36551"/>
                  </a:lnTo>
                  <a:lnTo>
                    <a:pt x="545" y="35416"/>
                  </a:lnTo>
                  <a:lnTo>
                    <a:pt x="673" y="34285"/>
                  </a:lnTo>
                  <a:lnTo>
                    <a:pt x="818" y="33165"/>
                  </a:lnTo>
                  <a:lnTo>
                    <a:pt x="979" y="32055"/>
                  </a:lnTo>
                  <a:lnTo>
                    <a:pt x="1156" y="30954"/>
                  </a:lnTo>
                  <a:lnTo>
                    <a:pt x="1350" y="29863"/>
                  </a:lnTo>
                  <a:lnTo>
                    <a:pt x="1560" y="28782"/>
                  </a:lnTo>
                  <a:lnTo>
                    <a:pt x="1787" y="27711"/>
                  </a:lnTo>
                  <a:lnTo>
                    <a:pt x="2030" y="26649"/>
                  </a:lnTo>
                  <a:lnTo>
                    <a:pt x="2289" y="25598"/>
                  </a:lnTo>
                  <a:lnTo>
                    <a:pt x="2564" y="24556"/>
                  </a:lnTo>
                  <a:lnTo>
                    <a:pt x="2869" y="23516"/>
                  </a:lnTo>
                  <a:lnTo>
                    <a:pt x="3195" y="22491"/>
                  </a:lnTo>
                  <a:lnTo>
                    <a:pt x="3542" y="21482"/>
                  </a:lnTo>
                  <a:lnTo>
                    <a:pt x="3909" y="20487"/>
                  </a:lnTo>
                  <a:lnTo>
                    <a:pt x="4297" y="19508"/>
                  </a:lnTo>
                  <a:lnTo>
                    <a:pt x="4706" y="18545"/>
                  </a:lnTo>
                  <a:lnTo>
                    <a:pt x="5135" y="17596"/>
                  </a:lnTo>
                  <a:lnTo>
                    <a:pt x="5585" y="16663"/>
                  </a:lnTo>
                  <a:lnTo>
                    <a:pt x="6056" y="15745"/>
                  </a:lnTo>
                  <a:lnTo>
                    <a:pt x="6548" y="14843"/>
                  </a:lnTo>
                  <a:lnTo>
                    <a:pt x="7064" y="13960"/>
                  </a:lnTo>
                  <a:lnTo>
                    <a:pt x="7607" y="13101"/>
                  </a:lnTo>
                  <a:lnTo>
                    <a:pt x="8177" y="12266"/>
                  </a:lnTo>
                  <a:lnTo>
                    <a:pt x="8774" y="11455"/>
                  </a:lnTo>
                  <a:lnTo>
                    <a:pt x="9399" y="10668"/>
                  </a:lnTo>
                  <a:lnTo>
                    <a:pt x="10051" y="9905"/>
                  </a:lnTo>
                  <a:lnTo>
                    <a:pt x="10731" y="9166"/>
                  </a:lnTo>
                  <a:lnTo>
                    <a:pt x="11437" y="8451"/>
                  </a:lnTo>
                  <a:lnTo>
                    <a:pt x="12171" y="7760"/>
                  </a:lnTo>
                  <a:lnTo>
                    <a:pt x="12933" y="7094"/>
                  </a:lnTo>
                  <a:lnTo>
                    <a:pt x="13723" y="6443"/>
                  </a:lnTo>
                  <a:lnTo>
                    <a:pt x="14544" y="5821"/>
                  </a:lnTo>
                  <a:lnTo>
                    <a:pt x="15395" y="5229"/>
                  </a:lnTo>
                  <a:lnTo>
                    <a:pt x="16277" y="4666"/>
                  </a:lnTo>
                  <a:lnTo>
                    <a:pt x="17189" y="4133"/>
                  </a:lnTo>
                  <a:lnTo>
                    <a:pt x="18132" y="3630"/>
                  </a:lnTo>
                  <a:lnTo>
                    <a:pt x="19106" y="3155"/>
                  </a:lnTo>
                  <a:lnTo>
                    <a:pt x="20110" y="2711"/>
                  </a:lnTo>
                  <a:lnTo>
                    <a:pt x="21144" y="2295"/>
                  </a:lnTo>
                  <a:lnTo>
                    <a:pt x="22210" y="1909"/>
                  </a:lnTo>
                  <a:lnTo>
                    <a:pt x="23309" y="1547"/>
                  </a:lnTo>
                  <a:lnTo>
                    <a:pt x="24445" y="1222"/>
                  </a:lnTo>
                  <a:lnTo>
                    <a:pt x="25618" y="935"/>
                  </a:lnTo>
                  <a:lnTo>
                    <a:pt x="26828" y="687"/>
                  </a:lnTo>
                  <a:lnTo>
                    <a:pt x="28076" y="477"/>
                  </a:lnTo>
                  <a:lnTo>
                    <a:pt x="29361" y="305"/>
                  </a:lnTo>
                  <a:lnTo>
                    <a:pt x="30682" y="171"/>
                  </a:lnTo>
                  <a:lnTo>
                    <a:pt x="32041" y="76"/>
                  </a:lnTo>
                  <a:lnTo>
                    <a:pt x="33437" y="19"/>
                  </a:lnTo>
                  <a:lnTo>
                    <a:pt x="34870" y="0"/>
                  </a:lnTo>
                  <a:lnTo>
                    <a:pt x="35079" y="0"/>
                  </a:lnTo>
                  <a:lnTo>
                    <a:pt x="35293" y="2"/>
                  </a:lnTo>
                  <a:lnTo>
                    <a:pt x="35512" y="4"/>
                  </a:lnTo>
                  <a:lnTo>
                    <a:pt x="35734" y="8"/>
                  </a:lnTo>
                  <a:lnTo>
                    <a:pt x="35961" y="13"/>
                  </a:lnTo>
                  <a:lnTo>
                    <a:pt x="36193" y="19"/>
                  </a:lnTo>
                  <a:lnTo>
                    <a:pt x="36428" y="26"/>
                  </a:lnTo>
                  <a:lnTo>
                    <a:pt x="36669" y="34"/>
                  </a:lnTo>
                  <a:lnTo>
                    <a:pt x="36913" y="44"/>
                  </a:lnTo>
                  <a:lnTo>
                    <a:pt x="37162" y="54"/>
                  </a:lnTo>
                  <a:lnTo>
                    <a:pt x="37413" y="66"/>
                  </a:lnTo>
                  <a:lnTo>
                    <a:pt x="37664" y="80"/>
                  </a:lnTo>
                  <a:lnTo>
                    <a:pt x="37915" y="97"/>
                  </a:lnTo>
                  <a:lnTo>
                    <a:pt x="38166" y="115"/>
                  </a:lnTo>
                  <a:lnTo>
                    <a:pt x="38417" y="136"/>
                  </a:lnTo>
                  <a:lnTo>
                    <a:pt x="38668" y="159"/>
                  </a:lnTo>
                  <a:lnTo>
                    <a:pt x="38919" y="184"/>
                  </a:lnTo>
                  <a:lnTo>
                    <a:pt x="39170" y="211"/>
                  </a:lnTo>
                  <a:lnTo>
                    <a:pt x="39421" y="241"/>
                  </a:lnTo>
                  <a:lnTo>
                    <a:pt x="39672" y="272"/>
                  </a:lnTo>
                  <a:lnTo>
                    <a:pt x="39932" y="295"/>
                  </a:lnTo>
                  <a:lnTo>
                    <a:pt x="40189" y="320"/>
                  </a:lnTo>
                  <a:lnTo>
                    <a:pt x="40443" y="348"/>
                  </a:lnTo>
                  <a:lnTo>
                    <a:pt x="40694" y="377"/>
                  </a:lnTo>
                  <a:lnTo>
                    <a:pt x="40941" y="409"/>
                  </a:lnTo>
                  <a:lnTo>
                    <a:pt x="41185" y="443"/>
                  </a:lnTo>
                  <a:lnTo>
                    <a:pt x="41425" y="479"/>
                  </a:lnTo>
                  <a:lnTo>
                    <a:pt x="41663" y="517"/>
                  </a:lnTo>
                  <a:lnTo>
                    <a:pt x="41897" y="557"/>
                  </a:lnTo>
                  <a:lnTo>
                    <a:pt x="42128" y="600"/>
                  </a:lnTo>
                  <a:lnTo>
                    <a:pt x="42365" y="634"/>
                  </a:lnTo>
                  <a:lnTo>
                    <a:pt x="42597" y="670"/>
                  </a:lnTo>
                  <a:lnTo>
                    <a:pt x="42824" y="708"/>
                  </a:lnTo>
                  <a:lnTo>
                    <a:pt x="43045" y="748"/>
                  </a:lnTo>
                  <a:lnTo>
                    <a:pt x="43260" y="791"/>
                  </a:lnTo>
                  <a:lnTo>
                    <a:pt x="43470" y="836"/>
                  </a:lnTo>
                  <a:lnTo>
                    <a:pt x="43675" y="882"/>
                  </a:lnTo>
                  <a:lnTo>
                    <a:pt x="43874" y="932"/>
                  </a:lnTo>
                  <a:lnTo>
                    <a:pt x="44068" y="983"/>
                  </a:lnTo>
                  <a:lnTo>
                    <a:pt x="44256" y="1036"/>
                  </a:lnTo>
                  <a:lnTo>
                    <a:pt x="44256" y="9495"/>
                  </a:lnTo>
                  <a:lnTo>
                    <a:pt x="43869" y="9367"/>
                  </a:lnTo>
                  <a:lnTo>
                    <a:pt x="43472" y="9246"/>
                  </a:lnTo>
                  <a:lnTo>
                    <a:pt x="43066" y="9131"/>
                  </a:lnTo>
                  <a:lnTo>
                    <a:pt x="42649" y="9023"/>
                  </a:lnTo>
                  <a:lnTo>
                    <a:pt x="42223" y="8922"/>
                  </a:lnTo>
                  <a:lnTo>
                    <a:pt x="41787" y="8827"/>
                  </a:lnTo>
                  <a:lnTo>
                    <a:pt x="41341" y="8738"/>
                  </a:lnTo>
                  <a:lnTo>
                    <a:pt x="40886" y="8657"/>
                  </a:lnTo>
                  <a:lnTo>
                    <a:pt x="40420" y="8581"/>
                  </a:lnTo>
                  <a:lnTo>
                    <a:pt x="39945" y="8512"/>
                  </a:lnTo>
                  <a:lnTo>
                    <a:pt x="39465" y="8450"/>
                  </a:lnTo>
                  <a:lnTo>
                    <a:pt x="38987" y="8395"/>
                  </a:lnTo>
                  <a:lnTo>
                    <a:pt x="38509" y="8345"/>
                  </a:lnTo>
                  <a:lnTo>
                    <a:pt x="38033" y="8303"/>
                  </a:lnTo>
                  <a:lnTo>
                    <a:pt x="37558" y="8267"/>
                  </a:lnTo>
                  <a:lnTo>
                    <a:pt x="37083" y="8237"/>
                  </a:lnTo>
                  <a:lnTo>
                    <a:pt x="36610" y="8215"/>
                  </a:lnTo>
                  <a:lnTo>
                    <a:pt x="36138" y="8198"/>
                  </a:lnTo>
                  <a:lnTo>
                    <a:pt x="35667" y="8188"/>
                  </a:lnTo>
                  <a:lnTo>
                    <a:pt x="35197" y="8185"/>
                  </a:lnTo>
                  <a:lnTo>
                    <a:pt x="34227" y="8197"/>
                  </a:lnTo>
                  <a:lnTo>
                    <a:pt x="33279" y="8233"/>
                  </a:lnTo>
                  <a:lnTo>
                    <a:pt x="32354" y="8293"/>
                  </a:lnTo>
                  <a:lnTo>
                    <a:pt x="31452" y="8377"/>
                  </a:lnTo>
                  <a:lnTo>
                    <a:pt x="30573" y="8485"/>
                  </a:lnTo>
                  <a:lnTo>
                    <a:pt x="29716" y="8617"/>
                  </a:lnTo>
                  <a:lnTo>
                    <a:pt x="28883" y="8773"/>
                  </a:lnTo>
                  <a:lnTo>
                    <a:pt x="28073" y="8953"/>
                  </a:lnTo>
                  <a:lnTo>
                    <a:pt x="27285" y="9157"/>
                  </a:lnTo>
                  <a:lnTo>
                    <a:pt x="26521" y="9386"/>
                  </a:lnTo>
                  <a:lnTo>
                    <a:pt x="25788" y="9625"/>
                  </a:lnTo>
                  <a:lnTo>
                    <a:pt x="25076" y="9883"/>
                  </a:lnTo>
                  <a:lnTo>
                    <a:pt x="24383" y="10162"/>
                  </a:lnTo>
                  <a:lnTo>
                    <a:pt x="23709" y="10460"/>
                  </a:lnTo>
                  <a:lnTo>
                    <a:pt x="23055" y="10777"/>
                  </a:lnTo>
                  <a:lnTo>
                    <a:pt x="22421" y="11114"/>
                  </a:lnTo>
                  <a:lnTo>
                    <a:pt x="21807" y="11471"/>
                  </a:lnTo>
                  <a:lnTo>
                    <a:pt x="21212" y="11848"/>
                  </a:lnTo>
                  <a:lnTo>
                    <a:pt x="20637" y="12244"/>
                  </a:lnTo>
                  <a:lnTo>
                    <a:pt x="20081" y="12660"/>
                  </a:lnTo>
                  <a:lnTo>
                    <a:pt x="19544" y="13094"/>
                  </a:lnTo>
                  <a:lnTo>
                    <a:pt x="19025" y="13544"/>
                  </a:lnTo>
                  <a:lnTo>
                    <a:pt x="18523" y="14010"/>
                  </a:lnTo>
                  <a:lnTo>
                    <a:pt x="18038" y="14493"/>
                  </a:lnTo>
                  <a:lnTo>
                    <a:pt x="17571" y="14993"/>
                  </a:lnTo>
                  <a:lnTo>
                    <a:pt x="17121" y="15508"/>
                  </a:lnTo>
                  <a:lnTo>
                    <a:pt x="16689" y="16040"/>
                  </a:lnTo>
                  <a:lnTo>
                    <a:pt x="16275" y="16589"/>
                  </a:lnTo>
                  <a:lnTo>
                    <a:pt x="15877" y="17154"/>
                  </a:lnTo>
                  <a:lnTo>
                    <a:pt x="15497" y="17735"/>
                  </a:lnTo>
                  <a:lnTo>
                    <a:pt x="15144" y="18331"/>
                  </a:lnTo>
                  <a:lnTo>
                    <a:pt x="14803" y="18940"/>
                  </a:lnTo>
                  <a:lnTo>
                    <a:pt x="14476" y="19562"/>
                  </a:lnTo>
                  <a:lnTo>
                    <a:pt x="14162" y="20197"/>
                  </a:lnTo>
                  <a:lnTo>
                    <a:pt x="13860" y="20845"/>
                  </a:lnTo>
                  <a:lnTo>
                    <a:pt x="13572" y="21507"/>
                  </a:lnTo>
                  <a:lnTo>
                    <a:pt x="13297" y="22181"/>
                  </a:lnTo>
                  <a:lnTo>
                    <a:pt x="13035" y="22869"/>
                  </a:lnTo>
                  <a:lnTo>
                    <a:pt x="12786" y="23570"/>
                  </a:lnTo>
                  <a:lnTo>
                    <a:pt x="12551" y="24283"/>
                  </a:lnTo>
                  <a:lnTo>
                    <a:pt x="12327" y="24998"/>
                  </a:lnTo>
                  <a:lnTo>
                    <a:pt x="12116" y="25722"/>
                  </a:lnTo>
                  <a:lnTo>
                    <a:pt x="11917" y="26456"/>
                  </a:lnTo>
                  <a:lnTo>
                    <a:pt x="11730" y="27200"/>
                  </a:lnTo>
                  <a:lnTo>
                    <a:pt x="11555" y="27953"/>
                  </a:lnTo>
                  <a:lnTo>
                    <a:pt x="11392" y="28717"/>
                  </a:lnTo>
                  <a:lnTo>
                    <a:pt x="11240" y="29490"/>
                  </a:lnTo>
                  <a:lnTo>
                    <a:pt x="11101" y="30273"/>
                  </a:lnTo>
                  <a:lnTo>
                    <a:pt x="10974" y="31066"/>
                  </a:lnTo>
                  <a:lnTo>
                    <a:pt x="10859" y="31869"/>
                  </a:lnTo>
                  <a:lnTo>
                    <a:pt x="10754" y="32679"/>
                  </a:lnTo>
                  <a:lnTo>
                    <a:pt x="10656" y="33497"/>
                  </a:lnTo>
                  <a:lnTo>
                    <a:pt x="10566" y="34321"/>
                  </a:lnTo>
                  <a:lnTo>
                    <a:pt x="10484" y="35152"/>
                  </a:lnTo>
                  <a:lnTo>
                    <a:pt x="10409" y="35989"/>
                  </a:lnTo>
                  <a:lnTo>
                    <a:pt x="10342" y="36832"/>
                  </a:lnTo>
                  <a:lnTo>
                    <a:pt x="10282" y="37682"/>
                  </a:lnTo>
                  <a:lnTo>
                    <a:pt x="10230" y="38539"/>
                  </a:lnTo>
                  <a:lnTo>
                    <a:pt x="10186" y="39403"/>
                  </a:lnTo>
                  <a:lnTo>
                    <a:pt x="10150" y="40272"/>
                  </a:lnTo>
                  <a:lnTo>
                    <a:pt x="10804" y="40272"/>
                  </a:lnTo>
                  <a:lnTo>
                    <a:pt x="11027" y="39882"/>
                  </a:lnTo>
                  <a:lnTo>
                    <a:pt x="11258" y="39497"/>
                  </a:lnTo>
                  <a:lnTo>
                    <a:pt x="11499" y="39118"/>
                  </a:lnTo>
                  <a:lnTo>
                    <a:pt x="11747" y="38744"/>
                  </a:lnTo>
                  <a:lnTo>
                    <a:pt x="12005" y="38376"/>
                  </a:lnTo>
                  <a:lnTo>
                    <a:pt x="12271" y="38013"/>
                  </a:lnTo>
                  <a:lnTo>
                    <a:pt x="12546" y="37656"/>
                  </a:lnTo>
                  <a:lnTo>
                    <a:pt x="12830" y="37304"/>
                  </a:lnTo>
                  <a:lnTo>
                    <a:pt x="13123" y="36957"/>
                  </a:lnTo>
                  <a:lnTo>
                    <a:pt x="13424" y="36616"/>
                  </a:lnTo>
                  <a:lnTo>
                    <a:pt x="13745" y="36272"/>
                  </a:lnTo>
                  <a:lnTo>
                    <a:pt x="14076" y="35940"/>
                  </a:lnTo>
                  <a:lnTo>
                    <a:pt x="14418" y="35618"/>
                  </a:lnTo>
                  <a:lnTo>
                    <a:pt x="14768" y="35306"/>
                  </a:lnTo>
                  <a:lnTo>
                    <a:pt x="15129" y="35006"/>
                  </a:lnTo>
                  <a:lnTo>
                    <a:pt x="15500" y="34717"/>
                  </a:lnTo>
                  <a:lnTo>
                    <a:pt x="15880" y="34439"/>
                  </a:lnTo>
                  <a:lnTo>
                    <a:pt x="16270" y="34171"/>
                  </a:lnTo>
                  <a:lnTo>
                    <a:pt x="16670" y="33915"/>
                  </a:lnTo>
                  <a:lnTo>
                    <a:pt x="17080" y="33669"/>
                  </a:lnTo>
                  <a:lnTo>
                    <a:pt x="17500" y="33424"/>
                  </a:lnTo>
                  <a:lnTo>
                    <a:pt x="17929" y="33189"/>
                  </a:lnTo>
                  <a:lnTo>
                    <a:pt x="18368" y="32965"/>
                  </a:lnTo>
                  <a:lnTo>
                    <a:pt x="18818" y="32753"/>
                  </a:lnTo>
                  <a:lnTo>
                    <a:pt x="19276" y="32551"/>
                  </a:lnTo>
                  <a:lnTo>
                    <a:pt x="19745" y="32360"/>
                  </a:lnTo>
                  <a:lnTo>
                    <a:pt x="20224" y="32180"/>
                  </a:lnTo>
                  <a:lnTo>
                    <a:pt x="20712" y="32010"/>
                  </a:lnTo>
                  <a:lnTo>
                    <a:pt x="21210" y="31852"/>
                  </a:lnTo>
                  <a:lnTo>
                    <a:pt x="21718" y="31705"/>
                  </a:lnTo>
                  <a:lnTo>
                    <a:pt x="22248" y="31570"/>
                  </a:lnTo>
                  <a:lnTo>
                    <a:pt x="22790" y="31449"/>
                  </a:lnTo>
                  <a:lnTo>
                    <a:pt x="23344" y="31343"/>
                  </a:lnTo>
                  <a:lnTo>
                    <a:pt x="23910" y="31251"/>
                  </a:lnTo>
                  <a:lnTo>
                    <a:pt x="24488" y="31173"/>
                  </a:lnTo>
                  <a:lnTo>
                    <a:pt x="25078" y="31109"/>
                  </a:lnTo>
                  <a:lnTo>
                    <a:pt x="25680" y="31059"/>
                  </a:lnTo>
                  <a:lnTo>
                    <a:pt x="26294" y="31024"/>
                  </a:lnTo>
                  <a:lnTo>
                    <a:pt x="26920" y="31003"/>
                  </a:lnTo>
                  <a:lnTo>
                    <a:pt x="27558" y="30995"/>
                  </a:lnTo>
                  <a:lnTo>
                    <a:pt x="28585" y="31012"/>
                  </a:lnTo>
                  <a:lnTo>
                    <a:pt x="29592" y="31061"/>
                  </a:lnTo>
                  <a:lnTo>
                    <a:pt x="30580" y="31143"/>
                  </a:lnTo>
                  <a:lnTo>
                    <a:pt x="31548" y="31257"/>
                  </a:lnTo>
                  <a:lnTo>
                    <a:pt x="32496" y="31405"/>
                  </a:lnTo>
                  <a:lnTo>
                    <a:pt x="33425" y="31585"/>
                  </a:lnTo>
                  <a:lnTo>
                    <a:pt x="34334" y="31798"/>
                  </a:lnTo>
                  <a:lnTo>
                    <a:pt x="35224" y="32043"/>
                  </a:lnTo>
                  <a:lnTo>
                    <a:pt x="36093" y="32321"/>
                  </a:lnTo>
                  <a:lnTo>
                    <a:pt x="36944" y="32633"/>
                  </a:lnTo>
                  <a:lnTo>
                    <a:pt x="37771" y="32964"/>
                  </a:lnTo>
                  <a:lnTo>
                    <a:pt x="38574" y="33327"/>
                  </a:lnTo>
                  <a:lnTo>
                    <a:pt x="39352" y="33720"/>
                  </a:lnTo>
                  <a:lnTo>
                    <a:pt x="40104" y="34143"/>
                  </a:lnTo>
                  <a:lnTo>
                    <a:pt x="40832" y="34597"/>
                  </a:lnTo>
                  <a:lnTo>
                    <a:pt x="41534" y="35082"/>
                  </a:lnTo>
                  <a:lnTo>
                    <a:pt x="42211" y="35597"/>
                  </a:lnTo>
                  <a:lnTo>
                    <a:pt x="42863" y="36143"/>
                  </a:lnTo>
                  <a:lnTo>
                    <a:pt x="43490" y="36719"/>
                  </a:lnTo>
                  <a:lnTo>
                    <a:pt x="44092" y="37326"/>
                  </a:lnTo>
                  <a:lnTo>
                    <a:pt x="44668" y="37962"/>
                  </a:lnTo>
                  <a:lnTo>
                    <a:pt x="45216" y="38627"/>
                  </a:lnTo>
                  <a:lnTo>
                    <a:pt x="45738" y="39320"/>
                  </a:lnTo>
                  <a:lnTo>
                    <a:pt x="46231" y="40041"/>
                  </a:lnTo>
                  <a:lnTo>
                    <a:pt x="46698" y="40791"/>
                  </a:lnTo>
                  <a:lnTo>
                    <a:pt x="47137" y="41569"/>
                  </a:lnTo>
                  <a:lnTo>
                    <a:pt x="47549" y="42376"/>
                  </a:lnTo>
                  <a:lnTo>
                    <a:pt x="47934" y="43210"/>
                  </a:lnTo>
                  <a:lnTo>
                    <a:pt x="48291" y="44074"/>
                  </a:lnTo>
                  <a:lnTo>
                    <a:pt x="48622" y="44965"/>
                  </a:lnTo>
                  <a:lnTo>
                    <a:pt x="48933" y="45873"/>
                  </a:lnTo>
                  <a:lnTo>
                    <a:pt x="49211" y="46808"/>
                  </a:lnTo>
                  <a:lnTo>
                    <a:pt x="49457" y="47768"/>
                  </a:lnTo>
                  <a:lnTo>
                    <a:pt x="49669" y="48755"/>
                  </a:lnTo>
                  <a:lnTo>
                    <a:pt x="49849" y="49768"/>
                  </a:lnTo>
                  <a:lnTo>
                    <a:pt x="49997" y="50807"/>
                  </a:lnTo>
                  <a:lnTo>
                    <a:pt x="50111" y="51872"/>
                  </a:lnTo>
                  <a:lnTo>
                    <a:pt x="50193" y="52963"/>
                  </a:lnTo>
                  <a:lnTo>
                    <a:pt x="50242" y="54081"/>
                  </a:lnTo>
                  <a:lnTo>
                    <a:pt x="50259" y="55225"/>
                  </a:lnTo>
                  <a:lnTo>
                    <a:pt x="50242" y="56456"/>
                  </a:lnTo>
                  <a:lnTo>
                    <a:pt x="50191" y="57663"/>
                  </a:lnTo>
                  <a:lnTo>
                    <a:pt x="50107" y="58844"/>
                  </a:lnTo>
                  <a:lnTo>
                    <a:pt x="49988" y="60001"/>
                  </a:lnTo>
                  <a:lnTo>
                    <a:pt x="49836" y="61132"/>
                  </a:lnTo>
                  <a:lnTo>
                    <a:pt x="49650" y="62238"/>
                  </a:lnTo>
                  <a:lnTo>
                    <a:pt x="49430" y="63319"/>
                  </a:lnTo>
                  <a:lnTo>
                    <a:pt x="49176" y="64375"/>
                  </a:lnTo>
                  <a:lnTo>
                    <a:pt x="48888" y="65406"/>
                  </a:lnTo>
                  <a:lnTo>
                    <a:pt x="48567" y="66412"/>
                  </a:lnTo>
                  <a:lnTo>
                    <a:pt x="48214" y="67390"/>
                  </a:lnTo>
                  <a:lnTo>
                    <a:pt x="47831" y="68339"/>
                  </a:lnTo>
                  <a:lnTo>
                    <a:pt x="47419" y="69259"/>
                  </a:lnTo>
                  <a:lnTo>
                    <a:pt x="46978" y="70149"/>
                  </a:lnTo>
                  <a:lnTo>
                    <a:pt x="46507" y="71009"/>
                  </a:lnTo>
                  <a:lnTo>
                    <a:pt x="46007" y="71840"/>
                  </a:lnTo>
                  <a:lnTo>
                    <a:pt x="45477" y="72642"/>
                  </a:lnTo>
                  <a:lnTo>
                    <a:pt x="44917" y="73414"/>
                  </a:lnTo>
                  <a:lnTo>
                    <a:pt x="44329" y="74157"/>
                  </a:lnTo>
                  <a:lnTo>
                    <a:pt x="43710" y="74870"/>
                  </a:lnTo>
                  <a:lnTo>
                    <a:pt x="43064" y="75542"/>
                  </a:lnTo>
                  <a:lnTo>
                    <a:pt x="42392" y="76182"/>
                  </a:lnTo>
                  <a:lnTo>
                    <a:pt x="41693" y="76790"/>
                  </a:lnTo>
                  <a:lnTo>
                    <a:pt x="40969" y="77367"/>
                  </a:lnTo>
                  <a:lnTo>
                    <a:pt x="40218" y="77912"/>
                  </a:lnTo>
                  <a:lnTo>
                    <a:pt x="39441" y="78426"/>
                  </a:lnTo>
                  <a:lnTo>
                    <a:pt x="38637" y="78908"/>
                  </a:lnTo>
                  <a:lnTo>
                    <a:pt x="37808" y="79358"/>
                  </a:lnTo>
                  <a:lnTo>
                    <a:pt x="36952" y="79776"/>
                  </a:lnTo>
                  <a:lnTo>
                    <a:pt x="36070" y="80163"/>
                  </a:lnTo>
                  <a:lnTo>
                    <a:pt x="35165" y="80516"/>
                  </a:lnTo>
                  <a:lnTo>
                    <a:pt x="34237" y="80831"/>
                  </a:lnTo>
                  <a:lnTo>
                    <a:pt x="33287" y="81110"/>
                  </a:lnTo>
                  <a:lnTo>
                    <a:pt x="32316" y="81351"/>
                  </a:lnTo>
                  <a:lnTo>
                    <a:pt x="31323" y="81555"/>
                  </a:lnTo>
                  <a:lnTo>
                    <a:pt x="30308" y="81722"/>
                  </a:lnTo>
                  <a:lnTo>
                    <a:pt x="29271" y="81852"/>
                  </a:lnTo>
                  <a:lnTo>
                    <a:pt x="28212" y="81944"/>
                  </a:lnTo>
                  <a:lnTo>
                    <a:pt x="27132" y="82000"/>
                  </a:lnTo>
                  <a:lnTo>
                    <a:pt x="26030" y="82019"/>
                  </a:lnTo>
                  <a:lnTo>
                    <a:pt x="24945" y="81997"/>
                  </a:lnTo>
                  <a:lnTo>
                    <a:pt x="23873" y="81934"/>
                  </a:lnTo>
                  <a:lnTo>
                    <a:pt x="22814" y="81827"/>
                  </a:lnTo>
                  <a:lnTo>
                    <a:pt x="21769" y="81678"/>
                  </a:lnTo>
                  <a:lnTo>
                    <a:pt x="20736" y="81487"/>
                  </a:lnTo>
                  <a:lnTo>
                    <a:pt x="19717" y="81253"/>
                  </a:lnTo>
                  <a:lnTo>
                    <a:pt x="18711" y="80976"/>
                  </a:lnTo>
                  <a:lnTo>
                    <a:pt x="17717" y="80657"/>
                  </a:lnTo>
                  <a:lnTo>
                    <a:pt x="16737" y="80295"/>
                  </a:lnTo>
                  <a:lnTo>
                    <a:pt x="15770" y="79890"/>
                  </a:lnTo>
                  <a:lnTo>
                    <a:pt x="14833" y="79442"/>
                  </a:lnTo>
                  <a:lnTo>
                    <a:pt x="13921" y="78950"/>
                  </a:lnTo>
                  <a:lnTo>
                    <a:pt x="13035" y="78412"/>
                  </a:lnTo>
                  <a:lnTo>
                    <a:pt x="12173" y="77830"/>
                  </a:lnTo>
                  <a:lnTo>
                    <a:pt x="11336" y="77203"/>
                  </a:lnTo>
                  <a:lnTo>
                    <a:pt x="10525" y="76531"/>
                  </a:lnTo>
                  <a:lnTo>
                    <a:pt x="9739" y="75815"/>
                  </a:lnTo>
                  <a:lnTo>
                    <a:pt x="8977" y="75053"/>
                  </a:lnTo>
                  <a:lnTo>
                    <a:pt x="8241" y="74247"/>
                  </a:lnTo>
                  <a:lnTo>
                    <a:pt x="7530" y="73397"/>
                  </a:lnTo>
                  <a:lnTo>
                    <a:pt x="6846" y="72501"/>
                  </a:lnTo>
                  <a:lnTo>
                    <a:pt x="6192" y="71561"/>
                  </a:lnTo>
                  <a:lnTo>
                    <a:pt x="5567" y="70576"/>
                  </a:lnTo>
                  <a:lnTo>
                    <a:pt x="4972" y="69546"/>
                  </a:lnTo>
                  <a:lnTo>
                    <a:pt x="4406" y="68472"/>
                  </a:lnTo>
                  <a:lnTo>
                    <a:pt x="3870" y="67352"/>
                  </a:lnTo>
                  <a:lnTo>
                    <a:pt x="3363" y="66188"/>
                  </a:lnTo>
                  <a:lnTo>
                    <a:pt x="2885" y="64980"/>
                  </a:lnTo>
                  <a:lnTo>
                    <a:pt x="2437" y="63726"/>
                  </a:lnTo>
                  <a:lnTo>
                    <a:pt x="2019" y="62428"/>
                  </a:lnTo>
                  <a:lnTo>
                    <a:pt x="1635" y="61083"/>
                  </a:lnTo>
                  <a:lnTo>
                    <a:pt x="1292" y="59691"/>
                  </a:lnTo>
                  <a:lnTo>
                    <a:pt x="989" y="58250"/>
                  </a:lnTo>
                  <a:lnTo>
                    <a:pt x="726" y="56761"/>
                  </a:lnTo>
                  <a:lnTo>
                    <a:pt x="504" y="55225"/>
                  </a:lnTo>
                  <a:lnTo>
                    <a:pt x="323" y="53640"/>
                  </a:lnTo>
                  <a:lnTo>
                    <a:pt x="181" y="52007"/>
                  </a:lnTo>
                  <a:lnTo>
                    <a:pt x="80" y="50326"/>
                  </a:lnTo>
                  <a:lnTo>
                    <a:pt x="20" y="48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327328" y="5789232"/>
              <a:ext cx="30723" cy="34870"/>
            </a:xfrm>
            <a:custGeom>
              <a:avLst/>
              <a:pathLst>
                <a:path w="30723" h="34870">
                  <a:moveTo>
                    <a:pt x="15989" y="34870"/>
                  </a:moveTo>
                  <a:lnTo>
                    <a:pt x="16637" y="34859"/>
                  </a:lnTo>
                  <a:lnTo>
                    <a:pt x="17274" y="34826"/>
                  </a:lnTo>
                  <a:lnTo>
                    <a:pt x="17899" y="34772"/>
                  </a:lnTo>
                  <a:lnTo>
                    <a:pt x="18512" y="34695"/>
                  </a:lnTo>
                  <a:lnTo>
                    <a:pt x="19113" y="34597"/>
                  </a:lnTo>
                  <a:lnTo>
                    <a:pt x="19702" y="34477"/>
                  </a:lnTo>
                  <a:lnTo>
                    <a:pt x="20278" y="34335"/>
                  </a:lnTo>
                  <a:lnTo>
                    <a:pt x="20843" y="34171"/>
                  </a:lnTo>
                  <a:lnTo>
                    <a:pt x="21396" y="33986"/>
                  </a:lnTo>
                  <a:lnTo>
                    <a:pt x="21937" y="33779"/>
                  </a:lnTo>
                  <a:lnTo>
                    <a:pt x="22475" y="33538"/>
                  </a:lnTo>
                  <a:lnTo>
                    <a:pt x="22998" y="33276"/>
                  </a:lnTo>
                  <a:lnTo>
                    <a:pt x="23505" y="32993"/>
                  </a:lnTo>
                  <a:lnTo>
                    <a:pt x="23997" y="32687"/>
                  </a:lnTo>
                  <a:lnTo>
                    <a:pt x="24474" y="32360"/>
                  </a:lnTo>
                  <a:lnTo>
                    <a:pt x="24936" y="32010"/>
                  </a:lnTo>
                  <a:lnTo>
                    <a:pt x="25382" y="31639"/>
                  </a:lnTo>
                  <a:lnTo>
                    <a:pt x="25813" y="31246"/>
                  </a:lnTo>
                  <a:lnTo>
                    <a:pt x="26229" y="30832"/>
                  </a:lnTo>
                  <a:lnTo>
                    <a:pt x="26630" y="30395"/>
                  </a:lnTo>
                  <a:lnTo>
                    <a:pt x="27013" y="29925"/>
                  </a:lnTo>
                  <a:lnTo>
                    <a:pt x="27379" y="29433"/>
                  </a:lnTo>
                  <a:lnTo>
                    <a:pt x="27725" y="28917"/>
                  </a:lnTo>
                  <a:lnTo>
                    <a:pt x="28053" y="28378"/>
                  </a:lnTo>
                  <a:lnTo>
                    <a:pt x="28362" y="27817"/>
                  </a:lnTo>
                  <a:lnTo>
                    <a:pt x="28653" y="27232"/>
                  </a:lnTo>
                  <a:lnTo>
                    <a:pt x="28926" y="26625"/>
                  </a:lnTo>
                  <a:lnTo>
                    <a:pt x="29179" y="25995"/>
                  </a:lnTo>
                  <a:lnTo>
                    <a:pt x="29415" y="25341"/>
                  </a:lnTo>
                  <a:lnTo>
                    <a:pt x="29631" y="24665"/>
                  </a:lnTo>
                  <a:lnTo>
                    <a:pt x="29839" y="23954"/>
                  </a:lnTo>
                  <a:lnTo>
                    <a:pt x="30024" y="23218"/>
                  </a:lnTo>
                  <a:lnTo>
                    <a:pt x="30188" y="22457"/>
                  </a:lnTo>
                  <a:lnTo>
                    <a:pt x="30330" y="21670"/>
                  </a:lnTo>
                  <a:lnTo>
                    <a:pt x="30450" y="20859"/>
                  </a:lnTo>
                  <a:lnTo>
                    <a:pt x="30548" y="20022"/>
                  </a:lnTo>
                  <a:lnTo>
                    <a:pt x="30624" y="19161"/>
                  </a:lnTo>
                  <a:lnTo>
                    <a:pt x="30679" y="18274"/>
                  </a:lnTo>
                  <a:lnTo>
                    <a:pt x="30712" y="17362"/>
                  </a:lnTo>
                  <a:lnTo>
                    <a:pt x="30723" y="16425"/>
                  </a:lnTo>
                  <a:lnTo>
                    <a:pt x="30713" y="15669"/>
                  </a:lnTo>
                  <a:lnTo>
                    <a:pt x="30685" y="14930"/>
                  </a:lnTo>
                  <a:lnTo>
                    <a:pt x="30639" y="14207"/>
                  </a:lnTo>
                  <a:lnTo>
                    <a:pt x="30574" y="13500"/>
                  </a:lnTo>
                  <a:lnTo>
                    <a:pt x="30491" y="12810"/>
                  </a:lnTo>
                  <a:lnTo>
                    <a:pt x="30389" y="12136"/>
                  </a:lnTo>
                  <a:lnTo>
                    <a:pt x="30268" y="11478"/>
                  </a:lnTo>
                  <a:lnTo>
                    <a:pt x="30129" y="10837"/>
                  </a:lnTo>
                  <a:lnTo>
                    <a:pt x="29971" y="10212"/>
                  </a:lnTo>
                  <a:lnTo>
                    <a:pt x="29795" y="9604"/>
                  </a:lnTo>
                  <a:lnTo>
                    <a:pt x="29611" y="9002"/>
                  </a:lnTo>
                  <a:lnTo>
                    <a:pt x="29409" y="8419"/>
                  </a:lnTo>
                  <a:lnTo>
                    <a:pt x="29188" y="7854"/>
                  </a:lnTo>
                  <a:lnTo>
                    <a:pt x="28948" y="7308"/>
                  </a:lnTo>
                  <a:lnTo>
                    <a:pt x="28690" y="6780"/>
                  </a:lnTo>
                  <a:lnTo>
                    <a:pt x="28413" y="6271"/>
                  </a:lnTo>
                  <a:lnTo>
                    <a:pt x="28118" y="5780"/>
                  </a:lnTo>
                  <a:lnTo>
                    <a:pt x="27804" y="5308"/>
                  </a:lnTo>
                  <a:lnTo>
                    <a:pt x="27472" y="4855"/>
                  </a:lnTo>
                  <a:lnTo>
                    <a:pt x="27121" y="4420"/>
                  </a:lnTo>
                  <a:lnTo>
                    <a:pt x="26752" y="4004"/>
                  </a:lnTo>
                  <a:lnTo>
                    <a:pt x="26364" y="3608"/>
                  </a:lnTo>
                  <a:lnTo>
                    <a:pt x="25957" y="3231"/>
                  </a:lnTo>
                  <a:lnTo>
                    <a:pt x="25532" y="2874"/>
                  </a:lnTo>
                  <a:lnTo>
                    <a:pt x="25088" y="2537"/>
                  </a:lnTo>
                  <a:lnTo>
                    <a:pt x="24626" y="2219"/>
                  </a:lnTo>
                  <a:lnTo>
                    <a:pt x="24145" y="1921"/>
                  </a:lnTo>
                  <a:lnTo>
                    <a:pt x="23646" y="1643"/>
                  </a:lnTo>
                  <a:lnTo>
                    <a:pt x="23128" y="1384"/>
                  </a:lnTo>
                  <a:lnTo>
                    <a:pt x="22592" y="1145"/>
                  </a:lnTo>
                  <a:lnTo>
                    <a:pt x="22048" y="928"/>
                  </a:lnTo>
                  <a:lnTo>
                    <a:pt x="21485" y="733"/>
                  </a:lnTo>
                  <a:lnTo>
                    <a:pt x="20904" y="561"/>
                  </a:lnTo>
                  <a:lnTo>
                    <a:pt x="20304" y="412"/>
                  </a:lnTo>
                  <a:lnTo>
                    <a:pt x="19686" y="286"/>
                  </a:lnTo>
                  <a:lnTo>
                    <a:pt x="19049" y="183"/>
                  </a:lnTo>
                  <a:lnTo>
                    <a:pt x="18394" y="103"/>
                  </a:lnTo>
                  <a:lnTo>
                    <a:pt x="17720" y="45"/>
                  </a:lnTo>
                  <a:lnTo>
                    <a:pt x="17027" y="11"/>
                  </a:lnTo>
                  <a:lnTo>
                    <a:pt x="16316" y="0"/>
                  </a:lnTo>
                  <a:lnTo>
                    <a:pt x="15591" y="13"/>
                  </a:lnTo>
                  <a:lnTo>
                    <a:pt x="14878" y="52"/>
                  </a:lnTo>
                  <a:lnTo>
                    <a:pt x="14176" y="117"/>
                  </a:lnTo>
                  <a:lnTo>
                    <a:pt x="13487" y="209"/>
                  </a:lnTo>
                  <a:lnTo>
                    <a:pt x="12810" y="327"/>
                  </a:lnTo>
                  <a:lnTo>
                    <a:pt x="12145" y="471"/>
                  </a:lnTo>
                  <a:lnTo>
                    <a:pt x="11491" y="641"/>
                  </a:lnTo>
                  <a:lnTo>
                    <a:pt x="10850" y="838"/>
                  </a:lnTo>
                  <a:lnTo>
                    <a:pt x="10221" y="1060"/>
                  </a:lnTo>
                  <a:lnTo>
                    <a:pt x="9604" y="1309"/>
                  </a:lnTo>
                  <a:lnTo>
                    <a:pt x="9012" y="1568"/>
                  </a:lnTo>
                  <a:lnTo>
                    <a:pt x="8438" y="1844"/>
                  </a:lnTo>
                  <a:lnTo>
                    <a:pt x="7882" y="2136"/>
                  </a:lnTo>
                  <a:lnTo>
                    <a:pt x="7342" y="2444"/>
                  </a:lnTo>
                  <a:lnTo>
                    <a:pt x="6821" y="2769"/>
                  </a:lnTo>
                  <a:lnTo>
                    <a:pt x="6317" y="3110"/>
                  </a:lnTo>
                  <a:lnTo>
                    <a:pt x="5830" y="3467"/>
                  </a:lnTo>
                  <a:lnTo>
                    <a:pt x="5360" y="3841"/>
                  </a:lnTo>
                  <a:lnTo>
                    <a:pt x="4909" y="4231"/>
                  </a:lnTo>
                  <a:lnTo>
                    <a:pt x="4474" y="4638"/>
                  </a:lnTo>
                  <a:lnTo>
                    <a:pt x="4058" y="5048"/>
                  </a:lnTo>
                  <a:lnTo>
                    <a:pt x="3660" y="5470"/>
                  </a:lnTo>
                  <a:lnTo>
                    <a:pt x="3281" y="5903"/>
                  </a:lnTo>
                  <a:lnTo>
                    <a:pt x="2920" y="6349"/>
                  </a:lnTo>
                  <a:lnTo>
                    <a:pt x="2578" y="6807"/>
                  </a:lnTo>
                  <a:lnTo>
                    <a:pt x="2254" y="7277"/>
                  </a:lnTo>
                  <a:lnTo>
                    <a:pt x="1949" y="7759"/>
                  </a:lnTo>
                  <a:lnTo>
                    <a:pt x="1663" y="8253"/>
                  </a:lnTo>
                  <a:lnTo>
                    <a:pt x="1395" y="8759"/>
                  </a:lnTo>
                  <a:lnTo>
                    <a:pt x="1145" y="9276"/>
                  </a:lnTo>
                  <a:lnTo>
                    <a:pt x="928" y="9800"/>
                  </a:lnTo>
                  <a:lnTo>
                    <a:pt x="733" y="10324"/>
                  </a:lnTo>
                  <a:lnTo>
                    <a:pt x="561" y="10848"/>
                  </a:lnTo>
                  <a:lnTo>
                    <a:pt x="412" y="11372"/>
                  </a:lnTo>
                  <a:lnTo>
                    <a:pt x="286" y="11896"/>
                  </a:lnTo>
                  <a:lnTo>
                    <a:pt x="183" y="12420"/>
                  </a:lnTo>
                  <a:lnTo>
                    <a:pt x="103" y="12944"/>
                  </a:lnTo>
                  <a:lnTo>
                    <a:pt x="45" y="13467"/>
                  </a:lnTo>
                  <a:lnTo>
                    <a:pt x="11" y="13991"/>
                  </a:lnTo>
                  <a:lnTo>
                    <a:pt x="0" y="14515"/>
                  </a:lnTo>
                  <a:lnTo>
                    <a:pt x="9" y="15246"/>
                  </a:lnTo>
                  <a:lnTo>
                    <a:pt x="39" y="15978"/>
                  </a:lnTo>
                  <a:lnTo>
                    <a:pt x="88" y="16709"/>
                  </a:lnTo>
                  <a:lnTo>
                    <a:pt x="157" y="17440"/>
                  </a:lnTo>
                  <a:lnTo>
                    <a:pt x="245" y="18171"/>
                  </a:lnTo>
                  <a:lnTo>
                    <a:pt x="353" y="18903"/>
                  </a:lnTo>
                  <a:lnTo>
                    <a:pt x="481" y="19634"/>
                  </a:lnTo>
                  <a:lnTo>
                    <a:pt x="628" y="20365"/>
                  </a:lnTo>
                  <a:lnTo>
                    <a:pt x="795" y="21096"/>
                  </a:lnTo>
                  <a:lnTo>
                    <a:pt x="982" y="21828"/>
                  </a:lnTo>
                  <a:lnTo>
                    <a:pt x="1198" y="22541"/>
                  </a:lnTo>
                  <a:lnTo>
                    <a:pt x="1434" y="23240"/>
                  </a:lnTo>
                  <a:lnTo>
                    <a:pt x="1687" y="23925"/>
                  </a:lnTo>
                  <a:lnTo>
                    <a:pt x="1960" y="24595"/>
                  </a:lnTo>
                  <a:lnTo>
                    <a:pt x="2251" y="25252"/>
                  </a:lnTo>
                  <a:lnTo>
                    <a:pt x="2560" y="25894"/>
                  </a:lnTo>
                  <a:lnTo>
                    <a:pt x="2888" y="26522"/>
                  </a:lnTo>
                  <a:lnTo>
                    <a:pt x="3234" y="27136"/>
                  </a:lnTo>
                  <a:lnTo>
                    <a:pt x="3600" y="27736"/>
                  </a:lnTo>
                  <a:lnTo>
                    <a:pt x="3983" y="28321"/>
                  </a:lnTo>
                  <a:lnTo>
                    <a:pt x="4397" y="28890"/>
                  </a:lnTo>
                  <a:lnTo>
                    <a:pt x="4830" y="29437"/>
                  </a:lnTo>
                  <a:lnTo>
                    <a:pt x="5283" y="29964"/>
                  </a:lnTo>
                  <a:lnTo>
                    <a:pt x="5756" y="30469"/>
                  </a:lnTo>
                  <a:lnTo>
                    <a:pt x="6248" y="30955"/>
                  </a:lnTo>
                  <a:lnTo>
                    <a:pt x="6760" y="31419"/>
                  </a:lnTo>
                  <a:lnTo>
                    <a:pt x="7291" y="31863"/>
                  </a:lnTo>
                  <a:lnTo>
                    <a:pt x="7842" y="32285"/>
                  </a:lnTo>
                  <a:lnTo>
                    <a:pt x="8413" y="32688"/>
                  </a:lnTo>
                  <a:lnTo>
                    <a:pt x="9004" y="33069"/>
                  </a:lnTo>
                  <a:lnTo>
                    <a:pt x="9614" y="33411"/>
                  </a:lnTo>
                  <a:lnTo>
                    <a:pt x="10243" y="33717"/>
                  </a:lnTo>
                  <a:lnTo>
                    <a:pt x="10893" y="33988"/>
                  </a:lnTo>
                  <a:lnTo>
                    <a:pt x="11562" y="34222"/>
                  </a:lnTo>
                  <a:lnTo>
                    <a:pt x="12251" y="34420"/>
                  </a:lnTo>
                  <a:lnTo>
                    <a:pt x="12959" y="34582"/>
                  </a:lnTo>
                  <a:lnTo>
                    <a:pt x="13687" y="34708"/>
                  </a:lnTo>
                  <a:lnTo>
                    <a:pt x="14434" y="34798"/>
                  </a:lnTo>
                  <a:lnTo>
                    <a:pt x="15202" y="348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382390" y="5746230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378897" y="5789887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408583" y="5740118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402035" y="5772424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491530" y="5740555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960505" y="5543964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960505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026208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08339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093493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186317" y="552197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200724" y="556519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148773" y="5521536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156631" y="554423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156631" y="557785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256277" y="5532122"/>
              <a:ext cx="51296" cy="79781"/>
            </a:xfrm>
            <a:custGeom>
              <a:avLst/>
              <a:pathLst>
                <a:path w="51296" h="79781">
                  <a:moveTo>
                    <a:pt x="10422" y="79781"/>
                  </a:moveTo>
                  <a:lnTo>
                    <a:pt x="41146" y="9058"/>
                  </a:lnTo>
                  <a:lnTo>
                    <a:pt x="0" y="9058"/>
                  </a:lnTo>
                  <a:lnTo>
                    <a:pt x="0" y="0"/>
                  </a:lnTo>
                  <a:lnTo>
                    <a:pt x="51296" y="0"/>
                  </a:lnTo>
                  <a:lnTo>
                    <a:pt x="51296" y="7912"/>
                  </a:lnTo>
                  <a:lnTo>
                    <a:pt x="21009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322525" y="5526774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319032" y="5570431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348719" y="5520662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342170" y="5552968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431666" y="5521099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960505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960505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026208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083398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093493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186317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200724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148773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156631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156631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257150" y="5750323"/>
              <a:ext cx="50095" cy="82128"/>
            </a:xfrm>
            <a:custGeom>
              <a:avLst/>
              <a:pathLst>
                <a:path w="50095" h="82128">
                  <a:moveTo>
                    <a:pt x="25047" y="0"/>
                  </a:moveTo>
                  <a:lnTo>
                    <a:pt x="25959" y="12"/>
                  </a:lnTo>
                  <a:lnTo>
                    <a:pt x="26859" y="48"/>
                  </a:lnTo>
                  <a:lnTo>
                    <a:pt x="27749" y="108"/>
                  </a:lnTo>
                  <a:lnTo>
                    <a:pt x="28627" y="192"/>
                  </a:lnTo>
                  <a:lnTo>
                    <a:pt x="29495" y="300"/>
                  </a:lnTo>
                  <a:lnTo>
                    <a:pt x="30352" y="432"/>
                  </a:lnTo>
                  <a:lnTo>
                    <a:pt x="31197" y="588"/>
                  </a:lnTo>
                  <a:lnTo>
                    <a:pt x="32032" y="768"/>
                  </a:lnTo>
                  <a:lnTo>
                    <a:pt x="32856" y="972"/>
                  </a:lnTo>
                  <a:lnTo>
                    <a:pt x="33669" y="1200"/>
                  </a:lnTo>
                  <a:lnTo>
                    <a:pt x="34478" y="1452"/>
                  </a:lnTo>
                  <a:lnTo>
                    <a:pt x="35265" y="1728"/>
                  </a:lnTo>
                  <a:lnTo>
                    <a:pt x="36032" y="2028"/>
                  </a:lnTo>
                  <a:lnTo>
                    <a:pt x="36778" y="2353"/>
                  </a:lnTo>
                  <a:lnTo>
                    <a:pt x="37503" y="2701"/>
                  </a:lnTo>
                  <a:lnTo>
                    <a:pt x="38207" y="3073"/>
                  </a:lnTo>
                  <a:lnTo>
                    <a:pt x="38891" y="3469"/>
                  </a:lnTo>
                  <a:lnTo>
                    <a:pt x="39554" y="3889"/>
                  </a:lnTo>
                  <a:lnTo>
                    <a:pt x="40197" y="4333"/>
                  </a:lnTo>
                  <a:lnTo>
                    <a:pt x="40818" y="4802"/>
                  </a:lnTo>
                  <a:lnTo>
                    <a:pt x="41427" y="5294"/>
                  </a:lnTo>
                  <a:lnTo>
                    <a:pt x="42010" y="5810"/>
                  </a:lnTo>
                  <a:lnTo>
                    <a:pt x="42567" y="6350"/>
                  </a:lnTo>
                  <a:lnTo>
                    <a:pt x="43097" y="6915"/>
                  </a:lnTo>
                  <a:lnTo>
                    <a:pt x="43601" y="7503"/>
                  </a:lnTo>
                  <a:lnTo>
                    <a:pt x="44079" y="8115"/>
                  </a:lnTo>
                  <a:lnTo>
                    <a:pt x="44531" y="8751"/>
                  </a:lnTo>
                  <a:lnTo>
                    <a:pt x="44957" y="9412"/>
                  </a:lnTo>
                  <a:lnTo>
                    <a:pt x="45356" y="10096"/>
                  </a:lnTo>
                  <a:lnTo>
                    <a:pt x="45729" y="10804"/>
                  </a:lnTo>
                  <a:lnTo>
                    <a:pt x="46072" y="11537"/>
                  </a:lnTo>
                  <a:lnTo>
                    <a:pt x="46378" y="12293"/>
                  </a:lnTo>
                  <a:lnTo>
                    <a:pt x="46648" y="13073"/>
                  </a:lnTo>
                  <a:lnTo>
                    <a:pt x="46882" y="13878"/>
                  </a:lnTo>
                  <a:lnTo>
                    <a:pt x="47080" y="14706"/>
                  </a:lnTo>
                  <a:lnTo>
                    <a:pt x="47242" y="15559"/>
                  </a:lnTo>
                  <a:lnTo>
                    <a:pt x="47368" y="16435"/>
                  </a:lnTo>
                  <a:lnTo>
                    <a:pt x="47458" y="17335"/>
                  </a:lnTo>
                  <a:lnTo>
                    <a:pt x="47512" y="18260"/>
                  </a:lnTo>
                  <a:lnTo>
                    <a:pt x="47530" y="19208"/>
                  </a:lnTo>
                  <a:lnTo>
                    <a:pt x="47519" y="19932"/>
                  </a:lnTo>
                  <a:lnTo>
                    <a:pt x="47487" y="20642"/>
                  </a:lnTo>
                  <a:lnTo>
                    <a:pt x="47432" y="21338"/>
                  </a:lnTo>
                  <a:lnTo>
                    <a:pt x="47356" y="22020"/>
                  </a:lnTo>
                  <a:lnTo>
                    <a:pt x="47257" y="22687"/>
                  </a:lnTo>
                  <a:lnTo>
                    <a:pt x="47137" y="23340"/>
                  </a:lnTo>
                  <a:lnTo>
                    <a:pt x="46995" y="23979"/>
                  </a:lnTo>
                  <a:lnTo>
                    <a:pt x="46832" y="24604"/>
                  </a:lnTo>
                  <a:lnTo>
                    <a:pt x="46646" y="25215"/>
                  </a:lnTo>
                  <a:lnTo>
                    <a:pt x="46439" y="25811"/>
                  </a:lnTo>
                  <a:lnTo>
                    <a:pt x="46212" y="26395"/>
                  </a:lnTo>
                  <a:lnTo>
                    <a:pt x="45970" y="26968"/>
                  </a:lnTo>
                  <a:lnTo>
                    <a:pt x="45710" y="27530"/>
                  </a:lnTo>
                  <a:lnTo>
                    <a:pt x="45435" y="28081"/>
                  </a:lnTo>
                  <a:lnTo>
                    <a:pt x="45143" y="28622"/>
                  </a:lnTo>
                  <a:lnTo>
                    <a:pt x="44834" y="29151"/>
                  </a:lnTo>
                  <a:lnTo>
                    <a:pt x="44510" y="29669"/>
                  </a:lnTo>
                  <a:lnTo>
                    <a:pt x="44169" y="30177"/>
                  </a:lnTo>
                  <a:lnTo>
                    <a:pt x="43811" y="30673"/>
                  </a:lnTo>
                  <a:lnTo>
                    <a:pt x="43437" y="31159"/>
                  </a:lnTo>
                  <a:lnTo>
                    <a:pt x="43048" y="31624"/>
                  </a:lnTo>
                  <a:lnTo>
                    <a:pt x="42645" y="32080"/>
                  </a:lnTo>
                  <a:lnTo>
                    <a:pt x="42228" y="32528"/>
                  </a:lnTo>
                  <a:lnTo>
                    <a:pt x="41796" y="32967"/>
                  </a:lnTo>
                  <a:lnTo>
                    <a:pt x="41350" y="33397"/>
                  </a:lnTo>
                  <a:lnTo>
                    <a:pt x="40890" y="33818"/>
                  </a:lnTo>
                  <a:lnTo>
                    <a:pt x="40416" y="34230"/>
                  </a:lnTo>
                  <a:lnTo>
                    <a:pt x="39928" y="34634"/>
                  </a:lnTo>
                  <a:lnTo>
                    <a:pt x="39425" y="35029"/>
                  </a:lnTo>
                  <a:lnTo>
                    <a:pt x="38908" y="35416"/>
                  </a:lnTo>
                  <a:lnTo>
                    <a:pt x="38380" y="35783"/>
                  </a:lnTo>
                  <a:lnTo>
                    <a:pt x="37843" y="36145"/>
                  </a:lnTo>
                  <a:lnTo>
                    <a:pt x="37297" y="36499"/>
                  </a:lnTo>
                  <a:lnTo>
                    <a:pt x="36743" y="36848"/>
                  </a:lnTo>
                  <a:lnTo>
                    <a:pt x="36180" y="37189"/>
                  </a:lnTo>
                  <a:lnTo>
                    <a:pt x="35608" y="37524"/>
                  </a:lnTo>
                  <a:lnTo>
                    <a:pt x="35027" y="37853"/>
                  </a:lnTo>
                  <a:lnTo>
                    <a:pt x="34438" y="38175"/>
                  </a:lnTo>
                  <a:lnTo>
                    <a:pt x="33840" y="38490"/>
                  </a:lnTo>
                  <a:lnTo>
                    <a:pt x="33233" y="38799"/>
                  </a:lnTo>
                  <a:lnTo>
                    <a:pt x="33864" y="39141"/>
                  </a:lnTo>
                  <a:lnTo>
                    <a:pt x="34492" y="39491"/>
                  </a:lnTo>
                  <a:lnTo>
                    <a:pt x="35117" y="39848"/>
                  </a:lnTo>
                  <a:lnTo>
                    <a:pt x="35739" y="40213"/>
                  </a:lnTo>
                  <a:lnTo>
                    <a:pt x="36357" y="40586"/>
                  </a:lnTo>
                  <a:lnTo>
                    <a:pt x="36972" y="40967"/>
                  </a:lnTo>
                  <a:lnTo>
                    <a:pt x="37584" y="41355"/>
                  </a:lnTo>
                  <a:lnTo>
                    <a:pt x="38192" y="41750"/>
                  </a:lnTo>
                  <a:lnTo>
                    <a:pt x="38797" y="42153"/>
                  </a:lnTo>
                  <a:lnTo>
                    <a:pt x="39399" y="42564"/>
                  </a:lnTo>
                  <a:lnTo>
                    <a:pt x="40003" y="42985"/>
                  </a:lnTo>
                  <a:lnTo>
                    <a:pt x="40593" y="43416"/>
                  </a:lnTo>
                  <a:lnTo>
                    <a:pt x="41169" y="43858"/>
                  </a:lnTo>
                  <a:lnTo>
                    <a:pt x="41731" y="44311"/>
                  </a:lnTo>
                  <a:lnTo>
                    <a:pt x="42278" y="44774"/>
                  </a:lnTo>
                  <a:lnTo>
                    <a:pt x="42811" y="45249"/>
                  </a:lnTo>
                  <a:lnTo>
                    <a:pt x="43330" y="45735"/>
                  </a:lnTo>
                  <a:lnTo>
                    <a:pt x="43835" y="46231"/>
                  </a:lnTo>
                  <a:lnTo>
                    <a:pt x="44325" y="46739"/>
                  </a:lnTo>
                  <a:lnTo>
                    <a:pt x="44802" y="47257"/>
                  </a:lnTo>
                  <a:lnTo>
                    <a:pt x="45272" y="47777"/>
                  </a:lnTo>
                  <a:lnTo>
                    <a:pt x="45723" y="48310"/>
                  </a:lnTo>
                  <a:lnTo>
                    <a:pt x="46154" y="48855"/>
                  </a:lnTo>
                  <a:lnTo>
                    <a:pt x="46565" y="49414"/>
                  </a:lnTo>
                  <a:lnTo>
                    <a:pt x="46957" y="49986"/>
                  </a:lnTo>
                  <a:lnTo>
                    <a:pt x="47329" y="50571"/>
                  </a:lnTo>
                  <a:lnTo>
                    <a:pt x="47682" y="51169"/>
                  </a:lnTo>
                  <a:lnTo>
                    <a:pt x="48015" y="51780"/>
                  </a:lnTo>
                  <a:lnTo>
                    <a:pt x="48328" y="52404"/>
                  </a:lnTo>
                  <a:lnTo>
                    <a:pt x="48622" y="53042"/>
                  </a:lnTo>
                  <a:lnTo>
                    <a:pt x="48902" y="53693"/>
                  </a:lnTo>
                  <a:lnTo>
                    <a:pt x="49152" y="54360"/>
                  </a:lnTo>
                  <a:lnTo>
                    <a:pt x="49373" y="55042"/>
                  </a:lnTo>
                  <a:lnTo>
                    <a:pt x="49565" y="55740"/>
                  </a:lnTo>
                  <a:lnTo>
                    <a:pt x="49727" y="56452"/>
                  </a:lnTo>
                  <a:lnTo>
                    <a:pt x="49859" y="57180"/>
                  </a:lnTo>
                  <a:lnTo>
                    <a:pt x="49962" y="57924"/>
                  </a:lnTo>
                  <a:lnTo>
                    <a:pt x="50036" y="58682"/>
                  </a:lnTo>
                  <a:lnTo>
                    <a:pt x="50080" y="59456"/>
                  </a:lnTo>
                  <a:lnTo>
                    <a:pt x="50095" y="60245"/>
                  </a:lnTo>
                  <a:lnTo>
                    <a:pt x="50076" y="61240"/>
                  </a:lnTo>
                  <a:lnTo>
                    <a:pt x="50021" y="62216"/>
                  </a:lnTo>
                  <a:lnTo>
                    <a:pt x="49928" y="63174"/>
                  </a:lnTo>
                  <a:lnTo>
                    <a:pt x="49798" y="64113"/>
                  </a:lnTo>
                  <a:lnTo>
                    <a:pt x="49631" y="65034"/>
                  </a:lnTo>
                  <a:lnTo>
                    <a:pt x="49427" y="65936"/>
                  </a:lnTo>
                  <a:lnTo>
                    <a:pt x="49186" y="66819"/>
                  </a:lnTo>
                  <a:lnTo>
                    <a:pt x="48908" y="67684"/>
                  </a:lnTo>
                  <a:lnTo>
                    <a:pt x="48592" y="68531"/>
                  </a:lnTo>
                  <a:lnTo>
                    <a:pt x="48240" y="69358"/>
                  </a:lnTo>
                  <a:lnTo>
                    <a:pt x="47864" y="70154"/>
                  </a:lnTo>
                  <a:lnTo>
                    <a:pt x="47458" y="70926"/>
                  </a:lnTo>
                  <a:lnTo>
                    <a:pt x="47022" y="71673"/>
                  </a:lnTo>
                  <a:lnTo>
                    <a:pt x="46555" y="72397"/>
                  </a:lnTo>
                  <a:lnTo>
                    <a:pt x="46057" y="73096"/>
                  </a:lnTo>
                  <a:lnTo>
                    <a:pt x="45529" y="73772"/>
                  </a:lnTo>
                  <a:lnTo>
                    <a:pt x="44970" y="74424"/>
                  </a:lnTo>
                  <a:lnTo>
                    <a:pt x="44380" y="75051"/>
                  </a:lnTo>
                  <a:lnTo>
                    <a:pt x="43761" y="75655"/>
                  </a:lnTo>
                  <a:lnTo>
                    <a:pt x="43110" y="76234"/>
                  </a:lnTo>
                  <a:lnTo>
                    <a:pt x="42442" y="76789"/>
                  </a:lnTo>
                  <a:lnTo>
                    <a:pt x="41746" y="77317"/>
                  </a:lnTo>
                  <a:lnTo>
                    <a:pt x="41023" y="77819"/>
                  </a:lnTo>
                  <a:lnTo>
                    <a:pt x="40272" y="78295"/>
                  </a:lnTo>
                  <a:lnTo>
                    <a:pt x="39495" y="78744"/>
                  </a:lnTo>
                  <a:lnTo>
                    <a:pt x="38690" y="79168"/>
                  </a:lnTo>
                  <a:lnTo>
                    <a:pt x="37858" y="79565"/>
                  </a:lnTo>
                  <a:lnTo>
                    <a:pt x="36998" y="79936"/>
                  </a:lnTo>
                  <a:lnTo>
                    <a:pt x="36111" y="80281"/>
                  </a:lnTo>
                  <a:lnTo>
                    <a:pt x="35197" y="80600"/>
                  </a:lnTo>
                  <a:lnTo>
                    <a:pt x="34271" y="80890"/>
                  </a:lnTo>
                  <a:lnTo>
                    <a:pt x="33324" y="81150"/>
                  </a:lnTo>
                  <a:lnTo>
                    <a:pt x="32359" y="81379"/>
                  </a:lnTo>
                  <a:lnTo>
                    <a:pt x="31373" y="81578"/>
                  </a:lnTo>
                  <a:lnTo>
                    <a:pt x="30368" y="81746"/>
                  </a:lnTo>
                  <a:lnTo>
                    <a:pt x="29343" y="81883"/>
                  </a:lnTo>
                  <a:lnTo>
                    <a:pt x="28299" y="81990"/>
                  </a:lnTo>
                  <a:lnTo>
                    <a:pt x="27234" y="82067"/>
                  </a:lnTo>
                  <a:lnTo>
                    <a:pt x="26151" y="82113"/>
                  </a:lnTo>
                  <a:lnTo>
                    <a:pt x="25047" y="82128"/>
                  </a:lnTo>
                  <a:lnTo>
                    <a:pt x="23860" y="82113"/>
                  </a:lnTo>
                  <a:lnTo>
                    <a:pt x="22699" y="82069"/>
                  </a:lnTo>
                  <a:lnTo>
                    <a:pt x="21564" y="81995"/>
                  </a:lnTo>
                  <a:lnTo>
                    <a:pt x="20455" y="81892"/>
                  </a:lnTo>
                  <a:lnTo>
                    <a:pt x="19372" y="81759"/>
                  </a:lnTo>
                  <a:lnTo>
                    <a:pt x="18315" y="81597"/>
                  </a:lnTo>
                  <a:lnTo>
                    <a:pt x="17285" y="81406"/>
                  </a:lnTo>
                  <a:lnTo>
                    <a:pt x="16281" y="81185"/>
                  </a:lnTo>
                  <a:lnTo>
                    <a:pt x="15303" y="80934"/>
                  </a:lnTo>
                  <a:lnTo>
                    <a:pt x="14351" y="80654"/>
                  </a:lnTo>
                  <a:lnTo>
                    <a:pt x="13438" y="80347"/>
                  </a:lnTo>
                  <a:lnTo>
                    <a:pt x="12553" y="80015"/>
                  </a:lnTo>
                  <a:lnTo>
                    <a:pt x="11696" y="79657"/>
                  </a:lnTo>
                  <a:lnTo>
                    <a:pt x="10868" y="79275"/>
                  </a:lnTo>
                  <a:lnTo>
                    <a:pt x="10068" y="78867"/>
                  </a:lnTo>
                  <a:lnTo>
                    <a:pt x="9296" y="78435"/>
                  </a:lnTo>
                  <a:lnTo>
                    <a:pt x="8553" y="77977"/>
                  </a:lnTo>
                  <a:lnTo>
                    <a:pt x="7838" y="77494"/>
                  </a:lnTo>
                  <a:lnTo>
                    <a:pt x="7151" y="76986"/>
                  </a:lnTo>
                  <a:lnTo>
                    <a:pt x="6493" y="76453"/>
                  </a:lnTo>
                  <a:lnTo>
                    <a:pt x="5875" y="75884"/>
                  </a:lnTo>
                  <a:lnTo>
                    <a:pt x="5286" y="75291"/>
                  </a:lnTo>
                  <a:lnTo>
                    <a:pt x="4727" y="74675"/>
                  </a:lnTo>
                  <a:lnTo>
                    <a:pt x="4197" y="74034"/>
                  </a:lnTo>
                  <a:lnTo>
                    <a:pt x="3697" y="73369"/>
                  </a:lnTo>
                  <a:lnTo>
                    <a:pt x="3226" y="72681"/>
                  </a:lnTo>
                  <a:lnTo>
                    <a:pt x="2784" y="71968"/>
                  </a:lnTo>
                  <a:lnTo>
                    <a:pt x="2372" y="71231"/>
                  </a:lnTo>
                  <a:lnTo>
                    <a:pt x="1990" y="70471"/>
                  </a:lnTo>
                  <a:lnTo>
                    <a:pt x="1637" y="69686"/>
                  </a:lnTo>
                  <a:lnTo>
                    <a:pt x="1326" y="68879"/>
                  </a:lnTo>
                  <a:lnTo>
                    <a:pt x="1047" y="68051"/>
                  </a:lnTo>
                  <a:lnTo>
                    <a:pt x="802" y="67202"/>
                  </a:lnTo>
                  <a:lnTo>
                    <a:pt x="589" y="66333"/>
                  </a:lnTo>
                  <a:lnTo>
                    <a:pt x="409" y="65443"/>
                  </a:lnTo>
                  <a:lnTo>
                    <a:pt x="261" y="64532"/>
                  </a:lnTo>
                  <a:lnTo>
                    <a:pt x="147" y="63601"/>
                  </a:lnTo>
                  <a:lnTo>
                    <a:pt x="65" y="62648"/>
                  </a:lnTo>
                  <a:lnTo>
                    <a:pt x="16" y="61675"/>
                  </a:lnTo>
                  <a:lnTo>
                    <a:pt x="0" y="60682"/>
                  </a:lnTo>
                  <a:lnTo>
                    <a:pt x="12" y="59871"/>
                  </a:lnTo>
                  <a:lnTo>
                    <a:pt x="48" y="59077"/>
                  </a:lnTo>
                  <a:lnTo>
                    <a:pt x="108" y="58300"/>
                  </a:lnTo>
                  <a:lnTo>
                    <a:pt x="192" y="57538"/>
                  </a:lnTo>
                  <a:lnTo>
                    <a:pt x="300" y="56794"/>
                  </a:lnTo>
                  <a:lnTo>
                    <a:pt x="432" y="56065"/>
                  </a:lnTo>
                  <a:lnTo>
                    <a:pt x="588" y="55353"/>
                  </a:lnTo>
                  <a:lnTo>
                    <a:pt x="768" y="54657"/>
                  </a:lnTo>
                  <a:lnTo>
                    <a:pt x="972" y="53978"/>
                  </a:lnTo>
                  <a:lnTo>
                    <a:pt x="1200" y="53315"/>
                  </a:lnTo>
                  <a:lnTo>
                    <a:pt x="1459" y="52666"/>
                  </a:lnTo>
                  <a:lnTo>
                    <a:pt x="1735" y="52031"/>
                  </a:lnTo>
                  <a:lnTo>
                    <a:pt x="2027" y="51409"/>
                  </a:lnTo>
                  <a:lnTo>
                    <a:pt x="2335" y="50800"/>
                  </a:lnTo>
                  <a:lnTo>
                    <a:pt x="2660" y="50204"/>
                  </a:lnTo>
                  <a:lnTo>
                    <a:pt x="3001" y="49621"/>
                  </a:lnTo>
                  <a:lnTo>
                    <a:pt x="3358" y="49052"/>
                  </a:lnTo>
                  <a:lnTo>
                    <a:pt x="3732" y="48495"/>
                  </a:lnTo>
                  <a:lnTo>
                    <a:pt x="4122" y="47952"/>
                  </a:lnTo>
                  <a:lnTo>
                    <a:pt x="4529" y="47421"/>
                  </a:lnTo>
                  <a:lnTo>
                    <a:pt x="4951" y="46903"/>
                  </a:lnTo>
                  <a:lnTo>
                    <a:pt x="5389" y="46397"/>
                  </a:lnTo>
                  <a:lnTo>
                    <a:pt x="5842" y="45904"/>
                  </a:lnTo>
                  <a:lnTo>
                    <a:pt x="6310" y="45422"/>
                  </a:lnTo>
                  <a:lnTo>
                    <a:pt x="6794" y="44952"/>
                  </a:lnTo>
                  <a:lnTo>
                    <a:pt x="7292" y="44494"/>
                  </a:lnTo>
                  <a:lnTo>
                    <a:pt x="7806" y="44048"/>
                  </a:lnTo>
                  <a:lnTo>
                    <a:pt x="8336" y="43614"/>
                  </a:lnTo>
                  <a:lnTo>
                    <a:pt x="8880" y="43192"/>
                  </a:lnTo>
                  <a:lnTo>
                    <a:pt x="9440" y="42783"/>
                  </a:lnTo>
                  <a:lnTo>
                    <a:pt x="10011" y="42384"/>
                  </a:lnTo>
                  <a:lnTo>
                    <a:pt x="10588" y="41995"/>
                  </a:lnTo>
                  <a:lnTo>
                    <a:pt x="11172" y="41615"/>
                  </a:lnTo>
                  <a:lnTo>
                    <a:pt x="11763" y="41246"/>
                  </a:lnTo>
                  <a:lnTo>
                    <a:pt x="12360" y="40886"/>
                  </a:lnTo>
                  <a:lnTo>
                    <a:pt x="12963" y="40537"/>
                  </a:lnTo>
                  <a:lnTo>
                    <a:pt x="13573" y="40197"/>
                  </a:lnTo>
                  <a:lnTo>
                    <a:pt x="14190" y="39866"/>
                  </a:lnTo>
                  <a:lnTo>
                    <a:pt x="14813" y="39546"/>
                  </a:lnTo>
                  <a:lnTo>
                    <a:pt x="15443" y="39236"/>
                  </a:lnTo>
                  <a:lnTo>
                    <a:pt x="14911" y="38894"/>
                  </a:lnTo>
                  <a:lnTo>
                    <a:pt x="14386" y="38548"/>
                  </a:lnTo>
                  <a:lnTo>
                    <a:pt x="13868" y="38196"/>
                  </a:lnTo>
                  <a:lnTo>
                    <a:pt x="13356" y="37839"/>
                  </a:lnTo>
                  <a:lnTo>
                    <a:pt x="12851" y="37476"/>
                  </a:lnTo>
                  <a:lnTo>
                    <a:pt x="12352" y="37107"/>
                  </a:lnTo>
                  <a:lnTo>
                    <a:pt x="11860" y="36734"/>
                  </a:lnTo>
                  <a:lnTo>
                    <a:pt x="11374" y="36354"/>
                  </a:lnTo>
                  <a:lnTo>
                    <a:pt x="10895" y="35970"/>
                  </a:lnTo>
                  <a:lnTo>
                    <a:pt x="10422" y="35579"/>
                  </a:lnTo>
                  <a:lnTo>
                    <a:pt x="9959" y="35171"/>
                  </a:lnTo>
                  <a:lnTo>
                    <a:pt x="9508" y="34754"/>
                  </a:lnTo>
                  <a:lnTo>
                    <a:pt x="9069" y="34329"/>
                  </a:lnTo>
                  <a:lnTo>
                    <a:pt x="8641" y="33894"/>
                  </a:lnTo>
                  <a:lnTo>
                    <a:pt x="8226" y="33451"/>
                  </a:lnTo>
                  <a:lnTo>
                    <a:pt x="7823" y="32999"/>
                  </a:lnTo>
                  <a:lnTo>
                    <a:pt x="7431" y="32539"/>
                  </a:lnTo>
                  <a:lnTo>
                    <a:pt x="7052" y="32069"/>
                  </a:lnTo>
                  <a:lnTo>
                    <a:pt x="6685" y="31591"/>
                  </a:lnTo>
                  <a:lnTo>
                    <a:pt x="6330" y="31105"/>
                  </a:lnTo>
                  <a:lnTo>
                    <a:pt x="5998" y="30609"/>
                  </a:lnTo>
                  <a:lnTo>
                    <a:pt x="5679" y="30103"/>
                  </a:lnTo>
                  <a:lnTo>
                    <a:pt x="5374" y="29587"/>
                  </a:lnTo>
                  <a:lnTo>
                    <a:pt x="5081" y="29061"/>
                  </a:lnTo>
                  <a:lnTo>
                    <a:pt x="4802" y="28526"/>
                  </a:lnTo>
                  <a:lnTo>
                    <a:pt x="4535" y="27981"/>
                  </a:lnTo>
                  <a:lnTo>
                    <a:pt x="4282" y="27426"/>
                  </a:lnTo>
                  <a:lnTo>
                    <a:pt x="4042" y="26861"/>
                  </a:lnTo>
                  <a:lnTo>
                    <a:pt x="3815" y="26287"/>
                  </a:lnTo>
                  <a:lnTo>
                    <a:pt x="3601" y="25702"/>
                  </a:lnTo>
                  <a:lnTo>
                    <a:pt x="3415" y="25096"/>
                  </a:lnTo>
                  <a:lnTo>
                    <a:pt x="3248" y="24478"/>
                  </a:lnTo>
                  <a:lnTo>
                    <a:pt x="3100" y="23847"/>
                  </a:lnTo>
                  <a:lnTo>
                    <a:pt x="2972" y="23205"/>
                  </a:lnTo>
                  <a:lnTo>
                    <a:pt x="2864" y="22551"/>
                  </a:lnTo>
                  <a:lnTo>
                    <a:pt x="2776" y="21884"/>
                  </a:lnTo>
                  <a:lnTo>
                    <a:pt x="2707" y="21206"/>
                  </a:lnTo>
                  <a:lnTo>
                    <a:pt x="2658" y="20516"/>
                  </a:lnTo>
                  <a:lnTo>
                    <a:pt x="2629" y="19813"/>
                  </a:lnTo>
                  <a:lnTo>
                    <a:pt x="2619" y="19099"/>
                  </a:lnTo>
                  <a:lnTo>
                    <a:pt x="2637" y="18162"/>
                  </a:lnTo>
                  <a:lnTo>
                    <a:pt x="2691" y="17248"/>
                  </a:lnTo>
                  <a:lnTo>
                    <a:pt x="2781" y="16359"/>
                  </a:lnTo>
                  <a:lnTo>
                    <a:pt x="2907" y="15493"/>
                  </a:lnTo>
                  <a:lnTo>
                    <a:pt x="3069" y="14652"/>
                  </a:lnTo>
                  <a:lnTo>
                    <a:pt x="3267" y="13834"/>
                  </a:lnTo>
                  <a:lnTo>
                    <a:pt x="3501" y="13041"/>
                  </a:lnTo>
                  <a:lnTo>
                    <a:pt x="3771" y="12271"/>
                  </a:lnTo>
                  <a:lnTo>
                    <a:pt x="4078" y="11526"/>
                  </a:lnTo>
                  <a:lnTo>
                    <a:pt x="4420" y="10804"/>
                  </a:lnTo>
                  <a:lnTo>
                    <a:pt x="4803" y="10096"/>
                  </a:lnTo>
                  <a:lnTo>
                    <a:pt x="5212" y="9412"/>
                  </a:lnTo>
                  <a:lnTo>
                    <a:pt x="5646" y="8751"/>
                  </a:lnTo>
                  <a:lnTo>
                    <a:pt x="6105" y="8115"/>
                  </a:lnTo>
                  <a:lnTo>
                    <a:pt x="6589" y="7503"/>
                  </a:lnTo>
                  <a:lnTo>
                    <a:pt x="7098" y="6915"/>
                  </a:lnTo>
                  <a:lnTo>
                    <a:pt x="7632" y="6350"/>
                  </a:lnTo>
                  <a:lnTo>
                    <a:pt x="8192" y="5810"/>
                  </a:lnTo>
                  <a:lnTo>
                    <a:pt x="8776" y="5294"/>
                  </a:lnTo>
                  <a:lnTo>
                    <a:pt x="9386" y="4802"/>
                  </a:lnTo>
                  <a:lnTo>
                    <a:pt x="10017" y="4333"/>
                  </a:lnTo>
                  <a:lnTo>
                    <a:pt x="10667" y="3889"/>
                  </a:lnTo>
                  <a:lnTo>
                    <a:pt x="11335" y="3469"/>
                  </a:lnTo>
                  <a:lnTo>
                    <a:pt x="12022" y="3073"/>
                  </a:lnTo>
                  <a:lnTo>
                    <a:pt x="12728" y="2701"/>
                  </a:lnTo>
                  <a:lnTo>
                    <a:pt x="13452" y="2353"/>
                  </a:lnTo>
                  <a:lnTo>
                    <a:pt x="14195" y="2028"/>
                  </a:lnTo>
                  <a:lnTo>
                    <a:pt x="14956" y="1728"/>
                  </a:lnTo>
                  <a:lnTo>
                    <a:pt x="15736" y="1452"/>
                  </a:lnTo>
                  <a:lnTo>
                    <a:pt x="16534" y="1200"/>
                  </a:lnTo>
                  <a:lnTo>
                    <a:pt x="17356" y="972"/>
                  </a:lnTo>
                  <a:lnTo>
                    <a:pt x="18185" y="768"/>
                  </a:lnTo>
                  <a:lnTo>
                    <a:pt x="19019" y="588"/>
                  </a:lnTo>
                  <a:lnTo>
                    <a:pt x="19861" y="432"/>
                  </a:lnTo>
                  <a:lnTo>
                    <a:pt x="20709" y="300"/>
                  </a:lnTo>
                  <a:lnTo>
                    <a:pt x="21564" y="192"/>
                  </a:lnTo>
                  <a:lnTo>
                    <a:pt x="22425" y="108"/>
                  </a:lnTo>
                  <a:lnTo>
                    <a:pt x="23292" y="48"/>
                  </a:lnTo>
                  <a:lnTo>
                    <a:pt x="24167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266918" y="5793379"/>
              <a:ext cx="30613" cy="30832"/>
            </a:xfrm>
            <a:custGeom>
              <a:avLst/>
              <a:pathLst>
                <a:path w="30613" h="30832">
                  <a:moveTo>
                    <a:pt x="0" y="17735"/>
                  </a:moveTo>
                  <a:lnTo>
                    <a:pt x="8" y="18309"/>
                  </a:lnTo>
                  <a:lnTo>
                    <a:pt x="34" y="18874"/>
                  </a:lnTo>
                  <a:lnTo>
                    <a:pt x="78" y="19431"/>
                  </a:lnTo>
                  <a:lnTo>
                    <a:pt x="139" y="19979"/>
                  </a:lnTo>
                  <a:lnTo>
                    <a:pt x="218" y="20518"/>
                  </a:lnTo>
                  <a:lnTo>
                    <a:pt x="314" y="21048"/>
                  </a:lnTo>
                  <a:lnTo>
                    <a:pt x="427" y="21570"/>
                  </a:lnTo>
                  <a:lnTo>
                    <a:pt x="558" y="22083"/>
                  </a:lnTo>
                  <a:lnTo>
                    <a:pt x="707" y="22587"/>
                  </a:lnTo>
                  <a:lnTo>
                    <a:pt x="873" y="23083"/>
                  </a:lnTo>
                  <a:lnTo>
                    <a:pt x="1057" y="23556"/>
                  </a:lnTo>
                  <a:lnTo>
                    <a:pt x="1261" y="24017"/>
                  </a:lnTo>
                  <a:lnTo>
                    <a:pt x="1485" y="24464"/>
                  </a:lnTo>
                  <a:lnTo>
                    <a:pt x="1728" y="24899"/>
                  </a:lnTo>
                  <a:lnTo>
                    <a:pt x="1991" y="25320"/>
                  </a:lnTo>
                  <a:lnTo>
                    <a:pt x="2274" y="25728"/>
                  </a:lnTo>
                  <a:lnTo>
                    <a:pt x="2576" y="26123"/>
                  </a:lnTo>
                  <a:lnTo>
                    <a:pt x="2898" y="26505"/>
                  </a:lnTo>
                  <a:lnTo>
                    <a:pt x="3240" y="26874"/>
                  </a:lnTo>
                  <a:lnTo>
                    <a:pt x="3601" y="27230"/>
                  </a:lnTo>
                  <a:lnTo>
                    <a:pt x="3982" y="27561"/>
                  </a:lnTo>
                  <a:lnTo>
                    <a:pt x="4383" y="27878"/>
                  </a:lnTo>
                  <a:lnTo>
                    <a:pt x="4803" y="28181"/>
                  </a:lnTo>
                  <a:lnTo>
                    <a:pt x="5243" y="28470"/>
                  </a:lnTo>
                  <a:lnTo>
                    <a:pt x="5702" y="28744"/>
                  </a:lnTo>
                  <a:lnTo>
                    <a:pt x="6181" y="29005"/>
                  </a:lnTo>
                  <a:lnTo>
                    <a:pt x="6680" y="29251"/>
                  </a:lnTo>
                  <a:lnTo>
                    <a:pt x="7198" y="29483"/>
                  </a:lnTo>
                  <a:lnTo>
                    <a:pt x="7736" y="29700"/>
                  </a:lnTo>
                  <a:lnTo>
                    <a:pt x="8294" y="29904"/>
                  </a:lnTo>
                  <a:lnTo>
                    <a:pt x="8873" y="30080"/>
                  </a:lnTo>
                  <a:lnTo>
                    <a:pt x="9473" y="30238"/>
                  </a:lnTo>
                  <a:lnTo>
                    <a:pt x="10095" y="30377"/>
                  </a:lnTo>
                  <a:lnTo>
                    <a:pt x="10739" y="30498"/>
                  </a:lnTo>
                  <a:lnTo>
                    <a:pt x="11405" y="30600"/>
                  </a:lnTo>
                  <a:lnTo>
                    <a:pt x="12092" y="30683"/>
                  </a:lnTo>
                  <a:lnTo>
                    <a:pt x="12802" y="30748"/>
                  </a:lnTo>
                  <a:lnTo>
                    <a:pt x="13533" y="30795"/>
                  </a:lnTo>
                  <a:lnTo>
                    <a:pt x="14286" y="30822"/>
                  </a:lnTo>
                  <a:lnTo>
                    <a:pt x="15061" y="30832"/>
                  </a:lnTo>
                  <a:lnTo>
                    <a:pt x="15816" y="30822"/>
                  </a:lnTo>
                  <a:lnTo>
                    <a:pt x="16552" y="30795"/>
                  </a:lnTo>
                  <a:lnTo>
                    <a:pt x="17269" y="30748"/>
                  </a:lnTo>
                  <a:lnTo>
                    <a:pt x="17968" y="30683"/>
                  </a:lnTo>
                  <a:lnTo>
                    <a:pt x="18649" y="30600"/>
                  </a:lnTo>
                  <a:lnTo>
                    <a:pt x="19311" y="30498"/>
                  </a:lnTo>
                  <a:lnTo>
                    <a:pt x="19954" y="30377"/>
                  </a:lnTo>
                  <a:lnTo>
                    <a:pt x="20579" y="30238"/>
                  </a:lnTo>
                  <a:lnTo>
                    <a:pt x="21185" y="30080"/>
                  </a:lnTo>
                  <a:lnTo>
                    <a:pt x="21773" y="29904"/>
                  </a:lnTo>
                  <a:lnTo>
                    <a:pt x="22353" y="29700"/>
                  </a:lnTo>
                  <a:lnTo>
                    <a:pt x="22912" y="29481"/>
                  </a:lnTo>
                  <a:lnTo>
                    <a:pt x="23453" y="29246"/>
                  </a:lnTo>
                  <a:lnTo>
                    <a:pt x="23973" y="28996"/>
                  </a:lnTo>
                  <a:lnTo>
                    <a:pt x="24474" y="28731"/>
                  </a:lnTo>
                  <a:lnTo>
                    <a:pt x="24956" y="28450"/>
                  </a:lnTo>
                  <a:lnTo>
                    <a:pt x="25417" y="28155"/>
                  </a:lnTo>
                  <a:lnTo>
                    <a:pt x="25859" y="27843"/>
                  </a:lnTo>
                  <a:lnTo>
                    <a:pt x="26282" y="27517"/>
                  </a:lnTo>
                  <a:lnTo>
                    <a:pt x="26684" y="27176"/>
                  </a:lnTo>
                  <a:lnTo>
                    <a:pt x="27067" y="26808"/>
                  </a:lnTo>
                  <a:lnTo>
                    <a:pt x="27431" y="26427"/>
                  </a:lnTo>
                  <a:lnTo>
                    <a:pt x="27775" y="26031"/>
                  </a:lnTo>
                  <a:lnTo>
                    <a:pt x="28099" y="25621"/>
                  </a:lnTo>
                  <a:lnTo>
                    <a:pt x="28403" y="25197"/>
                  </a:lnTo>
                  <a:lnTo>
                    <a:pt x="28688" y="24759"/>
                  </a:lnTo>
                  <a:lnTo>
                    <a:pt x="28953" y="24307"/>
                  </a:lnTo>
                  <a:lnTo>
                    <a:pt x="29199" y="23840"/>
                  </a:lnTo>
                  <a:lnTo>
                    <a:pt x="29425" y="23359"/>
                  </a:lnTo>
                  <a:lnTo>
                    <a:pt x="29631" y="22864"/>
                  </a:lnTo>
                  <a:lnTo>
                    <a:pt x="29818" y="22357"/>
                  </a:lnTo>
                  <a:lnTo>
                    <a:pt x="29985" y="21839"/>
                  </a:lnTo>
                  <a:lnTo>
                    <a:pt x="30132" y="21309"/>
                  </a:lnTo>
                  <a:lnTo>
                    <a:pt x="30260" y="20769"/>
                  </a:lnTo>
                  <a:lnTo>
                    <a:pt x="30368" y="20218"/>
                  </a:lnTo>
                  <a:lnTo>
                    <a:pt x="30456" y="19656"/>
                  </a:lnTo>
                  <a:lnTo>
                    <a:pt x="30525" y="19083"/>
                  </a:lnTo>
                  <a:lnTo>
                    <a:pt x="30574" y="18499"/>
                  </a:lnTo>
                  <a:lnTo>
                    <a:pt x="30604" y="17904"/>
                  </a:lnTo>
                  <a:lnTo>
                    <a:pt x="30613" y="17298"/>
                  </a:lnTo>
                  <a:lnTo>
                    <a:pt x="30603" y="16736"/>
                  </a:lnTo>
                  <a:lnTo>
                    <a:pt x="30570" y="16185"/>
                  </a:lnTo>
                  <a:lnTo>
                    <a:pt x="30515" y="15645"/>
                  </a:lnTo>
                  <a:lnTo>
                    <a:pt x="30439" y="15115"/>
                  </a:lnTo>
                  <a:lnTo>
                    <a:pt x="30341" y="14597"/>
                  </a:lnTo>
                  <a:lnTo>
                    <a:pt x="30221" y="14090"/>
                  </a:lnTo>
                  <a:lnTo>
                    <a:pt x="30079" y="13593"/>
                  </a:lnTo>
                  <a:lnTo>
                    <a:pt x="29915" y="13107"/>
                  </a:lnTo>
                  <a:lnTo>
                    <a:pt x="29729" y="12633"/>
                  </a:lnTo>
                  <a:lnTo>
                    <a:pt x="29522" y="12169"/>
                  </a:lnTo>
                  <a:lnTo>
                    <a:pt x="29305" y="11714"/>
                  </a:lnTo>
                  <a:lnTo>
                    <a:pt x="29068" y="11265"/>
                  </a:lnTo>
                  <a:lnTo>
                    <a:pt x="28812" y="10823"/>
                  </a:lnTo>
                  <a:lnTo>
                    <a:pt x="28535" y="10388"/>
                  </a:lnTo>
                  <a:lnTo>
                    <a:pt x="28240" y="9959"/>
                  </a:lnTo>
                  <a:lnTo>
                    <a:pt x="27924" y="9536"/>
                  </a:lnTo>
                  <a:lnTo>
                    <a:pt x="27589" y="9120"/>
                  </a:lnTo>
                  <a:lnTo>
                    <a:pt x="27234" y="8711"/>
                  </a:lnTo>
                  <a:lnTo>
                    <a:pt x="26860" y="8308"/>
                  </a:lnTo>
                  <a:lnTo>
                    <a:pt x="26466" y="7912"/>
                  </a:lnTo>
                  <a:lnTo>
                    <a:pt x="26065" y="7521"/>
                  </a:lnTo>
                  <a:lnTo>
                    <a:pt x="25648" y="7135"/>
                  </a:lnTo>
                  <a:lnTo>
                    <a:pt x="25214" y="6753"/>
                  </a:lnTo>
                  <a:lnTo>
                    <a:pt x="24764" y="6375"/>
                  </a:lnTo>
                  <a:lnTo>
                    <a:pt x="24297" y="6002"/>
                  </a:lnTo>
                  <a:lnTo>
                    <a:pt x="23814" y="5633"/>
                  </a:lnTo>
                  <a:lnTo>
                    <a:pt x="23315" y="5269"/>
                  </a:lnTo>
                  <a:lnTo>
                    <a:pt x="22799" y="4909"/>
                  </a:lnTo>
                  <a:lnTo>
                    <a:pt x="22267" y="4553"/>
                  </a:lnTo>
                  <a:lnTo>
                    <a:pt x="21718" y="4201"/>
                  </a:lnTo>
                  <a:lnTo>
                    <a:pt x="21155" y="3853"/>
                  </a:lnTo>
                  <a:lnTo>
                    <a:pt x="20579" y="3505"/>
                  </a:lnTo>
                  <a:lnTo>
                    <a:pt x="19990" y="3159"/>
                  </a:lnTo>
                  <a:lnTo>
                    <a:pt x="19387" y="2813"/>
                  </a:lnTo>
                  <a:lnTo>
                    <a:pt x="18772" y="2469"/>
                  </a:lnTo>
                  <a:lnTo>
                    <a:pt x="18143" y="2126"/>
                  </a:lnTo>
                  <a:lnTo>
                    <a:pt x="17501" y="1783"/>
                  </a:lnTo>
                  <a:lnTo>
                    <a:pt x="16846" y="1442"/>
                  </a:lnTo>
                  <a:lnTo>
                    <a:pt x="16179" y="1102"/>
                  </a:lnTo>
                  <a:lnTo>
                    <a:pt x="15497" y="763"/>
                  </a:lnTo>
                  <a:lnTo>
                    <a:pt x="13860" y="0"/>
                  </a:lnTo>
                  <a:lnTo>
                    <a:pt x="12519" y="664"/>
                  </a:lnTo>
                  <a:lnTo>
                    <a:pt x="11245" y="1348"/>
                  </a:lnTo>
                  <a:lnTo>
                    <a:pt x="10039" y="2052"/>
                  </a:lnTo>
                  <a:lnTo>
                    <a:pt x="8901" y="2776"/>
                  </a:lnTo>
                  <a:lnTo>
                    <a:pt x="7830" y="3519"/>
                  </a:lnTo>
                  <a:lnTo>
                    <a:pt x="6827" y="4282"/>
                  </a:lnTo>
                  <a:lnTo>
                    <a:pt x="5892" y="5065"/>
                  </a:lnTo>
                  <a:lnTo>
                    <a:pt x="5024" y="5867"/>
                  </a:lnTo>
                  <a:lnTo>
                    <a:pt x="4224" y="6689"/>
                  </a:lnTo>
                  <a:lnTo>
                    <a:pt x="3492" y="7530"/>
                  </a:lnTo>
                  <a:lnTo>
                    <a:pt x="2828" y="8389"/>
                  </a:lnTo>
                  <a:lnTo>
                    <a:pt x="2235" y="9283"/>
                  </a:lnTo>
                  <a:lnTo>
                    <a:pt x="1711" y="10213"/>
                  </a:lnTo>
                  <a:lnTo>
                    <a:pt x="1257" y="11180"/>
                  </a:lnTo>
                  <a:lnTo>
                    <a:pt x="873" y="12182"/>
                  </a:lnTo>
                  <a:lnTo>
                    <a:pt x="558" y="13221"/>
                  </a:lnTo>
                  <a:lnTo>
                    <a:pt x="314" y="14295"/>
                  </a:lnTo>
                  <a:lnTo>
                    <a:pt x="139" y="15406"/>
                  </a:lnTo>
                  <a:lnTo>
                    <a:pt x="34" y="16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269483" y="5758618"/>
              <a:ext cx="25484" cy="26466"/>
            </a:xfrm>
            <a:custGeom>
              <a:avLst/>
              <a:pathLst>
                <a:path w="25484" h="26466">
                  <a:moveTo>
                    <a:pt x="12605" y="0"/>
                  </a:moveTo>
                  <a:lnTo>
                    <a:pt x="11472" y="28"/>
                  </a:lnTo>
                  <a:lnTo>
                    <a:pt x="10385" y="115"/>
                  </a:lnTo>
                  <a:lnTo>
                    <a:pt x="9346" y="260"/>
                  </a:lnTo>
                  <a:lnTo>
                    <a:pt x="8353" y="462"/>
                  </a:lnTo>
                  <a:lnTo>
                    <a:pt x="7407" y="723"/>
                  </a:lnTo>
                  <a:lnTo>
                    <a:pt x="6509" y="1041"/>
                  </a:lnTo>
                  <a:lnTo>
                    <a:pt x="5657" y="1417"/>
                  </a:lnTo>
                  <a:lnTo>
                    <a:pt x="4852" y="1851"/>
                  </a:lnTo>
                  <a:lnTo>
                    <a:pt x="4094" y="2342"/>
                  </a:lnTo>
                  <a:lnTo>
                    <a:pt x="3383" y="2892"/>
                  </a:lnTo>
                  <a:lnTo>
                    <a:pt x="2740" y="3496"/>
                  </a:lnTo>
                  <a:lnTo>
                    <a:pt x="2165" y="4153"/>
                  </a:lnTo>
                  <a:lnTo>
                    <a:pt x="1657" y="4863"/>
                  </a:lnTo>
                  <a:lnTo>
                    <a:pt x="1218" y="5625"/>
                  </a:lnTo>
                  <a:lnTo>
                    <a:pt x="845" y="6439"/>
                  </a:lnTo>
                  <a:lnTo>
                    <a:pt x="541" y="7305"/>
                  </a:lnTo>
                  <a:lnTo>
                    <a:pt x="304" y="8224"/>
                  </a:lnTo>
                  <a:lnTo>
                    <a:pt x="135" y="9196"/>
                  </a:lnTo>
                  <a:lnTo>
                    <a:pt x="33" y="10219"/>
                  </a:lnTo>
                  <a:lnTo>
                    <a:pt x="0" y="11296"/>
                  </a:lnTo>
                  <a:lnTo>
                    <a:pt x="9" y="11909"/>
                  </a:lnTo>
                  <a:lnTo>
                    <a:pt x="37" y="12505"/>
                  </a:lnTo>
                  <a:lnTo>
                    <a:pt x="83" y="13083"/>
                  </a:lnTo>
                  <a:lnTo>
                    <a:pt x="148" y="13644"/>
                  </a:lnTo>
                  <a:lnTo>
                    <a:pt x="231" y="14188"/>
                  </a:lnTo>
                  <a:lnTo>
                    <a:pt x="333" y="14714"/>
                  </a:lnTo>
                  <a:lnTo>
                    <a:pt x="454" y="15222"/>
                  </a:lnTo>
                  <a:lnTo>
                    <a:pt x="593" y="15714"/>
                  </a:lnTo>
                  <a:lnTo>
                    <a:pt x="751" y="16187"/>
                  </a:lnTo>
                  <a:lnTo>
                    <a:pt x="927" y="16643"/>
                  </a:lnTo>
                  <a:lnTo>
                    <a:pt x="1131" y="17086"/>
                  </a:lnTo>
                  <a:lnTo>
                    <a:pt x="1348" y="17519"/>
                  </a:lnTo>
                  <a:lnTo>
                    <a:pt x="1580" y="17942"/>
                  </a:lnTo>
                  <a:lnTo>
                    <a:pt x="1827" y="18355"/>
                  </a:lnTo>
                  <a:lnTo>
                    <a:pt x="2087" y="18758"/>
                  </a:lnTo>
                  <a:lnTo>
                    <a:pt x="2361" y="19151"/>
                  </a:lnTo>
                  <a:lnTo>
                    <a:pt x="2650" y="19535"/>
                  </a:lnTo>
                  <a:lnTo>
                    <a:pt x="2953" y="19909"/>
                  </a:lnTo>
                  <a:lnTo>
                    <a:pt x="3270" y="20273"/>
                  </a:lnTo>
                  <a:lnTo>
                    <a:pt x="3601" y="20627"/>
                  </a:lnTo>
                  <a:lnTo>
                    <a:pt x="3946" y="20973"/>
                  </a:lnTo>
                  <a:lnTo>
                    <a:pt x="4304" y="21312"/>
                  </a:lnTo>
                  <a:lnTo>
                    <a:pt x="4675" y="21645"/>
                  </a:lnTo>
                  <a:lnTo>
                    <a:pt x="5059" y="21972"/>
                  </a:lnTo>
                  <a:lnTo>
                    <a:pt x="5457" y="22291"/>
                  </a:lnTo>
                  <a:lnTo>
                    <a:pt x="5867" y="22605"/>
                  </a:lnTo>
                  <a:lnTo>
                    <a:pt x="6290" y="22911"/>
                  </a:lnTo>
                  <a:lnTo>
                    <a:pt x="6727" y="23212"/>
                  </a:lnTo>
                  <a:lnTo>
                    <a:pt x="7177" y="23505"/>
                  </a:lnTo>
                  <a:lnTo>
                    <a:pt x="7639" y="23792"/>
                  </a:lnTo>
                  <a:lnTo>
                    <a:pt x="8123" y="24064"/>
                  </a:lnTo>
                  <a:lnTo>
                    <a:pt x="8615" y="24336"/>
                  </a:lnTo>
                  <a:lnTo>
                    <a:pt x="9114" y="24606"/>
                  </a:lnTo>
                  <a:lnTo>
                    <a:pt x="9621" y="24875"/>
                  </a:lnTo>
                  <a:lnTo>
                    <a:pt x="10136" y="25143"/>
                  </a:lnTo>
                  <a:lnTo>
                    <a:pt x="10658" y="25410"/>
                  </a:lnTo>
                  <a:lnTo>
                    <a:pt x="11188" y="25675"/>
                  </a:lnTo>
                  <a:lnTo>
                    <a:pt x="11726" y="25940"/>
                  </a:lnTo>
                  <a:lnTo>
                    <a:pt x="12271" y="26204"/>
                  </a:lnTo>
                  <a:lnTo>
                    <a:pt x="12824" y="26466"/>
                  </a:lnTo>
                  <a:lnTo>
                    <a:pt x="13344" y="26224"/>
                  </a:lnTo>
                  <a:lnTo>
                    <a:pt x="13858" y="25977"/>
                  </a:lnTo>
                  <a:lnTo>
                    <a:pt x="14366" y="25726"/>
                  </a:lnTo>
                  <a:lnTo>
                    <a:pt x="14867" y="25471"/>
                  </a:lnTo>
                  <a:lnTo>
                    <a:pt x="15361" y="25211"/>
                  </a:lnTo>
                  <a:lnTo>
                    <a:pt x="15849" y="24947"/>
                  </a:lnTo>
                  <a:lnTo>
                    <a:pt x="16330" y="24678"/>
                  </a:lnTo>
                  <a:lnTo>
                    <a:pt x="16805" y="24406"/>
                  </a:lnTo>
                  <a:lnTo>
                    <a:pt x="17273" y="24128"/>
                  </a:lnTo>
                  <a:lnTo>
                    <a:pt x="17735" y="23847"/>
                  </a:lnTo>
                  <a:lnTo>
                    <a:pt x="18198" y="23559"/>
                  </a:lnTo>
                  <a:lnTo>
                    <a:pt x="18647" y="23264"/>
                  </a:lnTo>
                  <a:lnTo>
                    <a:pt x="19084" y="22961"/>
                  </a:lnTo>
                  <a:lnTo>
                    <a:pt x="19507" y="22651"/>
                  </a:lnTo>
                  <a:lnTo>
                    <a:pt x="19918" y="22332"/>
                  </a:lnTo>
                  <a:lnTo>
                    <a:pt x="20315" y="22007"/>
                  </a:lnTo>
                  <a:lnTo>
                    <a:pt x="20699" y="21673"/>
                  </a:lnTo>
                  <a:lnTo>
                    <a:pt x="21070" y="21332"/>
                  </a:lnTo>
                  <a:lnTo>
                    <a:pt x="21428" y="20983"/>
                  </a:lnTo>
                  <a:lnTo>
                    <a:pt x="21773" y="20627"/>
                  </a:lnTo>
                  <a:lnTo>
                    <a:pt x="22115" y="20262"/>
                  </a:lnTo>
                  <a:lnTo>
                    <a:pt x="22441" y="19887"/>
                  </a:lnTo>
                  <a:lnTo>
                    <a:pt x="22752" y="19502"/>
                  </a:lnTo>
                  <a:lnTo>
                    <a:pt x="23048" y="19108"/>
                  </a:lnTo>
                  <a:lnTo>
                    <a:pt x="23328" y="18703"/>
                  </a:lnTo>
                  <a:lnTo>
                    <a:pt x="23594" y="18289"/>
                  </a:lnTo>
                  <a:lnTo>
                    <a:pt x="23843" y="17865"/>
                  </a:lnTo>
                  <a:lnTo>
                    <a:pt x="24078" y="17431"/>
                  </a:lnTo>
                  <a:lnTo>
                    <a:pt x="24297" y="16988"/>
                  </a:lnTo>
                  <a:lnTo>
                    <a:pt x="24502" y="16534"/>
                  </a:lnTo>
                  <a:lnTo>
                    <a:pt x="24688" y="16069"/>
                  </a:lnTo>
                  <a:lnTo>
                    <a:pt x="24855" y="15591"/>
                  </a:lnTo>
                  <a:lnTo>
                    <a:pt x="25003" y="15100"/>
                  </a:lnTo>
                  <a:lnTo>
                    <a:pt x="25130" y="14596"/>
                  </a:lnTo>
                  <a:lnTo>
                    <a:pt x="25238" y="14079"/>
                  </a:lnTo>
                  <a:lnTo>
                    <a:pt x="25327" y="13548"/>
                  </a:lnTo>
                  <a:lnTo>
                    <a:pt x="25395" y="13005"/>
                  </a:lnTo>
                  <a:lnTo>
                    <a:pt x="25445" y="12448"/>
                  </a:lnTo>
                  <a:lnTo>
                    <a:pt x="25474" y="11878"/>
                  </a:lnTo>
                  <a:lnTo>
                    <a:pt x="25484" y="11296"/>
                  </a:lnTo>
                  <a:lnTo>
                    <a:pt x="25449" y="10219"/>
                  </a:lnTo>
                  <a:lnTo>
                    <a:pt x="25346" y="9196"/>
                  </a:lnTo>
                  <a:lnTo>
                    <a:pt x="25174" y="8224"/>
                  </a:lnTo>
                  <a:lnTo>
                    <a:pt x="24934" y="7305"/>
                  </a:lnTo>
                  <a:lnTo>
                    <a:pt x="24624" y="6439"/>
                  </a:lnTo>
                  <a:lnTo>
                    <a:pt x="24246" y="5625"/>
                  </a:lnTo>
                  <a:lnTo>
                    <a:pt x="23799" y="4863"/>
                  </a:lnTo>
                  <a:lnTo>
                    <a:pt x="23284" y="4153"/>
                  </a:lnTo>
                  <a:lnTo>
                    <a:pt x="22699" y="3496"/>
                  </a:lnTo>
                  <a:lnTo>
                    <a:pt x="22046" y="2892"/>
                  </a:lnTo>
                  <a:lnTo>
                    <a:pt x="21333" y="2342"/>
                  </a:lnTo>
                  <a:lnTo>
                    <a:pt x="20568" y="1851"/>
                  </a:lnTo>
                  <a:lnTo>
                    <a:pt x="19752" y="1417"/>
                  </a:lnTo>
                  <a:lnTo>
                    <a:pt x="18885" y="1041"/>
                  </a:lnTo>
                  <a:lnTo>
                    <a:pt x="17967" y="723"/>
                  </a:lnTo>
                  <a:lnTo>
                    <a:pt x="16997" y="462"/>
                  </a:lnTo>
                  <a:lnTo>
                    <a:pt x="15976" y="260"/>
                  </a:lnTo>
                  <a:lnTo>
                    <a:pt x="14904" y="115"/>
                  </a:lnTo>
                  <a:lnTo>
                    <a:pt x="13780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322525" y="5746230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319032" y="5789887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348719" y="5740118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342170" y="5772424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431666" y="5740555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579224" y="5751469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657914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714121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751666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851202" y="5751469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297476" y="5543964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297476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363179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42036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430464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523288" y="552197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537695" y="556519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485744" y="5521536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493602" y="554423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493602" y="557785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594120" y="5530976"/>
              <a:ext cx="50313" cy="82019"/>
            </a:xfrm>
            <a:custGeom>
              <a:avLst/>
              <a:pathLst>
                <a:path w="50313" h="82019">
                  <a:moveTo>
                    <a:pt x="50313" y="35197"/>
                  </a:moveTo>
                  <a:lnTo>
                    <a:pt x="50307" y="36343"/>
                  </a:lnTo>
                  <a:lnTo>
                    <a:pt x="50289" y="37489"/>
                  </a:lnTo>
                  <a:lnTo>
                    <a:pt x="50259" y="38635"/>
                  </a:lnTo>
                  <a:lnTo>
                    <a:pt x="50217" y="39781"/>
                  </a:lnTo>
                  <a:lnTo>
                    <a:pt x="50163" y="40927"/>
                  </a:lnTo>
                  <a:lnTo>
                    <a:pt x="50097" y="42073"/>
                  </a:lnTo>
                  <a:lnTo>
                    <a:pt x="50019" y="43219"/>
                  </a:lnTo>
                  <a:lnTo>
                    <a:pt x="49929" y="44365"/>
                  </a:lnTo>
                  <a:lnTo>
                    <a:pt x="49827" y="45511"/>
                  </a:lnTo>
                  <a:lnTo>
                    <a:pt x="49713" y="46657"/>
                  </a:lnTo>
                  <a:lnTo>
                    <a:pt x="49595" y="47787"/>
                  </a:lnTo>
                  <a:lnTo>
                    <a:pt x="49458" y="48908"/>
                  </a:lnTo>
                  <a:lnTo>
                    <a:pt x="49302" y="50018"/>
                  </a:lnTo>
                  <a:lnTo>
                    <a:pt x="49128" y="51119"/>
                  </a:lnTo>
                  <a:lnTo>
                    <a:pt x="48935" y="52210"/>
                  </a:lnTo>
                  <a:lnTo>
                    <a:pt x="48724" y="53291"/>
                  </a:lnTo>
                  <a:lnTo>
                    <a:pt x="48494" y="54362"/>
                  </a:lnTo>
                  <a:lnTo>
                    <a:pt x="48246" y="55423"/>
                  </a:lnTo>
                  <a:lnTo>
                    <a:pt x="47979" y="56475"/>
                  </a:lnTo>
                  <a:lnTo>
                    <a:pt x="47694" y="57517"/>
                  </a:lnTo>
                  <a:lnTo>
                    <a:pt x="47399" y="58547"/>
                  </a:lnTo>
                  <a:lnTo>
                    <a:pt x="47083" y="59564"/>
                  </a:lnTo>
                  <a:lnTo>
                    <a:pt x="46744" y="60568"/>
                  </a:lnTo>
                  <a:lnTo>
                    <a:pt x="46384" y="61559"/>
                  </a:lnTo>
                  <a:lnTo>
                    <a:pt x="46002" y="62537"/>
                  </a:lnTo>
                  <a:lnTo>
                    <a:pt x="45598" y="63502"/>
                  </a:lnTo>
                  <a:lnTo>
                    <a:pt x="45173" y="64454"/>
                  </a:lnTo>
                  <a:lnTo>
                    <a:pt x="44725" y="65392"/>
                  </a:lnTo>
                  <a:lnTo>
                    <a:pt x="44256" y="66318"/>
                  </a:lnTo>
                  <a:lnTo>
                    <a:pt x="43765" y="67230"/>
                  </a:lnTo>
                  <a:lnTo>
                    <a:pt x="43249" y="68113"/>
                  </a:lnTo>
                  <a:lnTo>
                    <a:pt x="42706" y="68972"/>
                  </a:lnTo>
                  <a:lnTo>
                    <a:pt x="42136" y="69807"/>
                  </a:lnTo>
                  <a:lnTo>
                    <a:pt x="41538" y="70618"/>
                  </a:lnTo>
                  <a:lnTo>
                    <a:pt x="40914" y="71405"/>
                  </a:lnTo>
                  <a:lnTo>
                    <a:pt x="40261" y="72168"/>
                  </a:lnTo>
                  <a:lnTo>
                    <a:pt x="39582" y="72907"/>
                  </a:lnTo>
                  <a:lnTo>
                    <a:pt x="38875" y="73621"/>
                  </a:lnTo>
                  <a:lnTo>
                    <a:pt x="38141" y="74312"/>
                  </a:lnTo>
                  <a:lnTo>
                    <a:pt x="37380" y="74979"/>
                  </a:lnTo>
                  <a:lnTo>
                    <a:pt x="36590" y="75620"/>
                  </a:lnTo>
                  <a:lnTo>
                    <a:pt x="35769" y="76234"/>
                  </a:lnTo>
                  <a:lnTo>
                    <a:pt x="34918" y="76821"/>
                  </a:lnTo>
                  <a:lnTo>
                    <a:pt x="34036" y="77380"/>
                  </a:lnTo>
                  <a:lnTo>
                    <a:pt x="33124" y="77912"/>
                  </a:lnTo>
                  <a:lnTo>
                    <a:pt x="32181" y="78417"/>
                  </a:lnTo>
                  <a:lnTo>
                    <a:pt x="31207" y="78895"/>
                  </a:lnTo>
                  <a:lnTo>
                    <a:pt x="30203" y="79345"/>
                  </a:lnTo>
                  <a:lnTo>
                    <a:pt x="29168" y="79768"/>
                  </a:lnTo>
                  <a:lnTo>
                    <a:pt x="28103" y="80163"/>
                  </a:lnTo>
                  <a:lnTo>
                    <a:pt x="27004" y="80516"/>
                  </a:lnTo>
                  <a:lnTo>
                    <a:pt x="25868" y="80831"/>
                  </a:lnTo>
                  <a:lnTo>
                    <a:pt x="24695" y="81110"/>
                  </a:lnTo>
                  <a:lnTo>
                    <a:pt x="23484" y="81351"/>
                  </a:lnTo>
                  <a:lnTo>
                    <a:pt x="22237" y="81555"/>
                  </a:lnTo>
                  <a:lnTo>
                    <a:pt x="20952" y="81722"/>
                  </a:lnTo>
                  <a:lnTo>
                    <a:pt x="19631" y="81852"/>
                  </a:lnTo>
                  <a:lnTo>
                    <a:pt x="18272" y="81944"/>
                  </a:lnTo>
                  <a:lnTo>
                    <a:pt x="16876" y="82000"/>
                  </a:lnTo>
                  <a:lnTo>
                    <a:pt x="15443" y="82019"/>
                  </a:lnTo>
                  <a:lnTo>
                    <a:pt x="15233" y="82018"/>
                  </a:lnTo>
                  <a:lnTo>
                    <a:pt x="15019" y="82016"/>
                  </a:lnTo>
                  <a:lnTo>
                    <a:pt x="14801" y="82014"/>
                  </a:lnTo>
                  <a:lnTo>
                    <a:pt x="14579" y="82010"/>
                  </a:lnTo>
                  <a:lnTo>
                    <a:pt x="14351" y="82005"/>
                  </a:lnTo>
                  <a:lnTo>
                    <a:pt x="14120" y="81999"/>
                  </a:lnTo>
                  <a:lnTo>
                    <a:pt x="13884" y="81992"/>
                  </a:lnTo>
                  <a:lnTo>
                    <a:pt x="13644" y="81984"/>
                  </a:lnTo>
                  <a:lnTo>
                    <a:pt x="13400" y="81974"/>
                  </a:lnTo>
                  <a:lnTo>
                    <a:pt x="13151" y="81964"/>
                  </a:lnTo>
                  <a:lnTo>
                    <a:pt x="12900" y="81952"/>
                  </a:lnTo>
                  <a:lnTo>
                    <a:pt x="12649" y="81938"/>
                  </a:lnTo>
                  <a:lnTo>
                    <a:pt x="12398" y="81922"/>
                  </a:lnTo>
                  <a:lnTo>
                    <a:pt x="12147" y="81903"/>
                  </a:lnTo>
                  <a:lnTo>
                    <a:pt x="11896" y="81882"/>
                  </a:lnTo>
                  <a:lnTo>
                    <a:pt x="11645" y="81859"/>
                  </a:lnTo>
                  <a:lnTo>
                    <a:pt x="11394" y="81834"/>
                  </a:lnTo>
                  <a:lnTo>
                    <a:pt x="11143" y="81807"/>
                  </a:lnTo>
                  <a:lnTo>
                    <a:pt x="10892" y="81777"/>
                  </a:lnTo>
                  <a:lnTo>
                    <a:pt x="10641" y="81746"/>
                  </a:lnTo>
                  <a:lnTo>
                    <a:pt x="10390" y="81723"/>
                  </a:lnTo>
                  <a:lnTo>
                    <a:pt x="10141" y="81700"/>
                  </a:lnTo>
                  <a:lnTo>
                    <a:pt x="9893" y="81675"/>
                  </a:lnTo>
                  <a:lnTo>
                    <a:pt x="9645" y="81650"/>
                  </a:lnTo>
                  <a:lnTo>
                    <a:pt x="9399" y="81623"/>
                  </a:lnTo>
                  <a:lnTo>
                    <a:pt x="9154" y="81595"/>
                  </a:lnTo>
                  <a:lnTo>
                    <a:pt x="8910" y="81566"/>
                  </a:lnTo>
                  <a:lnTo>
                    <a:pt x="8667" y="81536"/>
                  </a:lnTo>
                  <a:lnTo>
                    <a:pt x="8426" y="81505"/>
                  </a:lnTo>
                  <a:lnTo>
                    <a:pt x="8185" y="81473"/>
                  </a:lnTo>
                  <a:lnTo>
                    <a:pt x="7948" y="81439"/>
                  </a:lnTo>
                  <a:lnTo>
                    <a:pt x="7716" y="81403"/>
                  </a:lnTo>
                  <a:lnTo>
                    <a:pt x="7489" y="81365"/>
                  </a:lnTo>
                  <a:lnTo>
                    <a:pt x="7268" y="81325"/>
                  </a:lnTo>
                  <a:lnTo>
                    <a:pt x="7053" y="81282"/>
                  </a:lnTo>
                  <a:lnTo>
                    <a:pt x="6843" y="81237"/>
                  </a:lnTo>
                  <a:lnTo>
                    <a:pt x="6638" y="81190"/>
                  </a:lnTo>
                  <a:lnTo>
                    <a:pt x="6439" y="81141"/>
                  </a:lnTo>
                  <a:lnTo>
                    <a:pt x="6245" y="81090"/>
                  </a:lnTo>
                  <a:lnTo>
                    <a:pt x="6057" y="81036"/>
                  </a:lnTo>
                  <a:lnTo>
                    <a:pt x="6057" y="72523"/>
                  </a:lnTo>
                  <a:lnTo>
                    <a:pt x="6444" y="72662"/>
                  </a:lnTo>
                  <a:lnTo>
                    <a:pt x="6840" y="72792"/>
                  </a:lnTo>
                  <a:lnTo>
                    <a:pt x="7247" y="72915"/>
                  </a:lnTo>
                  <a:lnTo>
                    <a:pt x="7663" y="73030"/>
                  </a:lnTo>
                  <a:lnTo>
                    <a:pt x="8090" y="73137"/>
                  </a:lnTo>
                  <a:lnTo>
                    <a:pt x="8526" y="73237"/>
                  </a:lnTo>
                  <a:lnTo>
                    <a:pt x="8971" y="73329"/>
                  </a:lnTo>
                  <a:lnTo>
                    <a:pt x="9427" y="73414"/>
                  </a:lnTo>
                  <a:lnTo>
                    <a:pt x="9893" y="73491"/>
                  </a:lnTo>
                  <a:lnTo>
                    <a:pt x="10368" y="73560"/>
                  </a:lnTo>
                  <a:lnTo>
                    <a:pt x="10848" y="73622"/>
                  </a:lnTo>
                  <a:lnTo>
                    <a:pt x="11326" y="73678"/>
                  </a:lnTo>
                  <a:lnTo>
                    <a:pt x="11804" y="73727"/>
                  </a:lnTo>
                  <a:lnTo>
                    <a:pt x="12280" y="73770"/>
                  </a:lnTo>
                  <a:lnTo>
                    <a:pt x="12755" y="73806"/>
                  </a:lnTo>
                  <a:lnTo>
                    <a:pt x="13230" y="73835"/>
                  </a:lnTo>
                  <a:lnTo>
                    <a:pt x="13703" y="73858"/>
                  </a:lnTo>
                  <a:lnTo>
                    <a:pt x="14175" y="73875"/>
                  </a:lnTo>
                  <a:lnTo>
                    <a:pt x="14646" y="73884"/>
                  </a:lnTo>
                  <a:lnTo>
                    <a:pt x="15115" y="73888"/>
                  </a:lnTo>
                  <a:lnTo>
                    <a:pt x="16563" y="73862"/>
                  </a:lnTo>
                  <a:lnTo>
                    <a:pt x="17957" y="73785"/>
                  </a:lnTo>
                  <a:lnTo>
                    <a:pt x="19300" y="73657"/>
                  </a:lnTo>
                  <a:lnTo>
                    <a:pt x="20590" y="73477"/>
                  </a:lnTo>
                  <a:lnTo>
                    <a:pt x="21828" y="73247"/>
                  </a:lnTo>
                  <a:lnTo>
                    <a:pt x="23013" y="72964"/>
                  </a:lnTo>
                  <a:lnTo>
                    <a:pt x="24146" y="72631"/>
                  </a:lnTo>
                  <a:lnTo>
                    <a:pt x="25226" y="72246"/>
                  </a:lnTo>
                  <a:lnTo>
                    <a:pt x="26254" y="71810"/>
                  </a:lnTo>
                  <a:lnTo>
                    <a:pt x="27230" y="71323"/>
                  </a:lnTo>
                  <a:lnTo>
                    <a:pt x="28160" y="70792"/>
                  </a:lnTo>
                  <a:lnTo>
                    <a:pt x="29051" y="70225"/>
                  </a:lnTo>
                  <a:lnTo>
                    <a:pt x="29902" y="69622"/>
                  </a:lnTo>
                  <a:lnTo>
                    <a:pt x="30714" y="68983"/>
                  </a:lnTo>
                  <a:lnTo>
                    <a:pt x="31487" y="68308"/>
                  </a:lnTo>
                  <a:lnTo>
                    <a:pt x="32220" y="67597"/>
                  </a:lnTo>
                  <a:lnTo>
                    <a:pt x="32914" y="66850"/>
                  </a:lnTo>
                  <a:lnTo>
                    <a:pt x="33569" y="66067"/>
                  </a:lnTo>
                  <a:lnTo>
                    <a:pt x="34185" y="65248"/>
                  </a:lnTo>
                  <a:lnTo>
                    <a:pt x="34761" y="64392"/>
                  </a:lnTo>
                  <a:lnTo>
                    <a:pt x="35301" y="63494"/>
                  </a:lnTo>
                  <a:lnTo>
                    <a:pt x="35809" y="62568"/>
                  </a:lnTo>
                  <a:lnTo>
                    <a:pt x="36283" y="61613"/>
                  </a:lnTo>
                  <a:lnTo>
                    <a:pt x="36725" y="60629"/>
                  </a:lnTo>
                  <a:lnTo>
                    <a:pt x="37135" y="59618"/>
                  </a:lnTo>
                  <a:lnTo>
                    <a:pt x="37511" y="58577"/>
                  </a:lnTo>
                  <a:lnTo>
                    <a:pt x="37855" y="57509"/>
                  </a:lnTo>
                  <a:lnTo>
                    <a:pt x="38166" y="56412"/>
                  </a:lnTo>
                  <a:lnTo>
                    <a:pt x="38444" y="55287"/>
                  </a:lnTo>
                  <a:lnTo>
                    <a:pt x="38690" y="54133"/>
                  </a:lnTo>
                  <a:lnTo>
                    <a:pt x="38921" y="52959"/>
                  </a:lnTo>
                  <a:lnTo>
                    <a:pt x="39133" y="51771"/>
                  </a:lnTo>
                  <a:lnTo>
                    <a:pt x="39327" y="50571"/>
                  </a:lnTo>
                  <a:lnTo>
                    <a:pt x="39502" y="49357"/>
                  </a:lnTo>
                  <a:lnTo>
                    <a:pt x="39658" y="48131"/>
                  </a:lnTo>
                  <a:lnTo>
                    <a:pt x="39797" y="46891"/>
                  </a:lnTo>
                  <a:lnTo>
                    <a:pt x="39916" y="45638"/>
                  </a:lnTo>
                  <a:lnTo>
                    <a:pt x="40017" y="44372"/>
                  </a:lnTo>
                  <a:lnTo>
                    <a:pt x="40099" y="43093"/>
                  </a:lnTo>
                  <a:lnTo>
                    <a:pt x="40163" y="41800"/>
                  </a:lnTo>
                  <a:lnTo>
                    <a:pt x="39454" y="41800"/>
                  </a:lnTo>
                  <a:lnTo>
                    <a:pt x="39231" y="42191"/>
                  </a:lnTo>
                  <a:lnTo>
                    <a:pt x="39000" y="42575"/>
                  </a:lnTo>
                  <a:lnTo>
                    <a:pt x="38760" y="42955"/>
                  </a:lnTo>
                  <a:lnTo>
                    <a:pt x="38511" y="43328"/>
                  </a:lnTo>
                  <a:lnTo>
                    <a:pt x="38253" y="43697"/>
                  </a:lnTo>
                  <a:lnTo>
                    <a:pt x="37987" y="44060"/>
                  </a:lnTo>
                  <a:lnTo>
                    <a:pt x="37712" y="44417"/>
                  </a:lnTo>
                  <a:lnTo>
                    <a:pt x="37428" y="44769"/>
                  </a:lnTo>
                  <a:lnTo>
                    <a:pt x="37136" y="45116"/>
                  </a:lnTo>
                  <a:lnTo>
                    <a:pt x="36834" y="45457"/>
                  </a:lnTo>
                  <a:lnTo>
                    <a:pt x="36523" y="45791"/>
                  </a:lnTo>
                  <a:lnTo>
                    <a:pt x="36201" y="46116"/>
                  </a:lnTo>
                  <a:lnTo>
                    <a:pt x="35869" y="46432"/>
                  </a:lnTo>
                  <a:lnTo>
                    <a:pt x="35525" y="46740"/>
                  </a:lnTo>
                  <a:lnTo>
                    <a:pt x="35170" y="47039"/>
                  </a:lnTo>
                  <a:lnTo>
                    <a:pt x="34804" y="47329"/>
                  </a:lnTo>
                  <a:lnTo>
                    <a:pt x="34428" y="47611"/>
                  </a:lnTo>
                  <a:lnTo>
                    <a:pt x="34040" y="47884"/>
                  </a:lnTo>
                  <a:lnTo>
                    <a:pt x="33642" y="48148"/>
                  </a:lnTo>
                  <a:lnTo>
                    <a:pt x="33233" y="48403"/>
                  </a:lnTo>
                  <a:lnTo>
                    <a:pt x="32813" y="48649"/>
                  </a:lnTo>
                  <a:lnTo>
                    <a:pt x="32382" y="48884"/>
                  </a:lnTo>
                  <a:lnTo>
                    <a:pt x="31940" y="49107"/>
                  </a:lnTo>
                  <a:lnTo>
                    <a:pt x="31487" y="49320"/>
                  </a:lnTo>
                  <a:lnTo>
                    <a:pt x="31023" y="49522"/>
                  </a:lnTo>
                  <a:lnTo>
                    <a:pt x="30548" y="49713"/>
                  </a:lnTo>
                  <a:lnTo>
                    <a:pt x="30062" y="49893"/>
                  </a:lnTo>
                  <a:lnTo>
                    <a:pt x="29566" y="50062"/>
                  </a:lnTo>
                  <a:lnTo>
                    <a:pt x="29058" y="50221"/>
                  </a:lnTo>
                  <a:lnTo>
                    <a:pt x="28540" y="50368"/>
                  </a:lnTo>
                  <a:lnTo>
                    <a:pt x="28010" y="50503"/>
                  </a:lnTo>
                  <a:lnTo>
                    <a:pt x="27468" y="50623"/>
                  </a:lnTo>
                  <a:lnTo>
                    <a:pt x="26914" y="50730"/>
                  </a:lnTo>
                  <a:lnTo>
                    <a:pt x="26348" y="50822"/>
                  </a:lnTo>
                  <a:lnTo>
                    <a:pt x="25770" y="50900"/>
                  </a:lnTo>
                  <a:lnTo>
                    <a:pt x="25180" y="50964"/>
                  </a:lnTo>
                  <a:lnTo>
                    <a:pt x="24579" y="51013"/>
                  </a:lnTo>
                  <a:lnTo>
                    <a:pt x="23965" y="51049"/>
                  </a:lnTo>
                  <a:lnTo>
                    <a:pt x="23339" y="51070"/>
                  </a:lnTo>
                  <a:lnTo>
                    <a:pt x="22701" y="51077"/>
                  </a:lnTo>
                  <a:lnTo>
                    <a:pt x="21674" y="51061"/>
                  </a:lnTo>
                  <a:lnTo>
                    <a:pt x="20666" y="51014"/>
                  </a:lnTo>
                  <a:lnTo>
                    <a:pt x="19679" y="50935"/>
                  </a:lnTo>
                  <a:lnTo>
                    <a:pt x="18711" y="50824"/>
                  </a:lnTo>
                  <a:lnTo>
                    <a:pt x="17762" y="50682"/>
                  </a:lnTo>
                  <a:lnTo>
                    <a:pt x="16833" y="50508"/>
                  </a:lnTo>
                  <a:lnTo>
                    <a:pt x="15924" y="50302"/>
                  </a:lnTo>
                  <a:lnTo>
                    <a:pt x="15035" y="50064"/>
                  </a:lnTo>
                  <a:lnTo>
                    <a:pt x="14165" y="49795"/>
                  </a:lnTo>
                  <a:lnTo>
                    <a:pt x="13315" y="49495"/>
                  </a:lnTo>
                  <a:lnTo>
                    <a:pt x="12487" y="49153"/>
                  </a:lnTo>
                  <a:lnTo>
                    <a:pt x="11684" y="48781"/>
                  </a:lnTo>
                  <a:lnTo>
                    <a:pt x="10906" y="48380"/>
                  </a:lnTo>
                  <a:lnTo>
                    <a:pt x="10154" y="47949"/>
                  </a:lnTo>
                  <a:lnTo>
                    <a:pt x="9427" y="47489"/>
                  </a:lnTo>
                  <a:lnTo>
                    <a:pt x="8724" y="47000"/>
                  </a:lnTo>
                  <a:lnTo>
                    <a:pt x="8047" y="46481"/>
                  </a:lnTo>
                  <a:lnTo>
                    <a:pt x="7395" y="45932"/>
                  </a:lnTo>
                  <a:lnTo>
                    <a:pt x="6768" y="45355"/>
                  </a:lnTo>
                  <a:lnTo>
                    <a:pt x="6166" y="44747"/>
                  </a:lnTo>
                  <a:lnTo>
                    <a:pt x="5590" y="44111"/>
                  </a:lnTo>
                  <a:lnTo>
                    <a:pt x="5040" y="43448"/>
                  </a:lnTo>
                  <a:lnTo>
                    <a:pt x="4516" y="42758"/>
                  </a:lnTo>
                  <a:lnTo>
                    <a:pt x="4018" y="42040"/>
                  </a:lnTo>
                  <a:lnTo>
                    <a:pt x="3547" y="41296"/>
                  </a:lnTo>
                  <a:lnTo>
                    <a:pt x="3101" y="40523"/>
                  </a:lnTo>
                  <a:lnTo>
                    <a:pt x="2682" y="39724"/>
                  </a:lnTo>
                  <a:lnTo>
                    <a:pt x="2289" y="38897"/>
                  </a:lnTo>
                  <a:lnTo>
                    <a:pt x="1923" y="38043"/>
                  </a:lnTo>
                  <a:lnTo>
                    <a:pt x="1582" y="37162"/>
                  </a:lnTo>
                  <a:lnTo>
                    <a:pt x="1281" y="36243"/>
                  </a:lnTo>
                  <a:lnTo>
                    <a:pt x="1012" y="35300"/>
                  </a:lnTo>
                  <a:lnTo>
                    <a:pt x="775" y="34331"/>
                  </a:lnTo>
                  <a:lnTo>
                    <a:pt x="569" y="33338"/>
                  </a:lnTo>
                  <a:lnTo>
                    <a:pt x="395" y="32319"/>
                  </a:lnTo>
                  <a:lnTo>
                    <a:pt x="253" y="31275"/>
                  </a:lnTo>
                  <a:lnTo>
                    <a:pt x="142" y="30206"/>
                  </a:lnTo>
                  <a:lnTo>
                    <a:pt x="63" y="29112"/>
                  </a:lnTo>
                  <a:lnTo>
                    <a:pt x="15" y="27992"/>
                  </a:lnTo>
                  <a:lnTo>
                    <a:pt x="0" y="26848"/>
                  </a:lnTo>
                  <a:lnTo>
                    <a:pt x="16" y="25616"/>
                  </a:lnTo>
                  <a:lnTo>
                    <a:pt x="67" y="24410"/>
                  </a:lnTo>
                  <a:lnTo>
                    <a:pt x="152" y="23228"/>
                  </a:lnTo>
                  <a:lnTo>
                    <a:pt x="270" y="22072"/>
                  </a:lnTo>
                  <a:lnTo>
                    <a:pt x="422" y="20941"/>
                  </a:lnTo>
                  <a:lnTo>
                    <a:pt x="609" y="19835"/>
                  </a:lnTo>
                  <a:lnTo>
                    <a:pt x="828" y="18754"/>
                  </a:lnTo>
                  <a:lnTo>
                    <a:pt x="1082" y="17698"/>
                  </a:lnTo>
                  <a:lnTo>
                    <a:pt x="1370" y="16667"/>
                  </a:lnTo>
                  <a:lnTo>
                    <a:pt x="1691" y="15661"/>
                  </a:lnTo>
                  <a:lnTo>
                    <a:pt x="2054" y="14673"/>
                  </a:lnTo>
                  <a:lnTo>
                    <a:pt x="2444" y="13716"/>
                  </a:lnTo>
                  <a:lnTo>
                    <a:pt x="2862" y="12791"/>
                  </a:lnTo>
                  <a:lnTo>
                    <a:pt x="3306" y="11898"/>
                  </a:lnTo>
                  <a:lnTo>
                    <a:pt x="3778" y="11036"/>
                  </a:lnTo>
                  <a:lnTo>
                    <a:pt x="4278" y="10206"/>
                  </a:lnTo>
                  <a:lnTo>
                    <a:pt x="4804" y="9408"/>
                  </a:lnTo>
                  <a:lnTo>
                    <a:pt x="5358" y="8641"/>
                  </a:lnTo>
                  <a:lnTo>
                    <a:pt x="5939" y="7906"/>
                  </a:lnTo>
                  <a:lnTo>
                    <a:pt x="6548" y="7203"/>
                  </a:lnTo>
                  <a:lnTo>
                    <a:pt x="7194" y="6521"/>
                  </a:lnTo>
                  <a:lnTo>
                    <a:pt x="7866" y="5871"/>
                  </a:lnTo>
                  <a:lnTo>
                    <a:pt x="8565" y="5255"/>
                  </a:lnTo>
                  <a:lnTo>
                    <a:pt x="9290" y="4671"/>
                  </a:lnTo>
                  <a:lnTo>
                    <a:pt x="10040" y="4120"/>
                  </a:lnTo>
                  <a:lnTo>
                    <a:pt x="10818" y="3601"/>
                  </a:lnTo>
                  <a:lnTo>
                    <a:pt x="11621" y="3115"/>
                  </a:lnTo>
                  <a:lnTo>
                    <a:pt x="12450" y="2663"/>
                  </a:lnTo>
                  <a:lnTo>
                    <a:pt x="13306" y="2242"/>
                  </a:lnTo>
                  <a:lnTo>
                    <a:pt x="14188" y="1855"/>
                  </a:lnTo>
                  <a:lnTo>
                    <a:pt x="15104" y="1502"/>
                  </a:lnTo>
                  <a:lnTo>
                    <a:pt x="16041" y="1187"/>
                  </a:lnTo>
                  <a:lnTo>
                    <a:pt x="16999" y="909"/>
                  </a:lnTo>
                  <a:lnTo>
                    <a:pt x="17977" y="667"/>
                  </a:lnTo>
                  <a:lnTo>
                    <a:pt x="18976" y="463"/>
                  </a:lnTo>
                  <a:lnTo>
                    <a:pt x="19996" y="296"/>
                  </a:lnTo>
                  <a:lnTo>
                    <a:pt x="21037" y="166"/>
                  </a:lnTo>
                  <a:lnTo>
                    <a:pt x="22098" y="74"/>
                  </a:lnTo>
                  <a:lnTo>
                    <a:pt x="23180" y="18"/>
                  </a:lnTo>
                  <a:lnTo>
                    <a:pt x="24283" y="0"/>
                  </a:lnTo>
                  <a:lnTo>
                    <a:pt x="25378" y="21"/>
                  </a:lnTo>
                  <a:lnTo>
                    <a:pt x="26457" y="85"/>
                  </a:lnTo>
                  <a:lnTo>
                    <a:pt x="27521" y="191"/>
                  </a:lnTo>
                  <a:lnTo>
                    <a:pt x="28570" y="340"/>
                  </a:lnTo>
                  <a:lnTo>
                    <a:pt x="29604" y="532"/>
                  </a:lnTo>
                  <a:lnTo>
                    <a:pt x="30622" y="766"/>
                  </a:lnTo>
                  <a:lnTo>
                    <a:pt x="31625" y="1042"/>
                  </a:lnTo>
                  <a:lnTo>
                    <a:pt x="32613" y="1362"/>
                  </a:lnTo>
                  <a:lnTo>
                    <a:pt x="33585" y="1723"/>
                  </a:lnTo>
                  <a:lnTo>
                    <a:pt x="34543" y="2128"/>
                  </a:lnTo>
                  <a:lnTo>
                    <a:pt x="35479" y="2576"/>
                  </a:lnTo>
                  <a:lnTo>
                    <a:pt x="36391" y="3069"/>
                  </a:lnTo>
                  <a:lnTo>
                    <a:pt x="37278" y="3606"/>
                  </a:lnTo>
                  <a:lnTo>
                    <a:pt x="38140" y="4188"/>
                  </a:lnTo>
                  <a:lnTo>
                    <a:pt x="38976" y="4815"/>
                  </a:lnTo>
                  <a:lnTo>
                    <a:pt x="39788" y="5487"/>
                  </a:lnTo>
                  <a:lnTo>
                    <a:pt x="40574" y="6204"/>
                  </a:lnTo>
                  <a:lnTo>
                    <a:pt x="41335" y="6965"/>
                  </a:lnTo>
                  <a:lnTo>
                    <a:pt x="42072" y="7771"/>
                  </a:lnTo>
                  <a:lnTo>
                    <a:pt x="42783" y="8622"/>
                  </a:lnTo>
                  <a:lnTo>
                    <a:pt x="43466" y="9518"/>
                  </a:lnTo>
                  <a:lnTo>
                    <a:pt x="44121" y="10460"/>
                  </a:lnTo>
                  <a:lnTo>
                    <a:pt x="44746" y="11447"/>
                  </a:lnTo>
                  <a:lnTo>
                    <a:pt x="45341" y="12481"/>
                  </a:lnTo>
                  <a:lnTo>
                    <a:pt x="45907" y="13560"/>
                  </a:lnTo>
                  <a:lnTo>
                    <a:pt x="46443" y="14685"/>
                  </a:lnTo>
                  <a:lnTo>
                    <a:pt x="46950" y="15857"/>
                  </a:lnTo>
                  <a:lnTo>
                    <a:pt x="47428" y="17073"/>
                  </a:lnTo>
                  <a:lnTo>
                    <a:pt x="47876" y="18336"/>
                  </a:lnTo>
                  <a:lnTo>
                    <a:pt x="48294" y="19645"/>
                  </a:lnTo>
                  <a:lnTo>
                    <a:pt x="48678" y="20989"/>
                  </a:lnTo>
                  <a:lnTo>
                    <a:pt x="49021" y="22380"/>
                  </a:lnTo>
                  <a:lnTo>
                    <a:pt x="49324" y="23818"/>
                  </a:lnTo>
                  <a:lnTo>
                    <a:pt x="49586" y="25303"/>
                  </a:lnTo>
                  <a:lnTo>
                    <a:pt x="49809" y="26834"/>
                  </a:lnTo>
                  <a:lnTo>
                    <a:pt x="49990" y="28413"/>
                  </a:lnTo>
                  <a:lnTo>
                    <a:pt x="50132" y="30039"/>
                  </a:lnTo>
                  <a:lnTo>
                    <a:pt x="50233" y="31711"/>
                  </a:lnTo>
                  <a:lnTo>
                    <a:pt x="50293" y="334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603779" y="5539380"/>
              <a:ext cx="30723" cy="34870"/>
            </a:xfrm>
            <a:custGeom>
              <a:avLst/>
              <a:pathLst>
                <a:path w="30723" h="34870">
                  <a:moveTo>
                    <a:pt x="14733" y="0"/>
                  </a:moveTo>
                  <a:lnTo>
                    <a:pt x="14084" y="10"/>
                  </a:lnTo>
                  <a:lnTo>
                    <a:pt x="13446" y="43"/>
                  </a:lnTo>
                  <a:lnTo>
                    <a:pt x="12818" y="98"/>
                  </a:lnTo>
                  <a:lnTo>
                    <a:pt x="12201" y="174"/>
                  </a:lnTo>
                  <a:lnTo>
                    <a:pt x="11596" y="272"/>
                  </a:lnTo>
                  <a:lnTo>
                    <a:pt x="11001" y="392"/>
                  </a:lnTo>
                  <a:lnTo>
                    <a:pt x="10417" y="534"/>
                  </a:lnTo>
                  <a:lnTo>
                    <a:pt x="9844" y="698"/>
                  </a:lnTo>
                  <a:lnTo>
                    <a:pt x="9282" y="884"/>
                  </a:lnTo>
                  <a:lnTo>
                    <a:pt x="8731" y="1091"/>
                  </a:lnTo>
                  <a:lnTo>
                    <a:pt x="8203" y="1321"/>
                  </a:lnTo>
                  <a:lnTo>
                    <a:pt x="7690" y="1575"/>
                  </a:lnTo>
                  <a:lnTo>
                    <a:pt x="7190" y="1854"/>
                  </a:lnTo>
                  <a:lnTo>
                    <a:pt x="6705" y="2156"/>
                  </a:lnTo>
                  <a:lnTo>
                    <a:pt x="6234" y="2482"/>
                  </a:lnTo>
                  <a:lnTo>
                    <a:pt x="5777" y="2833"/>
                  </a:lnTo>
                  <a:lnTo>
                    <a:pt x="5335" y="3207"/>
                  </a:lnTo>
                  <a:lnTo>
                    <a:pt x="4906" y="3606"/>
                  </a:lnTo>
                  <a:lnTo>
                    <a:pt x="4492" y="4028"/>
                  </a:lnTo>
                  <a:lnTo>
                    <a:pt x="4092" y="4474"/>
                  </a:lnTo>
                  <a:lnTo>
                    <a:pt x="3708" y="4945"/>
                  </a:lnTo>
                  <a:lnTo>
                    <a:pt x="3341" y="5439"/>
                  </a:lnTo>
                  <a:lnTo>
                    <a:pt x="2992" y="5957"/>
                  </a:lnTo>
                  <a:lnTo>
                    <a:pt x="2660" y="6500"/>
                  </a:lnTo>
                  <a:lnTo>
                    <a:pt x="2346" y="7066"/>
                  </a:lnTo>
                  <a:lnTo>
                    <a:pt x="2049" y="7657"/>
                  </a:lnTo>
                  <a:lnTo>
                    <a:pt x="1770" y="8271"/>
                  </a:lnTo>
                  <a:lnTo>
                    <a:pt x="1508" y="8910"/>
                  </a:lnTo>
                  <a:lnTo>
                    <a:pt x="1263" y="9572"/>
                  </a:lnTo>
                  <a:lnTo>
                    <a:pt x="1036" y="10259"/>
                  </a:lnTo>
                  <a:lnTo>
                    <a:pt x="839" y="10959"/>
                  </a:lnTo>
                  <a:lnTo>
                    <a:pt x="663" y="11686"/>
                  </a:lnTo>
                  <a:lnTo>
                    <a:pt x="508" y="12439"/>
                  </a:lnTo>
                  <a:lnTo>
                    <a:pt x="373" y="13219"/>
                  </a:lnTo>
                  <a:lnTo>
                    <a:pt x="259" y="14024"/>
                  </a:lnTo>
                  <a:lnTo>
                    <a:pt x="165" y="14856"/>
                  </a:lnTo>
                  <a:lnTo>
                    <a:pt x="93" y="15714"/>
                  </a:lnTo>
                  <a:lnTo>
                    <a:pt x="41" y="16598"/>
                  </a:lnTo>
                  <a:lnTo>
                    <a:pt x="10" y="17508"/>
                  </a:lnTo>
                  <a:lnTo>
                    <a:pt x="0" y="18444"/>
                  </a:lnTo>
                  <a:lnTo>
                    <a:pt x="8" y="19201"/>
                  </a:lnTo>
                  <a:lnTo>
                    <a:pt x="34" y="19942"/>
                  </a:lnTo>
                  <a:lnTo>
                    <a:pt x="78" y="20667"/>
                  </a:lnTo>
                  <a:lnTo>
                    <a:pt x="139" y="21378"/>
                  </a:lnTo>
                  <a:lnTo>
                    <a:pt x="218" y="22073"/>
                  </a:lnTo>
                  <a:lnTo>
                    <a:pt x="314" y="22753"/>
                  </a:lnTo>
                  <a:lnTo>
                    <a:pt x="427" y="23418"/>
                  </a:lnTo>
                  <a:lnTo>
                    <a:pt x="558" y="24067"/>
                  </a:lnTo>
                  <a:lnTo>
                    <a:pt x="707" y="24701"/>
                  </a:lnTo>
                  <a:lnTo>
                    <a:pt x="873" y="25320"/>
                  </a:lnTo>
                  <a:lnTo>
                    <a:pt x="1067" y="25912"/>
                  </a:lnTo>
                  <a:lnTo>
                    <a:pt x="1279" y="26486"/>
                  </a:lnTo>
                  <a:lnTo>
                    <a:pt x="1508" y="27042"/>
                  </a:lnTo>
                  <a:lnTo>
                    <a:pt x="1754" y="27582"/>
                  </a:lnTo>
                  <a:lnTo>
                    <a:pt x="2019" y="28103"/>
                  </a:lnTo>
                  <a:lnTo>
                    <a:pt x="2300" y="28607"/>
                  </a:lnTo>
                  <a:lnTo>
                    <a:pt x="2599" y="29094"/>
                  </a:lnTo>
                  <a:lnTo>
                    <a:pt x="2916" y="29564"/>
                  </a:lnTo>
                  <a:lnTo>
                    <a:pt x="3250" y="30015"/>
                  </a:lnTo>
                  <a:lnTo>
                    <a:pt x="3601" y="30450"/>
                  </a:lnTo>
                  <a:lnTo>
                    <a:pt x="3970" y="30866"/>
                  </a:lnTo>
                  <a:lnTo>
                    <a:pt x="4356" y="31262"/>
                  </a:lnTo>
                  <a:lnTo>
                    <a:pt x="4760" y="31638"/>
                  </a:lnTo>
                  <a:lnTo>
                    <a:pt x="5181" y="31995"/>
                  </a:lnTo>
                  <a:lnTo>
                    <a:pt x="5620" y="32332"/>
                  </a:lnTo>
                  <a:lnTo>
                    <a:pt x="6076" y="32650"/>
                  </a:lnTo>
                  <a:lnTo>
                    <a:pt x="6550" y="32948"/>
                  </a:lnTo>
                  <a:lnTo>
                    <a:pt x="7041" y="33226"/>
                  </a:lnTo>
                  <a:lnTo>
                    <a:pt x="7550" y="33485"/>
                  </a:lnTo>
                  <a:lnTo>
                    <a:pt x="8076" y="33724"/>
                  </a:lnTo>
                  <a:lnTo>
                    <a:pt x="8630" y="33942"/>
                  </a:lnTo>
                  <a:lnTo>
                    <a:pt x="9202" y="34137"/>
                  </a:lnTo>
                  <a:lnTo>
                    <a:pt x="9792" y="34308"/>
                  </a:lnTo>
                  <a:lnTo>
                    <a:pt x="10398" y="34457"/>
                  </a:lnTo>
                  <a:lnTo>
                    <a:pt x="11023" y="34583"/>
                  </a:lnTo>
                  <a:lnTo>
                    <a:pt x="11664" y="34687"/>
                  </a:lnTo>
                  <a:lnTo>
                    <a:pt x="12324" y="34767"/>
                  </a:lnTo>
                  <a:lnTo>
                    <a:pt x="13000" y="34824"/>
                  </a:lnTo>
                  <a:lnTo>
                    <a:pt x="13694" y="34858"/>
                  </a:lnTo>
                  <a:lnTo>
                    <a:pt x="14406" y="34870"/>
                  </a:lnTo>
                  <a:lnTo>
                    <a:pt x="15141" y="34857"/>
                  </a:lnTo>
                  <a:lnTo>
                    <a:pt x="15862" y="34820"/>
                  </a:lnTo>
                  <a:lnTo>
                    <a:pt x="16569" y="34757"/>
                  </a:lnTo>
                  <a:lnTo>
                    <a:pt x="17261" y="34669"/>
                  </a:lnTo>
                  <a:lnTo>
                    <a:pt x="17939" y="34556"/>
                  </a:lnTo>
                  <a:lnTo>
                    <a:pt x="18604" y="34418"/>
                  </a:lnTo>
                  <a:lnTo>
                    <a:pt x="19254" y="34255"/>
                  </a:lnTo>
                  <a:lnTo>
                    <a:pt x="19889" y="34067"/>
                  </a:lnTo>
                  <a:lnTo>
                    <a:pt x="20511" y="33853"/>
                  </a:lnTo>
                  <a:lnTo>
                    <a:pt x="21118" y="33615"/>
                  </a:lnTo>
                  <a:lnTo>
                    <a:pt x="21710" y="33346"/>
                  </a:lnTo>
                  <a:lnTo>
                    <a:pt x="22284" y="33063"/>
                  </a:lnTo>
                  <a:lnTo>
                    <a:pt x="22840" y="32765"/>
                  </a:lnTo>
                  <a:lnTo>
                    <a:pt x="23380" y="32454"/>
                  </a:lnTo>
                  <a:lnTo>
                    <a:pt x="23901" y="32128"/>
                  </a:lnTo>
                  <a:lnTo>
                    <a:pt x="24406" y="31788"/>
                  </a:lnTo>
                  <a:lnTo>
                    <a:pt x="24892" y="31434"/>
                  </a:lnTo>
                  <a:lnTo>
                    <a:pt x="25362" y="31065"/>
                  </a:lnTo>
                  <a:lnTo>
                    <a:pt x="25813" y="30683"/>
                  </a:lnTo>
                  <a:lnTo>
                    <a:pt x="26248" y="30286"/>
                  </a:lnTo>
                  <a:lnTo>
                    <a:pt x="26664" y="29866"/>
                  </a:lnTo>
                  <a:lnTo>
                    <a:pt x="27060" y="29435"/>
                  </a:lnTo>
                  <a:lnTo>
                    <a:pt x="27436" y="28993"/>
                  </a:lnTo>
                  <a:lnTo>
                    <a:pt x="27793" y="28540"/>
                  </a:lnTo>
                  <a:lnTo>
                    <a:pt x="28130" y="28076"/>
                  </a:lnTo>
                  <a:lnTo>
                    <a:pt x="28448" y="27601"/>
                  </a:lnTo>
                  <a:lnTo>
                    <a:pt x="28746" y="27115"/>
                  </a:lnTo>
                  <a:lnTo>
                    <a:pt x="29024" y="26619"/>
                  </a:lnTo>
                  <a:lnTo>
                    <a:pt x="29283" y="26111"/>
                  </a:lnTo>
                  <a:lnTo>
                    <a:pt x="29522" y="25593"/>
                  </a:lnTo>
                  <a:lnTo>
                    <a:pt x="29750" y="25069"/>
                  </a:lnTo>
                  <a:lnTo>
                    <a:pt x="29954" y="24545"/>
                  </a:lnTo>
                  <a:lnTo>
                    <a:pt x="30134" y="24021"/>
                  </a:lnTo>
                  <a:lnTo>
                    <a:pt x="30290" y="23497"/>
                  </a:lnTo>
                  <a:lnTo>
                    <a:pt x="30422" y="22974"/>
                  </a:lnTo>
                  <a:lnTo>
                    <a:pt x="30530" y="22450"/>
                  </a:lnTo>
                  <a:lnTo>
                    <a:pt x="30615" y="21926"/>
                  </a:lnTo>
                  <a:lnTo>
                    <a:pt x="30675" y="21402"/>
                  </a:lnTo>
                  <a:lnTo>
                    <a:pt x="30711" y="20878"/>
                  </a:lnTo>
                  <a:lnTo>
                    <a:pt x="30723" y="20354"/>
                  </a:lnTo>
                  <a:lnTo>
                    <a:pt x="30712" y="19624"/>
                  </a:lnTo>
                  <a:lnTo>
                    <a:pt x="30681" y="18894"/>
                  </a:lnTo>
                  <a:lnTo>
                    <a:pt x="30629" y="18165"/>
                  </a:lnTo>
                  <a:lnTo>
                    <a:pt x="30557" y="17438"/>
                  </a:lnTo>
                  <a:lnTo>
                    <a:pt x="30463" y="16712"/>
                  </a:lnTo>
                  <a:lnTo>
                    <a:pt x="30349" y="15986"/>
                  </a:lnTo>
                  <a:lnTo>
                    <a:pt x="30215" y="15262"/>
                  </a:lnTo>
                  <a:lnTo>
                    <a:pt x="30059" y="14539"/>
                  </a:lnTo>
                  <a:lnTo>
                    <a:pt x="29883" y="13817"/>
                  </a:lnTo>
                  <a:lnTo>
                    <a:pt x="29686" y="13096"/>
                  </a:lnTo>
                  <a:lnTo>
                    <a:pt x="29479" y="12373"/>
                  </a:lnTo>
                  <a:lnTo>
                    <a:pt x="29251" y="11664"/>
                  </a:lnTo>
                  <a:lnTo>
                    <a:pt x="29003" y="10971"/>
                  </a:lnTo>
                  <a:lnTo>
                    <a:pt x="28734" y="10294"/>
                  </a:lnTo>
                  <a:lnTo>
                    <a:pt x="28444" y="9631"/>
                  </a:lnTo>
                  <a:lnTo>
                    <a:pt x="28134" y="8984"/>
                  </a:lnTo>
                  <a:lnTo>
                    <a:pt x="27803" y="8352"/>
                  </a:lnTo>
                  <a:lnTo>
                    <a:pt x="27451" y="7735"/>
                  </a:lnTo>
                  <a:lnTo>
                    <a:pt x="27078" y="7134"/>
                  </a:lnTo>
                  <a:lnTo>
                    <a:pt x="26684" y="6548"/>
                  </a:lnTo>
                  <a:lnTo>
                    <a:pt x="26281" y="5970"/>
                  </a:lnTo>
                  <a:lnTo>
                    <a:pt x="25857" y="5415"/>
                  </a:lnTo>
                  <a:lnTo>
                    <a:pt x="25412" y="4883"/>
                  </a:lnTo>
                  <a:lnTo>
                    <a:pt x="24947" y="4374"/>
                  </a:lnTo>
                  <a:lnTo>
                    <a:pt x="24461" y="3888"/>
                  </a:lnTo>
                  <a:lnTo>
                    <a:pt x="23954" y="3424"/>
                  </a:lnTo>
                  <a:lnTo>
                    <a:pt x="23426" y="2984"/>
                  </a:lnTo>
                  <a:lnTo>
                    <a:pt x="22878" y="2566"/>
                  </a:lnTo>
                  <a:lnTo>
                    <a:pt x="22308" y="2172"/>
                  </a:lnTo>
                  <a:lnTo>
                    <a:pt x="21718" y="1800"/>
                  </a:lnTo>
                  <a:lnTo>
                    <a:pt x="21108" y="1458"/>
                  </a:lnTo>
                  <a:lnTo>
                    <a:pt x="20479" y="1152"/>
                  </a:lnTo>
                  <a:lnTo>
                    <a:pt x="19829" y="882"/>
                  </a:lnTo>
                  <a:lnTo>
                    <a:pt x="19160" y="648"/>
                  </a:lnTo>
                  <a:lnTo>
                    <a:pt x="18472" y="450"/>
                  </a:lnTo>
                  <a:lnTo>
                    <a:pt x="17763" y="288"/>
                  </a:lnTo>
                  <a:lnTo>
                    <a:pt x="17035" y="162"/>
                  </a:lnTo>
                  <a:lnTo>
                    <a:pt x="16288" y="72"/>
                  </a:lnTo>
                  <a:lnTo>
                    <a:pt x="15520" y="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659496" y="5526774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656003" y="5570431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685689" y="5520662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679141" y="5552968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09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768636" y="5521099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916194" y="5532013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994885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052074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062170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112647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150192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249728" y="5532013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297476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297476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363179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420368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430464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523288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537695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485744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493602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493602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598049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655239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665335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721051" y="5746230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717558" y="5789887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747245" y="5740118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740696" y="5772424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830191" y="5740555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977750" y="5751469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056440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113630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123725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175185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185280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235758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273302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372839" y="5751469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819658" y="5526774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89" y="32742"/>
                  </a:lnTo>
                  <a:lnTo>
                    <a:pt x="97789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971146" y="5522845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2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930982" y="5524155"/>
              <a:ext cx="49331" cy="97790"/>
            </a:xfrm>
            <a:custGeom>
              <a:avLst/>
              <a:pathLst>
                <a:path w="49331" h="97790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90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6946698" y="5559080"/>
              <a:ext cx="20954" cy="17462"/>
            </a:xfrm>
            <a:custGeom>
              <a:avLst/>
              <a:pathLst>
                <a:path w="20954" h="17462">
                  <a:moveTo>
                    <a:pt x="0" y="17462"/>
                  </a:moveTo>
                  <a:lnTo>
                    <a:pt x="20954" y="17462"/>
                  </a:lnTo>
                  <a:lnTo>
                    <a:pt x="20954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051473" y="5521536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042742" y="5553841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078976" y="5524155"/>
              <a:ext cx="61118" cy="36671"/>
            </a:xfrm>
            <a:custGeom>
              <a:avLst/>
              <a:pathLst>
                <a:path w="61118" h="36671">
                  <a:moveTo>
                    <a:pt x="0" y="0"/>
                  </a:moveTo>
                  <a:lnTo>
                    <a:pt x="61118" y="0"/>
                  </a:lnTo>
                  <a:lnTo>
                    <a:pt x="61118" y="36671"/>
                  </a:lnTo>
                  <a:lnTo>
                    <a:pt x="0" y="36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086835" y="5531140"/>
              <a:ext cx="18772" cy="7858"/>
            </a:xfrm>
            <a:custGeom>
              <a:avLst/>
              <a:pathLst>
                <a:path w="18772" h="7858">
                  <a:moveTo>
                    <a:pt x="0" y="7858"/>
                  </a:moveTo>
                  <a:lnTo>
                    <a:pt x="18772" y="7858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113465" y="5531140"/>
              <a:ext cx="18335" cy="7858"/>
            </a:xfrm>
            <a:custGeom>
              <a:avLst/>
              <a:pathLst>
                <a:path w="18335" h="7858">
                  <a:moveTo>
                    <a:pt x="0" y="0"/>
                  </a:moveTo>
                  <a:lnTo>
                    <a:pt x="0" y="7858"/>
                  </a:lnTo>
                  <a:lnTo>
                    <a:pt x="18335" y="7858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086835" y="5545547"/>
              <a:ext cx="18772" cy="7858"/>
            </a:xfrm>
            <a:custGeom>
              <a:avLst/>
              <a:pathLst>
                <a:path w="18772" h="7858">
                  <a:moveTo>
                    <a:pt x="0" y="7858"/>
                  </a:moveTo>
                  <a:lnTo>
                    <a:pt x="18772" y="7858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113465" y="5545547"/>
              <a:ext cx="18335" cy="7858"/>
            </a:xfrm>
            <a:custGeom>
              <a:avLst/>
              <a:pathLst>
                <a:path w="18335" h="7858">
                  <a:moveTo>
                    <a:pt x="0" y="0"/>
                  </a:moveTo>
                  <a:lnTo>
                    <a:pt x="0" y="7858"/>
                  </a:lnTo>
                  <a:lnTo>
                    <a:pt x="18335" y="7858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081596" y="5566938"/>
              <a:ext cx="56316" cy="55443"/>
            </a:xfrm>
            <a:custGeom>
              <a:avLst/>
              <a:pathLst>
                <a:path w="56316" h="55443">
                  <a:moveTo>
                    <a:pt x="56316" y="0"/>
                  </a:moveTo>
                  <a:lnTo>
                    <a:pt x="56316" y="44965"/>
                  </a:lnTo>
                  <a:lnTo>
                    <a:pt x="56286" y="45985"/>
                  </a:lnTo>
                  <a:lnTo>
                    <a:pt x="56194" y="46947"/>
                  </a:lnTo>
                  <a:lnTo>
                    <a:pt x="56041" y="47853"/>
                  </a:lnTo>
                  <a:lnTo>
                    <a:pt x="55827" y="48702"/>
                  </a:lnTo>
                  <a:lnTo>
                    <a:pt x="55552" y="49495"/>
                  </a:lnTo>
                  <a:lnTo>
                    <a:pt x="55216" y="50230"/>
                  </a:lnTo>
                  <a:lnTo>
                    <a:pt x="54819" y="50909"/>
                  </a:lnTo>
                  <a:lnTo>
                    <a:pt x="54360" y="51531"/>
                  </a:lnTo>
                  <a:lnTo>
                    <a:pt x="53841" y="52097"/>
                  </a:lnTo>
                  <a:lnTo>
                    <a:pt x="53260" y="52605"/>
                  </a:lnTo>
                  <a:lnTo>
                    <a:pt x="52618" y="53061"/>
                  </a:lnTo>
                  <a:lnTo>
                    <a:pt x="51916" y="53470"/>
                  </a:lnTo>
                  <a:lnTo>
                    <a:pt x="51152" y="53830"/>
                  </a:lnTo>
                  <a:lnTo>
                    <a:pt x="50326" y="54142"/>
                  </a:lnTo>
                  <a:lnTo>
                    <a:pt x="49440" y="54406"/>
                  </a:lnTo>
                  <a:lnTo>
                    <a:pt x="48493" y="54622"/>
                  </a:lnTo>
                  <a:lnTo>
                    <a:pt x="47484" y="54790"/>
                  </a:lnTo>
                  <a:lnTo>
                    <a:pt x="46415" y="54910"/>
                  </a:lnTo>
                  <a:lnTo>
                    <a:pt x="45284" y="54982"/>
                  </a:lnTo>
                  <a:lnTo>
                    <a:pt x="44092" y="55006"/>
                  </a:lnTo>
                  <a:lnTo>
                    <a:pt x="43206" y="54998"/>
                  </a:lnTo>
                  <a:lnTo>
                    <a:pt x="42294" y="54971"/>
                  </a:lnTo>
                  <a:lnTo>
                    <a:pt x="41355" y="54928"/>
                  </a:lnTo>
                  <a:lnTo>
                    <a:pt x="40390" y="54867"/>
                  </a:lnTo>
                  <a:lnTo>
                    <a:pt x="39399" y="54788"/>
                  </a:lnTo>
                  <a:lnTo>
                    <a:pt x="38382" y="54692"/>
                  </a:lnTo>
                  <a:lnTo>
                    <a:pt x="37339" y="54579"/>
                  </a:lnTo>
                  <a:lnTo>
                    <a:pt x="36269" y="54448"/>
                  </a:lnTo>
                  <a:lnTo>
                    <a:pt x="35173" y="54299"/>
                  </a:lnTo>
                  <a:lnTo>
                    <a:pt x="34051" y="54133"/>
                  </a:lnTo>
                  <a:lnTo>
                    <a:pt x="32305" y="46275"/>
                  </a:lnTo>
                  <a:lnTo>
                    <a:pt x="33755" y="46441"/>
                  </a:lnTo>
                  <a:lnTo>
                    <a:pt x="35134" y="46589"/>
                  </a:lnTo>
                  <a:lnTo>
                    <a:pt x="36444" y="46720"/>
                  </a:lnTo>
                  <a:lnTo>
                    <a:pt x="37684" y="46834"/>
                  </a:lnTo>
                  <a:lnTo>
                    <a:pt x="38854" y="46930"/>
                  </a:lnTo>
                  <a:lnTo>
                    <a:pt x="39954" y="47009"/>
                  </a:lnTo>
                  <a:lnTo>
                    <a:pt x="40984" y="47070"/>
                  </a:lnTo>
                  <a:lnTo>
                    <a:pt x="41944" y="47113"/>
                  </a:lnTo>
                  <a:lnTo>
                    <a:pt x="42835" y="47140"/>
                  </a:lnTo>
                  <a:lnTo>
                    <a:pt x="43656" y="47148"/>
                  </a:lnTo>
                  <a:lnTo>
                    <a:pt x="44402" y="47109"/>
                  </a:lnTo>
                  <a:lnTo>
                    <a:pt x="45070" y="46991"/>
                  </a:lnTo>
                  <a:lnTo>
                    <a:pt x="45660" y="46795"/>
                  </a:lnTo>
                  <a:lnTo>
                    <a:pt x="46170" y="46520"/>
                  </a:lnTo>
                  <a:lnTo>
                    <a:pt x="46603" y="46166"/>
                  </a:lnTo>
                  <a:lnTo>
                    <a:pt x="46956" y="45734"/>
                  </a:lnTo>
                  <a:lnTo>
                    <a:pt x="47231" y="45223"/>
                  </a:lnTo>
                  <a:lnTo>
                    <a:pt x="47428" y="44634"/>
                  </a:lnTo>
                  <a:lnTo>
                    <a:pt x="47546" y="43966"/>
                  </a:lnTo>
                  <a:lnTo>
                    <a:pt x="47585" y="43219"/>
                  </a:lnTo>
                  <a:lnTo>
                    <a:pt x="47585" y="37544"/>
                  </a:lnTo>
                  <a:lnTo>
                    <a:pt x="8731" y="37544"/>
                  </a:lnTo>
                  <a:lnTo>
                    <a:pt x="8731" y="55443"/>
                  </a:lnTo>
                  <a:lnTo>
                    <a:pt x="0" y="55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090327" y="5574360"/>
              <a:ext cx="38854" cy="7858"/>
            </a:xfrm>
            <a:custGeom>
              <a:avLst/>
              <a:pathLst>
                <a:path w="38854" h="7858">
                  <a:moveTo>
                    <a:pt x="0" y="7858"/>
                  </a:moveTo>
                  <a:lnTo>
                    <a:pt x="38854" y="7858"/>
                  </a:lnTo>
                  <a:lnTo>
                    <a:pt x="38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090327" y="5589639"/>
              <a:ext cx="38854" cy="7421"/>
            </a:xfrm>
            <a:custGeom>
              <a:avLst/>
              <a:pathLst>
                <a:path w="38854" h="7421">
                  <a:moveTo>
                    <a:pt x="0" y="7421"/>
                  </a:moveTo>
                  <a:lnTo>
                    <a:pt x="38854" y="7421"/>
                  </a:lnTo>
                  <a:lnTo>
                    <a:pt x="38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152756" y="5528957"/>
              <a:ext cx="103028" cy="93424"/>
            </a:xfrm>
            <a:custGeom>
              <a:avLst/>
              <a:pathLst>
                <a:path w="103028" h="93424">
                  <a:moveTo>
                    <a:pt x="2619" y="0"/>
                  </a:moveTo>
                  <a:lnTo>
                    <a:pt x="101282" y="0"/>
                  </a:lnTo>
                  <a:lnTo>
                    <a:pt x="101282" y="8294"/>
                  </a:lnTo>
                  <a:lnTo>
                    <a:pt x="68103" y="8294"/>
                  </a:lnTo>
                  <a:lnTo>
                    <a:pt x="68103" y="38854"/>
                  </a:lnTo>
                  <a:lnTo>
                    <a:pt x="71220" y="37697"/>
                  </a:lnTo>
                  <a:lnTo>
                    <a:pt x="74285" y="36496"/>
                  </a:lnTo>
                  <a:lnTo>
                    <a:pt x="77297" y="35252"/>
                  </a:lnTo>
                  <a:lnTo>
                    <a:pt x="80257" y="33964"/>
                  </a:lnTo>
                  <a:lnTo>
                    <a:pt x="83165" y="32633"/>
                  </a:lnTo>
                  <a:lnTo>
                    <a:pt x="86020" y="31257"/>
                  </a:lnTo>
                  <a:lnTo>
                    <a:pt x="88823" y="29839"/>
                  </a:lnTo>
                  <a:lnTo>
                    <a:pt x="91573" y="28376"/>
                  </a:lnTo>
                  <a:lnTo>
                    <a:pt x="94271" y="26870"/>
                  </a:lnTo>
                  <a:lnTo>
                    <a:pt x="96916" y="25320"/>
                  </a:lnTo>
                  <a:lnTo>
                    <a:pt x="102592" y="33178"/>
                  </a:lnTo>
                  <a:lnTo>
                    <a:pt x="99418" y="34815"/>
                  </a:lnTo>
                  <a:lnTo>
                    <a:pt x="96183" y="36409"/>
                  </a:lnTo>
                  <a:lnTo>
                    <a:pt x="92887" y="37959"/>
                  </a:lnTo>
                  <a:lnTo>
                    <a:pt x="89530" y="39465"/>
                  </a:lnTo>
                  <a:lnTo>
                    <a:pt x="86111" y="40927"/>
                  </a:lnTo>
                  <a:lnTo>
                    <a:pt x="82632" y="42346"/>
                  </a:lnTo>
                  <a:lnTo>
                    <a:pt x="79092" y="43721"/>
                  </a:lnTo>
                  <a:lnTo>
                    <a:pt x="75490" y="45053"/>
                  </a:lnTo>
                  <a:lnTo>
                    <a:pt x="71827" y="46341"/>
                  </a:lnTo>
                  <a:lnTo>
                    <a:pt x="68103" y="47585"/>
                  </a:lnTo>
                  <a:lnTo>
                    <a:pt x="68103" y="79454"/>
                  </a:lnTo>
                  <a:lnTo>
                    <a:pt x="68121" y="79711"/>
                  </a:lnTo>
                  <a:lnTo>
                    <a:pt x="68173" y="79960"/>
                  </a:lnTo>
                  <a:lnTo>
                    <a:pt x="68260" y="80200"/>
                  </a:lnTo>
                  <a:lnTo>
                    <a:pt x="68383" y="80432"/>
                  </a:lnTo>
                  <a:lnTo>
                    <a:pt x="68540" y="80654"/>
                  </a:lnTo>
                  <a:lnTo>
                    <a:pt x="68732" y="80868"/>
                  </a:lnTo>
                  <a:lnTo>
                    <a:pt x="68959" y="81074"/>
                  </a:lnTo>
                  <a:lnTo>
                    <a:pt x="69221" y="81270"/>
                  </a:lnTo>
                  <a:lnTo>
                    <a:pt x="69518" y="81458"/>
                  </a:lnTo>
                  <a:lnTo>
                    <a:pt x="69850" y="81637"/>
                  </a:lnTo>
                  <a:lnTo>
                    <a:pt x="70256" y="81803"/>
                  </a:lnTo>
                  <a:lnTo>
                    <a:pt x="70775" y="81951"/>
                  </a:lnTo>
                  <a:lnTo>
                    <a:pt x="71408" y="82082"/>
                  </a:lnTo>
                  <a:lnTo>
                    <a:pt x="72155" y="82195"/>
                  </a:lnTo>
                  <a:lnTo>
                    <a:pt x="73015" y="82292"/>
                  </a:lnTo>
                  <a:lnTo>
                    <a:pt x="73988" y="82370"/>
                  </a:lnTo>
                  <a:lnTo>
                    <a:pt x="75075" y="82431"/>
                  </a:lnTo>
                  <a:lnTo>
                    <a:pt x="76276" y="82475"/>
                  </a:lnTo>
                  <a:lnTo>
                    <a:pt x="77590" y="82501"/>
                  </a:lnTo>
                  <a:lnTo>
                    <a:pt x="79017" y="82510"/>
                  </a:lnTo>
                  <a:lnTo>
                    <a:pt x="80779" y="82499"/>
                  </a:lnTo>
                  <a:lnTo>
                    <a:pt x="82396" y="82466"/>
                  </a:lnTo>
                  <a:lnTo>
                    <a:pt x="83870" y="82412"/>
                  </a:lnTo>
                  <a:lnTo>
                    <a:pt x="85199" y="82335"/>
                  </a:lnTo>
                  <a:lnTo>
                    <a:pt x="86384" y="82237"/>
                  </a:lnTo>
                  <a:lnTo>
                    <a:pt x="87426" y="82117"/>
                  </a:lnTo>
                  <a:lnTo>
                    <a:pt x="88323" y="81975"/>
                  </a:lnTo>
                  <a:lnTo>
                    <a:pt x="89076" y="81811"/>
                  </a:lnTo>
                  <a:lnTo>
                    <a:pt x="89685" y="81626"/>
                  </a:lnTo>
                  <a:lnTo>
                    <a:pt x="90150" y="81418"/>
                  </a:lnTo>
                  <a:lnTo>
                    <a:pt x="90532" y="81183"/>
                  </a:lnTo>
                  <a:lnTo>
                    <a:pt x="90892" y="80912"/>
                  </a:lnTo>
                  <a:lnTo>
                    <a:pt x="91230" y="80606"/>
                  </a:lnTo>
                  <a:lnTo>
                    <a:pt x="91547" y="80266"/>
                  </a:lnTo>
                  <a:lnTo>
                    <a:pt x="91841" y="79890"/>
                  </a:lnTo>
                  <a:lnTo>
                    <a:pt x="92114" y="79480"/>
                  </a:lnTo>
                  <a:lnTo>
                    <a:pt x="92365" y="79035"/>
                  </a:lnTo>
                  <a:lnTo>
                    <a:pt x="92594" y="78555"/>
                  </a:lnTo>
                  <a:lnTo>
                    <a:pt x="92802" y="78039"/>
                  </a:lnTo>
                  <a:lnTo>
                    <a:pt x="92987" y="77489"/>
                  </a:lnTo>
                  <a:lnTo>
                    <a:pt x="93158" y="76828"/>
                  </a:lnTo>
                  <a:lnTo>
                    <a:pt x="93319" y="75979"/>
                  </a:lnTo>
                  <a:lnTo>
                    <a:pt x="93472" y="74942"/>
                  </a:lnTo>
                  <a:lnTo>
                    <a:pt x="93616" y="73717"/>
                  </a:lnTo>
                  <a:lnTo>
                    <a:pt x="93751" y="72305"/>
                  </a:lnTo>
                  <a:lnTo>
                    <a:pt x="93878" y="70705"/>
                  </a:lnTo>
                  <a:lnTo>
                    <a:pt x="93996" y="68917"/>
                  </a:lnTo>
                  <a:lnTo>
                    <a:pt x="94105" y="66942"/>
                  </a:lnTo>
                  <a:lnTo>
                    <a:pt x="94205" y="64779"/>
                  </a:lnTo>
                  <a:lnTo>
                    <a:pt x="94297" y="62428"/>
                  </a:lnTo>
                  <a:lnTo>
                    <a:pt x="103028" y="65047"/>
                  </a:lnTo>
                  <a:lnTo>
                    <a:pt x="102928" y="67662"/>
                  </a:lnTo>
                  <a:lnTo>
                    <a:pt x="102801" y="70094"/>
                  </a:lnTo>
                  <a:lnTo>
                    <a:pt x="102648" y="72342"/>
                  </a:lnTo>
                  <a:lnTo>
                    <a:pt x="102469" y="74407"/>
                  </a:lnTo>
                  <a:lnTo>
                    <a:pt x="102264" y="76289"/>
                  </a:lnTo>
                  <a:lnTo>
                    <a:pt x="102033" y="77987"/>
                  </a:lnTo>
                  <a:lnTo>
                    <a:pt x="101775" y="79502"/>
                  </a:lnTo>
                  <a:lnTo>
                    <a:pt x="101492" y="80833"/>
                  </a:lnTo>
                  <a:lnTo>
                    <a:pt x="101182" y="81982"/>
                  </a:lnTo>
                  <a:lnTo>
                    <a:pt x="100845" y="82946"/>
                  </a:lnTo>
                  <a:lnTo>
                    <a:pt x="100477" y="83793"/>
                  </a:lnTo>
                  <a:lnTo>
                    <a:pt x="100068" y="84588"/>
                  </a:lnTo>
                  <a:lnTo>
                    <a:pt x="99621" y="85330"/>
                  </a:lnTo>
                  <a:lnTo>
                    <a:pt x="99134" y="86020"/>
                  </a:lnTo>
                  <a:lnTo>
                    <a:pt x="98608" y="86657"/>
                  </a:lnTo>
                  <a:lnTo>
                    <a:pt x="98043" y="87242"/>
                  </a:lnTo>
                  <a:lnTo>
                    <a:pt x="97438" y="87775"/>
                  </a:lnTo>
                  <a:lnTo>
                    <a:pt x="96794" y="88255"/>
                  </a:lnTo>
                  <a:lnTo>
                    <a:pt x="96111" y="88683"/>
                  </a:lnTo>
                  <a:lnTo>
                    <a:pt x="95388" y="89058"/>
                  </a:lnTo>
                  <a:lnTo>
                    <a:pt x="94557" y="89390"/>
                  </a:lnTo>
                  <a:lnTo>
                    <a:pt x="93546" y="89687"/>
                  </a:lnTo>
                  <a:lnTo>
                    <a:pt x="92356" y="89949"/>
                  </a:lnTo>
                  <a:lnTo>
                    <a:pt x="90988" y="90176"/>
                  </a:lnTo>
                  <a:lnTo>
                    <a:pt x="89440" y="90368"/>
                  </a:lnTo>
                  <a:lnTo>
                    <a:pt x="87714" y="90525"/>
                  </a:lnTo>
                  <a:lnTo>
                    <a:pt x="85808" y="90647"/>
                  </a:lnTo>
                  <a:lnTo>
                    <a:pt x="83723" y="90735"/>
                  </a:lnTo>
                  <a:lnTo>
                    <a:pt x="81460" y="90787"/>
                  </a:lnTo>
                  <a:lnTo>
                    <a:pt x="79017" y="90804"/>
                  </a:lnTo>
                  <a:lnTo>
                    <a:pt x="76577" y="90783"/>
                  </a:lnTo>
                  <a:lnTo>
                    <a:pt x="74320" y="90717"/>
                  </a:lnTo>
                  <a:lnTo>
                    <a:pt x="72246" y="90608"/>
                  </a:lnTo>
                  <a:lnTo>
                    <a:pt x="70356" y="90455"/>
                  </a:lnTo>
                  <a:lnTo>
                    <a:pt x="68649" y="90259"/>
                  </a:lnTo>
                  <a:lnTo>
                    <a:pt x="67125" y="90019"/>
                  </a:lnTo>
                  <a:lnTo>
                    <a:pt x="65785" y="89735"/>
                  </a:lnTo>
                  <a:lnTo>
                    <a:pt x="64628" y="89408"/>
                  </a:lnTo>
                  <a:lnTo>
                    <a:pt x="63655" y="89036"/>
                  </a:lnTo>
                  <a:lnTo>
                    <a:pt x="62864" y="88622"/>
                  </a:lnTo>
                  <a:lnTo>
                    <a:pt x="62201" y="88163"/>
                  </a:lnTo>
                  <a:lnTo>
                    <a:pt x="61607" y="87661"/>
                  </a:lnTo>
                  <a:lnTo>
                    <a:pt x="61083" y="87116"/>
                  </a:lnTo>
                  <a:lnTo>
                    <a:pt x="60629" y="86526"/>
                  </a:lnTo>
                  <a:lnTo>
                    <a:pt x="60245" y="85893"/>
                  </a:lnTo>
                  <a:lnTo>
                    <a:pt x="59931" y="85217"/>
                  </a:lnTo>
                  <a:lnTo>
                    <a:pt x="59686" y="84496"/>
                  </a:lnTo>
                  <a:lnTo>
                    <a:pt x="59512" y="83732"/>
                  </a:lnTo>
                  <a:lnTo>
                    <a:pt x="59407" y="82925"/>
                  </a:lnTo>
                  <a:lnTo>
                    <a:pt x="59372" y="82073"/>
                  </a:lnTo>
                  <a:lnTo>
                    <a:pt x="59372" y="8294"/>
                  </a:lnTo>
                  <a:lnTo>
                    <a:pt x="30995" y="8294"/>
                  </a:lnTo>
                  <a:lnTo>
                    <a:pt x="30637" y="9857"/>
                  </a:lnTo>
                  <a:lnTo>
                    <a:pt x="30262" y="11403"/>
                  </a:lnTo>
                  <a:lnTo>
                    <a:pt x="29869" y="12930"/>
                  </a:lnTo>
                  <a:lnTo>
                    <a:pt x="29459" y="14441"/>
                  </a:lnTo>
                  <a:lnTo>
                    <a:pt x="29031" y="15934"/>
                  </a:lnTo>
                  <a:lnTo>
                    <a:pt x="28586" y="17410"/>
                  </a:lnTo>
                  <a:lnTo>
                    <a:pt x="28123" y="18868"/>
                  </a:lnTo>
                  <a:lnTo>
                    <a:pt x="27643" y="20308"/>
                  </a:lnTo>
                  <a:lnTo>
                    <a:pt x="27145" y="21732"/>
                  </a:lnTo>
                  <a:lnTo>
                    <a:pt x="26630" y="23137"/>
                  </a:lnTo>
                  <a:lnTo>
                    <a:pt x="53697" y="23137"/>
                  </a:lnTo>
                  <a:lnTo>
                    <a:pt x="52378" y="32956"/>
                  </a:lnTo>
                  <a:lnTo>
                    <a:pt x="50344" y="42154"/>
                  </a:lnTo>
                  <a:lnTo>
                    <a:pt x="47594" y="50732"/>
                  </a:lnTo>
                  <a:lnTo>
                    <a:pt x="44127" y="58691"/>
                  </a:lnTo>
                  <a:lnTo>
                    <a:pt x="39945" y="66030"/>
                  </a:lnTo>
                  <a:lnTo>
                    <a:pt x="35047" y="72748"/>
                  </a:lnTo>
                  <a:lnTo>
                    <a:pt x="29433" y="78847"/>
                  </a:lnTo>
                  <a:lnTo>
                    <a:pt x="23102" y="84326"/>
                  </a:lnTo>
                  <a:lnTo>
                    <a:pt x="16056" y="89185"/>
                  </a:lnTo>
                  <a:lnTo>
                    <a:pt x="8294" y="93424"/>
                  </a:lnTo>
                  <a:lnTo>
                    <a:pt x="3055" y="85566"/>
                  </a:lnTo>
                  <a:lnTo>
                    <a:pt x="9674" y="82431"/>
                  </a:lnTo>
                  <a:lnTo>
                    <a:pt x="15733" y="78790"/>
                  </a:lnTo>
                  <a:lnTo>
                    <a:pt x="21234" y="74643"/>
                  </a:lnTo>
                  <a:lnTo>
                    <a:pt x="26176" y="69989"/>
                  </a:lnTo>
                  <a:lnTo>
                    <a:pt x="30559" y="64829"/>
                  </a:lnTo>
                  <a:lnTo>
                    <a:pt x="34383" y="59162"/>
                  </a:lnTo>
                  <a:lnTo>
                    <a:pt x="37649" y="52989"/>
                  </a:lnTo>
                  <a:lnTo>
                    <a:pt x="40355" y="46310"/>
                  </a:lnTo>
                  <a:lnTo>
                    <a:pt x="42503" y="39124"/>
                  </a:lnTo>
                  <a:lnTo>
                    <a:pt x="44092" y="31432"/>
                  </a:lnTo>
                  <a:lnTo>
                    <a:pt x="23137" y="31432"/>
                  </a:lnTo>
                  <a:lnTo>
                    <a:pt x="22609" y="32733"/>
                  </a:lnTo>
                  <a:lnTo>
                    <a:pt x="22072" y="34016"/>
                  </a:lnTo>
                  <a:lnTo>
                    <a:pt x="21526" y="35282"/>
                  </a:lnTo>
                  <a:lnTo>
                    <a:pt x="20972" y="36531"/>
                  </a:lnTo>
                  <a:lnTo>
                    <a:pt x="20409" y="37762"/>
                  </a:lnTo>
                  <a:lnTo>
                    <a:pt x="19837" y="38976"/>
                  </a:lnTo>
                  <a:lnTo>
                    <a:pt x="19256" y="40172"/>
                  </a:lnTo>
                  <a:lnTo>
                    <a:pt x="18667" y="41351"/>
                  </a:lnTo>
                  <a:lnTo>
                    <a:pt x="18069" y="42512"/>
                  </a:lnTo>
                  <a:lnTo>
                    <a:pt x="17462" y="43656"/>
                  </a:lnTo>
                  <a:lnTo>
                    <a:pt x="19182" y="44546"/>
                  </a:lnTo>
                  <a:lnTo>
                    <a:pt x="20850" y="45472"/>
                  </a:lnTo>
                  <a:lnTo>
                    <a:pt x="22465" y="46432"/>
                  </a:lnTo>
                  <a:lnTo>
                    <a:pt x="24028" y="47428"/>
                  </a:lnTo>
                  <a:lnTo>
                    <a:pt x="25538" y="48458"/>
                  </a:lnTo>
                  <a:lnTo>
                    <a:pt x="26997" y="49523"/>
                  </a:lnTo>
                  <a:lnTo>
                    <a:pt x="28402" y="50623"/>
                  </a:lnTo>
                  <a:lnTo>
                    <a:pt x="29756" y="51758"/>
                  </a:lnTo>
                  <a:lnTo>
                    <a:pt x="31057" y="52928"/>
                  </a:lnTo>
                  <a:lnTo>
                    <a:pt x="32305" y="54133"/>
                  </a:lnTo>
                  <a:lnTo>
                    <a:pt x="27066" y="61991"/>
                  </a:lnTo>
                  <a:lnTo>
                    <a:pt x="25905" y="60782"/>
                  </a:lnTo>
                  <a:lnTo>
                    <a:pt x="24691" y="59599"/>
                  </a:lnTo>
                  <a:lnTo>
                    <a:pt x="23425" y="58442"/>
                  </a:lnTo>
                  <a:lnTo>
                    <a:pt x="22107" y="57311"/>
                  </a:lnTo>
                  <a:lnTo>
                    <a:pt x="20736" y="56207"/>
                  </a:lnTo>
                  <a:lnTo>
                    <a:pt x="19313" y="55129"/>
                  </a:lnTo>
                  <a:lnTo>
                    <a:pt x="17837" y="54076"/>
                  </a:lnTo>
                  <a:lnTo>
                    <a:pt x="16309" y="53051"/>
                  </a:lnTo>
                  <a:lnTo>
                    <a:pt x="14729" y="52051"/>
                  </a:lnTo>
                  <a:lnTo>
                    <a:pt x="13096" y="51077"/>
                  </a:lnTo>
                  <a:lnTo>
                    <a:pt x="12481" y="52121"/>
                  </a:lnTo>
                  <a:lnTo>
                    <a:pt x="11857" y="53155"/>
                  </a:lnTo>
                  <a:lnTo>
                    <a:pt x="11224" y="54181"/>
                  </a:lnTo>
                  <a:lnTo>
                    <a:pt x="10582" y="55198"/>
                  </a:lnTo>
                  <a:lnTo>
                    <a:pt x="9931" y="56207"/>
                  </a:lnTo>
                  <a:lnTo>
                    <a:pt x="9272" y="57207"/>
                  </a:lnTo>
                  <a:lnTo>
                    <a:pt x="8604" y="58198"/>
                  </a:lnTo>
                  <a:lnTo>
                    <a:pt x="7927" y="59180"/>
                  </a:lnTo>
                  <a:lnTo>
                    <a:pt x="7242" y="60153"/>
                  </a:lnTo>
                  <a:lnTo>
                    <a:pt x="6548" y="61118"/>
                  </a:lnTo>
                  <a:lnTo>
                    <a:pt x="0" y="54570"/>
                  </a:lnTo>
                  <a:lnTo>
                    <a:pt x="2972" y="50414"/>
                  </a:lnTo>
                  <a:lnTo>
                    <a:pt x="5780" y="46153"/>
                  </a:lnTo>
                  <a:lnTo>
                    <a:pt x="8421" y="41787"/>
                  </a:lnTo>
                  <a:lnTo>
                    <a:pt x="10896" y="37317"/>
                  </a:lnTo>
                  <a:lnTo>
                    <a:pt x="13206" y="32742"/>
                  </a:lnTo>
                  <a:lnTo>
                    <a:pt x="15349" y="28062"/>
                  </a:lnTo>
                  <a:lnTo>
                    <a:pt x="17327" y="23277"/>
                  </a:lnTo>
                  <a:lnTo>
                    <a:pt x="19138" y="18388"/>
                  </a:lnTo>
                  <a:lnTo>
                    <a:pt x="20784" y="13393"/>
                  </a:lnTo>
                  <a:lnTo>
                    <a:pt x="22264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270191" y="5522409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265825" y="5549476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265389" y="5576979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296821" y="5521536"/>
              <a:ext cx="70723" cy="100409"/>
            </a:xfrm>
            <a:custGeom>
              <a:avLst/>
              <a:pathLst>
                <a:path w="70723" h="100409">
                  <a:moveTo>
                    <a:pt x="60245" y="0"/>
                  </a:moveTo>
                  <a:lnTo>
                    <a:pt x="64174" y="7421"/>
                  </a:lnTo>
                  <a:lnTo>
                    <a:pt x="39727" y="13533"/>
                  </a:lnTo>
                  <a:lnTo>
                    <a:pt x="39727" y="31869"/>
                  </a:lnTo>
                  <a:lnTo>
                    <a:pt x="70723" y="31869"/>
                  </a:lnTo>
                  <a:lnTo>
                    <a:pt x="70723" y="40163"/>
                  </a:lnTo>
                  <a:lnTo>
                    <a:pt x="39727" y="40163"/>
                  </a:lnTo>
                  <a:lnTo>
                    <a:pt x="39727" y="56753"/>
                  </a:lnTo>
                  <a:lnTo>
                    <a:pt x="64174" y="56753"/>
                  </a:lnTo>
                  <a:lnTo>
                    <a:pt x="64174" y="100409"/>
                  </a:lnTo>
                  <a:lnTo>
                    <a:pt x="55443" y="100409"/>
                  </a:lnTo>
                  <a:lnTo>
                    <a:pt x="55443" y="94297"/>
                  </a:lnTo>
                  <a:lnTo>
                    <a:pt x="15279" y="94297"/>
                  </a:lnTo>
                  <a:lnTo>
                    <a:pt x="15279" y="100409"/>
                  </a:lnTo>
                  <a:lnTo>
                    <a:pt x="6548" y="100409"/>
                  </a:lnTo>
                  <a:lnTo>
                    <a:pt x="6548" y="56753"/>
                  </a:lnTo>
                  <a:lnTo>
                    <a:pt x="30995" y="56753"/>
                  </a:lnTo>
                  <a:lnTo>
                    <a:pt x="30995" y="40163"/>
                  </a:lnTo>
                  <a:lnTo>
                    <a:pt x="0" y="40163"/>
                  </a:lnTo>
                  <a:lnTo>
                    <a:pt x="0" y="31869"/>
                  </a:lnTo>
                  <a:lnTo>
                    <a:pt x="30995" y="31869"/>
                  </a:lnTo>
                  <a:lnTo>
                    <a:pt x="30995" y="15279"/>
                  </a:lnTo>
                  <a:lnTo>
                    <a:pt x="9604" y="18772"/>
                  </a:lnTo>
                  <a:lnTo>
                    <a:pt x="6111" y="10040"/>
                  </a:lnTo>
                  <a:lnTo>
                    <a:pt x="11918" y="9311"/>
                  </a:lnTo>
                  <a:lnTo>
                    <a:pt x="17637" y="8521"/>
                  </a:lnTo>
                  <a:lnTo>
                    <a:pt x="23268" y="7670"/>
                  </a:lnTo>
                  <a:lnTo>
                    <a:pt x="28813" y="6757"/>
                  </a:lnTo>
                  <a:lnTo>
                    <a:pt x="34270" y="5784"/>
                  </a:lnTo>
                  <a:lnTo>
                    <a:pt x="39639" y="4749"/>
                  </a:lnTo>
                  <a:lnTo>
                    <a:pt x="44922" y="3654"/>
                  </a:lnTo>
                  <a:lnTo>
                    <a:pt x="50117" y="2497"/>
                  </a:lnTo>
                  <a:lnTo>
                    <a:pt x="55225" y="1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312101" y="5586147"/>
              <a:ext cx="40163" cy="21391"/>
            </a:xfrm>
            <a:custGeom>
              <a:avLst/>
              <a:pathLst>
                <a:path w="40163" h="21391">
                  <a:moveTo>
                    <a:pt x="0" y="21391"/>
                  </a:moveTo>
                  <a:lnTo>
                    <a:pt x="40163" y="21391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390682" y="5595315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504188" y="5527647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512920" y="5535942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548718" y="5587020"/>
              <a:ext cx="39727" cy="34488"/>
            </a:xfrm>
            <a:custGeom>
              <a:avLst/>
              <a:pathLst>
                <a:path w="39727" h="34488">
                  <a:moveTo>
                    <a:pt x="6984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490655" y="5587020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40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600669" y="5571740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7631228" y="5587020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604598" y="5524592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643452" y="5532886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618568" y="5549039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643452" y="5549039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668772" y="5549039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719850" y="5522409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712429" y="5544237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4" y="27066"/>
                  </a:lnTo>
                  <a:lnTo>
                    <a:pt x="20954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739059" y="5544673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70"/>
                  </a:lnTo>
                  <a:lnTo>
                    <a:pt x="6984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838159" y="552590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846890" y="553419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828991" y="557261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837286" y="5580472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880069" y="557261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888363" y="5580472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938131" y="5524155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936385" y="5560390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963889" y="5526338"/>
              <a:ext cx="69850" cy="76835"/>
            </a:xfrm>
            <a:custGeom>
              <a:avLst/>
              <a:pathLst>
                <a:path w="69850" h="76835">
                  <a:moveTo>
                    <a:pt x="5238" y="0"/>
                  </a:moveTo>
                  <a:lnTo>
                    <a:pt x="69850" y="0"/>
                  </a:lnTo>
                  <a:lnTo>
                    <a:pt x="69850" y="8294"/>
                  </a:lnTo>
                  <a:lnTo>
                    <a:pt x="44965" y="8294"/>
                  </a:lnTo>
                  <a:lnTo>
                    <a:pt x="44520" y="9259"/>
                  </a:lnTo>
                  <a:lnTo>
                    <a:pt x="44057" y="10233"/>
                  </a:lnTo>
                  <a:lnTo>
                    <a:pt x="43577" y="11215"/>
                  </a:lnTo>
                  <a:lnTo>
                    <a:pt x="43079" y="12206"/>
                  </a:lnTo>
                  <a:lnTo>
                    <a:pt x="42564" y="13206"/>
                  </a:lnTo>
                  <a:lnTo>
                    <a:pt x="42032" y="14214"/>
                  </a:lnTo>
                  <a:lnTo>
                    <a:pt x="41482" y="15231"/>
                  </a:lnTo>
                  <a:lnTo>
                    <a:pt x="40914" y="16257"/>
                  </a:lnTo>
                  <a:lnTo>
                    <a:pt x="40329" y="17292"/>
                  </a:lnTo>
                  <a:lnTo>
                    <a:pt x="39727" y="18335"/>
                  </a:lnTo>
                  <a:lnTo>
                    <a:pt x="39727" y="76835"/>
                  </a:lnTo>
                  <a:lnTo>
                    <a:pt x="30995" y="76835"/>
                  </a:lnTo>
                  <a:lnTo>
                    <a:pt x="30995" y="31432"/>
                  </a:lnTo>
                  <a:lnTo>
                    <a:pt x="20954" y="43219"/>
                  </a:lnTo>
                  <a:lnTo>
                    <a:pt x="19553" y="44773"/>
                  </a:lnTo>
                  <a:lnTo>
                    <a:pt x="18143" y="46293"/>
                  </a:lnTo>
                  <a:lnTo>
                    <a:pt x="16724" y="47777"/>
                  </a:lnTo>
                  <a:lnTo>
                    <a:pt x="15297" y="49226"/>
                  </a:lnTo>
                  <a:lnTo>
                    <a:pt x="13860" y="50641"/>
                  </a:lnTo>
                  <a:lnTo>
                    <a:pt x="12415" y="52020"/>
                  </a:lnTo>
                  <a:lnTo>
                    <a:pt x="10962" y="53365"/>
                  </a:lnTo>
                  <a:lnTo>
                    <a:pt x="9499" y="54675"/>
                  </a:lnTo>
                  <a:lnTo>
                    <a:pt x="8028" y="55949"/>
                  </a:lnTo>
                  <a:lnTo>
                    <a:pt x="6548" y="57189"/>
                  </a:lnTo>
                  <a:lnTo>
                    <a:pt x="0" y="50204"/>
                  </a:lnTo>
                  <a:lnTo>
                    <a:pt x="4046" y="47035"/>
                  </a:lnTo>
                  <a:lnTo>
                    <a:pt x="7980" y="43638"/>
                  </a:lnTo>
                  <a:lnTo>
                    <a:pt x="11800" y="40015"/>
                  </a:lnTo>
                  <a:lnTo>
                    <a:pt x="15506" y="36164"/>
                  </a:lnTo>
                  <a:lnTo>
                    <a:pt x="19099" y="32087"/>
                  </a:lnTo>
                  <a:lnTo>
                    <a:pt x="22579" y="27782"/>
                  </a:lnTo>
                  <a:lnTo>
                    <a:pt x="25944" y="23251"/>
                  </a:lnTo>
                  <a:lnTo>
                    <a:pt x="29197" y="18492"/>
                  </a:lnTo>
                  <a:lnTo>
                    <a:pt x="32336" y="13507"/>
                  </a:lnTo>
                  <a:lnTo>
                    <a:pt x="35361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008418" y="5553841"/>
              <a:ext cx="27503" cy="29249"/>
            </a:xfrm>
            <a:custGeom>
              <a:avLst/>
              <a:pathLst>
                <a:path w="27503" h="29249">
                  <a:moveTo>
                    <a:pt x="6985" y="0"/>
                  </a:moveTo>
                  <a:lnTo>
                    <a:pt x="9311" y="2191"/>
                  </a:lnTo>
                  <a:lnTo>
                    <a:pt x="11577" y="4400"/>
                  </a:lnTo>
                  <a:lnTo>
                    <a:pt x="13782" y="6627"/>
                  </a:lnTo>
                  <a:lnTo>
                    <a:pt x="15925" y="8870"/>
                  </a:lnTo>
                  <a:lnTo>
                    <a:pt x="18008" y="11132"/>
                  </a:lnTo>
                  <a:lnTo>
                    <a:pt x="20029" y="13411"/>
                  </a:lnTo>
                  <a:lnTo>
                    <a:pt x="21989" y="15707"/>
                  </a:lnTo>
                  <a:lnTo>
                    <a:pt x="23888" y="18021"/>
                  </a:lnTo>
                  <a:lnTo>
                    <a:pt x="25726" y="20352"/>
                  </a:lnTo>
                  <a:lnTo>
                    <a:pt x="27503" y="22701"/>
                  </a:lnTo>
                  <a:lnTo>
                    <a:pt x="20955" y="29249"/>
                  </a:lnTo>
                  <a:lnTo>
                    <a:pt x="19173" y="26652"/>
                  </a:lnTo>
                  <a:lnTo>
                    <a:pt x="17322" y="24098"/>
                  </a:lnTo>
                  <a:lnTo>
                    <a:pt x="15401" y="21588"/>
                  </a:lnTo>
                  <a:lnTo>
                    <a:pt x="13411" y="19121"/>
                  </a:lnTo>
                  <a:lnTo>
                    <a:pt x="11350" y="16698"/>
                  </a:lnTo>
                  <a:lnTo>
                    <a:pt x="9220" y="14319"/>
                  </a:lnTo>
                  <a:lnTo>
                    <a:pt x="7019" y="11983"/>
                  </a:lnTo>
                  <a:lnTo>
                    <a:pt x="4749" y="9691"/>
                  </a:lnTo>
                  <a:lnTo>
                    <a:pt x="2409" y="7443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049455" y="5521099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8080451" y="5563009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080451" y="5581345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206181" y="5521536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221897" y="5548166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160342" y="5522409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69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188282" y="5547293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158596" y="5547729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159032" y="5566938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5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6818349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6877721" y="5773734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6932728" y="5740555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6938403" y="5778099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6947135" y="5785958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6947135" y="5802547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988171" y="5743611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988171" y="5793379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041432" y="574099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078103" y="5740992"/>
              <a:ext cx="65484" cy="100845"/>
            </a:xfrm>
            <a:custGeom>
              <a:avLst/>
              <a:pathLst>
                <a:path w="65484" h="100845">
                  <a:moveTo>
                    <a:pt x="8731" y="44529"/>
                  </a:moveTo>
                  <a:lnTo>
                    <a:pt x="8731" y="89931"/>
                  </a:lnTo>
                  <a:lnTo>
                    <a:pt x="18772" y="86439"/>
                  </a:lnTo>
                  <a:lnTo>
                    <a:pt x="20955" y="94297"/>
                  </a:lnTo>
                  <a:lnTo>
                    <a:pt x="19217" y="94895"/>
                  </a:lnTo>
                  <a:lnTo>
                    <a:pt x="17497" y="95467"/>
                  </a:lnTo>
                  <a:lnTo>
                    <a:pt x="15794" y="96013"/>
                  </a:lnTo>
                  <a:lnTo>
                    <a:pt x="14109" y="96532"/>
                  </a:lnTo>
                  <a:lnTo>
                    <a:pt x="12442" y="97026"/>
                  </a:lnTo>
                  <a:lnTo>
                    <a:pt x="10791" y="97493"/>
                  </a:lnTo>
                  <a:lnTo>
                    <a:pt x="9159" y="97934"/>
                  </a:lnTo>
                  <a:lnTo>
                    <a:pt x="7543" y="98348"/>
                  </a:lnTo>
                  <a:lnTo>
                    <a:pt x="5945" y="98737"/>
                  </a:lnTo>
                  <a:lnTo>
                    <a:pt x="4365" y="99099"/>
                  </a:lnTo>
                  <a:lnTo>
                    <a:pt x="0" y="94297"/>
                  </a:lnTo>
                  <a:lnTo>
                    <a:pt x="0" y="6548"/>
                  </a:lnTo>
                  <a:lnTo>
                    <a:pt x="6875" y="6247"/>
                  </a:lnTo>
                  <a:lnTo>
                    <a:pt x="13358" y="5867"/>
                  </a:lnTo>
                  <a:lnTo>
                    <a:pt x="19448" y="5409"/>
                  </a:lnTo>
                  <a:lnTo>
                    <a:pt x="25146" y="4872"/>
                  </a:lnTo>
                  <a:lnTo>
                    <a:pt x="30450" y="4256"/>
                  </a:lnTo>
                  <a:lnTo>
                    <a:pt x="35361" y="3562"/>
                  </a:lnTo>
                  <a:lnTo>
                    <a:pt x="39879" y="2789"/>
                  </a:lnTo>
                  <a:lnTo>
                    <a:pt x="44005" y="1938"/>
                  </a:lnTo>
                  <a:lnTo>
                    <a:pt x="47738" y="1008"/>
                  </a:lnTo>
                  <a:lnTo>
                    <a:pt x="51077" y="0"/>
                  </a:lnTo>
                  <a:lnTo>
                    <a:pt x="58062" y="7421"/>
                  </a:lnTo>
                  <a:lnTo>
                    <a:pt x="56368" y="7936"/>
                  </a:lnTo>
                  <a:lnTo>
                    <a:pt x="54605" y="8434"/>
                  </a:lnTo>
                  <a:lnTo>
                    <a:pt x="52771" y="8914"/>
                  </a:lnTo>
                  <a:lnTo>
                    <a:pt x="50868" y="9377"/>
                  </a:lnTo>
                  <a:lnTo>
                    <a:pt x="48895" y="9822"/>
                  </a:lnTo>
                  <a:lnTo>
                    <a:pt x="46851" y="10250"/>
                  </a:lnTo>
                  <a:lnTo>
                    <a:pt x="44738" y="10660"/>
                  </a:lnTo>
                  <a:lnTo>
                    <a:pt x="42556" y="11053"/>
                  </a:lnTo>
                  <a:lnTo>
                    <a:pt x="40303" y="11429"/>
                  </a:lnTo>
                  <a:lnTo>
                    <a:pt x="37980" y="11787"/>
                  </a:lnTo>
                  <a:lnTo>
                    <a:pt x="38072" y="14546"/>
                  </a:lnTo>
                  <a:lnTo>
                    <a:pt x="38173" y="17235"/>
                  </a:lnTo>
                  <a:lnTo>
                    <a:pt x="38282" y="19854"/>
                  </a:lnTo>
                  <a:lnTo>
                    <a:pt x="38400" y="22404"/>
                  </a:lnTo>
                  <a:lnTo>
                    <a:pt x="38526" y="24884"/>
                  </a:lnTo>
                  <a:lnTo>
                    <a:pt x="38661" y="27293"/>
                  </a:lnTo>
                  <a:lnTo>
                    <a:pt x="38806" y="29633"/>
                  </a:lnTo>
                  <a:lnTo>
                    <a:pt x="38958" y="31903"/>
                  </a:lnTo>
                  <a:lnTo>
                    <a:pt x="39120" y="34104"/>
                  </a:lnTo>
                  <a:lnTo>
                    <a:pt x="39290" y="36234"/>
                  </a:lnTo>
                  <a:lnTo>
                    <a:pt x="62428" y="36234"/>
                  </a:lnTo>
                  <a:lnTo>
                    <a:pt x="62428" y="44529"/>
                  </a:lnTo>
                  <a:lnTo>
                    <a:pt x="40163" y="44529"/>
                  </a:lnTo>
                  <a:lnTo>
                    <a:pt x="40552" y="48986"/>
                  </a:lnTo>
                  <a:lnTo>
                    <a:pt x="41019" y="53278"/>
                  </a:lnTo>
                  <a:lnTo>
                    <a:pt x="41565" y="57403"/>
                  </a:lnTo>
                  <a:lnTo>
                    <a:pt x="42189" y="61363"/>
                  </a:lnTo>
                  <a:lnTo>
                    <a:pt x="42892" y="65156"/>
                  </a:lnTo>
                  <a:lnTo>
                    <a:pt x="43673" y="68784"/>
                  </a:lnTo>
                  <a:lnTo>
                    <a:pt x="44533" y="72246"/>
                  </a:lnTo>
                  <a:lnTo>
                    <a:pt x="45472" y="75542"/>
                  </a:lnTo>
                  <a:lnTo>
                    <a:pt x="46489" y="78672"/>
                  </a:lnTo>
                  <a:lnTo>
                    <a:pt x="47585" y="81637"/>
                  </a:lnTo>
                  <a:lnTo>
                    <a:pt x="48362" y="83379"/>
                  </a:lnTo>
                  <a:lnTo>
                    <a:pt x="49122" y="84937"/>
                  </a:lnTo>
                  <a:lnTo>
                    <a:pt x="49864" y="86312"/>
                  </a:lnTo>
                  <a:lnTo>
                    <a:pt x="50588" y="87504"/>
                  </a:lnTo>
                  <a:lnTo>
                    <a:pt x="51296" y="88513"/>
                  </a:lnTo>
                  <a:lnTo>
                    <a:pt x="51985" y="89338"/>
                  </a:lnTo>
                  <a:lnTo>
                    <a:pt x="52658" y="89979"/>
                  </a:lnTo>
                  <a:lnTo>
                    <a:pt x="53313" y="90438"/>
                  </a:lnTo>
                  <a:lnTo>
                    <a:pt x="53950" y="90713"/>
                  </a:lnTo>
                  <a:lnTo>
                    <a:pt x="54570" y="90804"/>
                  </a:lnTo>
                  <a:lnTo>
                    <a:pt x="54827" y="90754"/>
                  </a:lnTo>
                  <a:lnTo>
                    <a:pt x="55076" y="90604"/>
                  </a:lnTo>
                  <a:lnTo>
                    <a:pt x="55316" y="90353"/>
                  </a:lnTo>
                  <a:lnTo>
                    <a:pt x="55548" y="90001"/>
                  </a:lnTo>
                  <a:lnTo>
                    <a:pt x="55770" y="89549"/>
                  </a:lnTo>
                  <a:lnTo>
                    <a:pt x="55984" y="88997"/>
                  </a:lnTo>
                  <a:lnTo>
                    <a:pt x="56189" y="88344"/>
                  </a:lnTo>
                  <a:lnTo>
                    <a:pt x="56386" y="87591"/>
                  </a:lnTo>
                  <a:lnTo>
                    <a:pt x="56574" y="86738"/>
                  </a:lnTo>
                  <a:lnTo>
                    <a:pt x="56753" y="85784"/>
                  </a:lnTo>
                  <a:lnTo>
                    <a:pt x="56923" y="84734"/>
                  </a:lnTo>
                  <a:lnTo>
                    <a:pt x="57084" y="83592"/>
                  </a:lnTo>
                  <a:lnTo>
                    <a:pt x="57237" y="82359"/>
                  </a:lnTo>
                  <a:lnTo>
                    <a:pt x="57381" y="81034"/>
                  </a:lnTo>
                  <a:lnTo>
                    <a:pt x="57517" y="79618"/>
                  </a:lnTo>
                  <a:lnTo>
                    <a:pt x="57643" y="78109"/>
                  </a:lnTo>
                  <a:lnTo>
                    <a:pt x="57761" y="76509"/>
                  </a:lnTo>
                  <a:lnTo>
                    <a:pt x="57870" y="74818"/>
                  </a:lnTo>
                  <a:lnTo>
                    <a:pt x="57971" y="73034"/>
                  </a:lnTo>
                  <a:lnTo>
                    <a:pt x="58062" y="71159"/>
                  </a:lnTo>
                  <a:lnTo>
                    <a:pt x="65484" y="72905"/>
                  </a:lnTo>
                  <a:lnTo>
                    <a:pt x="65209" y="76356"/>
                  </a:lnTo>
                  <a:lnTo>
                    <a:pt x="64908" y="79550"/>
                  </a:lnTo>
                  <a:lnTo>
                    <a:pt x="64580" y="82486"/>
                  </a:lnTo>
                  <a:lnTo>
                    <a:pt x="64227" y="85164"/>
                  </a:lnTo>
                  <a:lnTo>
                    <a:pt x="63847" y="87585"/>
                  </a:lnTo>
                  <a:lnTo>
                    <a:pt x="63441" y="89748"/>
                  </a:lnTo>
                  <a:lnTo>
                    <a:pt x="63009" y="91654"/>
                  </a:lnTo>
                  <a:lnTo>
                    <a:pt x="62550" y="93302"/>
                  </a:lnTo>
                  <a:lnTo>
                    <a:pt x="62066" y="94692"/>
                  </a:lnTo>
                  <a:lnTo>
                    <a:pt x="61555" y="95825"/>
                  </a:lnTo>
                  <a:lnTo>
                    <a:pt x="61013" y="96779"/>
                  </a:lnTo>
                  <a:lnTo>
                    <a:pt x="60437" y="97632"/>
                  </a:lnTo>
                  <a:lnTo>
                    <a:pt x="59826" y="98385"/>
                  </a:lnTo>
                  <a:lnTo>
                    <a:pt x="59180" y="99038"/>
                  </a:lnTo>
                  <a:lnTo>
                    <a:pt x="58499" y="99590"/>
                  </a:lnTo>
                  <a:lnTo>
                    <a:pt x="57783" y="100042"/>
                  </a:lnTo>
                  <a:lnTo>
                    <a:pt x="57032" y="100394"/>
                  </a:lnTo>
                  <a:lnTo>
                    <a:pt x="56246" y="100645"/>
                  </a:lnTo>
                  <a:lnTo>
                    <a:pt x="55425" y="100795"/>
                  </a:lnTo>
                  <a:lnTo>
                    <a:pt x="54570" y="100845"/>
                  </a:lnTo>
                  <a:lnTo>
                    <a:pt x="53186" y="100736"/>
                  </a:lnTo>
                  <a:lnTo>
                    <a:pt x="51828" y="100409"/>
                  </a:lnTo>
                  <a:lnTo>
                    <a:pt x="50497" y="99863"/>
                  </a:lnTo>
                  <a:lnTo>
                    <a:pt x="49191" y="99099"/>
                  </a:lnTo>
                  <a:lnTo>
                    <a:pt x="47912" y="98117"/>
                  </a:lnTo>
                  <a:lnTo>
                    <a:pt x="46659" y="96916"/>
                  </a:lnTo>
                  <a:lnTo>
                    <a:pt x="45433" y="95498"/>
                  </a:lnTo>
                  <a:lnTo>
                    <a:pt x="44232" y="93860"/>
                  </a:lnTo>
                  <a:lnTo>
                    <a:pt x="43058" y="92005"/>
                  </a:lnTo>
                  <a:lnTo>
                    <a:pt x="41910" y="89931"/>
                  </a:lnTo>
                  <a:lnTo>
                    <a:pt x="40386" y="86806"/>
                  </a:lnTo>
                  <a:lnTo>
                    <a:pt x="38958" y="83365"/>
                  </a:lnTo>
                  <a:lnTo>
                    <a:pt x="37627" y="79611"/>
                  </a:lnTo>
                  <a:lnTo>
                    <a:pt x="36391" y="75542"/>
                  </a:lnTo>
                  <a:lnTo>
                    <a:pt x="35252" y="71159"/>
                  </a:lnTo>
                  <a:lnTo>
                    <a:pt x="34209" y="66462"/>
                  </a:lnTo>
                  <a:lnTo>
                    <a:pt x="33261" y="61450"/>
                  </a:lnTo>
                  <a:lnTo>
                    <a:pt x="32410" y="56124"/>
                  </a:lnTo>
                  <a:lnTo>
                    <a:pt x="31655" y="50484"/>
                  </a:lnTo>
                  <a:lnTo>
                    <a:pt x="30995" y="44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086835" y="5754088"/>
              <a:ext cx="21828" cy="23137"/>
            </a:xfrm>
            <a:custGeom>
              <a:avLst/>
              <a:pathLst>
                <a:path w="21828" h="23137">
                  <a:moveTo>
                    <a:pt x="0" y="1309"/>
                  </a:moveTo>
                  <a:lnTo>
                    <a:pt x="0" y="23137"/>
                  </a:lnTo>
                  <a:lnTo>
                    <a:pt x="21828" y="23137"/>
                  </a:lnTo>
                  <a:lnTo>
                    <a:pt x="21657" y="21020"/>
                  </a:lnTo>
                  <a:lnTo>
                    <a:pt x="21496" y="18859"/>
                  </a:lnTo>
                  <a:lnTo>
                    <a:pt x="21343" y="16654"/>
                  </a:lnTo>
                  <a:lnTo>
                    <a:pt x="21199" y="14406"/>
                  </a:lnTo>
                  <a:lnTo>
                    <a:pt x="21064" y="12114"/>
                  </a:lnTo>
                  <a:lnTo>
                    <a:pt x="20937" y="9779"/>
                  </a:lnTo>
                  <a:lnTo>
                    <a:pt x="20819" y="7399"/>
                  </a:lnTo>
                  <a:lnTo>
                    <a:pt x="20710" y="4976"/>
                  </a:lnTo>
                  <a:lnTo>
                    <a:pt x="20610" y="2510"/>
                  </a:lnTo>
                  <a:lnTo>
                    <a:pt x="20518" y="0"/>
                  </a:lnTo>
                  <a:lnTo>
                    <a:pt x="18663" y="170"/>
                  </a:lnTo>
                  <a:lnTo>
                    <a:pt x="16764" y="331"/>
                  </a:lnTo>
                  <a:lnTo>
                    <a:pt x="14821" y="484"/>
                  </a:lnTo>
                  <a:lnTo>
                    <a:pt x="12834" y="628"/>
                  </a:lnTo>
                  <a:lnTo>
                    <a:pt x="10804" y="763"/>
                  </a:lnTo>
                  <a:lnTo>
                    <a:pt x="8731" y="890"/>
                  </a:lnTo>
                  <a:lnTo>
                    <a:pt x="6613" y="1008"/>
                  </a:lnTo>
                  <a:lnTo>
                    <a:pt x="4452" y="1117"/>
                  </a:lnTo>
                  <a:lnTo>
                    <a:pt x="2248" y="1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100805" y="5820009"/>
              <a:ext cx="14843" cy="19645"/>
            </a:xfrm>
            <a:custGeom>
              <a:avLst/>
              <a:pathLst>
                <a:path w="14843" h="19645">
                  <a:moveTo>
                    <a:pt x="7421" y="0"/>
                  </a:moveTo>
                  <a:lnTo>
                    <a:pt x="8360" y="1589"/>
                  </a:lnTo>
                  <a:lnTo>
                    <a:pt x="9255" y="3213"/>
                  </a:lnTo>
                  <a:lnTo>
                    <a:pt x="10106" y="4872"/>
                  </a:lnTo>
                  <a:lnTo>
                    <a:pt x="10914" y="6565"/>
                  </a:lnTo>
                  <a:lnTo>
                    <a:pt x="11678" y="8294"/>
                  </a:lnTo>
                  <a:lnTo>
                    <a:pt x="12398" y="10058"/>
                  </a:lnTo>
                  <a:lnTo>
                    <a:pt x="13075" y="11857"/>
                  </a:lnTo>
                  <a:lnTo>
                    <a:pt x="13708" y="13690"/>
                  </a:lnTo>
                  <a:lnTo>
                    <a:pt x="14297" y="15559"/>
                  </a:lnTo>
                  <a:lnTo>
                    <a:pt x="14843" y="17462"/>
                  </a:lnTo>
                  <a:lnTo>
                    <a:pt x="6985" y="19645"/>
                  </a:lnTo>
                  <a:lnTo>
                    <a:pt x="6443" y="17824"/>
                  </a:lnTo>
                  <a:lnTo>
                    <a:pt x="5867" y="16030"/>
                  </a:lnTo>
                  <a:lnTo>
                    <a:pt x="5256" y="14262"/>
                  </a:lnTo>
                  <a:lnTo>
                    <a:pt x="4610" y="12520"/>
                  </a:lnTo>
                  <a:lnTo>
                    <a:pt x="3929" y="10804"/>
                  </a:lnTo>
                  <a:lnTo>
                    <a:pt x="3213" y="9115"/>
                  </a:lnTo>
                  <a:lnTo>
                    <a:pt x="2462" y="7452"/>
                  </a:lnTo>
                  <a:lnTo>
                    <a:pt x="1676" y="5815"/>
                  </a:lnTo>
                  <a:lnTo>
                    <a:pt x="855" y="4204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155811" y="5747540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09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5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272374" y="5740992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376712" y="5744484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493711" y="574186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489345" y="576893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488909" y="5796435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520341" y="5740992"/>
              <a:ext cx="70723" cy="100409"/>
            </a:xfrm>
            <a:custGeom>
              <a:avLst/>
              <a:pathLst>
                <a:path w="70723" h="100409">
                  <a:moveTo>
                    <a:pt x="60245" y="0"/>
                  </a:moveTo>
                  <a:lnTo>
                    <a:pt x="64174" y="7421"/>
                  </a:lnTo>
                  <a:lnTo>
                    <a:pt x="39727" y="13533"/>
                  </a:lnTo>
                  <a:lnTo>
                    <a:pt x="39727" y="31869"/>
                  </a:lnTo>
                  <a:lnTo>
                    <a:pt x="70723" y="31869"/>
                  </a:lnTo>
                  <a:lnTo>
                    <a:pt x="70723" y="40163"/>
                  </a:lnTo>
                  <a:lnTo>
                    <a:pt x="39727" y="40163"/>
                  </a:lnTo>
                  <a:lnTo>
                    <a:pt x="39727" y="56753"/>
                  </a:lnTo>
                  <a:lnTo>
                    <a:pt x="64174" y="56753"/>
                  </a:lnTo>
                  <a:lnTo>
                    <a:pt x="64174" y="100409"/>
                  </a:lnTo>
                  <a:lnTo>
                    <a:pt x="55443" y="100409"/>
                  </a:lnTo>
                  <a:lnTo>
                    <a:pt x="55443" y="94297"/>
                  </a:lnTo>
                  <a:lnTo>
                    <a:pt x="15279" y="94297"/>
                  </a:lnTo>
                  <a:lnTo>
                    <a:pt x="15279" y="100409"/>
                  </a:lnTo>
                  <a:lnTo>
                    <a:pt x="6548" y="100409"/>
                  </a:lnTo>
                  <a:lnTo>
                    <a:pt x="6548" y="56753"/>
                  </a:lnTo>
                  <a:lnTo>
                    <a:pt x="30995" y="56753"/>
                  </a:lnTo>
                  <a:lnTo>
                    <a:pt x="30995" y="40163"/>
                  </a:lnTo>
                  <a:lnTo>
                    <a:pt x="0" y="40163"/>
                  </a:lnTo>
                  <a:lnTo>
                    <a:pt x="0" y="31869"/>
                  </a:lnTo>
                  <a:lnTo>
                    <a:pt x="30995" y="31869"/>
                  </a:lnTo>
                  <a:lnTo>
                    <a:pt x="30995" y="15279"/>
                  </a:lnTo>
                  <a:lnTo>
                    <a:pt x="9604" y="18772"/>
                  </a:lnTo>
                  <a:lnTo>
                    <a:pt x="6111" y="10040"/>
                  </a:lnTo>
                  <a:lnTo>
                    <a:pt x="11918" y="9311"/>
                  </a:lnTo>
                  <a:lnTo>
                    <a:pt x="17637" y="8521"/>
                  </a:lnTo>
                  <a:lnTo>
                    <a:pt x="23268" y="7670"/>
                  </a:lnTo>
                  <a:lnTo>
                    <a:pt x="28813" y="6757"/>
                  </a:lnTo>
                  <a:lnTo>
                    <a:pt x="34270" y="5784"/>
                  </a:lnTo>
                  <a:lnTo>
                    <a:pt x="39639" y="4749"/>
                  </a:lnTo>
                  <a:lnTo>
                    <a:pt x="44922" y="3654"/>
                  </a:lnTo>
                  <a:lnTo>
                    <a:pt x="50117" y="2497"/>
                  </a:lnTo>
                  <a:lnTo>
                    <a:pt x="55225" y="1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535621" y="5805603"/>
              <a:ext cx="40163" cy="21391"/>
            </a:xfrm>
            <a:custGeom>
              <a:avLst/>
              <a:pathLst>
                <a:path w="40163" h="21391">
                  <a:moveTo>
                    <a:pt x="0" y="21391"/>
                  </a:moveTo>
                  <a:lnTo>
                    <a:pt x="40163" y="21391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602415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608963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617695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622060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660478" y="580603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761760" y="5740992"/>
              <a:ext cx="52824" cy="100845"/>
            </a:xfrm>
            <a:custGeom>
              <a:avLst/>
              <a:pathLst>
                <a:path w="52824" h="100845">
                  <a:moveTo>
                    <a:pt x="20518" y="18335"/>
                  </a:moveTo>
                  <a:lnTo>
                    <a:pt x="49768" y="18335"/>
                  </a:lnTo>
                  <a:lnTo>
                    <a:pt x="49768" y="26630"/>
                  </a:lnTo>
                  <a:lnTo>
                    <a:pt x="44965" y="26630"/>
                  </a:lnTo>
                  <a:lnTo>
                    <a:pt x="44372" y="32593"/>
                  </a:lnTo>
                  <a:lnTo>
                    <a:pt x="43638" y="38260"/>
                  </a:lnTo>
                  <a:lnTo>
                    <a:pt x="42765" y="43630"/>
                  </a:lnTo>
                  <a:lnTo>
                    <a:pt x="41752" y="48702"/>
                  </a:lnTo>
                  <a:lnTo>
                    <a:pt x="40600" y="53478"/>
                  </a:lnTo>
                  <a:lnTo>
                    <a:pt x="39308" y="57958"/>
                  </a:lnTo>
                  <a:lnTo>
                    <a:pt x="37876" y="62140"/>
                  </a:lnTo>
                  <a:lnTo>
                    <a:pt x="36304" y="66025"/>
                  </a:lnTo>
                  <a:lnTo>
                    <a:pt x="34593" y="69614"/>
                  </a:lnTo>
                  <a:lnTo>
                    <a:pt x="32742" y="72905"/>
                  </a:lnTo>
                  <a:lnTo>
                    <a:pt x="34357" y="74983"/>
                  </a:lnTo>
                  <a:lnTo>
                    <a:pt x="36060" y="77027"/>
                  </a:lnTo>
                  <a:lnTo>
                    <a:pt x="37849" y="79035"/>
                  </a:lnTo>
                  <a:lnTo>
                    <a:pt x="39727" y="81008"/>
                  </a:lnTo>
                  <a:lnTo>
                    <a:pt x="41691" y="82946"/>
                  </a:lnTo>
                  <a:lnTo>
                    <a:pt x="43743" y="84850"/>
                  </a:lnTo>
                  <a:lnTo>
                    <a:pt x="45882" y="86718"/>
                  </a:lnTo>
                  <a:lnTo>
                    <a:pt x="48109" y="88552"/>
                  </a:lnTo>
                  <a:lnTo>
                    <a:pt x="50422" y="90350"/>
                  </a:lnTo>
                  <a:lnTo>
                    <a:pt x="52824" y="92114"/>
                  </a:lnTo>
                  <a:lnTo>
                    <a:pt x="46275" y="100409"/>
                  </a:lnTo>
                  <a:lnTo>
                    <a:pt x="44280" y="98719"/>
                  </a:lnTo>
                  <a:lnTo>
                    <a:pt x="42311" y="96969"/>
                  </a:lnTo>
                  <a:lnTo>
                    <a:pt x="40368" y="95157"/>
                  </a:lnTo>
                  <a:lnTo>
                    <a:pt x="38452" y="93284"/>
                  </a:lnTo>
                  <a:lnTo>
                    <a:pt x="36562" y="91350"/>
                  </a:lnTo>
                  <a:lnTo>
                    <a:pt x="34697" y="89355"/>
                  </a:lnTo>
                  <a:lnTo>
                    <a:pt x="32860" y="87299"/>
                  </a:lnTo>
                  <a:lnTo>
                    <a:pt x="31048" y="85182"/>
                  </a:lnTo>
                  <a:lnTo>
                    <a:pt x="29262" y="83003"/>
                  </a:lnTo>
                  <a:lnTo>
                    <a:pt x="27503" y="80764"/>
                  </a:lnTo>
                  <a:lnTo>
                    <a:pt x="25717" y="83086"/>
                  </a:lnTo>
                  <a:lnTo>
                    <a:pt x="23853" y="85339"/>
                  </a:lnTo>
                  <a:lnTo>
                    <a:pt x="21911" y="87522"/>
                  </a:lnTo>
                  <a:lnTo>
                    <a:pt x="19889" y="89635"/>
                  </a:lnTo>
                  <a:lnTo>
                    <a:pt x="17789" y="91678"/>
                  </a:lnTo>
                  <a:lnTo>
                    <a:pt x="15611" y="93651"/>
                  </a:lnTo>
                  <a:lnTo>
                    <a:pt x="13354" y="95554"/>
                  </a:lnTo>
                  <a:lnTo>
                    <a:pt x="11018" y="97388"/>
                  </a:lnTo>
                  <a:lnTo>
                    <a:pt x="8604" y="99152"/>
                  </a:lnTo>
                  <a:lnTo>
                    <a:pt x="6111" y="100845"/>
                  </a:lnTo>
                  <a:lnTo>
                    <a:pt x="0" y="92987"/>
                  </a:lnTo>
                  <a:lnTo>
                    <a:pt x="2575" y="91368"/>
                  </a:lnTo>
                  <a:lnTo>
                    <a:pt x="5064" y="89652"/>
                  </a:lnTo>
                  <a:lnTo>
                    <a:pt x="7465" y="87840"/>
                  </a:lnTo>
                  <a:lnTo>
                    <a:pt x="9779" y="85932"/>
                  </a:lnTo>
                  <a:lnTo>
                    <a:pt x="12005" y="83929"/>
                  </a:lnTo>
                  <a:lnTo>
                    <a:pt x="14144" y="81829"/>
                  </a:lnTo>
                  <a:lnTo>
                    <a:pt x="16196" y="79633"/>
                  </a:lnTo>
                  <a:lnTo>
                    <a:pt x="18161" y="77341"/>
                  </a:lnTo>
                  <a:lnTo>
                    <a:pt x="20038" y="74953"/>
                  </a:lnTo>
                  <a:lnTo>
                    <a:pt x="21828" y="72469"/>
                  </a:lnTo>
                  <a:lnTo>
                    <a:pt x="20614" y="70347"/>
                  </a:lnTo>
                  <a:lnTo>
                    <a:pt x="19418" y="68173"/>
                  </a:lnTo>
                  <a:lnTo>
                    <a:pt x="18239" y="65947"/>
                  </a:lnTo>
                  <a:lnTo>
                    <a:pt x="17078" y="63668"/>
                  </a:lnTo>
                  <a:lnTo>
                    <a:pt x="15934" y="61337"/>
                  </a:lnTo>
                  <a:lnTo>
                    <a:pt x="14808" y="58953"/>
                  </a:lnTo>
                  <a:lnTo>
                    <a:pt x="13699" y="56517"/>
                  </a:lnTo>
                  <a:lnTo>
                    <a:pt x="12607" y="54028"/>
                  </a:lnTo>
                  <a:lnTo>
                    <a:pt x="11533" y="51488"/>
                  </a:lnTo>
                  <a:lnTo>
                    <a:pt x="10477" y="48895"/>
                  </a:lnTo>
                  <a:lnTo>
                    <a:pt x="6985" y="56316"/>
                  </a:lnTo>
                  <a:lnTo>
                    <a:pt x="0" y="51077"/>
                  </a:lnTo>
                  <a:lnTo>
                    <a:pt x="2121" y="46402"/>
                  </a:lnTo>
                  <a:lnTo>
                    <a:pt x="4121" y="41630"/>
                  </a:lnTo>
                  <a:lnTo>
                    <a:pt x="5998" y="36762"/>
                  </a:lnTo>
                  <a:lnTo>
                    <a:pt x="7753" y="31799"/>
                  </a:lnTo>
                  <a:lnTo>
                    <a:pt x="9386" y="26739"/>
                  </a:lnTo>
                  <a:lnTo>
                    <a:pt x="10896" y="21583"/>
                  </a:lnTo>
                  <a:lnTo>
                    <a:pt x="12284" y="16331"/>
                  </a:lnTo>
                  <a:lnTo>
                    <a:pt x="13550" y="10983"/>
                  </a:lnTo>
                  <a:lnTo>
                    <a:pt x="14694" y="5539"/>
                  </a:lnTo>
                  <a:lnTo>
                    <a:pt x="15716" y="0"/>
                  </a:lnTo>
                  <a:lnTo>
                    <a:pt x="24447" y="2619"/>
                  </a:lnTo>
                  <a:lnTo>
                    <a:pt x="24093" y="4269"/>
                  </a:lnTo>
                  <a:lnTo>
                    <a:pt x="23731" y="5902"/>
                  </a:lnTo>
                  <a:lnTo>
                    <a:pt x="23360" y="7517"/>
                  </a:lnTo>
                  <a:lnTo>
                    <a:pt x="22980" y="9115"/>
                  </a:lnTo>
                  <a:lnTo>
                    <a:pt x="22592" y="10695"/>
                  </a:lnTo>
                  <a:lnTo>
                    <a:pt x="22194" y="12258"/>
                  </a:lnTo>
                  <a:lnTo>
                    <a:pt x="21788" y="13804"/>
                  </a:lnTo>
                  <a:lnTo>
                    <a:pt x="21374" y="15332"/>
                  </a:lnTo>
                  <a:lnTo>
                    <a:pt x="20950" y="16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777040" y="5767622"/>
              <a:ext cx="20955" cy="37107"/>
            </a:xfrm>
            <a:custGeom>
              <a:avLst/>
              <a:pathLst>
                <a:path w="20955" h="37107">
                  <a:moveTo>
                    <a:pt x="20955" y="0"/>
                  </a:moveTo>
                  <a:lnTo>
                    <a:pt x="3055" y="0"/>
                  </a:lnTo>
                  <a:lnTo>
                    <a:pt x="2946" y="493"/>
                  </a:lnTo>
                  <a:lnTo>
                    <a:pt x="2794" y="1100"/>
                  </a:lnTo>
                  <a:lnTo>
                    <a:pt x="2597" y="1820"/>
                  </a:lnTo>
                  <a:lnTo>
                    <a:pt x="2357" y="2654"/>
                  </a:lnTo>
                  <a:lnTo>
                    <a:pt x="2073" y="3601"/>
                  </a:lnTo>
                  <a:lnTo>
                    <a:pt x="1746" y="4662"/>
                  </a:lnTo>
                  <a:lnTo>
                    <a:pt x="1375" y="5836"/>
                  </a:lnTo>
                  <a:lnTo>
                    <a:pt x="960" y="7124"/>
                  </a:lnTo>
                  <a:lnTo>
                    <a:pt x="502" y="8526"/>
                  </a:lnTo>
                  <a:lnTo>
                    <a:pt x="0" y="10040"/>
                  </a:lnTo>
                  <a:lnTo>
                    <a:pt x="1060" y="13140"/>
                  </a:lnTo>
                  <a:lnTo>
                    <a:pt x="2147" y="16152"/>
                  </a:lnTo>
                  <a:lnTo>
                    <a:pt x="3261" y="19077"/>
                  </a:lnTo>
                  <a:lnTo>
                    <a:pt x="4400" y="21915"/>
                  </a:lnTo>
                  <a:lnTo>
                    <a:pt x="5566" y="24665"/>
                  </a:lnTo>
                  <a:lnTo>
                    <a:pt x="6757" y="27328"/>
                  </a:lnTo>
                  <a:lnTo>
                    <a:pt x="7975" y="29904"/>
                  </a:lnTo>
                  <a:lnTo>
                    <a:pt x="9220" y="32392"/>
                  </a:lnTo>
                  <a:lnTo>
                    <a:pt x="10490" y="34794"/>
                  </a:lnTo>
                  <a:lnTo>
                    <a:pt x="11787" y="37107"/>
                  </a:lnTo>
                  <a:lnTo>
                    <a:pt x="12891" y="34610"/>
                  </a:lnTo>
                  <a:lnTo>
                    <a:pt x="13935" y="32008"/>
                  </a:lnTo>
                  <a:lnTo>
                    <a:pt x="14917" y="29302"/>
                  </a:lnTo>
                  <a:lnTo>
                    <a:pt x="15838" y="26490"/>
                  </a:lnTo>
                  <a:lnTo>
                    <a:pt x="16698" y="23574"/>
                  </a:lnTo>
                  <a:lnTo>
                    <a:pt x="17497" y="20553"/>
                  </a:lnTo>
                  <a:lnTo>
                    <a:pt x="18235" y="17427"/>
                  </a:lnTo>
                  <a:lnTo>
                    <a:pt x="18911" y="14197"/>
                  </a:lnTo>
                  <a:lnTo>
                    <a:pt x="19527" y="10861"/>
                  </a:lnTo>
                  <a:lnTo>
                    <a:pt x="20081" y="7421"/>
                  </a:lnTo>
                  <a:lnTo>
                    <a:pt x="20081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715048" y="5741428"/>
              <a:ext cx="51950" cy="49331"/>
            </a:xfrm>
            <a:custGeom>
              <a:avLst/>
              <a:pathLst>
                <a:path w="51950" h="49331">
                  <a:moveTo>
                    <a:pt x="436" y="18335"/>
                  </a:moveTo>
                  <a:lnTo>
                    <a:pt x="23137" y="18335"/>
                  </a:lnTo>
                  <a:lnTo>
                    <a:pt x="23137" y="0"/>
                  </a:lnTo>
                  <a:lnTo>
                    <a:pt x="30995" y="0"/>
                  </a:lnTo>
                  <a:lnTo>
                    <a:pt x="30995" y="18335"/>
                  </a:lnTo>
                  <a:lnTo>
                    <a:pt x="51950" y="18335"/>
                  </a:lnTo>
                  <a:lnTo>
                    <a:pt x="51950" y="25757"/>
                  </a:lnTo>
                  <a:lnTo>
                    <a:pt x="30995" y="25757"/>
                  </a:lnTo>
                  <a:lnTo>
                    <a:pt x="30995" y="45839"/>
                  </a:lnTo>
                  <a:lnTo>
                    <a:pt x="23137" y="45839"/>
                  </a:lnTo>
                  <a:lnTo>
                    <a:pt x="23137" y="32305"/>
                  </a:lnTo>
                  <a:lnTo>
                    <a:pt x="21627" y="34361"/>
                  </a:lnTo>
                  <a:lnTo>
                    <a:pt x="20064" y="36339"/>
                  </a:lnTo>
                  <a:lnTo>
                    <a:pt x="18449" y="38238"/>
                  </a:lnTo>
                  <a:lnTo>
                    <a:pt x="16781" y="40058"/>
                  </a:lnTo>
                  <a:lnTo>
                    <a:pt x="15061" y="41800"/>
                  </a:lnTo>
                  <a:lnTo>
                    <a:pt x="13288" y="43464"/>
                  </a:lnTo>
                  <a:lnTo>
                    <a:pt x="11464" y="45048"/>
                  </a:lnTo>
                  <a:lnTo>
                    <a:pt x="9586" y="46555"/>
                  </a:lnTo>
                  <a:lnTo>
                    <a:pt x="7657" y="47982"/>
                  </a:lnTo>
                  <a:lnTo>
                    <a:pt x="5675" y="49331"/>
                  </a:lnTo>
                  <a:lnTo>
                    <a:pt x="0" y="42346"/>
                  </a:lnTo>
                  <a:lnTo>
                    <a:pt x="2156" y="41159"/>
                  </a:lnTo>
                  <a:lnTo>
                    <a:pt x="4260" y="39866"/>
                  </a:lnTo>
                  <a:lnTo>
                    <a:pt x="6312" y="38469"/>
                  </a:lnTo>
                  <a:lnTo>
                    <a:pt x="8312" y="36968"/>
                  </a:lnTo>
                  <a:lnTo>
                    <a:pt x="10259" y="35361"/>
                  </a:lnTo>
                  <a:lnTo>
                    <a:pt x="12153" y="33650"/>
                  </a:lnTo>
                  <a:lnTo>
                    <a:pt x="13996" y="31834"/>
                  </a:lnTo>
                  <a:lnTo>
                    <a:pt x="15786" y="29913"/>
                  </a:lnTo>
                  <a:lnTo>
                    <a:pt x="17523" y="27887"/>
                  </a:lnTo>
                  <a:lnTo>
                    <a:pt x="19208" y="25757"/>
                  </a:lnTo>
                  <a:lnTo>
                    <a:pt x="436" y="25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719414" y="5743174"/>
              <a:ext cx="12223" cy="15279"/>
            </a:xfrm>
            <a:custGeom>
              <a:avLst/>
              <a:pathLst>
                <a:path w="12223" h="15279">
                  <a:moveTo>
                    <a:pt x="6548" y="0"/>
                  </a:moveTo>
                  <a:lnTo>
                    <a:pt x="7233" y="1060"/>
                  </a:lnTo>
                  <a:lnTo>
                    <a:pt x="7893" y="2147"/>
                  </a:lnTo>
                  <a:lnTo>
                    <a:pt x="8526" y="3261"/>
                  </a:lnTo>
                  <a:lnTo>
                    <a:pt x="9132" y="4400"/>
                  </a:lnTo>
                  <a:lnTo>
                    <a:pt x="9713" y="5566"/>
                  </a:lnTo>
                  <a:lnTo>
                    <a:pt x="10267" y="6757"/>
                  </a:lnTo>
                  <a:lnTo>
                    <a:pt x="10796" y="7975"/>
                  </a:lnTo>
                  <a:lnTo>
                    <a:pt x="11298" y="9220"/>
                  </a:lnTo>
                  <a:lnTo>
                    <a:pt x="11774" y="10490"/>
                  </a:lnTo>
                  <a:lnTo>
                    <a:pt x="12223" y="11787"/>
                  </a:lnTo>
                  <a:lnTo>
                    <a:pt x="5238" y="15279"/>
                  </a:lnTo>
                  <a:lnTo>
                    <a:pt x="4793" y="13978"/>
                  </a:lnTo>
                  <a:lnTo>
                    <a:pt x="4330" y="12695"/>
                  </a:lnTo>
                  <a:lnTo>
                    <a:pt x="3850" y="11429"/>
                  </a:lnTo>
                  <a:lnTo>
                    <a:pt x="3352" y="10180"/>
                  </a:lnTo>
                  <a:lnTo>
                    <a:pt x="2837" y="8949"/>
                  </a:lnTo>
                  <a:lnTo>
                    <a:pt x="2305" y="7735"/>
                  </a:lnTo>
                  <a:lnTo>
                    <a:pt x="1754" y="6539"/>
                  </a:lnTo>
                  <a:lnTo>
                    <a:pt x="1187" y="5360"/>
                  </a:lnTo>
                  <a:lnTo>
                    <a:pt x="602" y="4199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7750846" y="5743174"/>
              <a:ext cx="13970" cy="14406"/>
            </a:xfrm>
            <a:custGeom>
              <a:avLst/>
              <a:pathLst>
                <a:path w="13970" h="14406">
                  <a:moveTo>
                    <a:pt x="7421" y="0"/>
                  </a:moveTo>
                  <a:lnTo>
                    <a:pt x="13970" y="3055"/>
                  </a:lnTo>
                  <a:lnTo>
                    <a:pt x="13179" y="4505"/>
                  </a:lnTo>
                  <a:lnTo>
                    <a:pt x="12380" y="5884"/>
                  </a:lnTo>
                  <a:lnTo>
                    <a:pt x="11573" y="7194"/>
                  </a:lnTo>
                  <a:lnTo>
                    <a:pt x="10756" y="8434"/>
                  </a:lnTo>
                  <a:lnTo>
                    <a:pt x="9931" y="9604"/>
                  </a:lnTo>
                  <a:lnTo>
                    <a:pt x="9097" y="10704"/>
                  </a:lnTo>
                  <a:lnTo>
                    <a:pt x="8255" y="11734"/>
                  </a:lnTo>
                  <a:lnTo>
                    <a:pt x="7404" y="12695"/>
                  </a:lnTo>
                  <a:lnTo>
                    <a:pt x="6544" y="13585"/>
                  </a:lnTo>
                  <a:lnTo>
                    <a:pt x="5675" y="14406"/>
                  </a:lnTo>
                  <a:lnTo>
                    <a:pt x="0" y="9167"/>
                  </a:lnTo>
                  <a:lnTo>
                    <a:pt x="860" y="8368"/>
                  </a:lnTo>
                  <a:lnTo>
                    <a:pt x="1693" y="7543"/>
                  </a:lnTo>
                  <a:lnTo>
                    <a:pt x="2501" y="6692"/>
                  </a:lnTo>
                  <a:lnTo>
                    <a:pt x="3282" y="5815"/>
                  </a:lnTo>
                  <a:lnTo>
                    <a:pt x="4038" y="4911"/>
                  </a:lnTo>
                  <a:lnTo>
                    <a:pt x="4767" y="3981"/>
                  </a:lnTo>
                  <a:lnTo>
                    <a:pt x="5470" y="3025"/>
                  </a:lnTo>
                  <a:lnTo>
                    <a:pt x="6146" y="2043"/>
                  </a:lnTo>
                  <a:lnTo>
                    <a:pt x="6797" y="10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7749100" y="5771114"/>
              <a:ext cx="13970" cy="14843"/>
            </a:xfrm>
            <a:custGeom>
              <a:avLst/>
              <a:pathLst>
                <a:path w="13970" h="14843">
                  <a:moveTo>
                    <a:pt x="6111" y="0"/>
                  </a:moveTo>
                  <a:lnTo>
                    <a:pt x="7054" y="1052"/>
                  </a:lnTo>
                  <a:lnTo>
                    <a:pt x="7962" y="2112"/>
                  </a:lnTo>
                  <a:lnTo>
                    <a:pt x="8836" y="3182"/>
                  </a:lnTo>
                  <a:lnTo>
                    <a:pt x="9674" y="4260"/>
                  </a:lnTo>
                  <a:lnTo>
                    <a:pt x="10477" y="5347"/>
                  </a:lnTo>
                  <a:lnTo>
                    <a:pt x="11245" y="6443"/>
                  </a:lnTo>
                  <a:lnTo>
                    <a:pt x="11979" y="7548"/>
                  </a:lnTo>
                  <a:lnTo>
                    <a:pt x="12677" y="8661"/>
                  </a:lnTo>
                  <a:lnTo>
                    <a:pt x="13341" y="9783"/>
                  </a:lnTo>
                  <a:lnTo>
                    <a:pt x="13970" y="10914"/>
                  </a:lnTo>
                  <a:lnTo>
                    <a:pt x="7421" y="14843"/>
                  </a:lnTo>
                  <a:lnTo>
                    <a:pt x="6875" y="13629"/>
                  </a:lnTo>
                  <a:lnTo>
                    <a:pt x="6286" y="12433"/>
                  </a:lnTo>
                  <a:lnTo>
                    <a:pt x="5653" y="11254"/>
                  </a:lnTo>
                  <a:lnTo>
                    <a:pt x="4976" y="10093"/>
                  </a:lnTo>
                  <a:lnTo>
                    <a:pt x="4256" y="8949"/>
                  </a:lnTo>
                  <a:lnTo>
                    <a:pt x="3492" y="7823"/>
                  </a:lnTo>
                  <a:lnTo>
                    <a:pt x="2684" y="6714"/>
                  </a:lnTo>
                  <a:lnTo>
                    <a:pt x="1833" y="5622"/>
                  </a:lnTo>
                  <a:lnTo>
                    <a:pt x="938" y="454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7714175" y="5789450"/>
              <a:ext cx="47148" cy="52387"/>
            </a:xfrm>
            <a:custGeom>
              <a:avLst/>
              <a:pathLst>
                <a:path w="47148" h="52387">
                  <a:moveTo>
                    <a:pt x="873" y="6984"/>
                  </a:moveTo>
                  <a:lnTo>
                    <a:pt x="17899" y="6984"/>
                  </a:lnTo>
                  <a:lnTo>
                    <a:pt x="18243" y="6286"/>
                  </a:lnTo>
                  <a:lnTo>
                    <a:pt x="18580" y="5587"/>
                  </a:lnTo>
                  <a:lnTo>
                    <a:pt x="18907" y="4889"/>
                  </a:lnTo>
                  <a:lnTo>
                    <a:pt x="19226" y="4191"/>
                  </a:lnTo>
                  <a:lnTo>
                    <a:pt x="19536" y="3492"/>
                  </a:lnTo>
                  <a:lnTo>
                    <a:pt x="19837" y="2794"/>
                  </a:lnTo>
                  <a:lnTo>
                    <a:pt x="20129" y="2095"/>
                  </a:lnTo>
                  <a:lnTo>
                    <a:pt x="20413" y="1397"/>
                  </a:lnTo>
                  <a:lnTo>
                    <a:pt x="20688" y="698"/>
                  </a:lnTo>
                  <a:lnTo>
                    <a:pt x="20954" y="0"/>
                  </a:lnTo>
                  <a:lnTo>
                    <a:pt x="29249" y="873"/>
                  </a:lnTo>
                  <a:lnTo>
                    <a:pt x="26630" y="6984"/>
                  </a:lnTo>
                  <a:lnTo>
                    <a:pt x="46275" y="6984"/>
                  </a:lnTo>
                  <a:lnTo>
                    <a:pt x="46275" y="14406"/>
                  </a:lnTo>
                  <a:lnTo>
                    <a:pt x="45206" y="16641"/>
                  </a:lnTo>
                  <a:lnTo>
                    <a:pt x="44092" y="18807"/>
                  </a:lnTo>
                  <a:lnTo>
                    <a:pt x="42935" y="20902"/>
                  </a:lnTo>
                  <a:lnTo>
                    <a:pt x="41735" y="22928"/>
                  </a:lnTo>
                  <a:lnTo>
                    <a:pt x="40491" y="24884"/>
                  </a:lnTo>
                  <a:lnTo>
                    <a:pt x="39203" y="26770"/>
                  </a:lnTo>
                  <a:lnTo>
                    <a:pt x="37871" y="28586"/>
                  </a:lnTo>
                  <a:lnTo>
                    <a:pt x="36496" y="30332"/>
                  </a:lnTo>
                  <a:lnTo>
                    <a:pt x="35077" y="32008"/>
                  </a:lnTo>
                  <a:lnTo>
                    <a:pt x="33615" y="33615"/>
                  </a:lnTo>
                  <a:lnTo>
                    <a:pt x="35086" y="34484"/>
                  </a:lnTo>
                  <a:lnTo>
                    <a:pt x="36531" y="35344"/>
                  </a:lnTo>
                  <a:lnTo>
                    <a:pt x="37950" y="36195"/>
                  </a:lnTo>
                  <a:lnTo>
                    <a:pt x="39343" y="37037"/>
                  </a:lnTo>
                  <a:lnTo>
                    <a:pt x="40709" y="37871"/>
                  </a:lnTo>
                  <a:lnTo>
                    <a:pt x="42049" y="38696"/>
                  </a:lnTo>
                  <a:lnTo>
                    <a:pt x="43363" y="39513"/>
                  </a:lnTo>
                  <a:lnTo>
                    <a:pt x="44651" y="40320"/>
                  </a:lnTo>
                  <a:lnTo>
                    <a:pt x="45913" y="41119"/>
                  </a:lnTo>
                  <a:lnTo>
                    <a:pt x="47148" y="41910"/>
                  </a:lnTo>
                  <a:lnTo>
                    <a:pt x="41910" y="49768"/>
                  </a:lnTo>
                  <a:lnTo>
                    <a:pt x="40740" y="48803"/>
                  </a:lnTo>
                  <a:lnTo>
                    <a:pt x="39500" y="47829"/>
                  </a:lnTo>
                  <a:lnTo>
                    <a:pt x="38190" y="46847"/>
                  </a:lnTo>
                  <a:lnTo>
                    <a:pt x="36810" y="45856"/>
                  </a:lnTo>
                  <a:lnTo>
                    <a:pt x="35361" y="44856"/>
                  </a:lnTo>
                  <a:lnTo>
                    <a:pt x="33842" y="43848"/>
                  </a:lnTo>
                  <a:lnTo>
                    <a:pt x="32253" y="42831"/>
                  </a:lnTo>
                  <a:lnTo>
                    <a:pt x="30594" y="41805"/>
                  </a:lnTo>
                  <a:lnTo>
                    <a:pt x="28865" y="40770"/>
                  </a:lnTo>
                  <a:lnTo>
                    <a:pt x="27066" y="39727"/>
                  </a:lnTo>
                  <a:lnTo>
                    <a:pt x="25172" y="41268"/>
                  </a:lnTo>
                  <a:lnTo>
                    <a:pt x="23155" y="42748"/>
                  </a:lnTo>
                  <a:lnTo>
                    <a:pt x="21016" y="44167"/>
                  </a:lnTo>
                  <a:lnTo>
                    <a:pt x="18754" y="45524"/>
                  </a:lnTo>
                  <a:lnTo>
                    <a:pt x="16371" y="46821"/>
                  </a:lnTo>
                  <a:lnTo>
                    <a:pt x="13865" y="48056"/>
                  </a:lnTo>
                  <a:lnTo>
                    <a:pt x="11237" y="49231"/>
                  </a:lnTo>
                  <a:lnTo>
                    <a:pt x="8486" y="50344"/>
                  </a:lnTo>
                  <a:lnTo>
                    <a:pt x="5614" y="51396"/>
                  </a:lnTo>
                  <a:lnTo>
                    <a:pt x="2619" y="52387"/>
                  </a:lnTo>
                  <a:lnTo>
                    <a:pt x="0" y="44965"/>
                  </a:lnTo>
                  <a:lnTo>
                    <a:pt x="2239" y="44245"/>
                  </a:lnTo>
                  <a:lnTo>
                    <a:pt x="4418" y="43481"/>
                  </a:lnTo>
                  <a:lnTo>
                    <a:pt x="6535" y="42673"/>
                  </a:lnTo>
                  <a:lnTo>
                    <a:pt x="8591" y="41822"/>
                  </a:lnTo>
                  <a:lnTo>
                    <a:pt x="10586" y="40927"/>
                  </a:lnTo>
                  <a:lnTo>
                    <a:pt x="12520" y="39989"/>
                  </a:lnTo>
                  <a:lnTo>
                    <a:pt x="14393" y="39006"/>
                  </a:lnTo>
                  <a:lnTo>
                    <a:pt x="16205" y="37980"/>
                  </a:lnTo>
                  <a:lnTo>
                    <a:pt x="17955" y="36911"/>
                  </a:lnTo>
                  <a:lnTo>
                    <a:pt x="19645" y="35798"/>
                  </a:lnTo>
                  <a:lnTo>
                    <a:pt x="18235" y="35012"/>
                  </a:lnTo>
                  <a:lnTo>
                    <a:pt x="16798" y="34226"/>
                  </a:lnTo>
                  <a:lnTo>
                    <a:pt x="15336" y="33440"/>
                  </a:lnTo>
                  <a:lnTo>
                    <a:pt x="13847" y="32654"/>
                  </a:lnTo>
                  <a:lnTo>
                    <a:pt x="12332" y="31869"/>
                  </a:lnTo>
                  <a:lnTo>
                    <a:pt x="10791" y="31083"/>
                  </a:lnTo>
                  <a:lnTo>
                    <a:pt x="9224" y="30297"/>
                  </a:lnTo>
                  <a:lnTo>
                    <a:pt x="7631" y="29511"/>
                  </a:lnTo>
                  <a:lnTo>
                    <a:pt x="6011" y="28725"/>
                  </a:lnTo>
                  <a:lnTo>
                    <a:pt x="4365" y="27939"/>
                  </a:lnTo>
                  <a:lnTo>
                    <a:pt x="5400" y="26547"/>
                  </a:lnTo>
                  <a:lnTo>
                    <a:pt x="6408" y="25163"/>
                  </a:lnTo>
                  <a:lnTo>
                    <a:pt x="7391" y="23788"/>
                  </a:lnTo>
                  <a:lnTo>
                    <a:pt x="8347" y="22421"/>
                  </a:lnTo>
                  <a:lnTo>
                    <a:pt x="9276" y="21064"/>
                  </a:lnTo>
                  <a:lnTo>
                    <a:pt x="10180" y="19715"/>
                  </a:lnTo>
                  <a:lnTo>
                    <a:pt x="11058" y="18374"/>
                  </a:lnTo>
                  <a:lnTo>
                    <a:pt x="11909" y="17043"/>
                  </a:lnTo>
                  <a:lnTo>
                    <a:pt x="12734" y="15720"/>
                  </a:lnTo>
                  <a:lnTo>
                    <a:pt x="13533" y="14406"/>
                  </a:lnTo>
                  <a:lnTo>
                    <a:pt x="873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7730328" y="5803857"/>
              <a:ext cx="20954" cy="15279"/>
            </a:xfrm>
            <a:custGeom>
              <a:avLst/>
              <a:pathLst>
                <a:path w="20954" h="15279">
                  <a:moveTo>
                    <a:pt x="6548" y="0"/>
                  </a:moveTo>
                  <a:lnTo>
                    <a:pt x="5932" y="1121"/>
                  </a:lnTo>
                  <a:lnTo>
                    <a:pt x="5308" y="2217"/>
                  </a:lnTo>
                  <a:lnTo>
                    <a:pt x="4675" y="3287"/>
                  </a:lnTo>
                  <a:lnTo>
                    <a:pt x="4033" y="4330"/>
                  </a:lnTo>
                  <a:lnTo>
                    <a:pt x="3383" y="5347"/>
                  </a:lnTo>
                  <a:lnTo>
                    <a:pt x="2724" y="6338"/>
                  </a:lnTo>
                  <a:lnTo>
                    <a:pt x="2056" y="7303"/>
                  </a:lnTo>
                  <a:lnTo>
                    <a:pt x="1379" y="8242"/>
                  </a:lnTo>
                  <a:lnTo>
                    <a:pt x="694" y="9154"/>
                  </a:lnTo>
                  <a:lnTo>
                    <a:pt x="0" y="10040"/>
                  </a:lnTo>
                  <a:lnTo>
                    <a:pt x="10477" y="15279"/>
                  </a:lnTo>
                  <a:lnTo>
                    <a:pt x="11760" y="13869"/>
                  </a:lnTo>
                  <a:lnTo>
                    <a:pt x="12992" y="12433"/>
                  </a:lnTo>
                  <a:lnTo>
                    <a:pt x="14170" y="10970"/>
                  </a:lnTo>
                  <a:lnTo>
                    <a:pt x="15297" y="9482"/>
                  </a:lnTo>
                  <a:lnTo>
                    <a:pt x="16371" y="7967"/>
                  </a:lnTo>
                  <a:lnTo>
                    <a:pt x="17392" y="6426"/>
                  </a:lnTo>
                  <a:lnTo>
                    <a:pt x="18361" y="4858"/>
                  </a:lnTo>
                  <a:lnTo>
                    <a:pt x="19278" y="3265"/>
                  </a:lnTo>
                  <a:lnTo>
                    <a:pt x="20142" y="1645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7866099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7880505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7828554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7836412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7836412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7940314" y="5782465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052074" y="5740118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049018" y="5771988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163834" y="5746667"/>
              <a:ext cx="93424" cy="94734"/>
            </a:xfrm>
            <a:custGeom>
              <a:avLst/>
              <a:pathLst>
                <a:path w="93424" h="94734">
                  <a:moveTo>
                    <a:pt x="0" y="0"/>
                  </a:moveTo>
                  <a:lnTo>
                    <a:pt x="93424" y="0"/>
                  </a:lnTo>
                  <a:lnTo>
                    <a:pt x="93424" y="8294"/>
                  </a:lnTo>
                  <a:lnTo>
                    <a:pt x="50641" y="8294"/>
                  </a:lnTo>
                  <a:lnTo>
                    <a:pt x="50287" y="9853"/>
                  </a:lnTo>
                  <a:lnTo>
                    <a:pt x="49925" y="11385"/>
                  </a:lnTo>
                  <a:lnTo>
                    <a:pt x="49554" y="12891"/>
                  </a:lnTo>
                  <a:lnTo>
                    <a:pt x="49174" y="14371"/>
                  </a:lnTo>
                  <a:lnTo>
                    <a:pt x="48785" y="15825"/>
                  </a:lnTo>
                  <a:lnTo>
                    <a:pt x="48388" y="17252"/>
                  </a:lnTo>
                  <a:lnTo>
                    <a:pt x="47982" y="18654"/>
                  </a:lnTo>
                  <a:lnTo>
                    <a:pt x="47567" y="20029"/>
                  </a:lnTo>
                  <a:lnTo>
                    <a:pt x="47144" y="21378"/>
                  </a:lnTo>
                  <a:lnTo>
                    <a:pt x="46712" y="22701"/>
                  </a:lnTo>
                  <a:lnTo>
                    <a:pt x="83820" y="22701"/>
                  </a:lnTo>
                  <a:lnTo>
                    <a:pt x="83820" y="94734"/>
                  </a:lnTo>
                  <a:lnTo>
                    <a:pt x="75088" y="94734"/>
                  </a:lnTo>
                  <a:lnTo>
                    <a:pt x="75088" y="87312"/>
                  </a:lnTo>
                  <a:lnTo>
                    <a:pt x="17899" y="87312"/>
                  </a:lnTo>
                  <a:lnTo>
                    <a:pt x="17899" y="94734"/>
                  </a:lnTo>
                  <a:lnTo>
                    <a:pt x="9167" y="94734"/>
                  </a:lnTo>
                  <a:lnTo>
                    <a:pt x="9167" y="22701"/>
                  </a:lnTo>
                  <a:lnTo>
                    <a:pt x="36671" y="22701"/>
                  </a:lnTo>
                  <a:lnTo>
                    <a:pt x="37103" y="21299"/>
                  </a:lnTo>
                  <a:lnTo>
                    <a:pt x="37526" y="19889"/>
                  </a:lnTo>
                  <a:lnTo>
                    <a:pt x="37941" y="18470"/>
                  </a:lnTo>
                  <a:lnTo>
                    <a:pt x="38347" y="17043"/>
                  </a:lnTo>
                  <a:lnTo>
                    <a:pt x="38744" y="15607"/>
                  </a:lnTo>
                  <a:lnTo>
                    <a:pt x="39133" y="14162"/>
                  </a:lnTo>
                  <a:lnTo>
                    <a:pt x="39513" y="12708"/>
                  </a:lnTo>
                  <a:lnTo>
                    <a:pt x="39884" y="11245"/>
                  </a:lnTo>
                  <a:lnTo>
                    <a:pt x="40246" y="9774"/>
                  </a:lnTo>
                  <a:lnTo>
                    <a:pt x="4060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181733" y="5777663"/>
              <a:ext cx="57189" cy="20081"/>
            </a:xfrm>
            <a:custGeom>
              <a:avLst/>
              <a:pathLst>
                <a:path w="57189" h="20081">
                  <a:moveTo>
                    <a:pt x="0" y="20081"/>
                  </a:moveTo>
                  <a:lnTo>
                    <a:pt x="57189" y="2008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181733" y="5806039"/>
              <a:ext cx="57189" cy="19645"/>
            </a:xfrm>
            <a:custGeom>
              <a:avLst/>
              <a:pathLst>
                <a:path w="57189" h="19645">
                  <a:moveTo>
                    <a:pt x="0" y="19645"/>
                  </a:moveTo>
                  <a:lnTo>
                    <a:pt x="57189" y="1964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331911" y="5741428"/>
              <a:ext cx="41036" cy="48021"/>
            </a:xfrm>
            <a:custGeom>
              <a:avLst/>
              <a:pathLst>
                <a:path w="41036" h="48021">
                  <a:moveTo>
                    <a:pt x="6548" y="0"/>
                  </a:moveTo>
                  <a:lnTo>
                    <a:pt x="9800" y="4941"/>
                  </a:lnTo>
                  <a:lnTo>
                    <a:pt x="13096" y="9639"/>
                  </a:lnTo>
                  <a:lnTo>
                    <a:pt x="16436" y="14092"/>
                  </a:lnTo>
                  <a:lnTo>
                    <a:pt x="19819" y="18300"/>
                  </a:lnTo>
                  <a:lnTo>
                    <a:pt x="23246" y="22264"/>
                  </a:lnTo>
                  <a:lnTo>
                    <a:pt x="26717" y="25984"/>
                  </a:lnTo>
                  <a:lnTo>
                    <a:pt x="30231" y="29459"/>
                  </a:lnTo>
                  <a:lnTo>
                    <a:pt x="33789" y="32689"/>
                  </a:lnTo>
                  <a:lnTo>
                    <a:pt x="37391" y="35675"/>
                  </a:lnTo>
                  <a:lnTo>
                    <a:pt x="41036" y="38417"/>
                  </a:lnTo>
                  <a:lnTo>
                    <a:pt x="35361" y="48021"/>
                  </a:lnTo>
                  <a:lnTo>
                    <a:pt x="31707" y="45096"/>
                  </a:lnTo>
                  <a:lnTo>
                    <a:pt x="28079" y="41910"/>
                  </a:lnTo>
                  <a:lnTo>
                    <a:pt x="24478" y="38461"/>
                  </a:lnTo>
                  <a:lnTo>
                    <a:pt x="20902" y="34750"/>
                  </a:lnTo>
                  <a:lnTo>
                    <a:pt x="17353" y="30777"/>
                  </a:lnTo>
                  <a:lnTo>
                    <a:pt x="13830" y="26543"/>
                  </a:lnTo>
                  <a:lnTo>
                    <a:pt x="10333" y="22046"/>
                  </a:lnTo>
                  <a:lnTo>
                    <a:pt x="6862" y="17287"/>
                  </a:lnTo>
                  <a:lnTo>
                    <a:pt x="3418" y="12267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8272538" y="5741865"/>
              <a:ext cx="40600" cy="48458"/>
            </a:xfrm>
            <a:custGeom>
              <a:avLst/>
              <a:pathLst>
                <a:path w="40600" h="48458">
                  <a:moveTo>
                    <a:pt x="34051" y="0"/>
                  </a:moveTo>
                  <a:lnTo>
                    <a:pt x="40600" y="5238"/>
                  </a:lnTo>
                  <a:lnTo>
                    <a:pt x="37662" y="10307"/>
                  </a:lnTo>
                  <a:lnTo>
                    <a:pt x="34610" y="15209"/>
                  </a:lnTo>
                  <a:lnTo>
                    <a:pt x="31445" y="19946"/>
                  </a:lnTo>
                  <a:lnTo>
                    <a:pt x="28167" y="24517"/>
                  </a:lnTo>
                  <a:lnTo>
                    <a:pt x="24774" y="28922"/>
                  </a:lnTo>
                  <a:lnTo>
                    <a:pt x="21269" y="33161"/>
                  </a:lnTo>
                  <a:lnTo>
                    <a:pt x="17650" y="37234"/>
                  </a:lnTo>
                  <a:lnTo>
                    <a:pt x="13917" y="41141"/>
                  </a:lnTo>
                  <a:lnTo>
                    <a:pt x="10071" y="44882"/>
                  </a:lnTo>
                  <a:lnTo>
                    <a:pt x="6111" y="48458"/>
                  </a:lnTo>
                  <a:lnTo>
                    <a:pt x="0" y="40163"/>
                  </a:lnTo>
                  <a:lnTo>
                    <a:pt x="3719" y="37168"/>
                  </a:lnTo>
                  <a:lnTo>
                    <a:pt x="7369" y="33947"/>
                  </a:lnTo>
                  <a:lnTo>
                    <a:pt x="10948" y="30498"/>
                  </a:lnTo>
                  <a:lnTo>
                    <a:pt x="14458" y="26822"/>
                  </a:lnTo>
                  <a:lnTo>
                    <a:pt x="17899" y="22919"/>
                  </a:lnTo>
                  <a:lnTo>
                    <a:pt x="21269" y="18789"/>
                  </a:lnTo>
                  <a:lnTo>
                    <a:pt x="24569" y="14432"/>
                  </a:lnTo>
                  <a:lnTo>
                    <a:pt x="27800" y="9848"/>
                  </a:lnTo>
                  <a:lnTo>
                    <a:pt x="30961" y="50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8275158" y="5784211"/>
              <a:ext cx="79454" cy="57189"/>
            </a:xfrm>
            <a:custGeom>
              <a:avLst/>
              <a:pathLst>
                <a:path w="79454" h="57189">
                  <a:moveTo>
                    <a:pt x="14843" y="0"/>
                  </a:moveTo>
                  <a:lnTo>
                    <a:pt x="79454" y="0"/>
                  </a:lnTo>
                  <a:lnTo>
                    <a:pt x="79423" y="7792"/>
                  </a:lnTo>
                  <a:lnTo>
                    <a:pt x="79332" y="14930"/>
                  </a:lnTo>
                  <a:lnTo>
                    <a:pt x="79179" y="21413"/>
                  </a:lnTo>
                  <a:lnTo>
                    <a:pt x="78965" y="27241"/>
                  </a:lnTo>
                  <a:lnTo>
                    <a:pt x="78690" y="32414"/>
                  </a:lnTo>
                  <a:lnTo>
                    <a:pt x="78354" y="36933"/>
                  </a:lnTo>
                  <a:lnTo>
                    <a:pt x="77956" y="40796"/>
                  </a:lnTo>
                  <a:lnTo>
                    <a:pt x="77498" y="44005"/>
                  </a:lnTo>
                  <a:lnTo>
                    <a:pt x="76979" y="46559"/>
                  </a:lnTo>
                  <a:lnTo>
                    <a:pt x="76398" y="48458"/>
                  </a:lnTo>
                  <a:lnTo>
                    <a:pt x="75721" y="49951"/>
                  </a:lnTo>
                  <a:lnTo>
                    <a:pt x="74914" y="51287"/>
                  </a:lnTo>
                  <a:lnTo>
                    <a:pt x="73975" y="52466"/>
                  </a:lnTo>
                  <a:lnTo>
                    <a:pt x="72905" y="53487"/>
                  </a:lnTo>
                  <a:lnTo>
                    <a:pt x="71705" y="54352"/>
                  </a:lnTo>
                  <a:lnTo>
                    <a:pt x="70373" y="55059"/>
                  </a:lnTo>
                  <a:lnTo>
                    <a:pt x="68911" y="55609"/>
                  </a:lnTo>
                  <a:lnTo>
                    <a:pt x="67317" y="56002"/>
                  </a:lnTo>
                  <a:lnTo>
                    <a:pt x="65593" y="56237"/>
                  </a:lnTo>
                  <a:lnTo>
                    <a:pt x="63738" y="56316"/>
                  </a:lnTo>
                  <a:lnTo>
                    <a:pt x="62672" y="56307"/>
                  </a:lnTo>
                  <a:lnTo>
                    <a:pt x="61572" y="56281"/>
                  </a:lnTo>
                  <a:lnTo>
                    <a:pt x="60437" y="56237"/>
                  </a:lnTo>
                  <a:lnTo>
                    <a:pt x="59267" y="56176"/>
                  </a:lnTo>
                  <a:lnTo>
                    <a:pt x="58062" y="56098"/>
                  </a:lnTo>
                  <a:lnTo>
                    <a:pt x="56822" y="56002"/>
                  </a:lnTo>
                  <a:lnTo>
                    <a:pt x="55548" y="55888"/>
                  </a:lnTo>
                  <a:lnTo>
                    <a:pt x="54238" y="55757"/>
                  </a:lnTo>
                  <a:lnTo>
                    <a:pt x="52893" y="55609"/>
                  </a:lnTo>
                  <a:lnTo>
                    <a:pt x="51514" y="55443"/>
                  </a:lnTo>
                  <a:lnTo>
                    <a:pt x="49768" y="46275"/>
                  </a:lnTo>
                  <a:lnTo>
                    <a:pt x="51230" y="46441"/>
                  </a:lnTo>
                  <a:lnTo>
                    <a:pt x="52649" y="46589"/>
                  </a:lnTo>
                  <a:lnTo>
                    <a:pt x="54024" y="46720"/>
                  </a:lnTo>
                  <a:lnTo>
                    <a:pt x="55356" y="46834"/>
                  </a:lnTo>
                  <a:lnTo>
                    <a:pt x="56643" y="46930"/>
                  </a:lnTo>
                  <a:lnTo>
                    <a:pt x="57888" y="47009"/>
                  </a:lnTo>
                  <a:lnTo>
                    <a:pt x="59088" y="47070"/>
                  </a:lnTo>
                  <a:lnTo>
                    <a:pt x="60245" y="47113"/>
                  </a:lnTo>
                  <a:lnTo>
                    <a:pt x="61358" y="47140"/>
                  </a:lnTo>
                  <a:lnTo>
                    <a:pt x="62428" y="47148"/>
                  </a:lnTo>
                  <a:lnTo>
                    <a:pt x="63107" y="47105"/>
                  </a:lnTo>
                  <a:lnTo>
                    <a:pt x="63746" y="46974"/>
                  </a:lnTo>
                  <a:lnTo>
                    <a:pt x="64347" y="46755"/>
                  </a:lnTo>
                  <a:lnTo>
                    <a:pt x="64908" y="46450"/>
                  </a:lnTo>
                  <a:lnTo>
                    <a:pt x="65429" y="46057"/>
                  </a:lnTo>
                  <a:lnTo>
                    <a:pt x="65912" y="45577"/>
                  </a:lnTo>
                  <a:lnTo>
                    <a:pt x="66355" y="45009"/>
                  </a:lnTo>
                  <a:lnTo>
                    <a:pt x="66759" y="44354"/>
                  </a:lnTo>
                  <a:lnTo>
                    <a:pt x="67123" y="43612"/>
                  </a:lnTo>
                  <a:lnTo>
                    <a:pt x="67448" y="42783"/>
                  </a:lnTo>
                  <a:lnTo>
                    <a:pt x="67747" y="41652"/>
                  </a:lnTo>
                  <a:lnTo>
                    <a:pt x="68033" y="40006"/>
                  </a:lnTo>
                  <a:lnTo>
                    <a:pt x="68306" y="37845"/>
                  </a:lnTo>
                  <a:lnTo>
                    <a:pt x="68566" y="35169"/>
                  </a:lnTo>
                  <a:lnTo>
                    <a:pt x="68813" y="31978"/>
                  </a:lnTo>
                  <a:lnTo>
                    <a:pt x="69046" y="28271"/>
                  </a:lnTo>
                  <a:lnTo>
                    <a:pt x="69267" y="24050"/>
                  </a:lnTo>
                  <a:lnTo>
                    <a:pt x="69474" y="19313"/>
                  </a:lnTo>
                  <a:lnTo>
                    <a:pt x="69668" y="14061"/>
                  </a:lnTo>
                  <a:lnTo>
                    <a:pt x="69850" y="8294"/>
                  </a:lnTo>
                  <a:lnTo>
                    <a:pt x="42783" y="8294"/>
                  </a:lnTo>
                  <a:lnTo>
                    <a:pt x="42455" y="11887"/>
                  </a:lnTo>
                  <a:lnTo>
                    <a:pt x="41997" y="15332"/>
                  </a:lnTo>
                  <a:lnTo>
                    <a:pt x="41407" y="18628"/>
                  </a:lnTo>
                  <a:lnTo>
                    <a:pt x="40687" y="21775"/>
                  </a:lnTo>
                  <a:lnTo>
                    <a:pt x="39836" y="24774"/>
                  </a:lnTo>
                  <a:lnTo>
                    <a:pt x="38854" y="27625"/>
                  </a:lnTo>
                  <a:lnTo>
                    <a:pt x="37740" y="30327"/>
                  </a:lnTo>
                  <a:lnTo>
                    <a:pt x="36496" y="32881"/>
                  </a:lnTo>
                  <a:lnTo>
                    <a:pt x="35121" y="35287"/>
                  </a:lnTo>
                  <a:lnTo>
                    <a:pt x="33615" y="37544"/>
                  </a:lnTo>
                  <a:lnTo>
                    <a:pt x="31934" y="39705"/>
                  </a:lnTo>
                  <a:lnTo>
                    <a:pt x="30035" y="41822"/>
                  </a:lnTo>
                  <a:lnTo>
                    <a:pt x="27918" y="43896"/>
                  </a:lnTo>
                  <a:lnTo>
                    <a:pt x="25582" y="45926"/>
                  </a:lnTo>
                  <a:lnTo>
                    <a:pt x="23028" y="47912"/>
                  </a:lnTo>
                  <a:lnTo>
                    <a:pt x="20256" y="49855"/>
                  </a:lnTo>
                  <a:lnTo>
                    <a:pt x="17266" y="51754"/>
                  </a:lnTo>
                  <a:lnTo>
                    <a:pt x="14057" y="53609"/>
                  </a:lnTo>
                  <a:lnTo>
                    <a:pt x="10630" y="55421"/>
                  </a:lnTo>
                  <a:lnTo>
                    <a:pt x="6984" y="57189"/>
                  </a:lnTo>
                  <a:lnTo>
                    <a:pt x="0" y="49768"/>
                  </a:lnTo>
                  <a:lnTo>
                    <a:pt x="3387" y="48183"/>
                  </a:lnTo>
                  <a:lnTo>
                    <a:pt x="6565" y="46572"/>
                  </a:lnTo>
                  <a:lnTo>
                    <a:pt x="9534" y="44935"/>
                  </a:lnTo>
                  <a:lnTo>
                    <a:pt x="12293" y="43272"/>
                  </a:lnTo>
                  <a:lnTo>
                    <a:pt x="14843" y="41582"/>
                  </a:lnTo>
                  <a:lnTo>
                    <a:pt x="17183" y="39866"/>
                  </a:lnTo>
                  <a:lnTo>
                    <a:pt x="19313" y="38125"/>
                  </a:lnTo>
                  <a:lnTo>
                    <a:pt x="21234" y="36356"/>
                  </a:lnTo>
                  <a:lnTo>
                    <a:pt x="22945" y="34562"/>
                  </a:lnTo>
                  <a:lnTo>
                    <a:pt x="24447" y="32742"/>
                  </a:lnTo>
                  <a:lnTo>
                    <a:pt x="25796" y="30847"/>
                  </a:lnTo>
                  <a:lnTo>
                    <a:pt x="27049" y="28830"/>
                  </a:lnTo>
                  <a:lnTo>
                    <a:pt x="28206" y="26691"/>
                  </a:lnTo>
                  <a:lnTo>
                    <a:pt x="29267" y="24430"/>
                  </a:lnTo>
                  <a:lnTo>
                    <a:pt x="30231" y="22046"/>
                  </a:lnTo>
                  <a:lnTo>
                    <a:pt x="31100" y="19540"/>
                  </a:lnTo>
                  <a:lnTo>
                    <a:pt x="31873" y="16912"/>
                  </a:lnTo>
                  <a:lnTo>
                    <a:pt x="32550" y="14162"/>
                  </a:lnTo>
                  <a:lnTo>
                    <a:pt x="33130" y="11289"/>
                  </a:lnTo>
                  <a:lnTo>
                    <a:pt x="33615" y="8294"/>
                  </a:lnTo>
                  <a:lnTo>
                    <a:pt x="14843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8392593" y="5742301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8437559" y="5742301"/>
              <a:ext cx="46712" cy="97789"/>
            </a:xfrm>
            <a:custGeom>
              <a:avLst/>
              <a:pathLst>
                <a:path w="46712" h="97789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89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2021-01-05T00:15:03Z</dcterms:modified>
</cp:coreProperties>
</file>