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9024" y="1803995"/>
              <a:ext cx="6728067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024" y="2763146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9024" y="2497452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9024" y="2231757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9024" y="1966062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9024" y="2895994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9024" y="2630299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9024" y="2364604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9024" y="2098910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09024" y="1833215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74606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17242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59878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02514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5150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87786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30422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573058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015694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58330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900966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343602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786238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228874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671510" y="1803995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75420" y="2856806"/>
              <a:ext cx="398372" cy="391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18056" y="2856806"/>
              <a:ext cx="398372" cy="391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160692" y="2876400"/>
              <a:ext cx="398372" cy="19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045964" y="2856806"/>
              <a:ext cx="398372" cy="391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88600" y="2523708"/>
              <a:ext cx="398372" cy="37228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31236" y="2758836"/>
              <a:ext cx="398372" cy="1371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373872" y="2641272"/>
              <a:ext cx="398372" cy="25472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816508" y="2856806"/>
              <a:ext cx="398372" cy="391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259144" y="2151422"/>
              <a:ext cx="398372" cy="74457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01780" y="2876400"/>
              <a:ext cx="398372" cy="19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144416" y="2602084"/>
              <a:ext cx="398372" cy="2939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587052" y="2856806"/>
              <a:ext cx="398372" cy="391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78764" y="273961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391223" y="274961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527456" y="277692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476728" y="274105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456259" y="274023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37520" y="278452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466322" y="274762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821400" y="273961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833859" y="274961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970092" y="277692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919364" y="274105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898895" y="274023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980156" y="278452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908958" y="274762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264036" y="275921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276495" y="276920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412728" y="279652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362000" y="276065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341531" y="275982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422792" y="280412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351595" y="276722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49308" y="273961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161767" y="274961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298000" y="277692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47272" y="274105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226803" y="274023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308064" y="278452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36867" y="274762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589685" y="2407958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601049" y="2422238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740636" y="244383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689908" y="2407958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669439" y="240713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750700" y="245142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679503" y="2414530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036154" y="2641648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183272" y="267895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132544" y="264308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112075" y="264226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193336" y="268655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122139" y="264965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477079" y="2524084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625908" y="256139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575180" y="252552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54711" y="252470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635972" y="256899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564775" y="253209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919852" y="273961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932311" y="274961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068544" y="277692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17816" y="274105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997347" y="274023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078608" y="278452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07411" y="274762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363104" y="2034234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377959" y="2043407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375837" y="2085989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511180" y="207154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460452" y="203567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439983" y="203485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521244" y="207914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450047" y="204224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805124" y="2759212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817583" y="2769207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953817" y="279652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903088" y="276065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882619" y="275982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963880" y="280412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892683" y="276722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247623" y="2484896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396453" y="252220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345724" y="248633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325255" y="248551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406516" y="252980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335319" y="249290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690396" y="2739618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702855" y="2749613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839089" y="2776928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788361" y="274105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767891" y="2740234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849152" y="2784527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777955" y="274762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209024" y="1803995"/>
              <a:ext cx="6728067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209024" y="3178961"/>
              <a:ext cx="6728067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209024" y="4138113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209024" y="3872418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209024" y="3606723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209024" y="3341029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209024" y="4270960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209024" y="4005265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209024" y="3739571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209024" y="3473876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209024" y="3208181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474606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917242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359878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802514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150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687786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130422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573058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015694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458330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900966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343602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786238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228874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671510" y="3178961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488600" y="3849222"/>
              <a:ext cx="398372" cy="42173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931236" y="3999843"/>
              <a:ext cx="398372" cy="2711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373872" y="3939595"/>
              <a:ext cx="398372" cy="3313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259144" y="3397361"/>
              <a:ext cx="398372" cy="87359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44416" y="3909471"/>
              <a:ext cx="398372" cy="3614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587052" y="4150463"/>
              <a:ext cx="398372" cy="1204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592081" y="3733472"/>
              <a:ext cx="66473" cy="97827"/>
            </a:xfrm>
            <a:custGeom>
              <a:avLst/>
              <a:pathLst>
                <a:path w="66473" h="97827">
                  <a:moveTo>
                    <a:pt x="66473" y="65035"/>
                  </a:moveTo>
                  <a:lnTo>
                    <a:pt x="66451" y="66474"/>
                  </a:lnTo>
                  <a:lnTo>
                    <a:pt x="66385" y="67889"/>
                  </a:lnTo>
                  <a:lnTo>
                    <a:pt x="66276" y="69279"/>
                  </a:lnTo>
                  <a:lnTo>
                    <a:pt x="66123" y="70644"/>
                  </a:lnTo>
                  <a:lnTo>
                    <a:pt x="65925" y="71984"/>
                  </a:lnTo>
                  <a:lnTo>
                    <a:pt x="65684" y="73300"/>
                  </a:lnTo>
                  <a:lnTo>
                    <a:pt x="65400" y="74591"/>
                  </a:lnTo>
                  <a:lnTo>
                    <a:pt x="65071" y="75857"/>
                  </a:lnTo>
                  <a:lnTo>
                    <a:pt x="64699" y="77099"/>
                  </a:lnTo>
                  <a:lnTo>
                    <a:pt x="64282" y="78316"/>
                  </a:lnTo>
                  <a:lnTo>
                    <a:pt x="63823" y="79505"/>
                  </a:lnTo>
                  <a:lnTo>
                    <a:pt x="63321" y="80660"/>
                  </a:lnTo>
                  <a:lnTo>
                    <a:pt x="62777" y="81783"/>
                  </a:lnTo>
                  <a:lnTo>
                    <a:pt x="62190" y="82873"/>
                  </a:lnTo>
                  <a:lnTo>
                    <a:pt x="61561" y="83930"/>
                  </a:lnTo>
                  <a:lnTo>
                    <a:pt x="60890" y="84954"/>
                  </a:lnTo>
                  <a:lnTo>
                    <a:pt x="60176" y="85946"/>
                  </a:lnTo>
                  <a:lnTo>
                    <a:pt x="59419" y="86904"/>
                  </a:lnTo>
                  <a:lnTo>
                    <a:pt x="58620" y="87830"/>
                  </a:lnTo>
                  <a:lnTo>
                    <a:pt x="57779" y="88722"/>
                  </a:lnTo>
                  <a:lnTo>
                    <a:pt x="56895" y="89566"/>
                  </a:lnTo>
                  <a:lnTo>
                    <a:pt x="55969" y="90371"/>
                  </a:lnTo>
                  <a:lnTo>
                    <a:pt x="55000" y="91137"/>
                  </a:lnTo>
                  <a:lnTo>
                    <a:pt x="53989" y="91866"/>
                  </a:lnTo>
                  <a:lnTo>
                    <a:pt x="52935" y="92556"/>
                  </a:lnTo>
                  <a:lnTo>
                    <a:pt x="51839" y="93208"/>
                  </a:lnTo>
                  <a:lnTo>
                    <a:pt x="50701" y="93821"/>
                  </a:lnTo>
                  <a:lnTo>
                    <a:pt x="49520" y="94396"/>
                  </a:lnTo>
                  <a:lnTo>
                    <a:pt x="48297" y="94933"/>
                  </a:lnTo>
                  <a:lnTo>
                    <a:pt x="47031" y="95431"/>
                  </a:lnTo>
                  <a:lnTo>
                    <a:pt x="45737" y="95886"/>
                  </a:lnTo>
                  <a:lnTo>
                    <a:pt x="44402" y="96294"/>
                  </a:lnTo>
                  <a:lnTo>
                    <a:pt x="43026" y="96653"/>
                  </a:lnTo>
                  <a:lnTo>
                    <a:pt x="41609" y="96965"/>
                  </a:lnTo>
                  <a:lnTo>
                    <a:pt x="40151" y="97228"/>
                  </a:lnTo>
                  <a:lnTo>
                    <a:pt x="38651" y="97444"/>
                  </a:lnTo>
                  <a:lnTo>
                    <a:pt x="37111" y="97612"/>
                  </a:lnTo>
                  <a:lnTo>
                    <a:pt x="35530" y="97731"/>
                  </a:lnTo>
                  <a:lnTo>
                    <a:pt x="33907" y="97803"/>
                  </a:lnTo>
                  <a:lnTo>
                    <a:pt x="32244" y="97827"/>
                  </a:lnTo>
                  <a:lnTo>
                    <a:pt x="30743" y="97809"/>
                  </a:lnTo>
                  <a:lnTo>
                    <a:pt x="29281" y="97756"/>
                  </a:lnTo>
                  <a:lnTo>
                    <a:pt x="27857" y="97667"/>
                  </a:lnTo>
                  <a:lnTo>
                    <a:pt x="26471" y="97542"/>
                  </a:lnTo>
                  <a:lnTo>
                    <a:pt x="25124" y="97382"/>
                  </a:lnTo>
                  <a:lnTo>
                    <a:pt x="23815" y="97186"/>
                  </a:lnTo>
                  <a:lnTo>
                    <a:pt x="22544" y="96955"/>
                  </a:lnTo>
                  <a:lnTo>
                    <a:pt x="21312" y="96688"/>
                  </a:lnTo>
                  <a:lnTo>
                    <a:pt x="20118" y="96386"/>
                  </a:lnTo>
                  <a:lnTo>
                    <a:pt x="18963" y="96047"/>
                  </a:lnTo>
                  <a:lnTo>
                    <a:pt x="17857" y="95678"/>
                  </a:lnTo>
                  <a:lnTo>
                    <a:pt x="16786" y="95283"/>
                  </a:lnTo>
                  <a:lnTo>
                    <a:pt x="15748" y="94862"/>
                  </a:lnTo>
                  <a:lnTo>
                    <a:pt x="14746" y="94415"/>
                  </a:lnTo>
                  <a:lnTo>
                    <a:pt x="13777" y="93942"/>
                  </a:lnTo>
                  <a:lnTo>
                    <a:pt x="12842" y="93443"/>
                  </a:lnTo>
                  <a:lnTo>
                    <a:pt x="11942" y="92918"/>
                  </a:lnTo>
                  <a:lnTo>
                    <a:pt x="11076" y="92367"/>
                  </a:lnTo>
                  <a:lnTo>
                    <a:pt x="10244" y="91790"/>
                  </a:lnTo>
                  <a:lnTo>
                    <a:pt x="9447" y="91187"/>
                  </a:lnTo>
                  <a:lnTo>
                    <a:pt x="8682" y="90547"/>
                  </a:lnTo>
                  <a:lnTo>
                    <a:pt x="7949" y="89886"/>
                  </a:lnTo>
                  <a:lnTo>
                    <a:pt x="7247" y="89205"/>
                  </a:lnTo>
                  <a:lnTo>
                    <a:pt x="6577" y="88503"/>
                  </a:lnTo>
                  <a:lnTo>
                    <a:pt x="5938" y="87781"/>
                  </a:lnTo>
                  <a:lnTo>
                    <a:pt x="5331" y="87038"/>
                  </a:lnTo>
                  <a:lnTo>
                    <a:pt x="4755" y="86275"/>
                  </a:lnTo>
                  <a:lnTo>
                    <a:pt x="4211" y="85491"/>
                  </a:lnTo>
                  <a:lnTo>
                    <a:pt x="3698" y="84687"/>
                  </a:lnTo>
                  <a:lnTo>
                    <a:pt x="3217" y="83862"/>
                  </a:lnTo>
                  <a:lnTo>
                    <a:pt x="2778" y="83020"/>
                  </a:lnTo>
                  <a:lnTo>
                    <a:pt x="2365" y="82167"/>
                  </a:lnTo>
                  <a:lnTo>
                    <a:pt x="1979" y="81301"/>
                  </a:lnTo>
                  <a:lnTo>
                    <a:pt x="1618" y="80422"/>
                  </a:lnTo>
                  <a:lnTo>
                    <a:pt x="1283" y="79532"/>
                  </a:lnTo>
                  <a:lnTo>
                    <a:pt x="974" y="78629"/>
                  </a:lnTo>
                  <a:lnTo>
                    <a:pt x="692" y="77713"/>
                  </a:lnTo>
                  <a:lnTo>
                    <a:pt x="435" y="76786"/>
                  </a:lnTo>
                  <a:lnTo>
                    <a:pt x="204" y="75846"/>
                  </a:lnTo>
                  <a:lnTo>
                    <a:pt x="0" y="74894"/>
                  </a:lnTo>
                  <a:lnTo>
                    <a:pt x="12459" y="73456"/>
                  </a:lnTo>
                  <a:lnTo>
                    <a:pt x="12616" y="74002"/>
                  </a:lnTo>
                  <a:lnTo>
                    <a:pt x="12785" y="74546"/>
                  </a:lnTo>
                  <a:lnTo>
                    <a:pt x="12966" y="75087"/>
                  </a:lnTo>
                  <a:lnTo>
                    <a:pt x="13160" y="75625"/>
                  </a:lnTo>
                  <a:lnTo>
                    <a:pt x="13366" y="76160"/>
                  </a:lnTo>
                  <a:lnTo>
                    <a:pt x="13584" y="76693"/>
                  </a:lnTo>
                  <a:lnTo>
                    <a:pt x="13815" y="77222"/>
                  </a:lnTo>
                  <a:lnTo>
                    <a:pt x="14058" y="77750"/>
                  </a:lnTo>
                  <a:lnTo>
                    <a:pt x="14314" y="78274"/>
                  </a:lnTo>
                  <a:lnTo>
                    <a:pt x="14581" y="78796"/>
                  </a:lnTo>
                  <a:lnTo>
                    <a:pt x="14865" y="79297"/>
                  </a:lnTo>
                  <a:lnTo>
                    <a:pt x="15167" y="79790"/>
                  </a:lnTo>
                  <a:lnTo>
                    <a:pt x="15489" y="80272"/>
                  </a:lnTo>
                  <a:lnTo>
                    <a:pt x="15830" y="80745"/>
                  </a:lnTo>
                  <a:lnTo>
                    <a:pt x="16190" y="81209"/>
                  </a:lnTo>
                  <a:lnTo>
                    <a:pt x="16569" y="81663"/>
                  </a:lnTo>
                  <a:lnTo>
                    <a:pt x="16968" y="82107"/>
                  </a:lnTo>
                  <a:lnTo>
                    <a:pt x="17385" y="82542"/>
                  </a:lnTo>
                  <a:lnTo>
                    <a:pt x="17822" y="82967"/>
                  </a:lnTo>
                  <a:lnTo>
                    <a:pt x="18278" y="83382"/>
                  </a:lnTo>
                  <a:lnTo>
                    <a:pt x="18768" y="83772"/>
                  </a:lnTo>
                  <a:lnTo>
                    <a:pt x="19278" y="84146"/>
                  </a:lnTo>
                  <a:lnTo>
                    <a:pt x="19808" y="84506"/>
                  </a:lnTo>
                  <a:lnTo>
                    <a:pt x="20359" y="84850"/>
                  </a:lnTo>
                  <a:lnTo>
                    <a:pt x="20931" y="85179"/>
                  </a:lnTo>
                  <a:lnTo>
                    <a:pt x="21523" y="85494"/>
                  </a:lnTo>
                  <a:lnTo>
                    <a:pt x="22136" y="85793"/>
                  </a:lnTo>
                  <a:lnTo>
                    <a:pt x="22769" y="86077"/>
                  </a:lnTo>
                  <a:lnTo>
                    <a:pt x="23423" y="86346"/>
                  </a:lnTo>
                  <a:lnTo>
                    <a:pt x="24097" y="86600"/>
                  </a:lnTo>
                  <a:lnTo>
                    <a:pt x="24810" y="86821"/>
                  </a:lnTo>
                  <a:lnTo>
                    <a:pt x="25551" y="87019"/>
                  </a:lnTo>
                  <a:lnTo>
                    <a:pt x="26321" y="87194"/>
                  </a:lnTo>
                  <a:lnTo>
                    <a:pt x="27120" y="87345"/>
                  </a:lnTo>
                  <a:lnTo>
                    <a:pt x="27948" y="87473"/>
                  </a:lnTo>
                  <a:lnTo>
                    <a:pt x="28804" y="87578"/>
                  </a:lnTo>
                  <a:lnTo>
                    <a:pt x="29689" y="87659"/>
                  </a:lnTo>
                  <a:lnTo>
                    <a:pt x="30603" y="87717"/>
                  </a:lnTo>
                  <a:lnTo>
                    <a:pt x="31546" y="87752"/>
                  </a:lnTo>
                  <a:lnTo>
                    <a:pt x="32517" y="87764"/>
                  </a:lnTo>
                  <a:lnTo>
                    <a:pt x="33467" y="87749"/>
                  </a:lnTo>
                  <a:lnTo>
                    <a:pt x="34399" y="87706"/>
                  </a:lnTo>
                  <a:lnTo>
                    <a:pt x="35313" y="87634"/>
                  </a:lnTo>
                  <a:lnTo>
                    <a:pt x="36209" y="87534"/>
                  </a:lnTo>
                  <a:lnTo>
                    <a:pt x="37087" y="87404"/>
                  </a:lnTo>
                  <a:lnTo>
                    <a:pt x="37948" y="87246"/>
                  </a:lnTo>
                  <a:lnTo>
                    <a:pt x="38790" y="87059"/>
                  </a:lnTo>
                  <a:lnTo>
                    <a:pt x="39615" y="86844"/>
                  </a:lnTo>
                  <a:lnTo>
                    <a:pt x="40422" y="86599"/>
                  </a:lnTo>
                  <a:lnTo>
                    <a:pt x="41212" y="86326"/>
                  </a:lnTo>
                  <a:lnTo>
                    <a:pt x="41981" y="86011"/>
                  </a:lnTo>
                  <a:lnTo>
                    <a:pt x="42726" y="85669"/>
                  </a:lnTo>
                  <a:lnTo>
                    <a:pt x="43448" y="85299"/>
                  </a:lnTo>
                  <a:lnTo>
                    <a:pt x="44147" y="84902"/>
                  </a:lnTo>
                  <a:lnTo>
                    <a:pt x="44823" y="84478"/>
                  </a:lnTo>
                  <a:lnTo>
                    <a:pt x="45475" y="84026"/>
                  </a:lnTo>
                  <a:lnTo>
                    <a:pt x="46105" y="83547"/>
                  </a:lnTo>
                  <a:lnTo>
                    <a:pt x="46710" y="83040"/>
                  </a:lnTo>
                  <a:lnTo>
                    <a:pt x="47293" y="82506"/>
                  </a:lnTo>
                  <a:lnTo>
                    <a:pt x="47852" y="81945"/>
                  </a:lnTo>
                  <a:lnTo>
                    <a:pt x="48401" y="81357"/>
                  </a:lnTo>
                  <a:lnTo>
                    <a:pt x="48923" y="80743"/>
                  </a:lnTo>
                  <a:lnTo>
                    <a:pt x="49419" y="80103"/>
                  </a:lnTo>
                  <a:lnTo>
                    <a:pt x="49890" y="79436"/>
                  </a:lnTo>
                  <a:lnTo>
                    <a:pt x="50334" y="78744"/>
                  </a:lnTo>
                  <a:lnTo>
                    <a:pt x="50752" y="78026"/>
                  </a:lnTo>
                  <a:lnTo>
                    <a:pt x="51144" y="77282"/>
                  </a:lnTo>
                  <a:lnTo>
                    <a:pt x="51511" y="76512"/>
                  </a:lnTo>
                  <a:lnTo>
                    <a:pt x="51851" y="75716"/>
                  </a:lnTo>
                  <a:lnTo>
                    <a:pt x="52165" y="74894"/>
                  </a:lnTo>
                  <a:lnTo>
                    <a:pt x="52451" y="74046"/>
                  </a:lnTo>
                  <a:lnTo>
                    <a:pt x="52707" y="73174"/>
                  </a:lnTo>
                  <a:lnTo>
                    <a:pt x="52933" y="72277"/>
                  </a:lnTo>
                  <a:lnTo>
                    <a:pt x="53129" y="71356"/>
                  </a:lnTo>
                  <a:lnTo>
                    <a:pt x="53295" y="70409"/>
                  </a:lnTo>
                  <a:lnTo>
                    <a:pt x="53430" y="69439"/>
                  </a:lnTo>
                  <a:lnTo>
                    <a:pt x="53536" y="68443"/>
                  </a:lnTo>
                  <a:lnTo>
                    <a:pt x="53611" y="67423"/>
                  </a:lnTo>
                  <a:lnTo>
                    <a:pt x="53656" y="66379"/>
                  </a:lnTo>
                  <a:lnTo>
                    <a:pt x="53671" y="65309"/>
                  </a:lnTo>
                  <a:lnTo>
                    <a:pt x="53657" y="64427"/>
                  </a:lnTo>
                  <a:lnTo>
                    <a:pt x="53614" y="63559"/>
                  </a:lnTo>
                  <a:lnTo>
                    <a:pt x="53542" y="62707"/>
                  </a:lnTo>
                  <a:lnTo>
                    <a:pt x="53441" y="61870"/>
                  </a:lnTo>
                  <a:lnTo>
                    <a:pt x="53312" y="61048"/>
                  </a:lnTo>
                  <a:lnTo>
                    <a:pt x="53154" y="60241"/>
                  </a:lnTo>
                  <a:lnTo>
                    <a:pt x="52967" y="59449"/>
                  </a:lnTo>
                  <a:lnTo>
                    <a:pt x="52751" y="58672"/>
                  </a:lnTo>
                  <a:lnTo>
                    <a:pt x="52507" y="57910"/>
                  </a:lnTo>
                  <a:lnTo>
                    <a:pt x="52234" y="57163"/>
                  </a:lnTo>
                  <a:lnTo>
                    <a:pt x="51934" y="56421"/>
                  </a:lnTo>
                  <a:lnTo>
                    <a:pt x="51609" y="55700"/>
                  </a:lnTo>
                  <a:lnTo>
                    <a:pt x="51260" y="55002"/>
                  </a:lnTo>
                  <a:lnTo>
                    <a:pt x="50886" y="54326"/>
                  </a:lnTo>
                  <a:lnTo>
                    <a:pt x="50488" y="53671"/>
                  </a:lnTo>
                  <a:lnTo>
                    <a:pt x="50065" y="53039"/>
                  </a:lnTo>
                  <a:lnTo>
                    <a:pt x="49617" y="52428"/>
                  </a:lnTo>
                  <a:lnTo>
                    <a:pt x="49145" y="51839"/>
                  </a:lnTo>
                  <a:lnTo>
                    <a:pt x="48648" y="51272"/>
                  </a:lnTo>
                  <a:lnTo>
                    <a:pt x="48126" y="50728"/>
                  </a:lnTo>
                  <a:lnTo>
                    <a:pt x="47580" y="50192"/>
                  </a:lnTo>
                  <a:lnTo>
                    <a:pt x="47009" y="49681"/>
                  </a:lnTo>
                  <a:lnTo>
                    <a:pt x="46413" y="49195"/>
                  </a:lnTo>
                  <a:lnTo>
                    <a:pt x="45793" y="48734"/>
                  </a:lnTo>
                  <a:lnTo>
                    <a:pt x="45148" y="48297"/>
                  </a:lnTo>
                  <a:lnTo>
                    <a:pt x="44479" y="47885"/>
                  </a:lnTo>
                  <a:lnTo>
                    <a:pt x="43784" y="47498"/>
                  </a:lnTo>
                  <a:lnTo>
                    <a:pt x="43066" y="47135"/>
                  </a:lnTo>
                  <a:lnTo>
                    <a:pt x="42322" y="46797"/>
                  </a:lnTo>
                  <a:lnTo>
                    <a:pt x="41554" y="46483"/>
                  </a:lnTo>
                  <a:lnTo>
                    <a:pt x="40776" y="46197"/>
                  </a:lnTo>
                  <a:lnTo>
                    <a:pt x="39977" y="45941"/>
                  </a:lnTo>
                  <a:lnTo>
                    <a:pt x="39155" y="45715"/>
                  </a:lnTo>
                  <a:lnTo>
                    <a:pt x="38312" y="45519"/>
                  </a:lnTo>
                  <a:lnTo>
                    <a:pt x="37447" y="45354"/>
                  </a:lnTo>
                  <a:lnTo>
                    <a:pt x="36559" y="45218"/>
                  </a:lnTo>
                  <a:lnTo>
                    <a:pt x="35650" y="45113"/>
                  </a:lnTo>
                  <a:lnTo>
                    <a:pt x="34719" y="45037"/>
                  </a:lnTo>
                  <a:lnTo>
                    <a:pt x="33766" y="44992"/>
                  </a:lnTo>
                  <a:lnTo>
                    <a:pt x="32791" y="44977"/>
                  </a:lnTo>
                  <a:lnTo>
                    <a:pt x="32180" y="44982"/>
                  </a:lnTo>
                  <a:lnTo>
                    <a:pt x="31578" y="44999"/>
                  </a:lnTo>
                  <a:lnTo>
                    <a:pt x="30986" y="45026"/>
                  </a:lnTo>
                  <a:lnTo>
                    <a:pt x="30403" y="45065"/>
                  </a:lnTo>
                  <a:lnTo>
                    <a:pt x="29830" y="45114"/>
                  </a:lnTo>
                  <a:lnTo>
                    <a:pt x="29267" y="45174"/>
                  </a:lnTo>
                  <a:lnTo>
                    <a:pt x="28713" y="45245"/>
                  </a:lnTo>
                  <a:lnTo>
                    <a:pt x="28169" y="45327"/>
                  </a:lnTo>
                  <a:lnTo>
                    <a:pt x="27634" y="45421"/>
                  </a:lnTo>
                  <a:lnTo>
                    <a:pt x="27109" y="45525"/>
                  </a:lnTo>
                  <a:lnTo>
                    <a:pt x="26592" y="45638"/>
                  </a:lnTo>
                  <a:lnTo>
                    <a:pt x="26082" y="45760"/>
                  </a:lnTo>
                  <a:lnTo>
                    <a:pt x="25579" y="45890"/>
                  </a:lnTo>
                  <a:lnTo>
                    <a:pt x="25083" y="46029"/>
                  </a:lnTo>
                  <a:lnTo>
                    <a:pt x="24593" y="46175"/>
                  </a:lnTo>
                  <a:lnTo>
                    <a:pt x="24111" y="46330"/>
                  </a:lnTo>
                  <a:lnTo>
                    <a:pt x="23635" y="46493"/>
                  </a:lnTo>
                  <a:lnTo>
                    <a:pt x="23166" y="46664"/>
                  </a:lnTo>
                  <a:lnTo>
                    <a:pt x="22704" y="46843"/>
                  </a:lnTo>
                  <a:lnTo>
                    <a:pt x="22249" y="47031"/>
                  </a:lnTo>
                  <a:lnTo>
                    <a:pt x="21814" y="47226"/>
                  </a:lnTo>
                  <a:lnTo>
                    <a:pt x="21386" y="47428"/>
                  </a:lnTo>
                  <a:lnTo>
                    <a:pt x="20965" y="47637"/>
                  </a:lnTo>
                  <a:lnTo>
                    <a:pt x="20551" y="47852"/>
                  </a:lnTo>
                  <a:lnTo>
                    <a:pt x="20144" y="48075"/>
                  </a:lnTo>
                  <a:lnTo>
                    <a:pt x="19743" y="48304"/>
                  </a:lnTo>
                  <a:lnTo>
                    <a:pt x="19349" y="48540"/>
                  </a:lnTo>
                  <a:lnTo>
                    <a:pt x="18963" y="48783"/>
                  </a:lnTo>
                  <a:lnTo>
                    <a:pt x="18583" y="49033"/>
                  </a:lnTo>
                  <a:lnTo>
                    <a:pt x="18210" y="49290"/>
                  </a:lnTo>
                  <a:lnTo>
                    <a:pt x="17856" y="49538"/>
                  </a:lnTo>
                  <a:lnTo>
                    <a:pt x="17506" y="49788"/>
                  </a:lnTo>
                  <a:lnTo>
                    <a:pt x="17160" y="50042"/>
                  </a:lnTo>
                  <a:lnTo>
                    <a:pt x="16818" y="50298"/>
                  </a:lnTo>
                  <a:lnTo>
                    <a:pt x="16481" y="50556"/>
                  </a:lnTo>
                  <a:lnTo>
                    <a:pt x="16148" y="50818"/>
                  </a:lnTo>
                  <a:lnTo>
                    <a:pt x="15818" y="51082"/>
                  </a:lnTo>
                  <a:lnTo>
                    <a:pt x="15493" y="51349"/>
                  </a:lnTo>
                  <a:lnTo>
                    <a:pt x="15172" y="51619"/>
                  </a:lnTo>
                  <a:lnTo>
                    <a:pt x="14855" y="51891"/>
                  </a:lnTo>
                  <a:lnTo>
                    <a:pt x="2806" y="51891"/>
                  </a:lnTo>
                  <a:lnTo>
                    <a:pt x="6024" y="0"/>
                  </a:lnTo>
                  <a:lnTo>
                    <a:pt x="60859" y="0"/>
                  </a:lnTo>
                  <a:lnTo>
                    <a:pt x="60859" y="10474"/>
                  </a:lnTo>
                  <a:lnTo>
                    <a:pt x="17251" y="10474"/>
                  </a:lnTo>
                  <a:lnTo>
                    <a:pt x="15403" y="41075"/>
                  </a:lnTo>
                  <a:lnTo>
                    <a:pt x="16076" y="40576"/>
                  </a:lnTo>
                  <a:lnTo>
                    <a:pt x="16783" y="40092"/>
                  </a:lnTo>
                  <a:lnTo>
                    <a:pt x="17522" y="39623"/>
                  </a:lnTo>
                  <a:lnTo>
                    <a:pt x="18294" y="39169"/>
                  </a:lnTo>
                  <a:lnTo>
                    <a:pt x="19100" y="38730"/>
                  </a:lnTo>
                  <a:lnTo>
                    <a:pt x="19937" y="38306"/>
                  </a:lnTo>
                  <a:lnTo>
                    <a:pt x="20808" y="37898"/>
                  </a:lnTo>
                  <a:lnTo>
                    <a:pt x="21712" y="37504"/>
                  </a:lnTo>
                  <a:lnTo>
                    <a:pt x="22648" y="37125"/>
                  </a:lnTo>
                  <a:lnTo>
                    <a:pt x="23618" y="36762"/>
                  </a:lnTo>
                  <a:lnTo>
                    <a:pt x="24622" y="36411"/>
                  </a:lnTo>
                  <a:lnTo>
                    <a:pt x="25663" y="36097"/>
                  </a:lnTo>
                  <a:lnTo>
                    <a:pt x="26742" y="35819"/>
                  </a:lnTo>
                  <a:lnTo>
                    <a:pt x="27857" y="35579"/>
                  </a:lnTo>
                  <a:lnTo>
                    <a:pt x="29009" y="35376"/>
                  </a:lnTo>
                  <a:lnTo>
                    <a:pt x="30198" y="35209"/>
                  </a:lnTo>
                  <a:lnTo>
                    <a:pt x="31424" y="35080"/>
                  </a:lnTo>
                  <a:lnTo>
                    <a:pt x="32687" y="34987"/>
                  </a:lnTo>
                  <a:lnTo>
                    <a:pt x="33987" y="34932"/>
                  </a:lnTo>
                  <a:lnTo>
                    <a:pt x="35324" y="34914"/>
                  </a:lnTo>
                  <a:lnTo>
                    <a:pt x="36748" y="34935"/>
                  </a:lnTo>
                  <a:lnTo>
                    <a:pt x="38142" y="35001"/>
                  </a:lnTo>
                  <a:lnTo>
                    <a:pt x="39508" y="35111"/>
                  </a:lnTo>
                  <a:lnTo>
                    <a:pt x="40845" y="35264"/>
                  </a:lnTo>
                  <a:lnTo>
                    <a:pt x="42153" y="35461"/>
                  </a:lnTo>
                  <a:lnTo>
                    <a:pt x="43433" y="35702"/>
                  </a:lnTo>
                  <a:lnTo>
                    <a:pt x="44683" y="35987"/>
                  </a:lnTo>
                  <a:lnTo>
                    <a:pt x="45905" y="36316"/>
                  </a:lnTo>
                  <a:lnTo>
                    <a:pt x="47099" y="36688"/>
                  </a:lnTo>
                  <a:lnTo>
                    <a:pt x="48263" y="37104"/>
                  </a:lnTo>
                  <a:lnTo>
                    <a:pt x="49396" y="37561"/>
                  </a:lnTo>
                  <a:lnTo>
                    <a:pt x="50495" y="38054"/>
                  </a:lnTo>
                  <a:lnTo>
                    <a:pt x="51559" y="38585"/>
                  </a:lnTo>
                  <a:lnTo>
                    <a:pt x="52590" y="39153"/>
                  </a:lnTo>
                  <a:lnTo>
                    <a:pt x="53586" y="39757"/>
                  </a:lnTo>
                  <a:lnTo>
                    <a:pt x="54548" y="40398"/>
                  </a:lnTo>
                  <a:lnTo>
                    <a:pt x="55475" y="41077"/>
                  </a:lnTo>
                  <a:lnTo>
                    <a:pt x="56369" y="41792"/>
                  </a:lnTo>
                  <a:lnTo>
                    <a:pt x="57228" y="42545"/>
                  </a:lnTo>
                  <a:lnTo>
                    <a:pt x="58053" y="43334"/>
                  </a:lnTo>
                  <a:lnTo>
                    <a:pt x="58842" y="44144"/>
                  </a:lnTo>
                  <a:lnTo>
                    <a:pt x="59594" y="44985"/>
                  </a:lnTo>
                  <a:lnTo>
                    <a:pt x="60310" y="45858"/>
                  </a:lnTo>
                  <a:lnTo>
                    <a:pt x="60988" y="46762"/>
                  </a:lnTo>
                  <a:lnTo>
                    <a:pt x="61630" y="47698"/>
                  </a:lnTo>
                  <a:lnTo>
                    <a:pt x="62234" y="48666"/>
                  </a:lnTo>
                  <a:lnTo>
                    <a:pt x="62802" y="49664"/>
                  </a:lnTo>
                  <a:lnTo>
                    <a:pt x="63332" y="50695"/>
                  </a:lnTo>
                  <a:lnTo>
                    <a:pt x="63826" y="51756"/>
                  </a:lnTo>
                  <a:lnTo>
                    <a:pt x="64282" y="52850"/>
                  </a:lnTo>
                  <a:lnTo>
                    <a:pt x="64699" y="53970"/>
                  </a:lnTo>
                  <a:lnTo>
                    <a:pt x="65071" y="55112"/>
                  </a:lnTo>
                  <a:lnTo>
                    <a:pt x="65400" y="56275"/>
                  </a:lnTo>
                  <a:lnTo>
                    <a:pt x="65684" y="57461"/>
                  </a:lnTo>
                  <a:lnTo>
                    <a:pt x="65925" y="58669"/>
                  </a:lnTo>
                  <a:lnTo>
                    <a:pt x="66123" y="59898"/>
                  </a:lnTo>
                  <a:lnTo>
                    <a:pt x="66276" y="61150"/>
                  </a:lnTo>
                  <a:lnTo>
                    <a:pt x="66385" y="62423"/>
                  </a:lnTo>
                  <a:lnTo>
                    <a:pt x="66451" y="637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40636" y="376934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89908" y="3733472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669439" y="373265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50700" y="377694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679503" y="374004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034443" y="3882655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183272" y="391996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132544" y="388409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112075" y="388327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193336" y="392756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122139" y="389066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474957" y="3823844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486321" y="3838125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625908" y="385971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575180" y="382384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554711" y="382302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635972" y="386731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564775" y="383041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28703" y="328161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401475" y="3280173"/>
              <a:ext cx="67021" cy="99265"/>
            </a:xfrm>
            <a:custGeom>
              <a:avLst/>
              <a:pathLst>
                <a:path w="67021" h="99265">
                  <a:moveTo>
                    <a:pt x="67021" y="49632"/>
                  </a:moveTo>
                  <a:lnTo>
                    <a:pt x="66994" y="52368"/>
                  </a:lnTo>
                  <a:lnTo>
                    <a:pt x="66914" y="55016"/>
                  </a:lnTo>
                  <a:lnTo>
                    <a:pt x="66780" y="57576"/>
                  </a:lnTo>
                  <a:lnTo>
                    <a:pt x="66594" y="60049"/>
                  </a:lnTo>
                  <a:lnTo>
                    <a:pt x="66353" y="62434"/>
                  </a:lnTo>
                  <a:lnTo>
                    <a:pt x="66060" y="64731"/>
                  </a:lnTo>
                  <a:lnTo>
                    <a:pt x="65713" y="66941"/>
                  </a:lnTo>
                  <a:lnTo>
                    <a:pt x="65312" y="69064"/>
                  </a:lnTo>
                  <a:lnTo>
                    <a:pt x="64858" y="71098"/>
                  </a:lnTo>
                  <a:lnTo>
                    <a:pt x="64351" y="73045"/>
                  </a:lnTo>
                  <a:lnTo>
                    <a:pt x="63811" y="74899"/>
                  </a:lnTo>
                  <a:lnTo>
                    <a:pt x="63231" y="76682"/>
                  </a:lnTo>
                  <a:lnTo>
                    <a:pt x="62611" y="78393"/>
                  </a:lnTo>
                  <a:lnTo>
                    <a:pt x="61952" y="80033"/>
                  </a:lnTo>
                  <a:lnTo>
                    <a:pt x="61253" y="81602"/>
                  </a:lnTo>
                  <a:lnTo>
                    <a:pt x="60514" y="83100"/>
                  </a:lnTo>
                  <a:lnTo>
                    <a:pt x="59736" y="84527"/>
                  </a:lnTo>
                  <a:lnTo>
                    <a:pt x="58918" y="85883"/>
                  </a:lnTo>
                  <a:lnTo>
                    <a:pt x="58060" y="87167"/>
                  </a:lnTo>
                  <a:lnTo>
                    <a:pt x="57163" y="88380"/>
                  </a:lnTo>
                  <a:lnTo>
                    <a:pt x="56243" y="89511"/>
                  </a:lnTo>
                  <a:lnTo>
                    <a:pt x="55290" y="90576"/>
                  </a:lnTo>
                  <a:lnTo>
                    <a:pt x="54304" y="91576"/>
                  </a:lnTo>
                  <a:lnTo>
                    <a:pt x="53285" y="92509"/>
                  </a:lnTo>
                  <a:lnTo>
                    <a:pt x="52234" y="93377"/>
                  </a:lnTo>
                  <a:lnTo>
                    <a:pt x="51149" y="94180"/>
                  </a:lnTo>
                  <a:lnTo>
                    <a:pt x="50032" y="94916"/>
                  </a:lnTo>
                  <a:lnTo>
                    <a:pt x="48882" y="95587"/>
                  </a:lnTo>
                  <a:lnTo>
                    <a:pt x="47699" y="96192"/>
                  </a:lnTo>
                  <a:lnTo>
                    <a:pt x="46483" y="96732"/>
                  </a:lnTo>
                  <a:lnTo>
                    <a:pt x="45243" y="97213"/>
                  </a:lnTo>
                  <a:lnTo>
                    <a:pt x="43986" y="97644"/>
                  </a:lnTo>
                  <a:lnTo>
                    <a:pt x="42712" y="98024"/>
                  </a:lnTo>
                  <a:lnTo>
                    <a:pt x="41423" y="98353"/>
                  </a:lnTo>
                  <a:lnTo>
                    <a:pt x="40116" y="98632"/>
                  </a:lnTo>
                  <a:lnTo>
                    <a:pt x="38794" y="98860"/>
                  </a:lnTo>
                  <a:lnTo>
                    <a:pt x="37455" y="99037"/>
                  </a:lnTo>
                  <a:lnTo>
                    <a:pt x="36099" y="99164"/>
                  </a:lnTo>
                  <a:lnTo>
                    <a:pt x="34727" y="99240"/>
                  </a:lnTo>
                  <a:lnTo>
                    <a:pt x="33339" y="99265"/>
                  </a:lnTo>
                  <a:lnTo>
                    <a:pt x="31938" y="99240"/>
                  </a:lnTo>
                  <a:lnTo>
                    <a:pt x="30557" y="99164"/>
                  </a:lnTo>
                  <a:lnTo>
                    <a:pt x="29194" y="99037"/>
                  </a:lnTo>
                  <a:lnTo>
                    <a:pt x="27851" y="98860"/>
                  </a:lnTo>
                  <a:lnTo>
                    <a:pt x="26527" y="98632"/>
                  </a:lnTo>
                  <a:lnTo>
                    <a:pt x="25222" y="98353"/>
                  </a:lnTo>
                  <a:lnTo>
                    <a:pt x="23937" y="98024"/>
                  </a:lnTo>
                  <a:lnTo>
                    <a:pt x="22670" y="97644"/>
                  </a:lnTo>
                  <a:lnTo>
                    <a:pt x="21423" y="97213"/>
                  </a:lnTo>
                  <a:lnTo>
                    <a:pt x="20195" y="96732"/>
                  </a:lnTo>
                  <a:lnTo>
                    <a:pt x="18992" y="96192"/>
                  </a:lnTo>
                  <a:lnTo>
                    <a:pt x="17821" y="95587"/>
                  </a:lnTo>
                  <a:lnTo>
                    <a:pt x="16681" y="94916"/>
                  </a:lnTo>
                  <a:lnTo>
                    <a:pt x="15573" y="94180"/>
                  </a:lnTo>
                  <a:lnTo>
                    <a:pt x="14496" y="93377"/>
                  </a:lnTo>
                  <a:lnTo>
                    <a:pt x="13450" y="92509"/>
                  </a:lnTo>
                  <a:lnTo>
                    <a:pt x="12436" y="91576"/>
                  </a:lnTo>
                  <a:lnTo>
                    <a:pt x="11454" y="90576"/>
                  </a:lnTo>
                  <a:lnTo>
                    <a:pt x="10503" y="89511"/>
                  </a:lnTo>
                  <a:lnTo>
                    <a:pt x="9584" y="88380"/>
                  </a:lnTo>
                  <a:lnTo>
                    <a:pt x="8712" y="87180"/>
                  </a:lnTo>
                  <a:lnTo>
                    <a:pt x="7878" y="85907"/>
                  </a:lnTo>
                  <a:lnTo>
                    <a:pt x="7080" y="84562"/>
                  </a:lnTo>
                  <a:lnTo>
                    <a:pt x="6320" y="83144"/>
                  </a:lnTo>
                  <a:lnTo>
                    <a:pt x="5596" y="81654"/>
                  </a:lnTo>
                  <a:lnTo>
                    <a:pt x="4909" y="80091"/>
                  </a:lnTo>
                  <a:lnTo>
                    <a:pt x="4260" y="78455"/>
                  </a:lnTo>
                  <a:lnTo>
                    <a:pt x="3647" y="76747"/>
                  </a:lnTo>
                  <a:lnTo>
                    <a:pt x="3071" y="74967"/>
                  </a:lnTo>
                  <a:lnTo>
                    <a:pt x="2532" y="73114"/>
                  </a:lnTo>
                  <a:lnTo>
                    <a:pt x="2051" y="71166"/>
                  </a:lnTo>
                  <a:lnTo>
                    <a:pt x="1621" y="69129"/>
                  </a:lnTo>
                  <a:lnTo>
                    <a:pt x="1241" y="67004"/>
                  </a:lnTo>
                  <a:lnTo>
                    <a:pt x="911" y="64789"/>
                  </a:lnTo>
                  <a:lnTo>
                    <a:pt x="633" y="62485"/>
                  </a:lnTo>
                  <a:lnTo>
                    <a:pt x="405" y="60093"/>
                  </a:lnTo>
                  <a:lnTo>
                    <a:pt x="227" y="57611"/>
                  </a:lnTo>
                  <a:lnTo>
                    <a:pt x="101" y="55040"/>
                  </a:lnTo>
                  <a:lnTo>
                    <a:pt x="25" y="52381"/>
                  </a:lnTo>
                  <a:lnTo>
                    <a:pt x="0" y="49632"/>
                  </a:lnTo>
                  <a:lnTo>
                    <a:pt x="25" y="46767"/>
                  </a:lnTo>
                  <a:lnTo>
                    <a:pt x="101" y="44002"/>
                  </a:lnTo>
                  <a:lnTo>
                    <a:pt x="227" y="41339"/>
                  </a:lnTo>
                  <a:lnTo>
                    <a:pt x="405" y="38777"/>
                  </a:lnTo>
                  <a:lnTo>
                    <a:pt x="633" y="36317"/>
                  </a:lnTo>
                  <a:lnTo>
                    <a:pt x="911" y="33958"/>
                  </a:lnTo>
                  <a:lnTo>
                    <a:pt x="1241" y="31700"/>
                  </a:lnTo>
                  <a:lnTo>
                    <a:pt x="1621" y="29544"/>
                  </a:lnTo>
                  <a:lnTo>
                    <a:pt x="2051" y="27488"/>
                  </a:lnTo>
                  <a:lnTo>
                    <a:pt x="2532" y="25535"/>
                  </a:lnTo>
                  <a:lnTo>
                    <a:pt x="3072" y="23657"/>
                  </a:lnTo>
                  <a:lnTo>
                    <a:pt x="3650" y="21857"/>
                  </a:lnTo>
                  <a:lnTo>
                    <a:pt x="4266" y="20135"/>
                  </a:lnTo>
                  <a:lnTo>
                    <a:pt x="4920" y="18492"/>
                  </a:lnTo>
                  <a:lnTo>
                    <a:pt x="5613" y="16926"/>
                  </a:lnTo>
                  <a:lnTo>
                    <a:pt x="6344" y="15438"/>
                  </a:lnTo>
                  <a:lnTo>
                    <a:pt x="7114" y="14029"/>
                  </a:lnTo>
                  <a:lnTo>
                    <a:pt x="7922" y="12697"/>
                  </a:lnTo>
                  <a:lnTo>
                    <a:pt x="8768" y="11444"/>
                  </a:lnTo>
                  <a:lnTo>
                    <a:pt x="9652" y="10268"/>
                  </a:lnTo>
                  <a:lnTo>
                    <a:pt x="10572" y="9166"/>
                  </a:lnTo>
                  <a:lnTo>
                    <a:pt x="11525" y="8132"/>
                  </a:lnTo>
                  <a:lnTo>
                    <a:pt x="12511" y="7167"/>
                  </a:lnTo>
                  <a:lnTo>
                    <a:pt x="13530" y="6270"/>
                  </a:lnTo>
                  <a:lnTo>
                    <a:pt x="14581" y="5442"/>
                  </a:lnTo>
                  <a:lnTo>
                    <a:pt x="15666" y="4682"/>
                  </a:lnTo>
                  <a:lnTo>
                    <a:pt x="16783" y="3991"/>
                  </a:lnTo>
                  <a:lnTo>
                    <a:pt x="17933" y="3368"/>
                  </a:lnTo>
                  <a:lnTo>
                    <a:pt x="19116" y="2813"/>
                  </a:lnTo>
                  <a:lnTo>
                    <a:pt x="20332" y="2327"/>
                  </a:lnTo>
                  <a:lnTo>
                    <a:pt x="21575" y="1885"/>
                  </a:lnTo>
                  <a:lnTo>
                    <a:pt x="22840" y="1489"/>
                  </a:lnTo>
                  <a:lnTo>
                    <a:pt x="24127" y="1140"/>
                  </a:lnTo>
                  <a:lnTo>
                    <a:pt x="25436" y="837"/>
                  </a:lnTo>
                  <a:lnTo>
                    <a:pt x="26767" y="581"/>
                  </a:lnTo>
                  <a:lnTo>
                    <a:pt x="28120" y="372"/>
                  </a:lnTo>
                  <a:lnTo>
                    <a:pt x="29494" y="209"/>
                  </a:lnTo>
                  <a:lnTo>
                    <a:pt x="30891" y="93"/>
                  </a:lnTo>
                  <a:lnTo>
                    <a:pt x="32309" y="23"/>
                  </a:lnTo>
                  <a:lnTo>
                    <a:pt x="33750" y="0"/>
                  </a:lnTo>
                  <a:lnTo>
                    <a:pt x="35124" y="23"/>
                  </a:lnTo>
                  <a:lnTo>
                    <a:pt x="36480" y="93"/>
                  </a:lnTo>
                  <a:lnTo>
                    <a:pt x="37818" y="209"/>
                  </a:lnTo>
                  <a:lnTo>
                    <a:pt x="39139" y="372"/>
                  </a:lnTo>
                  <a:lnTo>
                    <a:pt x="40442" y="581"/>
                  </a:lnTo>
                  <a:lnTo>
                    <a:pt x="41727" y="837"/>
                  </a:lnTo>
                  <a:lnTo>
                    <a:pt x="42994" y="1140"/>
                  </a:lnTo>
                  <a:lnTo>
                    <a:pt x="44243" y="1489"/>
                  </a:lnTo>
                  <a:lnTo>
                    <a:pt x="45475" y="1885"/>
                  </a:lnTo>
                  <a:lnTo>
                    <a:pt x="46688" y="2327"/>
                  </a:lnTo>
                  <a:lnTo>
                    <a:pt x="47891" y="2813"/>
                  </a:lnTo>
                  <a:lnTo>
                    <a:pt x="49063" y="3368"/>
                  </a:lnTo>
                  <a:lnTo>
                    <a:pt x="50202" y="3991"/>
                  </a:lnTo>
                  <a:lnTo>
                    <a:pt x="51311" y="4682"/>
                  </a:lnTo>
                  <a:lnTo>
                    <a:pt x="52388" y="5442"/>
                  </a:lnTo>
                  <a:lnTo>
                    <a:pt x="53433" y="6270"/>
                  </a:lnTo>
                  <a:lnTo>
                    <a:pt x="54447" y="7167"/>
                  </a:lnTo>
                  <a:lnTo>
                    <a:pt x="55429" y="8132"/>
                  </a:lnTo>
                  <a:lnTo>
                    <a:pt x="56380" y="9166"/>
                  </a:lnTo>
                  <a:lnTo>
                    <a:pt x="57300" y="10268"/>
                  </a:lnTo>
                  <a:lnTo>
                    <a:pt x="58184" y="11444"/>
                  </a:lnTo>
                  <a:lnTo>
                    <a:pt x="59030" y="12697"/>
                  </a:lnTo>
                  <a:lnTo>
                    <a:pt x="59838" y="14029"/>
                  </a:lnTo>
                  <a:lnTo>
                    <a:pt x="60608" y="15438"/>
                  </a:lnTo>
                  <a:lnTo>
                    <a:pt x="61339" y="16926"/>
                  </a:lnTo>
                  <a:lnTo>
                    <a:pt x="62031" y="18492"/>
                  </a:lnTo>
                  <a:lnTo>
                    <a:pt x="62686" y="20135"/>
                  </a:lnTo>
                  <a:lnTo>
                    <a:pt x="63302" y="21857"/>
                  </a:lnTo>
                  <a:lnTo>
                    <a:pt x="63880" y="23657"/>
                  </a:lnTo>
                  <a:lnTo>
                    <a:pt x="64419" y="25535"/>
                  </a:lnTo>
                  <a:lnTo>
                    <a:pt x="64914" y="27488"/>
                  </a:lnTo>
                  <a:lnTo>
                    <a:pt x="65356" y="29544"/>
                  </a:lnTo>
                  <a:lnTo>
                    <a:pt x="65746" y="31700"/>
                  </a:lnTo>
                  <a:lnTo>
                    <a:pt x="66084" y="33958"/>
                  </a:lnTo>
                  <a:lnTo>
                    <a:pt x="66370" y="36317"/>
                  </a:lnTo>
                  <a:lnTo>
                    <a:pt x="66605" y="38777"/>
                  </a:lnTo>
                  <a:lnTo>
                    <a:pt x="66787" y="41339"/>
                  </a:lnTo>
                  <a:lnTo>
                    <a:pt x="66917" y="44002"/>
                  </a:lnTo>
                  <a:lnTo>
                    <a:pt x="66995" y="46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413935" y="3290168"/>
              <a:ext cx="42033" cy="79206"/>
            </a:xfrm>
            <a:custGeom>
              <a:avLst/>
              <a:pathLst>
                <a:path w="42033" h="79206">
                  <a:moveTo>
                    <a:pt x="42033" y="39637"/>
                  </a:moveTo>
                  <a:lnTo>
                    <a:pt x="42020" y="37376"/>
                  </a:lnTo>
                  <a:lnTo>
                    <a:pt x="41978" y="35193"/>
                  </a:lnTo>
                  <a:lnTo>
                    <a:pt x="41910" y="33088"/>
                  </a:lnTo>
                  <a:lnTo>
                    <a:pt x="41814" y="31061"/>
                  </a:lnTo>
                  <a:lnTo>
                    <a:pt x="41691" y="29112"/>
                  </a:lnTo>
                  <a:lnTo>
                    <a:pt x="41540" y="27241"/>
                  </a:lnTo>
                  <a:lnTo>
                    <a:pt x="41362" y="25448"/>
                  </a:lnTo>
                  <a:lnTo>
                    <a:pt x="41157" y="23733"/>
                  </a:lnTo>
                  <a:lnTo>
                    <a:pt x="40924" y="22096"/>
                  </a:lnTo>
                  <a:lnTo>
                    <a:pt x="40664" y="20537"/>
                  </a:lnTo>
                  <a:lnTo>
                    <a:pt x="40377" y="19035"/>
                  </a:lnTo>
                  <a:lnTo>
                    <a:pt x="40064" y="17596"/>
                  </a:lnTo>
                  <a:lnTo>
                    <a:pt x="39726" y="16220"/>
                  </a:lnTo>
                  <a:lnTo>
                    <a:pt x="39361" y="14907"/>
                  </a:lnTo>
                  <a:lnTo>
                    <a:pt x="38970" y="13657"/>
                  </a:lnTo>
                  <a:lnTo>
                    <a:pt x="38553" y="12470"/>
                  </a:lnTo>
                  <a:lnTo>
                    <a:pt x="38110" y="11346"/>
                  </a:lnTo>
                  <a:lnTo>
                    <a:pt x="37641" y="10285"/>
                  </a:lnTo>
                  <a:lnTo>
                    <a:pt x="37146" y="9287"/>
                  </a:lnTo>
                  <a:lnTo>
                    <a:pt x="36625" y="8351"/>
                  </a:lnTo>
                  <a:lnTo>
                    <a:pt x="36079" y="7462"/>
                  </a:lnTo>
                  <a:lnTo>
                    <a:pt x="35508" y="6626"/>
                  </a:lnTo>
                  <a:lnTo>
                    <a:pt x="34912" y="5846"/>
                  </a:lnTo>
                  <a:lnTo>
                    <a:pt x="34292" y="5120"/>
                  </a:lnTo>
                  <a:lnTo>
                    <a:pt x="33647" y="4449"/>
                  </a:lnTo>
                  <a:lnTo>
                    <a:pt x="32978" y="3833"/>
                  </a:lnTo>
                  <a:lnTo>
                    <a:pt x="32283" y="3272"/>
                  </a:lnTo>
                  <a:lnTo>
                    <a:pt x="31565" y="2765"/>
                  </a:lnTo>
                  <a:lnTo>
                    <a:pt x="30821" y="2313"/>
                  </a:lnTo>
                  <a:lnTo>
                    <a:pt x="30053" y="1916"/>
                  </a:lnTo>
                  <a:lnTo>
                    <a:pt x="29275" y="1552"/>
                  </a:lnTo>
                  <a:lnTo>
                    <a:pt x="28476" y="1226"/>
                  </a:lnTo>
                  <a:lnTo>
                    <a:pt x="27654" y="939"/>
                  </a:lnTo>
                  <a:lnTo>
                    <a:pt x="26811" y="690"/>
                  </a:lnTo>
                  <a:lnTo>
                    <a:pt x="25945" y="479"/>
                  </a:lnTo>
                  <a:lnTo>
                    <a:pt x="25058" y="306"/>
                  </a:lnTo>
                  <a:lnTo>
                    <a:pt x="24149" y="172"/>
                  </a:lnTo>
                  <a:lnTo>
                    <a:pt x="23218" y="76"/>
                  </a:lnTo>
                  <a:lnTo>
                    <a:pt x="22265" y="19"/>
                  </a:lnTo>
                  <a:lnTo>
                    <a:pt x="21290" y="0"/>
                  </a:lnTo>
                  <a:lnTo>
                    <a:pt x="20262" y="19"/>
                  </a:lnTo>
                  <a:lnTo>
                    <a:pt x="19258" y="76"/>
                  </a:lnTo>
                  <a:lnTo>
                    <a:pt x="18279" y="172"/>
                  </a:lnTo>
                  <a:lnTo>
                    <a:pt x="17325" y="306"/>
                  </a:lnTo>
                  <a:lnTo>
                    <a:pt x="16395" y="479"/>
                  </a:lnTo>
                  <a:lnTo>
                    <a:pt x="15490" y="690"/>
                  </a:lnTo>
                  <a:lnTo>
                    <a:pt x="14610" y="939"/>
                  </a:lnTo>
                  <a:lnTo>
                    <a:pt x="13754" y="1226"/>
                  </a:lnTo>
                  <a:lnTo>
                    <a:pt x="12923" y="1552"/>
                  </a:lnTo>
                  <a:lnTo>
                    <a:pt x="12117" y="1916"/>
                  </a:lnTo>
                  <a:lnTo>
                    <a:pt x="11335" y="2326"/>
                  </a:lnTo>
                  <a:lnTo>
                    <a:pt x="10578" y="2790"/>
                  </a:lnTo>
                  <a:lnTo>
                    <a:pt x="9845" y="3307"/>
                  </a:lnTo>
                  <a:lnTo>
                    <a:pt x="9137" y="3877"/>
                  </a:lnTo>
                  <a:lnTo>
                    <a:pt x="8454" y="4501"/>
                  </a:lnTo>
                  <a:lnTo>
                    <a:pt x="7796" y="5178"/>
                  </a:lnTo>
                  <a:lnTo>
                    <a:pt x="7162" y="5908"/>
                  </a:lnTo>
                  <a:lnTo>
                    <a:pt x="6552" y="6692"/>
                  </a:lnTo>
                  <a:lnTo>
                    <a:pt x="5968" y="7529"/>
                  </a:lnTo>
                  <a:lnTo>
                    <a:pt x="5408" y="8420"/>
                  </a:lnTo>
                  <a:lnTo>
                    <a:pt x="4887" y="9355"/>
                  </a:lnTo>
                  <a:lnTo>
                    <a:pt x="4392" y="10353"/>
                  </a:lnTo>
                  <a:lnTo>
                    <a:pt x="3923" y="11414"/>
                  </a:lnTo>
                  <a:lnTo>
                    <a:pt x="3480" y="12538"/>
                  </a:lnTo>
                  <a:lnTo>
                    <a:pt x="3063" y="13726"/>
                  </a:lnTo>
                  <a:lnTo>
                    <a:pt x="2672" y="14976"/>
                  </a:lnTo>
                  <a:lnTo>
                    <a:pt x="2307" y="16289"/>
                  </a:lnTo>
                  <a:lnTo>
                    <a:pt x="1968" y="17665"/>
                  </a:lnTo>
                  <a:lnTo>
                    <a:pt x="1656" y="19104"/>
                  </a:lnTo>
                  <a:lnTo>
                    <a:pt x="1369" y="20606"/>
                  </a:lnTo>
                  <a:lnTo>
                    <a:pt x="1109" y="22164"/>
                  </a:lnTo>
                  <a:lnTo>
                    <a:pt x="876" y="23799"/>
                  </a:lnTo>
                  <a:lnTo>
                    <a:pt x="670" y="25510"/>
                  </a:lnTo>
                  <a:lnTo>
                    <a:pt x="492" y="27298"/>
                  </a:lnTo>
                  <a:lnTo>
                    <a:pt x="342" y="29163"/>
                  </a:lnTo>
                  <a:lnTo>
                    <a:pt x="219" y="31104"/>
                  </a:lnTo>
                  <a:lnTo>
                    <a:pt x="123" y="33123"/>
                  </a:lnTo>
                  <a:lnTo>
                    <a:pt x="54" y="35217"/>
                  </a:lnTo>
                  <a:lnTo>
                    <a:pt x="13" y="37389"/>
                  </a:lnTo>
                  <a:lnTo>
                    <a:pt x="0" y="39637"/>
                  </a:lnTo>
                  <a:lnTo>
                    <a:pt x="13" y="41820"/>
                  </a:lnTo>
                  <a:lnTo>
                    <a:pt x="54" y="43934"/>
                  </a:lnTo>
                  <a:lnTo>
                    <a:pt x="123" y="45977"/>
                  </a:lnTo>
                  <a:lnTo>
                    <a:pt x="219" y="47951"/>
                  </a:lnTo>
                  <a:lnTo>
                    <a:pt x="342" y="49855"/>
                  </a:lnTo>
                  <a:lnTo>
                    <a:pt x="492" y="51689"/>
                  </a:lnTo>
                  <a:lnTo>
                    <a:pt x="670" y="53453"/>
                  </a:lnTo>
                  <a:lnTo>
                    <a:pt x="876" y="55147"/>
                  </a:lnTo>
                  <a:lnTo>
                    <a:pt x="1109" y="56772"/>
                  </a:lnTo>
                  <a:lnTo>
                    <a:pt x="1369" y="58326"/>
                  </a:lnTo>
                  <a:lnTo>
                    <a:pt x="1669" y="59817"/>
                  </a:lnTo>
                  <a:lnTo>
                    <a:pt x="1993" y="61248"/>
                  </a:lnTo>
                  <a:lnTo>
                    <a:pt x="2342" y="62621"/>
                  </a:lnTo>
                  <a:lnTo>
                    <a:pt x="2716" y="63935"/>
                  </a:lnTo>
                  <a:lnTo>
                    <a:pt x="3114" y="65189"/>
                  </a:lnTo>
                  <a:lnTo>
                    <a:pt x="3537" y="66385"/>
                  </a:lnTo>
                  <a:lnTo>
                    <a:pt x="3985" y="67523"/>
                  </a:lnTo>
                  <a:lnTo>
                    <a:pt x="4458" y="68601"/>
                  </a:lnTo>
                  <a:lnTo>
                    <a:pt x="4955" y="69620"/>
                  </a:lnTo>
                  <a:lnTo>
                    <a:pt x="5476" y="70581"/>
                  </a:lnTo>
                  <a:lnTo>
                    <a:pt x="6036" y="71473"/>
                  </a:lnTo>
                  <a:lnTo>
                    <a:pt x="6618" y="72314"/>
                  </a:lnTo>
                  <a:lnTo>
                    <a:pt x="7224" y="73105"/>
                  </a:lnTo>
                  <a:lnTo>
                    <a:pt x="7853" y="73845"/>
                  </a:lnTo>
                  <a:lnTo>
                    <a:pt x="8506" y="74534"/>
                  </a:lnTo>
                  <a:lnTo>
                    <a:pt x="9181" y="75173"/>
                  </a:lnTo>
                  <a:lnTo>
                    <a:pt x="9880" y="75761"/>
                  </a:lnTo>
                  <a:lnTo>
                    <a:pt x="10602" y="76298"/>
                  </a:lnTo>
                  <a:lnTo>
                    <a:pt x="11348" y="76785"/>
                  </a:lnTo>
                  <a:lnTo>
                    <a:pt x="12117" y="77221"/>
                  </a:lnTo>
                  <a:lnTo>
                    <a:pt x="12908" y="77598"/>
                  </a:lnTo>
                  <a:lnTo>
                    <a:pt x="13721" y="77936"/>
                  </a:lnTo>
                  <a:lnTo>
                    <a:pt x="14557" y="78234"/>
                  </a:lnTo>
                  <a:lnTo>
                    <a:pt x="15414" y="78492"/>
                  </a:lnTo>
                  <a:lnTo>
                    <a:pt x="16293" y="78710"/>
                  </a:lnTo>
                  <a:lnTo>
                    <a:pt x="17194" y="78889"/>
                  </a:lnTo>
                  <a:lnTo>
                    <a:pt x="18116" y="79028"/>
                  </a:lnTo>
                  <a:lnTo>
                    <a:pt x="19061" y="79127"/>
                  </a:lnTo>
                  <a:lnTo>
                    <a:pt x="20028" y="79187"/>
                  </a:lnTo>
                  <a:lnTo>
                    <a:pt x="21016" y="79206"/>
                  </a:lnTo>
                  <a:lnTo>
                    <a:pt x="21979" y="79187"/>
                  </a:lnTo>
                  <a:lnTo>
                    <a:pt x="22922" y="79127"/>
                  </a:lnTo>
                  <a:lnTo>
                    <a:pt x="23846" y="79028"/>
                  </a:lnTo>
                  <a:lnTo>
                    <a:pt x="24751" y="78889"/>
                  </a:lnTo>
                  <a:lnTo>
                    <a:pt x="25637" y="78710"/>
                  </a:lnTo>
                  <a:lnTo>
                    <a:pt x="26504" y="78492"/>
                  </a:lnTo>
                  <a:lnTo>
                    <a:pt x="27352" y="78234"/>
                  </a:lnTo>
                  <a:lnTo>
                    <a:pt x="28180" y="77936"/>
                  </a:lnTo>
                  <a:lnTo>
                    <a:pt x="28989" y="77598"/>
                  </a:lnTo>
                  <a:lnTo>
                    <a:pt x="29779" y="77221"/>
                  </a:lnTo>
                  <a:lnTo>
                    <a:pt x="30547" y="76785"/>
                  </a:lnTo>
                  <a:lnTo>
                    <a:pt x="31291" y="76298"/>
                  </a:lnTo>
                  <a:lnTo>
                    <a:pt x="32010" y="75761"/>
                  </a:lnTo>
                  <a:lnTo>
                    <a:pt x="32704" y="75173"/>
                  </a:lnTo>
                  <a:lnTo>
                    <a:pt x="33373" y="74534"/>
                  </a:lnTo>
                  <a:lnTo>
                    <a:pt x="34018" y="73845"/>
                  </a:lnTo>
                  <a:lnTo>
                    <a:pt x="34638" y="73105"/>
                  </a:lnTo>
                  <a:lnTo>
                    <a:pt x="35234" y="72314"/>
                  </a:lnTo>
                  <a:lnTo>
                    <a:pt x="35805" y="71473"/>
                  </a:lnTo>
                  <a:lnTo>
                    <a:pt x="36351" y="70581"/>
                  </a:lnTo>
                  <a:lnTo>
                    <a:pt x="36886" y="69620"/>
                  </a:lnTo>
                  <a:lnTo>
                    <a:pt x="37394" y="68601"/>
                  </a:lnTo>
                  <a:lnTo>
                    <a:pt x="37877" y="67523"/>
                  </a:lnTo>
                  <a:lnTo>
                    <a:pt x="38334" y="66385"/>
                  </a:lnTo>
                  <a:lnTo>
                    <a:pt x="38764" y="65189"/>
                  </a:lnTo>
                  <a:lnTo>
                    <a:pt x="39169" y="63935"/>
                  </a:lnTo>
                  <a:lnTo>
                    <a:pt x="39548" y="62621"/>
                  </a:lnTo>
                  <a:lnTo>
                    <a:pt x="39900" y="61248"/>
                  </a:lnTo>
                  <a:lnTo>
                    <a:pt x="40227" y="59817"/>
                  </a:lnTo>
                  <a:lnTo>
                    <a:pt x="40527" y="58326"/>
                  </a:lnTo>
                  <a:lnTo>
                    <a:pt x="40813" y="56772"/>
                  </a:lnTo>
                  <a:lnTo>
                    <a:pt x="41069" y="55147"/>
                  </a:lnTo>
                  <a:lnTo>
                    <a:pt x="41295" y="53453"/>
                  </a:lnTo>
                  <a:lnTo>
                    <a:pt x="41491" y="51689"/>
                  </a:lnTo>
                  <a:lnTo>
                    <a:pt x="41657" y="49855"/>
                  </a:lnTo>
                  <a:lnTo>
                    <a:pt x="41792" y="47951"/>
                  </a:lnTo>
                  <a:lnTo>
                    <a:pt x="41898" y="45977"/>
                  </a:lnTo>
                  <a:lnTo>
                    <a:pt x="41973" y="43934"/>
                  </a:lnTo>
                  <a:lnTo>
                    <a:pt x="42018" y="4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550168" y="331748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499440" y="328161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478971" y="328078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560231" y="332508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489034" y="328818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7245501" y="3793720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7256865" y="3808001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7396453" y="382959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7345724" y="379372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7325255" y="379289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7406516" y="3837192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7335319" y="380029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7695599" y="403471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7839089" y="407058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7788361" y="403471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7767891" y="403389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7849152" y="407818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7777955" y="404128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2209024" y="3178961"/>
              <a:ext cx="6728067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2209024" y="4553927"/>
              <a:ext cx="6728067" cy="109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209024" y="5513079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209024" y="5247384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209024" y="4981689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209024" y="4715995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209024" y="5645926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209024" y="5380231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209024" y="5114537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209024" y="4848842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209024" y="4583147"/>
              <a:ext cx="6728067" cy="0"/>
            </a:xfrm>
            <a:custGeom>
              <a:avLst/>
              <a:pathLst>
                <a:path w="6728067" h="0">
                  <a:moveTo>
                    <a:pt x="0" y="0"/>
                  </a:moveTo>
                  <a:lnTo>
                    <a:pt x="6728067" y="0"/>
                  </a:lnTo>
                  <a:lnTo>
                    <a:pt x="67280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474606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17242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359878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02514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245150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687786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30422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573058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15694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58330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900966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343602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786238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8228874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8671510" y="4553927"/>
              <a:ext cx="0" cy="1091999"/>
            </a:xfrm>
            <a:custGeom>
              <a:avLst/>
              <a:pathLst>
                <a:path w="0" h="1091999">
                  <a:moveTo>
                    <a:pt x="0" y="10919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2275420" y="5591592"/>
              <a:ext cx="398372" cy="5433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2718056" y="5537257"/>
              <a:ext cx="398372" cy="10866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3603328" y="5591592"/>
              <a:ext cx="398372" cy="5433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4045964" y="5591592"/>
              <a:ext cx="398372" cy="5433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4488600" y="5102583"/>
              <a:ext cx="398372" cy="54334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4931236" y="5537257"/>
              <a:ext cx="398372" cy="10866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5373872" y="5374255"/>
              <a:ext cx="398372" cy="27167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5816508" y="5591592"/>
              <a:ext cx="398372" cy="5433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6259144" y="5048249"/>
              <a:ext cx="398372" cy="5976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144416" y="5048249"/>
              <a:ext cx="398372" cy="5976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587052" y="5319920"/>
              <a:ext cx="398372" cy="3260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8029688" y="5591592"/>
              <a:ext cx="398372" cy="5433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8472324" y="5591592"/>
              <a:ext cx="398372" cy="5433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383966" y="547584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527456" y="5511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476728" y="547584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456259" y="5475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537520" y="5519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466322" y="5482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826602" y="542150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970092" y="545738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919364" y="542150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898895" y="542068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980156" y="546497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2908958" y="542807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711874" y="547584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855364" y="5511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804636" y="547584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784167" y="5475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865428" y="5519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794231" y="5482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154511" y="547584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298000" y="5511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247272" y="547584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226803" y="5475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308064" y="5519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236867" y="5482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593587" y="498539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607073" y="503044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740636" y="502270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689908" y="498683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669439" y="498601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750700" y="503030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679503" y="499340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039783" y="5421507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183272" y="5457380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132544" y="5421507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112075" y="5420686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193336" y="5464979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122139" y="5428079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477079" y="5257067"/>
              <a:ext cx="66473" cy="99265"/>
            </a:xfrm>
            <a:custGeom>
              <a:avLst/>
              <a:pathLst>
                <a:path w="66473" h="99265">
                  <a:moveTo>
                    <a:pt x="66473" y="71265"/>
                  </a:moveTo>
                  <a:lnTo>
                    <a:pt x="66451" y="72579"/>
                  </a:lnTo>
                  <a:lnTo>
                    <a:pt x="66385" y="73864"/>
                  </a:lnTo>
                  <a:lnTo>
                    <a:pt x="66276" y="75120"/>
                  </a:lnTo>
                  <a:lnTo>
                    <a:pt x="66123" y="76348"/>
                  </a:lnTo>
                  <a:lnTo>
                    <a:pt x="65925" y="77546"/>
                  </a:lnTo>
                  <a:lnTo>
                    <a:pt x="65684" y="78716"/>
                  </a:lnTo>
                  <a:lnTo>
                    <a:pt x="65400" y="79857"/>
                  </a:lnTo>
                  <a:lnTo>
                    <a:pt x="65071" y="80970"/>
                  </a:lnTo>
                  <a:lnTo>
                    <a:pt x="64699" y="82054"/>
                  </a:lnTo>
                  <a:lnTo>
                    <a:pt x="64282" y="83109"/>
                  </a:lnTo>
                  <a:lnTo>
                    <a:pt x="63837" y="84133"/>
                  </a:lnTo>
                  <a:lnTo>
                    <a:pt x="63351" y="85127"/>
                  </a:lnTo>
                  <a:lnTo>
                    <a:pt x="62824" y="86089"/>
                  </a:lnTo>
                  <a:lnTo>
                    <a:pt x="62256" y="87019"/>
                  </a:lnTo>
                  <a:lnTo>
                    <a:pt x="61647" y="87918"/>
                  </a:lnTo>
                  <a:lnTo>
                    <a:pt x="60996" y="88785"/>
                  </a:lnTo>
                  <a:lnTo>
                    <a:pt x="60305" y="89621"/>
                  </a:lnTo>
                  <a:lnTo>
                    <a:pt x="59572" y="90425"/>
                  </a:lnTo>
                  <a:lnTo>
                    <a:pt x="58799" y="91198"/>
                  </a:lnTo>
                  <a:lnTo>
                    <a:pt x="57984" y="91940"/>
                  </a:lnTo>
                  <a:lnTo>
                    <a:pt x="57142" y="92635"/>
                  </a:lnTo>
                  <a:lnTo>
                    <a:pt x="56259" y="93298"/>
                  </a:lnTo>
                  <a:lnTo>
                    <a:pt x="55335" y="93928"/>
                  </a:lnTo>
                  <a:lnTo>
                    <a:pt x="54370" y="94525"/>
                  </a:lnTo>
                  <a:lnTo>
                    <a:pt x="53363" y="95089"/>
                  </a:lnTo>
                  <a:lnTo>
                    <a:pt x="52316" y="95620"/>
                  </a:lnTo>
                  <a:lnTo>
                    <a:pt x="51227" y="96119"/>
                  </a:lnTo>
                  <a:lnTo>
                    <a:pt x="50098" y="96584"/>
                  </a:lnTo>
                  <a:lnTo>
                    <a:pt x="48927" y="97017"/>
                  </a:lnTo>
                  <a:lnTo>
                    <a:pt x="47715" y="97416"/>
                  </a:lnTo>
                  <a:lnTo>
                    <a:pt x="46479" y="97768"/>
                  </a:lnTo>
                  <a:lnTo>
                    <a:pt x="45207" y="98082"/>
                  </a:lnTo>
                  <a:lnTo>
                    <a:pt x="43899" y="98359"/>
                  </a:lnTo>
                  <a:lnTo>
                    <a:pt x="42556" y="98599"/>
                  </a:lnTo>
                  <a:lnTo>
                    <a:pt x="41178" y="98803"/>
                  </a:lnTo>
                  <a:lnTo>
                    <a:pt x="39763" y="98969"/>
                  </a:lnTo>
                  <a:lnTo>
                    <a:pt x="38313" y="99099"/>
                  </a:lnTo>
                  <a:lnTo>
                    <a:pt x="36828" y="99191"/>
                  </a:lnTo>
                  <a:lnTo>
                    <a:pt x="35306" y="99246"/>
                  </a:lnTo>
                  <a:lnTo>
                    <a:pt x="33750" y="99265"/>
                  </a:lnTo>
                  <a:lnTo>
                    <a:pt x="31984" y="99243"/>
                  </a:lnTo>
                  <a:lnTo>
                    <a:pt x="30275" y="99177"/>
                  </a:lnTo>
                  <a:lnTo>
                    <a:pt x="28621" y="99068"/>
                  </a:lnTo>
                  <a:lnTo>
                    <a:pt x="27024" y="98914"/>
                  </a:lnTo>
                  <a:lnTo>
                    <a:pt x="25483" y="98717"/>
                  </a:lnTo>
                  <a:lnTo>
                    <a:pt x="23998" y="98476"/>
                  </a:lnTo>
                  <a:lnTo>
                    <a:pt x="22570" y="98191"/>
                  </a:lnTo>
                  <a:lnTo>
                    <a:pt x="21197" y="97863"/>
                  </a:lnTo>
                  <a:lnTo>
                    <a:pt x="19881" y="97490"/>
                  </a:lnTo>
                  <a:lnTo>
                    <a:pt x="18620" y="97074"/>
                  </a:lnTo>
                  <a:lnTo>
                    <a:pt x="17423" y="96609"/>
                  </a:lnTo>
                  <a:lnTo>
                    <a:pt x="16268" y="96116"/>
                  </a:lnTo>
                  <a:lnTo>
                    <a:pt x="15156" y="95595"/>
                  </a:lnTo>
                  <a:lnTo>
                    <a:pt x="14086" y="95048"/>
                  </a:lnTo>
                  <a:lnTo>
                    <a:pt x="13058" y="94473"/>
                  </a:lnTo>
                  <a:lnTo>
                    <a:pt x="12073" y="93870"/>
                  </a:lnTo>
                  <a:lnTo>
                    <a:pt x="11130" y="93241"/>
                  </a:lnTo>
                  <a:lnTo>
                    <a:pt x="10230" y="92583"/>
                  </a:lnTo>
                  <a:lnTo>
                    <a:pt x="9372" y="91899"/>
                  </a:lnTo>
                  <a:lnTo>
                    <a:pt x="8557" y="91187"/>
                  </a:lnTo>
                  <a:lnTo>
                    <a:pt x="7783" y="90438"/>
                  </a:lnTo>
                  <a:lnTo>
                    <a:pt x="7048" y="89670"/>
                  </a:lnTo>
                  <a:lnTo>
                    <a:pt x="6353" y="88882"/>
                  </a:lnTo>
                  <a:lnTo>
                    <a:pt x="5698" y="88076"/>
                  </a:lnTo>
                  <a:lnTo>
                    <a:pt x="5083" y="87250"/>
                  </a:lnTo>
                  <a:lnTo>
                    <a:pt x="4507" y="86406"/>
                  </a:lnTo>
                  <a:lnTo>
                    <a:pt x="3971" y="85542"/>
                  </a:lnTo>
                  <a:lnTo>
                    <a:pt x="3474" y="84658"/>
                  </a:lnTo>
                  <a:lnTo>
                    <a:pt x="3018" y="83756"/>
                  </a:lnTo>
                  <a:lnTo>
                    <a:pt x="2601" y="82835"/>
                  </a:lnTo>
                  <a:lnTo>
                    <a:pt x="2218" y="81887"/>
                  </a:lnTo>
                  <a:lnTo>
                    <a:pt x="1862" y="80934"/>
                  </a:lnTo>
                  <a:lnTo>
                    <a:pt x="1533" y="79976"/>
                  </a:lnTo>
                  <a:lnTo>
                    <a:pt x="1232" y="79012"/>
                  </a:lnTo>
                  <a:lnTo>
                    <a:pt x="958" y="78043"/>
                  </a:lnTo>
                  <a:lnTo>
                    <a:pt x="711" y="77068"/>
                  </a:lnTo>
                  <a:lnTo>
                    <a:pt x="492" y="76087"/>
                  </a:lnTo>
                  <a:lnTo>
                    <a:pt x="301" y="75102"/>
                  </a:lnTo>
                  <a:lnTo>
                    <a:pt x="136" y="74110"/>
                  </a:lnTo>
                  <a:lnTo>
                    <a:pt x="0" y="73114"/>
                  </a:lnTo>
                  <a:lnTo>
                    <a:pt x="12733" y="71950"/>
                  </a:lnTo>
                  <a:lnTo>
                    <a:pt x="12851" y="72710"/>
                  </a:lnTo>
                  <a:lnTo>
                    <a:pt x="12988" y="73456"/>
                  </a:lnTo>
                  <a:lnTo>
                    <a:pt x="13142" y="74188"/>
                  </a:lnTo>
                  <a:lnTo>
                    <a:pt x="13313" y="74907"/>
                  </a:lnTo>
                  <a:lnTo>
                    <a:pt x="13503" y="75612"/>
                  </a:lnTo>
                  <a:lnTo>
                    <a:pt x="13710" y="76304"/>
                  </a:lnTo>
                  <a:lnTo>
                    <a:pt x="13936" y="76982"/>
                  </a:lnTo>
                  <a:lnTo>
                    <a:pt x="14179" y="77646"/>
                  </a:lnTo>
                  <a:lnTo>
                    <a:pt x="14440" y="78296"/>
                  </a:lnTo>
                  <a:lnTo>
                    <a:pt x="14718" y="78933"/>
                  </a:lnTo>
                  <a:lnTo>
                    <a:pt x="15030" y="79554"/>
                  </a:lnTo>
                  <a:lnTo>
                    <a:pt x="15362" y="80157"/>
                  </a:lnTo>
                  <a:lnTo>
                    <a:pt x="15714" y="80742"/>
                  </a:lnTo>
                  <a:lnTo>
                    <a:pt x="16087" y="81309"/>
                  </a:lnTo>
                  <a:lnTo>
                    <a:pt x="16481" y="81859"/>
                  </a:lnTo>
                  <a:lnTo>
                    <a:pt x="16895" y="82391"/>
                  </a:lnTo>
                  <a:lnTo>
                    <a:pt x="17330" y="82905"/>
                  </a:lnTo>
                  <a:lnTo>
                    <a:pt x="17785" y="83402"/>
                  </a:lnTo>
                  <a:lnTo>
                    <a:pt x="18261" y="83880"/>
                  </a:lnTo>
                  <a:lnTo>
                    <a:pt x="18757" y="84341"/>
                  </a:lnTo>
                  <a:lnTo>
                    <a:pt x="19275" y="84782"/>
                  </a:lnTo>
                  <a:lnTo>
                    <a:pt x="19817" y="85203"/>
                  </a:lnTo>
                  <a:lnTo>
                    <a:pt x="20382" y="85604"/>
                  </a:lnTo>
                  <a:lnTo>
                    <a:pt x="20970" y="85984"/>
                  </a:lnTo>
                  <a:lnTo>
                    <a:pt x="21581" y="86343"/>
                  </a:lnTo>
                  <a:lnTo>
                    <a:pt x="22216" y="86682"/>
                  </a:lnTo>
                  <a:lnTo>
                    <a:pt x="22874" y="87000"/>
                  </a:lnTo>
                  <a:lnTo>
                    <a:pt x="23555" y="87298"/>
                  </a:lnTo>
                  <a:lnTo>
                    <a:pt x="24259" y="87576"/>
                  </a:lnTo>
                  <a:lnTo>
                    <a:pt x="24987" y="87832"/>
                  </a:lnTo>
                  <a:lnTo>
                    <a:pt x="25740" y="88066"/>
                  </a:lnTo>
                  <a:lnTo>
                    <a:pt x="26520" y="88276"/>
                  </a:lnTo>
                  <a:lnTo>
                    <a:pt x="27328" y="88461"/>
                  </a:lnTo>
                  <a:lnTo>
                    <a:pt x="28163" y="88621"/>
                  </a:lnTo>
                  <a:lnTo>
                    <a:pt x="29026" y="88756"/>
                  </a:lnTo>
                  <a:lnTo>
                    <a:pt x="29916" y="88867"/>
                  </a:lnTo>
                  <a:lnTo>
                    <a:pt x="30833" y="88954"/>
                  </a:lnTo>
                  <a:lnTo>
                    <a:pt x="31778" y="89015"/>
                  </a:lnTo>
                  <a:lnTo>
                    <a:pt x="32750" y="89052"/>
                  </a:lnTo>
                  <a:lnTo>
                    <a:pt x="33750" y="89065"/>
                  </a:lnTo>
                  <a:lnTo>
                    <a:pt x="35571" y="89019"/>
                  </a:lnTo>
                  <a:lnTo>
                    <a:pt x="37312" y="88881"/>
                  </a:lnTo>
                  <a:lnTo>
                    <a:pt x="38972" y="88652"/>
                  </a:lnTo>
                  <a:lnTo>
                    <a:pt x="40552" y="88331"/>
                  </a:lnTo>
                  <a:lnTo>
                    <a:pt x="42050" y="87918"/>
                  </a:lnTo>
                  <a:lnTo>
                    <a:pt x="43468" y="87413"/>
                  </a:lnTo>
                  <a:lnTo>
                    <a:pt x="44805" y="86817"/>
                  </a:lnTo>
                  <a:lnTo>
                    <a:pt x="46061" y="86129"/>
                  </a:lnTo>
                  <a:lnTo>
                    <a:pt x="47237" y="85349"/>
                  </a:lnTo>
                  <a:lnTo>
                    <a:pt x="48331" y="84478"/>
                  </a:lnTo>
                  <a:lnTo>
                    <a:pt x="49346" y="83516"/>
                  </a:lnTo>
                  <a:lnTo>
                    <a:pt x="50254" y="82465"/>
                  </a:lnTo>
                  <a:lnTo>
                    <a:pt x="51055" y="81325"/>
                  </a:lnTo>
                  <a:lnTo>
                    <a:pt x="51749" y="80096"/>
                  </a:lnTo>
                  <a:lnTo>
                    <a:pt x="52336" y="78779"/>
                  </a:lnTo>
                  <a:lnTo>
                    <a:pt x="52817" y="77372"/>
                  </a:lnTo>
                  <a:lnTo>
                    <a:pt x="53191" y="75876"/>
                  </a:lnTo>
                  <a:lnTo>
                    <a:pt x="53458" y="74291"/>
                  </a:lnTo>
                  <a:lnTo>
                    <a:pt x="53618" y="72617"/>
                  </a:lnTo>
                  <a:lnTo>
                    <a:pt x="53671" y="70854"/>
                  </a:lnTo>
                  <a:lnTo>
                    <a:pt x="53647" y="69808"/>
                  </a:lnTo>
                  <a:lnTo>
                    <a:pt x="53575" y="68803"/>
                  </a:lnTo>
                  <a:lnTo>
                    <a:pt x="53456" y="67842"/>
                  </a:lnTo>
                  <a:lnTo>
                    <a:pt x="53288" y="66922"/>
                  </a:lnTo>
                  <a:lnTo>
                    <a:pt x="53072" y="66045"/>
                  </a:lnTo>
                  <a:lnTo>
                    <a:pt x="52809" y="65211"/>
                  </a:lnTo>
                  <a:lnTo>
                    <a:pt x="52497" y="64419"/>
                  </a:lnTo>
                  <a:lnTo>
                    <a:pt x="52138" y="63669"/>
                  </a:lnTo>
                  <a:lnTo>
                    <a:pt x="51730" y="62962"/>
                  </a:lnTo>
                  <a:lnTo>
                    <a:pt x="51275" y="62297"/>
                  </a:lnTo>
                  <a:lnTo>
                    <a:pt x="50797" y="61655"/>
                  </a:lnTo>
                  <a:lnTo>
                    <a:pt x="50295" y="61043"/>
                  </a:lnTo>
                  <a:lnTo>
                    <a:pt x="49768" y="60461"/>
                  </a:lnTo>
                  <a:lnTo>
                    <a:pt x="49216" y="59909"/>
                  </a:lnTo>
                  <a:lnTo>
                    <a:pt x="48640" y="59388"/>
                  </a:lnTo>
                  <a:lnTo>
                    <a:pt x="48038" y="58896"/>
                  </a:lnTo>
                  <a:lnTo>
                    <a:pt x="47413" y="58435"/>
                  </a:lnTo>
                  <a:lnTo>
                    <a:pt x="46762" y="58003"/>
                  </a:lnTo>
                  <a:lnTo>
                    <a:pt x="46087" y="57602"/>
                  </a:lnTo>
                  <a:lnTo>
                    <a:pt x="45388" y="57231"/>
                  </a:lnTo>
                  <a:lnTo>
                    <a:pt x="44683" y="56874"/>
                  </a:lnTo>
                  <a:lnTo>
                    <a:pt x="43964" y="56541"/>
                  </a:lnTo>
                  <a:lnTo>
                    <a:pt x="43231" y="56233"/>
                  </a:lnTo>
                  <a:lnTo>
                    <a:pt x="42485" y="55950"/>
                  </a:lnTo>
                  <a:lnTo>
                    <a:pt x="41725" y="55691"/>
                  </a:lnTo>
                  <a:lnTo>
                    <a:pt x="40952" y="55457"/>
                  </a:lnTo>
                  <a:lnTo>
                    <a:pt x="40164" y="55247"/>
                  </a:lnTo>
                  <a:lnTo>
                    <a:pt x="39363" y="55062"/>
                  </a:lnTo>
                  <a:lnTo>
                    <a:pt x="38549" y="54902"/>
                  </a:lnTo>
                  <a:lnTo>
                    <a:pt x="37720" y="54767"/>
                  </a:lnTo>
                  <a:lnTo>
                    <a:pt x="36905" y="54650"/>
                  </a:lnTo>
                  <a:lnTo>
                    <a:pt x="36102" y="54545"/>
                  </a:lnTo>
                  <a:lnTo>
                    <a:pt x="35311" y="54452"/>
                  </a:lnTo>
                  <a:lnTo>
                    <a:pt x="34533" y="54372"/>
                  </a:lnTo>
                  <a:lnTo>
                    <a:pt x="33767" y="54305"/>
                  </a:lnTo>
                  <a:lnTo>
                    <a:pt x="33013" y="54249"/>
                  </a:lnTo>
                  <a:lnTo>
                    <a:pt x="32272" y="54206"/>
                  </a:lnTo>
                  <a:lnTo>
                    <a:pt x="31543" y="54175"/>
                  </a:lnTo>
                  <a:lnTo>
                    <a:pt x="30826" y="54157"/>
                  </a:lnTo>
                  <a:lnTo>
                    <a:pt x="30121" y="54150"/>
                  </a:lnTo>
                  <a:lnTo>
                    <a:pt x="23139" y="54150"/>
                  </a:lnTo>
                  <a:lnTo>
                    <a:pt x="23139" y="43471"/>
                  </a:lnTo>
                  <a:lnTo>
                    <a:pt x="29848" y="43471"/>
                  </a:lnTo>
                  <a:lnTo>
                    <a:pt x="30549" y="43464"/>
                  </a:lnTo>
                  <a:lnTo>
                    <a:pt x="31255" y="43444"/>
                  </a:lnTo>
                  <a:lnTo>
                    <a:pt x="31967" y="43409"/>
                  </a:lnTo>
                  <a:lnTo>
                    <a:pt x="32685" y="43361"/>
                  </a:lnTo>
                  <a:lnTo>
                    <a:pt x="33407" y="43300"/>
                  </a:lnTo>
                  <a:lnTo>
                    <a:pt x="34136" y="43224"/>
                  </a:lnTo>
                  <a:lnTo>
                    <a:pt x="34870" y="43135"/>
                  </a:lnTo>
                  <a:lnTo>
                    <a:pt x="35609" y="43033"/>
                  </a:lnTo>
                  <a:lnTo>
                    <a:pt x="36354" y="42916"/>
                  </a:lnTo>
                  <a:lnTo>
                    <a:pt x="37104" y="42786"/>
                  </a:lnTo>
                  <a:lnTo>
                    <a:pt x="37850" y="42625"/>
                  </a:lnTo>
                  <a:lnTo>
                    <a:pt x="38583" y="42441"/>
                  </a:lnTo>
                  <a:lnTo>
                    <a:pt x="39302" y="42236"/>
                  </a:lnTo>
                  <a:lnTo>
                    <a:pt x="40007" y="42009"/>
                  </a:lnTo>
                  <a:lnTo>
                    <a:pt x="40698" y="41759"/>
                  </a:lnTo>
                  <a:lnTo>
                    <a:pt x="41376" y="41488"/>
                  </a:lnTo>
                  <a:lnTo>
                    <a:pt x="42040" y="41195"/>
                  </a:lnTo>
                  <a:lnTo>
                    <a:pt x="42690" y="40880"/>
                  </a:lnTo>
                  <a:lnTo>
                    <a:pt x="43327" y="40544"/>
                  </a:lnTo>
                  <a:lnTo>
                    <a:pt x="43950" y="40185"/>
                  </a:lnTo>
                  <a:lnTo>
                    <a:pt x="44568" y="39788"/>
                  </a:lnTo>
                  <a:lnTo>
                    <a:pt x="45163" y="39366"/>
                  </a:lnTo>
                  <a:lnTo>
                    <a:pt x="45735" y="38918"/>
                  </a:lnTo>
                  <a:lnTo>
                    <a:pt x="46283" y="38443"/>
                  </a:lnTo>
                  <a:lnTo>
                    <a:pt x="46808" y="37943"/>
                  </a:lnTo>
                  <a:lnTo>
                    <a:pt x="47310" y="37416"/>
                  </a:lnTo>
                  <a:lnTo>
                    <a:pt x="47789" y="36864"/>
                  </a:lnTo>
                  <a:lnTo>
                    <a:pt x="48244" y="36285"/>
                  </a:lnTo>
                  <a:lnTo>
                    <a:pt x="48676" y="35681"/>
                  </a:lnTo>
                  <a:lnTo>
                    <a:pt x="49085" y="35050"/>
                  </a:lnTo>
                  <a:lnTo>
                    <a:pt x="49475" y="34389"/>
                  </a:lnTo>
                  <a:lnTo>
                    <a:pt x="49824" y="33692"/>
                  </a:lnTo>
                  <a:lnTo>
                    <a:pt x="50132" y="32960"/>
                  </a:lnTo>
                  <a:lnTo>
                    <a:pt x="50399" y="32192"/>
                  </a:lnTo>
                  <a:lnTo>
                    <a:pt x="50625" y="31388"/>
                  </a:lnTo>
                  <a:lnTo>
                    <a:pt x="50810" y="30549"/>
                  </a:lnTo>
                  <a:lnTo>
                    <a:pt x="50953" y="29674"/>
                  </a:lnTo>
                  <a:lnTo>
                    <a:pt x="51056" y="28763"/>
                  </a:lnTo>
                  <a:lnTo>
                    <a:pt x="51118" y="27817"/>
                  </a:lnTo>
                  <a:lnTo>
                    <a:pt x="51138" y="26835"/>
                  </a:lnTo>
                  <a:lnTo>
                    <a:pt x="51092" y="25321"/>
                  </a:lnTo>
                  <a:lnTo>
                    <a:pt x="50955" y="23872"/>
                  </a:lnTo>
                  <a:lnTo>
                    <a:pt x="50725" y="22490"/>
                  </a:lnTo>
                  <a:lnTo>
                    <a:pt x="50404" y="21172"/>
                  </a:lnTo>
                  <a:lnTo>
                    <a:pt x="49992" y="19921"/>
                  </a:lnTo>
                  <a:lnTo>
                    <a:pt x="49487" y="18735"/>
                  </a:lnTo>
                  <a:lnTo>
                    <a:pt x="48891" y="17615"/>
                  </a:lnTo>
                  <a:lnTo>
                    <a:pt x="48203" y="16561"/>
                  </a:lnTo>
                  <a:lnTo>
                    <a:pt x="47423" y="15573"/>
                  </a:lnTo>
                  <a:lnTo>
                    <a:pt x="46552" y="14650"/>
                  </a:lnTo>
                  <a:lnTo>
                    <a:pt x="45603" y="13791"/>
                  </a:lnTo>
                  <a:lnTo>
                    <a:pt x="44566" y="13023"/>
                  </a:lnTo>
                  <a:lnTo>
                    <a:pt x="43440" y="12345"/>
                  </a:lnTo>
                  <a:lnTo>
                    <a:pt x="42225" y="11758"/>
                  </a:lnTo>
                  <a:lnTo>
                    <a:pt x="40921" y="11261"/>
                  </a:lnTo>
                  <a:lnTo>
                    <a:pt x="39528" y="10854"/>
                  </a:lnTo>
                  <a:lnTo>
                    <a:pt x="38046" y="10538"/>
                  </a:lnTo>
                  <a:lnTo>
                    <a:pt x="36474" y="10312"/>
                  </a:lnTo>
                  <a:lnTo>
                    <a:pt x="34814" y="10177"/>
                  </a:lnTo>
                  <a:lnTo>
                    <a:pt x="33065" y="10131"/>
                  </a:lnTo>
                  <a:lnTo>
                    <a:pt x="31467" y="10173"/>
                  </a:lnTo>
                  <a:lnTo>
                    <a:pt x="29930" y="10298"/>
                  </a:lnTo>
                  <a:lnTo>
                    <a:pt x="28454" y="10507"/>
                  </a:lnTo>
                  <a:lnTo>
                    <a:pt x="27041" y="10800"/>
                  </a:lnTo>
                  <a:lnTo>
                    <a:pt x="25689" y="11175"/>
                  </a:lnTo>
                  <a:lnTo>
                    <a:pt x="24398" y="11635"/>
                  </a:lnTo>
                  <a:lnTo>
                    <a:pt x="23169" y="12178"/>
                  </a:lnTo>
                  <a:lnTo>
                    <a:pt x="22002" y="12804"/>
                  </a:lnTo>
                  <a:lnTo>
                    <a:pt x="20897" y="13514"/>
                  </a:lnTo>
                  <a:lnTo>
                    <a:pt x="19853" y="14307"/>
                  </a:lnTo>
                  <a:lnTo>
                    <a:pt x="18895" y="15177"/>
                  </a:lnTo>
                  <a:lnTo>
                    <a:pt x="18021" y="16115"/>
                  </a:lnTo>
                  <a:lnTo>
                    <a:pt x="17230" y="17121"/>
                  </a:lnTo>
                  <a:lnTo>
                    <a:pt x="16523" y="18196"/>
                  </a:lnTo>
                  <a:lnTo>
                    <a:pt x="15899" y="19339"/>
                  </a:lnTo>
                  <a:lnTo>
                    <a:pt x="15359" y="20551"/>
                  </a:lnTo>
                  <a:lnTo>
                    <a:pt x="14902" y="21831"/>
                  </a:lnTo>
                  <a:lnTo>
                    <a:pt x="14529" y="23180"/>
                  </a:lnTo>
                  <a:lnTo>
                    <a:pt x="14240" y="24597"/>
                  </a:lnTo>
                  <a:lnTo>
                    <a:pt x="14034" y="26082"/>
                  </a:lnTo>
                  <a:lnTo>
                    <a:pt x="1643" y="25124"/>
                  </a:lnTo>
                  <a:lnTo>
                    <a:pt x="1813" y="23867"/>
                  </a:lnTo>
                  <a:lnTo>
                    <a:pt x="2023" y="22643"/>
                  </a:lnTo>
                  <a:lnTo>
                    <a:pt x="2273" y="21452"/>
                  </a:lnTo>
                  <a:lnTo>
                    <a:pt x="2563" y="20293"/>
                  </a:lnTo>
                  <a:lnTo>
                    <a:pt x="2892" y="19168"/>
                  </a:lnTo>
                  <a:lnTo>
                    <a:pt x="3261" y="18075"/>
                  </a:lnTo>
                  <a:lnTo>
                    <a:pt x="3670" y="17016"/>
                  </a:lnTo>
                  <a:lnTo>
                    <a:pt x="4118" y="15989"/>
                  </a:lnTo>
                  <a:lnTo>
                    <a:pt x="4606" y="14995"/>
                  </a:lnTo>
                  <a:lnTo>
                    <a:pt x="5134" y="14034"/>
                  </a:lnTo>
                  <a:lnTo>
                    <a:pt x="5696" y="13105"/>
                  </a:lnTo>
                  <a:lnTo>
                    <a:pt x="6287" y="12210"/>
                  </a:lnTo>
                  <a:lnTo>
                    <a:pt x="6906" y="11347"/>
                  </a:lnTo>
                  <a:lnTo>
                    <a:pt x="7555" y="10518"/>
                  </a:lnTo>
                  <a:lnTo>
                    <a:pt x="8232" y="9721"/>
                  </a:lnTo>
                  <a:lnTo>
                    <a:pt x="8937" y="8957"/>
                  </a:lnTo>
                  <a:lnTo>
                    <a:pt x="9672" y="8226"/>
                  </a:lnTo>
                  <a:lnTo>
                    <a:pt x="10435" y="7527"/>
                  </a:lnTo>
                  <a:lnTo>
                    <a:pt x="11227" y="6862"/>
                  </a:lnTo>
                  <a:lnTo>
                    <a:pt x="12048" y="6229"/>
                  </a:lnTo>
                  <a:lnTo>
                    <a:pt x="12909" y="5616"/>
                  </a:lnTo>
                  <a:lnTo>
                    <a:pt x="13793" y="5035"/>
                  </a:lnTo>
                  <a:lnTo>
                    <a:pt x="14700" y="4488"/>
                  </a:lnTo>
                  <a:lnTo>
                    <a:pt x="15630" y="3973"/>
                  </a:lnTo>
                  <a:lnTo>
                    <a:pt x="16584" y="3491"/>
                  </a:lnTo>
                  <a:lnTo>
                    <a:pt x="17561" y="3042"/>
                  </a:lnTo>
                  <a:lnTo>
                    <a:pt x="18561" y="2626"/>
                  </a:lnTo>
                  <a:lnTo>
                    <a:pt x="19584" y="2242"/>
                  </a:lnTo>
                  <a:lnTo>
                    <a:pt x="20631" y="1892"/>
                  </a:lnTo>
                  <a:lnTo>
                    <a:pt x="21701" y="1574"/>
                  </a:lnTo>
                  <a:lnTo>
                    <a:pt x="22789" y="1275"/>
                  </a:lnTo>
                  <a:lnTo>
                    <a:pt x="23892" y="1007"/>
                  </a:lnTo>
                  <a:lnTo>
                    <a:pt x="25008" y="771"/>
                  </a:lnTo>
                  <a:lnTo>
                    <a:pt x="26137" y="566"/>
                  </a:lnTo>
                  <a:lnTo>
                    <a:pt x="27280" y="393"/>
                  </a:lnTo>
                  <a:lnTo>
                    <a:pt x="28437" y="251"/>
                  </a:lnTo>
                  <a:lnTo>
                    <a:pt x="29608" y="141"/>
                  </a:lnTo>
                  <a:lnTo>
                    <a:pt x="30792" y="62"/>
                  </a:lnTo>
                  <a:lnTo>
                    <a:pt x="31990" y="15"/>
                  </a:lnTo>
                  <a:lnTo>
                    <a:pt x="33202" y="0"/>
                  </a:lnTo>
                  <a:lnTo>
                    <a:pt x="34795" y="20"/>
                  </a:lnTo>
                  <a:lnTo>
                    <a:pt x="36343" y="82"/>
                  </a:lnTo>
                  <a:lnTo>
                    <a:pt x="37846" y="184"/>
                  </a:lnTo>
                  <a:lnTo>
                    <a:pt x="39303" y="328"/>
                  </a:lnTo>
                  <a:lnTo>
                    <a:pt x="40715" y="513"/>
                  </a:lnTo>
                  <a:lnTo>
                    <a:pt x="42083" y="739"/>
                  </a:lnTo>
                  <a:lnTo>
                    <a:pt x="43404" y="1006"/>
                  </a:lnTo>
                  <a:lnTo>
                    <a:pt x="44681" y="1314"/>
                  </a:lnTo>
                  <a:lnTo>
                    <a:pt x="45913" y="1663"/>
                  </a:lnTo>
                  <a:lnTo>
                    <a:pt x="47099" y="2053"/>
                  </a:lnTo>
                  <a:lnTo>
                    <a:pt x="48242" y="2465"/>
                  </a:lnTo>
                  <a:lnTo>
                    <a:pt x="49342" y="2908"/>
                  </a:lnTo>
                  <a:lnTo>
                    <a:pt x="50400" y="3380"/>
                  </a:lnTo>
                  <a:lnTo>
                    <a:pt x="51415" y="3882"/>
                  </a:lnTo>
                  <a:lnTo>
                    <a:pt x="52388" y="4415"/>
                  </a:lnTo>
                  <a:lnTo>
                    <a:pt x="53318" y="4978"/>
                  </a:lnTo>
                  <a:lnTo>
                    <a:pt x="54206" y="5571"/>
                  </a:lnTo>
                  <a:lnTo>
                    <a:pt x="55051" y="6194"/>
                  </a:lnTo>
                  <a:lnTo>
                    <a:pt x="55854" y="6847"/>
                  </a:lnTo>
                  <a:lnTo>
                    <a:pt x="56615" y="7530"/>
                  </a:lnTo>
                  <a:lnTo>
                    <a:pt x="57335" y="8227"/>
                  </a:lnTo>
                  <a:lnTo>
                    <a:pt x="58014" y="8948"/>
                  </a:lnTo>
                  <a:lnTo>
                    <a:pt x="58654" y="9695"/>
                  </a:lnTo>
                  <a:lnTo>
                    <a:pt x="59255" y="10465"/>
                  </a:lnTo>
                  <a:lnTo>
                    <a:pt x="59815" y="11261"/>
                  </a:lnTo>
                  <a:lnTo>
                    <a:pt x="60336" y="12081"/>
                  </a:lnTo>
                  <a:lnTo>
                    <a:pt x="60818" y="12926"/>
                  </a:lnTo>
                  <a:lnTo>
                    <a:pt x="61259" y="13795"/>
                  </a:lnTo>
                  <a:lnTo>
                    <a:pt x="61661" y="14689"/>
                  </a:lnTo>
                  <a:lnTo>
                    <a:pt x="62023" y="15608"/>
                  </a:lnTo>
                  <a:lnTo>
                    <a:pt x="62361" y="16545"/>
                  </a:lnTo>
                  <a:lnTo>
                    <a:pt x="62664" y="17495"/>
                  </a:lnTo>
                  <a:lnTo>
                    <a:pt x="62931" y="18457"/>
                  </a:lnTo>
                  <a:lnTo>
                    <a:pt x="63162" y="19431"/>
                  </a:lnTo>
                  <a:lnTo>
                    <a:pt x="63358" y="20417"/>
                  </a:lnTo>
                  <a:lnTo>
                    <a:pt x="63518" y="21416"/>
                  </a:lnTo>
                  <a:lnTo>
                    <a:pt x="63643" y="22427"/>
                  </a:lnTo>
                  <a:lnTo>
                    <a:pt x="63732" y="23451"/>
                  </a:lnTo>
                  <a:lnTo>
                    <a:pt x="63785" y="24487"/>
                  </a:lnTo>
                  <a:lnTo>
                    <a:pt x="63803" y="25535"/>
                  </a:lnTo>
                  <a:lnTo>
                    <a:pt x="63792" y="26378"/>
                  </a:lnTo>
                  <a:lnTo>
                    <a:pt x="63757" y="27211"/>
                  </a:lnTo>
                  <a:lnTo>
                    <a:pt x="63698" y="28032"/>
                  </a:lnTo>
                  <a:lnTo>
                    <a:pt x="63617" y="28843"/>
                  </a:lnTo>
                  <a:lnTo>
                    <a:pt x="63512" y="29642"/>
                  </a:lnTo>
                  <a:lnTo>
                    <a:pt x="63384" y="30431"/>
                  </a:lnTo>
                  <a:lnTo>
                    <a:pt x="63233" y="31209"/>
                  </a:lnTo>
                  <a:lnTo>
                    <a:pt x="63058" y="31975"/>
                  </a:lnTo>
                  <a:lnTo>
                    <a:pt x="62861" y="32731"/>
                  </a:lnTo>
                  <a:lnTo>
                    <a:pt x="62639" y="33476"/>
                  </a:lnTo>
                  <a:lnTo>
                    <a:pt x="62394" y="34208"/>
                  </a:lnTo>
                  <a:lnTo>
                    <a:pt x="62122" y="34924"/>
                  </a:lnTo>
                  <a:lnTo>
                    <a:pt x="61824" y="35626"/>
                  </a:lnTo>
                  <a:lnTo>
                    <a:pt x="61500" y="36313"/>
                  </a:lnTo>
                  <a:lnTo>
                    <a:pt x="61150" y="36984"/>
                  </a:lnTo>
                  <a:lnTo>
                    <a:pt x="60775" y="37641"/>
                  </a:lnTo>
                  <a:lnTo>
                    <a:pt x="60373" y="38282"/>
                  </a:lnTo>
                  <a:lnTo>
                    <a:pt x="59945" y="38909"/>
                  </a:lnTo>
                  <a:lnTo>
                    <a:pt x="59491" y="39520"/>
                  </a:lnTo>
                  <a:lnTo>
                    <a:pt x="59011" y="40116"/>
                  </a:lnTo>
                  <a:lnTo>
                    <a:pt x="58504" y="40697"/>
                  </a:lnTo>
                  <a:lnTo>
                    <a:pt x="57970" y="41261"/>
                  </a:lnTo>
                  <a:lnTo>
                    <a:pt x="57409" y="41809"/>
                  </a:lnTo>
                  <a:lnTo>
                    <a:pt x="56820" y="42340"/>
                  </a:lnTo>
                  <a:lnTo>
                    <a:pt x="56204" y="42855"/>
                  </a:lnTo>
                  <a:lnTo>
                    <a:pt x="55561" y="43353"/>
                  </a:lnTo>
                  <a:lnTo>
                    <a:pt x="54890" y="43835"/>
                  </a:lnTo>
                  <a:lnTo>
                    <a:pt x="54192" y="44301"/>
                  </a:lnTo>
                  <a:lnTo>
                    <a:pt x="53466" y="44750"/>
                  </a:lnTo>
                  <a:lnTo>
                    <a:pt x="52713" y="45182"/>
                  </a:lnTo>
                  <a:lnTo>
                    <a:pt x="51944" y="45597"/>
                  </a:lnTo>
                  <a:lnTo>
                    <a:pt x="51144" y="45990"/>
                  </a:lnTo>
                  <a:lnTo>
                    <a:pt x="50312" y="46363"/>
                  </a:lnTo>
                  <a:lnTo>
                    <a:pt x="49449" y="46716"/>
                  </a:lnTo>
                  <a:lnTo>
                    <a:pt x="48554" y="47048"/>
                  </a:lnTo>
                  <a:lnTo>
                    <a:pt x="47628" y="47359"/>
                  </a:lnTo>
                  <a:lnTo>
                    <a:pt x="46670" y="47650"/>
                  </a:lnTo>
                  <a:lnTo>
                    <a:pt x="45681" y="47921"/>
                  </a:lnTo>
                  <a:lnTo>
                    <a:pt x="44660" y="48171"/>
                  </a:lnTo>
                  <a:lnTo>
                    <a:pt x="43608" y="48400"/>
                  </a:lnTo>
                  <a:lnTo>
                    <a:pt x="43608" y="48674"/>
                  </a:lnTo>
                  <a:lnTo>
                    <a:pt x="44757" y="48811"/>
                  </a:lnTo>
                  <a:lnTo>
                    <a:pt x="45875" y="48978"/>
                  </a:lnTo>
                  <a:lnTo>
                    <a:pt x="46964" y="49173"/>
                  </a:lnTo>
                  <a:lnTo>
                    <a:pt x="48022" y="49397"/>
                  </a:lnTo>
                  <a:lnTo>
                    <a:pt x="49050" y="49649"/>
                  </a:lnTo>
                  <a:lnTo>
                    <a:pt x="50048" y="49931"/>
                  </a:lnTo>
                  <a:lnTo>
                    <a:pt x="51016" y="50241"/>
                  </a:lnTo>
                  <a:lnTo>
                    <a:pt x="51954" y="50580"/>
                  </a:lnTo>
                  <a:lnTo>
                    <a:pt x="52862" y="50947"/>
                  </a:lnTo>
                  <a:lnTo>
                    <a:pt x="53740" y="51344"/>
                  </a:lnTo>
                  <a:lnTo>
                    <a:pt x="54587" y="51751"/>
                  </a:lnTo>
                  <a:lnTo>
                    <a:pt x="55405" y="52179"/>
                  </a:lnTo>
                  <a:lnTo>
                    <a:pt x="56192" y="52627"/>
                  </a:lnTo>
                  <a:lnTo>
                    <a:pt x="56949" y="53096"/>
                  </a:lnTo>
                  <a:lnTo>
                    <a:pt x="57676" y="53586"/>
                  </a:lnTo>
                  <a:lnTo>
                    <a:pt x="58373" y="54096"/>
                  </a:lnTo>
                  <a:lnTo>
                    <a:pt x="59040" y="54626"/>
                  </a:lnTo>
                  <a:lnTo>
                    <a:pt x="59676" y="55177"/>
                  </a:lnTo>
                  <a:lnTo>
                    <a:pt x="60283" y="55749"/>
                  </a:lnTo>
                  <a:lnTo>
                    <a:pt x="60859" y="56341"/>
                  </a:lnTo>
                  <a:lnTo>
                    <a:pt x="61406" y="56952"/>
                  </a:lnTo>
                  <a:lnTo>
                    <a:pt x="61925" y="57579"/>
                  </a:lnTo>
                  <a:lnTo>
                    <a:pt x="62414" y="58222"/>
                  </a:lnTo>
                  <a:lnTo>
                    <a:pt x="62875" y="58882"/>
                  </a:lnTo>
                  <a:lnTo>
                    <a:pt x="63307" y="59559"/>
                  </a:lnTo>
                  <a:lnTo>
                    <a:pt x="63710" y="60252"/>
                  </a:lnTo>
                  <a:lnTo>
                    <a:pt x="64085" y="60961"/>
                  </a:lnTo>
                  <a:lnTo>
                    <a:pt x="64430" y="61686"/>
                  </a:lnTo>
                  <a:lnTo>
                    <a:pt x="64747" y="62429"/>
                  </a:lnTo>
                  <a:lnTo>
                    <a:pt x="65035" y="63187"/>
                  </a:lnTo>
                  <a:lnTo>
                    <a:pt x="65309" y="63958"/>
                  </a:lnTo>
                  <a:lnTo>
                    <a:pt x="65553" y="64737"/>
                  </a:lnTo>
                  <a:lnTo>
                    <a:pt x="65769" y="65524"/>
                  </a:lnTo>
                  <a:lnTo>
                    <a:pt x="65956" y="66320"/>
                  </a:lnTo>
                  <a:lnTo>
                    <a:pt x="66114" y="67123"/>
                  </a:lnTo>
                  <a:lnTo>
                    <a:pt x="66243" y="67935"/>
                  </a:lnTo>
                  <a:lnTo>
                    <a:pt x="66344" y="68755"/>
                  </a:lnTo>
                  <a:lnTo>
                    <a:pt x="66416" y="69584"/>
                  </a:lnTo>
                  <a:lnTo>
                    <a:pt x="66459" y="704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625908" y="529437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575180" y="525850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554711" y="525768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635972" y="530197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564775" y="526507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925055" y="547584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068544" y="5511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017816" y="547584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997347" y="5475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078608" y="5519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007411" y="5482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364199" y="4932499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511180" y="496837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460452" y="493249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439983" y="493167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521244" y="497597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450047" y="493907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249471" y="4932499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396453" y="4968371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345724" y="4932499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325255" y="4931677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406516" y="4975970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335319" y="4939071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688137" y="5204170"/>
              <a:ext cx="70649" cy="96458"/>
            </a:xfrm>
            <a:custGeom>
              <a:avLst/>
              <a:pathLst>
                <a:path w="70649" h="96458">
                  <a:moveTo>
                    <a:pt x="57094" y="74620"/>
                  </a:moveTo>
                  <a:lnTo>
                    <a:pt x="57094" y="96458"/>
                  </a:lnTo>
                  <a:lnTo>
                    <a:pt x="45456" y="96458"/>
                  </a:lnTo>
                  <a:lnTo>
                    <a:pt x="45456" y="74620"/>
                  </a:lnTo>
                  <a:lnTo>
                    <a:pt x="0" y="74620"/>
                  </a:lnTo>
                  <a:lnTo>
                    <a:pt x="0" y="65035"/>
                  </a:lnTo>
                  <a:lnTo>
                    <a:pt x="44155" y="0"/>
                  </a:lnTo>
                  <a:lnTo>
                    <a:pt x="57094" y="0"/>
                  </a:lnTo>
                  <a:lnTo>
                    <a:pt x="57094" y="64899"/>
                  </a:lnTo>
                  <a:lnTo>
                    <a:pt x="70649" y="64899"/>
                  </a:lnTo>
                  <a:lnTo>
                    <a:pt x="70649" y="7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699501" y="5218451"/>
              <a:ext cx="34092" cy="50618"/>
            </a:xfrm>
            <a:custGeom>
              <a:avLst/>
              <a:pathLst>
                <a:path w="34092" h="50618">
                  <a:moveTo>
                    <a:pt x="33917" y="0"/>
                  </a:moveTo>
                  <a:lnTo>
                    <a:pt x="33852" y="130"/>
                  </a:lnTo>
                  <a:lnTo>
                    <a:pt x="33780" y="273"/>
                  </a:lnTo>
                  <a:lnTo>
                    <a:pt x="33699" y="431"/>
                  </a:lnTo>
                  <a:lnTo>
                    <a:pt x="33610" y="602"/>
                  </a:lnTo>
                  <a:lnTo>
                    <a:pt x="33513" y="787"/>
                  </a:lnTo>
                  <a:lnTo>
                    <a:pt x="33407" y="985"/>
                  </a:lnTo>
                  <a:lnTo>
                    <a:pt x="33297" y="1180"/>
                  </a:lnTo>
                  <a:lnTo>
                    <a:pt x="33183" y="1380"/>
                  </a:lnTo>
                  <a:lnTo>
                    <a:pt x="33067" y="1585"/>
                  </a:lnTo>
                  <a:lnTo>
                    <a:pt x="32947" y="1796"/>
                  </a:lnTo>
                  <a:lnTo>
                    <a:pt x="32826" y="2012"/>
                  </a:lnTo>
                  <a:lnTo>
                    <a:pt x="32701" y="2234"/>
                  </a:lnTo>
                  <a:lnTo>
                    <a:pt x="32574" y="2461"/>
                  </a:lnTo>
                  <a:lnTo>
                    <a:pt x="32444" y="2694"/>
                  </a:lnTo>
                  <a:lnTo>
                    <a:pt x="32311" y="2932"/>
                  </a:lnTo>
                  <a:lnTo>
                    <a:pt x="32175" y="3176"/>
                  </a:lnTo>
                  <a:lnTo>
                    <a:pt x="32038" y="3423"/>
                  </a:lnTo>
                  <a:lnTo>
                    <a:pt x="31899" y="3672"/>
                  </a:lnTo>
                  <a:lnTo>
                    <a:pt x="31758" y="3922"/>
                  </a:lnTo>
                  <a:lnTo>
                    <a:pt x="31617" y="4173"/>
                  </a:lnTo>
                  <a:lnTo>
                    <a:pt x="31473" y="4425"/>
                  </a:lnTo>
                  <a:lnTo>
                    <a:pt x="31329" y="4679"/>
                  </a:lnTo>
                  <a:lnTo>
                    <a:pt x="31183" y="4935"/>
                  </a:lnTo>
                  <a:lnTo>
                    <a:pt x="31036" y="5191"/>
                  </a:lnTo>
                  <a:lnTo>
                    <a:pt x="30887" y="5450"/>
                  </a:lnTo>
                  <a:lnTo>
                    <a:pt x="30738" y="5709"/>
                  </a:lnTo>
                  <a:lnTo>
                    <a:pt x="30602" y="5951"/>
                  </a:lnTo>
                  <a:lnTo>
                    <a:pt x="30469" y="6185"/>
                  </a:lnTo>
                  <a:lnTo>
                    <a:pt x="30339" y="6411"/>
                  </a:lnTo>
                  <a:lnTo>
                    <a:pt x="30212" y="6629"/>
                  </a:lnTo>
                  <a:lnTo>
                    <a:pt x="30087" y="6839"/>
                  </a:lnTo>
                  <a:lnTo>
                    <a:pt x="29965" y="7040"/>
                  </a:lnTo>
                  <a:lnTo>
                    <a:pt x="29846" y="7233"/>
                  </a:lnTo>
                  <a:lnTo>
                    <a:pt x="29730" y="7418"/>
                  </a:lnTo>
                  <a:lnTo>
                    <a:pt x="29616" y="7594"/>
                  </a:lnTo>
                  <a:lnTo>
                    <a:pt x="29505" y="7763"/>
                  </a:lnTo>
                  <a:lnTo>
                    <a:pt x="4555" y="44542"/>
                  </a:lnTo>
                  <a:lnTo>
                    <a:pt x="4463" y="44676"/>
                  </a:lnTo>
                  <a:lnTo>
                    <a:pt x="4364" y="44816"/>
                  </a:lnTo>
                  <a:lnTo>
                    <a:pt x="4258" y="44963"/>
                  </a:lnTo>
                  <a:lnTo>
                    <a:pt x="4145" y="45117"/>
                  </a:lnTo>
                  <a:lnTo>
                    <a:pt x="4025" y="45278"/>
                  </a:lnTo>
                  <a:lnTo>
                    <a:pt x="3898" y="45446"/>
                  </a:lnTo>
                  <a:lnTo>
                    <a:pt x="3765" y="45621"/>
                  </a:lnTo>
                  <a:lnTo>
                    <a:pt x="3641" y="45799"/>
                  </a:lnTo>
                  <a:lnTo>
                    <a:pt x="3516" y="45979"/>
                  </a:lnTo>
                  <a:lnTo>
                    <a:pt x="3389" y="46161"/>
                  </a:lnTo>
                  <a:lnTo>
                    <a:pt x="3261" y="46343"/>
                  </a:lnTo>
                  <a:lnTo>
                    <a:pt x="3131" y="46528"/>
                  </a:lnTo>
                  <a:lnTo>
                    <a:pt x="3001" y="46713"/>
                  </a:lnTo>
                  <a:lnTo>
                    <a:pt x="2869" y="46900"/>
                  </a:lnTo>
                  <a:lnTo>
                    <a:pt x="2735" y="47088"/>
                  </a:lnTo>
                  <a:lnTo>
                    <a:pt x="2600" y="47278"/>
                  </a:lnTo>
                  <a:lnTo>
                    <a:pt x="2464" y="47469"/>
                  </a:lnTo>
                  <a:lnTo>
                    <a:pt x="2327" y="47647"/>
                  </a:lnTo>
                  <a:lnTo>
                    <a:pt x="2190" y="47825"/>
                  </a:lnTo>
                  <a:lnTo>
                    <a:pt x="2053" y="48003"/>
                  </a:lnTo>
                  <a:lnTo>
                    <a:pt x="1916" y="48181"/>
                  </a:lnTo>
                  <a:lnTo>
                    <a:pt x="1779" y="48359"/>
                  </a:lnTo>
                  <a:lnTo>
                    <a:pt x="1643" y="48537"/>
                  </a:lnTo>
                  <a:lnTo>
                    <a:pt x="1506" y="48715"/>
                  </a:lnTo>
                  <a:lnTo>
                    <a:pt x="1369" y="48893"/>
                  </a:lnTo>
                  <a:lnTo>
                    <a:pt x="1232" y="49071"/>
                  </a:lnTo>
                  <a:lnTo>
                    <a:pt x="1095" y="49249"/>
                  </a:lnTo>
                  <a:lnTo>
                    <a:pt x="961" y="49423"/>
                  </a:lnTo>
                  <a:lnTo>
                    <a:pt x="832" y="49588"/>
                  </a:lnTo>
                  <a:lnTo>
                    <a:pt x="709" y="49746"/>
                  </a:lnTo>
                  <a:lnTo>
                    <a:pt x="591" y="49895"/>
                  </a:lnTo>
                  <a:lnTo>
                    <a:pt x="479" y="50036"/>
                  </a:lnTo>
                  <a:lnTo>
                    <a:pt x="0" y="50618"/>
                  </a:lnTo>
                  <a:lnTo>
                    <a:pt x="34092" y="50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839089" y="5240043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788361" y="520417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767891" y="5203349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849152" y="524764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777955" y="521074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8138235" y="547584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8281725" y="5511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8230997" y="547584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8210527" y="5475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8291788" y="5519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8220591" y="5482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8580871" y="5475841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8724361" y="551171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8673633" y="547584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8653163" y="547502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8734424" y="551931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8663227" y="5482414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2209024" y="4553927"/>
              <a:ext cx="6728067" cy="10919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2209024" y="4340549"/>
              <a:ext cx="6728067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353904" y="4394441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356960" y="4423691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467847" y="4397497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537260" y="4416706"/>
              <a:ext cx="25320" cy="48895"/>
            </a:xfrm>
            <a:custGeom>
              <a:avLst/>
              <a:pathLst>
                <a:path w="25320" h="48895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5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473085" y="4418016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577860" y="4397497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707083" y="4397934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715814" y="4406228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701408" y="4432422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691803" y="4445956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747247" y="4469530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2209024" y="2965583"/>
              <a:ext cx="6728067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378351" y="3022094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359143" y="3031262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389702" y="3020348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418078" y="3048725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397560" y="3069680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406291" y="3077974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428119" y="3077974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465664" y="3019912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485746" y="3043049"/>
              <a:ext cx="79454" cy="76834"/>
            </a:xfrm>
            <a:custGeom>
              <a:avLst/>
              <a:pathLst>
                <a:path w="79454" h="76834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4"/>
                  </a:lnTo>
                  <a:lnTo>
                    <a:pt x="34488" y="76834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5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584409" y="3023841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601871" y="3033882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691803" y="3020348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2209024" y="1590617"/>
              <a:ext cx="6728067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298024" y="164538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328583" y="166066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328583" y="167463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328583" y="168947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308065" y="1708247"/>
              <a:ext cx="83820" cy="34488"/>
            </a:xfrm>
            <a:custGeom>
              <a:avLst/>
              <a:pathLst>
                <a:path w="83820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20" y="26630"/>
                  </a:lnTo>
                  <a:lnTo>
                    <a:pt x="83820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409784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429866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456933" y="164538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521544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541626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559961" y="164974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586592" y="165804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637233" y="164407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693549" y="166546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0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640725" y="166546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635923" y="168161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745937" y="164494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776060" y="170344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776060" y="172178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47460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91724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335987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380251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424515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468778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13042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557305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01569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645833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900966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734360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778623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8228874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867151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398317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516734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476298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459981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524756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468003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813913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87192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88185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990448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950011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933695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998470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941717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256549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314667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433084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392648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376331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441106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384353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696293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75719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76712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875720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835284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818967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883742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826989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137565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19982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20976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4318356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277920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261603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326378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269625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580419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642465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65239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760992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720556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704239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769014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712261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024256" y="570741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035006" y="574331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08510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09503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203628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163192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146875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211650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154897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466946" y="5708556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52773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53766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646264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605828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589511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654286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597533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909582" y="5708556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970483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088900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048464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032147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096922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040169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6351345" y="5707410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363187" y="5714723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6361495" y="5748665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641301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642294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6531536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6491100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6474783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6539558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6482805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6793981" y="5707410"/>
              <a:ext cx="52442" cy="79126"/>
            </a:xfrm>
            <a:custGeom>
              <a:avLst/>
              <a:pathLst>
                <a:path w="52442" h="79126">
                  <a:moveTo>
                    <a:pt x="52442" y="56589"/>
                  </a:moveTo>
                  <a:lnTo>
                    <a:pt x="52426" y="57564"/>
                  </a:lnTo>
                  <a:lnTo>
                    <a:pt x="52378" y="58523"/>
                  </a:lnTo>
                  <a:lnTo>
                    <a:pt x="52299" y="59467"/>
                  </a:lnTo>
                  <a:lnTo>
                    <a:pt x="52188" y="60396"/>
                  </a:lnTo>
                  <a:lnTo>
                    <a:pt x="52046" y="61309"/>
                  </a:lnTo>
                  <a:lnTo>
                    <a:pt x="51872" y="62207"/>
                  </a:lnTo>
                  <a:lnTo>
                    <a:pt x="51666" y="63090"/>
                  </a:lnTo>
                  <a:lnTo>
                    <a:pt x="51429" y="63958"/>
                  </a:lnTo>
                  <a:lnTo>
                    <a:pt x="51160" y="64810"/>
                  </a:lnTo>
                  <a:lnTo>
                    <a:pt x="50859" y="65648"/>
                  </a:lnTo>
                  <a:lnTo>
                    <a:pt x="50537" y="66455"/>
                  </a:lnTo>
                  <a:lnTo>
                    <a:pt x="50180" y="67241"/>
                  </a:lnTo>
                  <a:lnTo>
                    <a:pt x="49790" y="68005"/>
                  </a:lnTo>
                  <a:lnTo>
                    <a:pt x="49366" y="68747"/>
                  </a:lnTo>
                  <a:lnTo>
                    <a:pt x="48908" y="69468"/>
                  </a:lnTo>
                  <a:lnTo>
                    <a:pt x="48416" y="70166"/>
                  </a:lnTo>
                  <a:lnTo>
                    <a:pt x="47891" y="70843"/>
                  </a:lnTo>
                  <a:lnTo>
                    <a:pt x="47332" y="71498"/>
                  </a:lnTo>
                  <a:lnTo>
                    <a:pt x="46738" y="72131"/>
                  </a:lnTo>
                  <a:lnTo>
                    <a:pt x="46111" y="72742"/>
                  </a:lnTo>
                  <a:lnTo>
                    <a:pt x="45460" y="73329"/>
                  </a:lnTo>
                  <a:lnTo>
                    <a:pt x="44773" y="73890"/>
                  </a:lnTo>
                  <a:lnTo>
                    <a:pt x="44050" y="74425"/>
                  </a:lnTo>
                  <a:lnTo>
                    <a:pt x="43291" y="74933"/>
                  </a:lnTo>
                  <a:lnTo>
                    <a:pt x="42496" y="75416"/>
                  </a:lnTo>
                  <a:lnTo>
                    <a:pt x="41665" y="75872"/>
                  </a:lnTo>
                  <a:lnTo>
                    <a:pt x="40798" y="76302"/>
                  </a:lnTo>
                  <a:lnTo>
                    <a:pt x="39895" y="76706"/>
                  </a:lnTo>
                  <a:lnTo>
                    <a:pt x="38956" y="77083"/>
                  </a:lnTo>
                  <a:lnTo>
                    <a:pt x="37980" y="77435"/>
                  </a:lnTo>
                  <a:lnTo>
                    <a:pt x="36969" y="77756"/>
                  </a:lnTo>
                  <a:lnTo>
                    <a:pt x="35922" y="78044"/>
                  </a:lnTo>
                  <a:lnTo>
                    <a:pt x="34839" y="78298"/>
                  </a:lnTo>
                  <a:lnTo>
                    <a:pt x="33720" y="78517"/>
                  </a:lnTo>
                  <a:lnTo>
                    <a:pt x="32564" y="78704"/>
                  </a:lnTo>
                  <a:lnTo>
                    <a:pt x="31373" y="78856"/>
                  </a:lnTo>
                  <a:lnTo>
                    <a:pt x="30146" y="78974"/>
                  </a:lnTo>
                  <a:lnTo>
                    <a:pt x="28882" y="79059"/>
                  </a:lnTo>
                  <a:lnTo>
                    <a:pt x="27583" y="79110"/>
                  </a:lnTo>
                  <a:lnTo>
                    <a:pt x="26248" y="79126"/>
                  </a:lnTo>
                  <a:lnTo>
                    <a:pt x="24912" y="79110"/>
                  </a:lnTo>
                  <a:lnTo>
                    <a:pt x="23613" y="79059"/>
                  </a:lnTo>
                  <a:lnTo>
                    <a:pt x="22350" y="78974"/>
                  </a:lnTo>
                  <a:lnTo>
                    <a:pt x="21123" y="78856"/>
                  </a:lnTo>
                  <a:lnTo>
                    <a:pt x="19931" y="78704"/>
                  </a:lnTo>
                  <a:lnTo>
                    <a:pt x="18776" y="78517"/>
                  </a:lnTo>
                  <a:lnTo>
                    <a:pt x="17657" y="78298"/>
                  </a:lnTo>
                  <a:lnTo>
                    <a:pt x="16574" y="78044"/>
                  </a:lnTo>
                  <a:lnTo>
                    <a:pt x="15526" y="77756"/>
                  </a:lnTo>
                  <a:lnTo>
                    <a:pt x="14515" y="77435"/>
                  </a:lnTo>
                  <a:lnTo>
                    <a:pt x="13549" y="77084"/>
                  </a:lnTo>
                  <a:lnTo>
                    <a:pt x="12616" y="76708"/>
                  </a:lnTo>
                  <a:lnTo>
                    <a:pt x="11716" y="76307"/>
                  </a:lnTo>
                  <a:lnTo>
                    <a:pt x="10848" y="75881"/>
                  </a:lnTo>
                  <a:lnTo>
                    <a:pt x="10013" y="75429"/>
                  </a:lnTo>
                  <a:lnTo>
                    <a:pt x="9211" y="74953"/>
                  </a:lnTo>
                  <a:lnTo>
                    <a:pt x="8442" y="74451"/>
                  </a:lnTo>
                  <a:lnTo>
                    <a:pt x="7705" y="73925"/>
                  </a:lnTo>
                  <a:lnTo>
                    <a:pt x="7001" y="73373"/>
                  </a:lnTo>
                  <a:lnTo>
                    <a:pt x="6330" y="72796"/>
                  </a:lnTo>
                  <a:lnTo>
                    <a:pt x="5702" y="72185"/>
                  </a:lnTo>
                  <a:lnTo>
                    <a:pt x="5107" y="71552"/>
                  </a:lnTo>
                  <a:lnTo>
                    <a:pt x="4545" y="70897"/>
                  </a:lnTo>
                  <a:lnTo>
                    <a:pt x="4016" y="70221"/>
                  </a:lnTo>
                  <a:lnTo>
                    <a:pt x="3519" y="69522"/>
                  </a:lnTo>
                  <a:lnTo>
                    <a:pt x="3055" y="68802"/>
                  </a:lnTo>
                  <a:lnTo>
                    <a:pt x="2624" y="68060"/>
                  </a:lnTo>
                  <a:lnTo>
                    <a:pt x="2226" y="67296"/>
                  </a:lnTo>
                  <a:lnTo>
                    <a:pt x="1860" y="66510"/>
                  </a:lnTo>
                  <a:lnTo>
                    <a:pt x="1527" y="65702"/>
                  </a:lnTo>
                  <a:lnTo>
                    <a:pt x="1237" y="64866"/>
                  </a:lnTo>
                  <a:lnTo>
                    <a:pt x="977" y="64015"/>
                  </a:lnTo>
                  <a:lnTo>
                    <a:pt x="748" y="63150"/>
                  </a:lnTo>
                  <a:lnTo>
                    <a:pt x="550" y="62271"/>
                  </a:lnTo>
                  <a:lnTo>
                    <a:pt x="381" y="61377"/>
                  </a:lnTo>
                  <a:lnTo>
                    <a:pt x="244" y="60470"/>
                  </a:lnTo>
                  <a:lnTo>
                    <a:pt x="137" y="59548"/>
                  </a:lnTo>
                  <a:lnTo>
                    <a:pt x="61" y="58612"/>
                  </a:lnTo>
                  <a:lnTo>
                    <a:pt x="15" y="57662"/>
                  </a:lnTo>
                  <a:lnTo>
                    <a:pt x="0" y="56698"/>
                  </a:lnTo>
                  <a:lnTo>
                    <a:pt x="12" y="55867"/>
                  </a:lnTo>
                  <a:lnTo>
                    <a:pt x="50" y="55054"/>
                  </a:lnTo>
                  <a:lnTo>
                    <a:pt x="112" y="54260"/>
                  </a:lnTo>
                  <a:lnTo>
                    <a:pt x="200" y="53485"/>
                  </a:lnTo>
                  <a:lnTo>
                    <a:pt x="313" y="52728"/>
                  </a:lnTo>
                  <a:lnTo>
                    <a:pt x="451" y="51990"/>
                  </a:lnTo>
                  <a:lnTo>
                    <a:pt x="615" y="51270"/>
                  </a:lnTo>
                  <a:lnTo>
                    <a:pt x="803" y="50569"/>
                  </a:lnTo>
                  <a:lnTo>
                    <a:pt x="1016" y="49886"/>
                  </a:lnTo>
                  <a:lnTo>
                    <a:pt x="1255" y="49222"/>
                  </a:lnTo>
                  <a:lnTo>
                    <a:pt x="1525" y="48576"/>
                  </a:lnTo>
                  <a:lnTo>
                    <a:pt x="1811" y="47949"/>
                  </a:lnTo>
                  <a:lnTo>
                    <a:pt x="2114" y="47341"/>
                  </a:lnTo>
                  <a:lnTo>
                    <a:pt x="2433" y="46751"/>
                  </a:lnTo>
                  <a:lnTo>
                    <a:pt x="2769" y="46180"/>
                  </a:lnTo>
                  <a:lnTo>
                    <a:pt x="3121" y="45627"/>
                  </a:lnTo>
                  <a:lnTo>
                    <a:pt x="3489" y="45093"/>
                  </a:lnTo>
                  <a:lnTo>
                    <a:pt x="3874" y="44577"/>
                  </a:lnTo>
                  <a:lnTo>
                    <a:pt x="4275" y="44080"/>
                  </a:lnTo>
                  <a:lnTo>
                    <a:pt x="4693" y="43601"/>
                  </a:lnTo>
                  <a:lnTo>
                    <a:pt x="5135" y="43131"/>
                  </a:lnTo>
                  <a:lnTo>
                    <a:pt x="5588" y="42680"/>
                  </a:lnTo>
                  <a:lnTo>
                    <a:pt x="6051" y="42249"/>
                  </a:lnTo>
                  <a:lnTo>
                    <a:pt x="6526" y="41837"/>
                  </a:lnTo>
                  <a:lnTo>
                    <a:pt x="7012" y="41446"/>
                  </a:lnTo>
                  <a:lnTo>
                    <a:pt x="7508" y="41073"/>
                  </a:lnTo>
                  <a:lnTo>
                    <a:pt x="8016" y="40721"/>
                  </a:lnTo>
                  <a:lnTo>
                    <a:pt x="8534" y="40388"/>
                  </a:lnTo>
                  <a:lnTo>
                    <a:pt x="9064" y="40075"/>
                  </a:lnTo>
                  <a:lnTo>
                    <a:pt x="9604" y="39781"/>
                  </a:lnTo>
                  <a:lnTo>
                    <a:pt x="10162" y="39496"/>
                  </a:lnTo>
                  <a:lnTo>
                    <a:pt x="10724" y="39231"/>
                  </a:lnTo>
                  <a:lnTo>
                    <a:pt x="11288" y="38986"/>
                  </a:lnTo>
                  <a:lnTo>
                    <a:pt x="11857" y="38760"/>
                  </a:lnTo>
                  <a:lnTo>
                    <a:pt x="12428" y="38553"/>
                  </a:lnTo>
                  <a:lnTo>
                    <a:pt x="13003" y="38367"/>
                  </a:lnTo>
                  <a:lnTo>
                    <a:pt x="13580" y="38200"/>
                  </a:lnTo>
                  <a:lnTo>
                    <a:pt x="14162" y="38052"/>
                  </a:lnTo>
                  <a:lnTo>
                    <a:pt x="14746" y="37925"/>
                  </a:lnTo>
                  <a:lnTo>
                    <a:pt x="15334" y="37817"/>
                  </a:lnTo>
                  <a:lnTo>
                    <a:pt x="15334" y="37598"/>
                  </a:lnTo>
                  <a:lnTo>
                    <a:pt x="14696" y="37436"/>
                  </a:lnTo>
                  <a:lnTo>
                    <a:pt x="14072" y="37256"/>
                  </a:lnTo>
                  <a:lnTo>
                    <a:pt x="13461" y="37057"/>
                  </a:lnTo>
                  <a:lnTo>
                    <a:pt x="12863" y="36839"/>
                  </a:lnTo>
                  <a:lnTo>
                    <a:pt x="12278" y="36603"/>
                  </a:lnTo>
                  <a:lnTo>
                    <a:pt x="11706" y="36348"/>
                  </a:lnTo>
                  <a:lnTo>
                    <a:pt x="11147" y="36074"/>
                  </a:lnTo>
                  <a:lnTo>
                    <a:pt x="10601" y="35782"/>
                  </a:lnTo>
                  <a:lnTo>
                    <a:pt x="10069" y="35472"/>
                  </a:lnTo>
                  <a:lnTo>
                    <a:pt x="9549" y="35143"/>
                  </a:lnTo>
                  <a:lnTo>
                    <a:pt x="9055" y="34798"/>
                  </a:lnTo>
                  <a:lnTo>
                    <a:pt x="8576" y="34440"/>
                  </a:lnTo>
                  <a:lnTo>
                    <a:pt x="8112" y="34069"/>
                  </a:lnTo>
                  <a:lnTo>
                    <a:pt x="7663" y="33685"/>
                  </a:lnTo>
                  <a:lnTo>
                    <a:pt x="7230" y="33287"/>
                  </a:lnTo>
                  <a:lnTo>
                    <a:pt x="6812" y="32877"/>
                  </a:lnTo>
                  <a:lnTo>
                    <a:pt x="6409" y="32454"/>
                  </a:lnTo>
                  <a:lnTo>
                    <a:pt x="6022" y="32017"/>
                  </a:lnTo>
                  <a:lnTo>
                    <a:pt x="5650" y="31567"/>
                  </a:lnTo>
                  <a:lnTo>
                    <a:pt x="5293" y="31105"/>
                  </a:lnTo>
                  <a:lnTo>
                    <a:pt x="4962" y="30619"/>
                  </a:lnTo>
                  <a:lnTo>
                    <a:pt x="4647" y="30124"/>
                  </a:lnTo>
                  <a:lnTo>
                    <a:pt x="4347" y="29620"/>
                  </a:lnTo>
                  <a:lnTo>
                    <a:pt x="4062" y="29105"/>
                  </a:lnTo>
                  <a:lnTo>
                    <a:pt x="3792" y="28581"/>
                  </a:lnTo>
                  <a:lnTo>
                    <a:pt x="3538" y="28046"/>
                  </a:lnTo>
                  <a:lnTo>
                    <a:pt x="3299" y="27502"/>
                  </a:lnTo>
                  <a:lnTo>
                    <a:pt x="3075" y="26949"/>
                  </a:lnTo>
                  <a:lnTo>
                    <a:pt x="2867" y="26385"/>
                  </a:lnTo>
                  <a:lnTo>
                    <a:pt x="2673" y="25811"/>
                  </a:lnTo>
                  <a:lnTo>
                    <a:pt x="2508" y="25230"/>
                  </a:lnTo>
                  <a:lnTo>
                    <a:pt x="2359" y="24641"/>
                  </a:lnTo>
                  <a:lnTo>
                    <a:pt x="2228" y="24046"/>
                  </a:lnTo>
                  <a:lnTo>
                    <a:pt x="2115" y="23445"/>
                  </a:lnTo>
                  <a:lnTo>
                    <a:pt x="2019" y="22837"/>
                  </a:lnTo>
                  <a:lnTo>
                    <a:pt x="1940" y="22223"/>
                  </a:lnTo>
                  <a:lnTo>
                    <a:pt x="1879" y="21602"/>
                  </a:lnTo>
                  <a:lnTo>
                    <a:pt x="1835" y="20974"/>
                  </a:lnTo>
                  <a:lnTo>
                    <a:pt x="1809" y="20340"/>
                  </a:lnTo>
                  <a:lnTo>
                    <a:pt x="1800" y="19699"/>
                  </a:lnTo>
                  <a:lnTo>
                    <a:pt x="1816" y="18897"/>
                  </a:lnTo>
                  <a:lnTo>
                    <a:pt x="1861" y="18104"/>
                  </a:lnTo>
                  <a:lnTo>
                    <a:pt x="1938" y="17321"/>
                  </a:lnTo>
                  <a:lnTo>
                    <a:pt x="2045" y="16547"/>
                  </a:lnTo>
                  <a:lnTo>
                    <a:pt x="2182" y="15784"/>
                  </a:lnTo>
                  <a:lnTo>
                    <a:pt x="2350" y="15030"/>
                  </a:lnTo>
                  <a:lnTo>
                    <a:pt x="2549" y="14287"/>
                  </a:lnTo>
                  <a:lnTo>
                    <a:pt x="2778" y="13553"/>
                  </a:lnTo>
                  <a:lnTo>
                    <a:pt x="3038" y="12828"/>
                  </a:lnTo>
                  <a:lnTo>
                    <a:pt x="3328" y="12114"/>
                  </a:lnTo>
                  <a:lnTo>
                    <a:pt x="3660" y="11403"/>
                  </a:lnTo>
                  <a:lnTo>
                    <a:pt x="4020" y="10711"/>
                  </a:lnTo>
                  <a:lnTo>
                    <a:pt x="4410" y="10037"/>
                  </a:lnTo>
                  <a:lnTo>
                    <a:pt x="4830" y="9381"/>
                  </a:lnTo>
                  <a:lnTo>
                    <a:pt x="5279" y="8744"/>
                  </a:lnTo>
                  <a:lnTo>
                    <a:pt x="5758" y="8126"/>
                  </a:lnTo>
                  <a:lnTo>
                    <a:pt x="6266" y="7526"/>
                  </a:lnTo>
                  <a:lnTo>
                    <a:pt x="6803" y="6945"/>
                  </a:lnTo>
                  <a:lnTo>
                    <a:pt x="7370" y="6383"/>
                  </a:lnTo>
                  <a:lnTo>
                    <a:pt x="7967" y="5839"/>
                  </a:lnTo>
                  <a:lnTo>
                    <a:pt x="8593" y="5305"/>
                  </a:lnTo>
                  <a:lnTo>
                    <a:pt x="9248" y="4795"/>
                  </a:lnTo>
                  <a:lnTo>
                    <a:pt x="9933" y="4309"/>
                  </a:lnTo>
                  <a:lnTo>
                    <a:pt x="10647" y="3848"/>
                  </a:lnTo>
                  <a:lnTo>
                    <a:pt x="11391" y="3410"/>
                  </a:lnTo>
                  <a:lnTo>
                    <a:pt x="12164" y="2997"/>
                  </a:lnTo>
                  <a:lnTo>
                    <a:pt x="12967" y="2607"/>
                  </a:lnTo>
                  <a:lnTo>
                    <a:pt x="13799" y="2241"/>
                  </a:lnTo>
                  <a:lnTo>
                    <a:pt x="14661" y="1900"/>
                  </a:lnTo>
                  <a:lnTo>
                    <a:pt x="15552" y="1582"/>
                  </a:lnTo>
                  <a:lnTo>
                    <a:pt x="16472" y="1281"/>
                  </a:lnTo>
                  <a:lnTo>
                    <a:pt x="17421" y="1012"/>
                  </a:lnTo>
                  <a:lnTo>
                    <a:pt x="18397" y="775"/>
                  </a:lnTo>
                  <a:lnTo>
                    <a:pt x="19403" y="569"/>
                  </a:lnTo>
                  <a:lnTo>
                    <a:pt x="20436" y="395"/>
                  </a:lnTo>
                  <a:lnTo>
                    <a:pt x="21498" y="253"/>
                  </a:lnTo>
                  <a:lnTo>
                    <a:pt x="22588" y="142"/>
                  </a:lnTo>
                  <a:lnTo>
                    <a:pt x="23707" y="63"/>
                  </a:lnTo>
                  <a:lnTo>
                    <a:pt x="24854" y="15"/>
                  </a:lnTo>
                  <a:lnTo>
                    <a:pt x="26030" y="0"/>
                  </a:lnTo>
                  <a:lnTo>
                    <a:pt x="27268" y="15"/>
                  </a:lnTo>
                  <a:lnTo>
                    <a:pt x="28472" y="63"/>
                  </a:lnTo>
                  <a:lnTo>
                    <a:pt x="29643" y="142"/>
                  </a:lnTo>
                  <a:lnTo>
                    <a:pt x="30779" y="253"/>
                  </a:lnTo>
                  <a:lnTo>
                    <a:pt x="31882" y="395"/>
                  </a:lnTo>
                  <a:lnTo>
                    <a:pt x="32951" y="569"/>
                  </a:lnTo>
                  <a:lnTo>
                    <a:pt x="33986" y="775"/>
                  </a:lnTo>
                  <a:lnTo>
                    <a:pt x="34988" y="1012"/>
                  </a:lnTo>
                  <a:lnTo>
                    <a:pt x="35955" y="1281"/>
                  </a:lnTo>
                  <a:lnTo>
                    <a:pt x="36889" y="1582"/>
                  </a:lnTo>
                  <a:lnTo>
                    <a:pt x="37800" y="1910"/>
                  </a:lnTo>
                  <a:lnTo>
                    <a:pt x="38679" y="2261"/>
                  </a:lnTo>
                  <a:lnTo>
                    <a:pt x="39525" y="2635"/>
                  </a:lnTo>
                  <a:lnTo>
                    <a:pt x="40338" y="3031"/>
                  </a:lnTo>
                  <a:lnTo>
                    <a:pt x="41118" y="3451"/>
                  </a:lnTo>
                  <a:lnTo>
                    <a:pt x="41866" y="3894"/>
                  </a:lnTo>
                  <a:lnTo>
                    <a:pt x="42581" y="4359"/>
                  </a:lnTo>
                  <a:lnTo>
                    <a:pt x="43263" y="4848"/>
                  </a:lnTo>
                  <a:lnTo>
                    <a:pt x="43912" y="5359"/>
                  </a:lnTo>
                  <a:lnTo>
                    <a:pt x="44529" y="5893"/>
                  </a:lnTo>
                  <a:lnTo>
                    <a:pt x="45124" y="6437"/>
                  </a:lnTo>
                  <a:lnTo>
                    <a:pt x="45688" y="7000"/>
                  </a:lnTo>
                  <a:lnTo>
                    <a:pt x="46220" y="7581"/>
                  </a:lnTo>
                  <a:lnTo>
                    <a:pt x="46720" y="8181"/>
                  </a:lnTo>
                  <a:lnTo>
                    <a:pt x="47189" y="8799"/>
                  </a:lnTo>
                  <a:lnTo>
                    <a:pt x="47626" y="9436"/>
                  </a:lnTo>
                  <a:lnTo>
                    <a:pt x="48032" y="10091"/>
                  </a:lnTo>
                  <a:lnTo>
                    <a:pt x="48406" y="10765"/>
                  </a:lnTo>
                  <a:lnTo>
                    <a:pt x="48748" y="11458"/>
                  </a:lnTo>
                  <a:lnTo>
                    <a:pt x="49058" y="12169"/>
                  </a:lnTo>
                  <a:lnTo>
                    <a:pt x="49338" y="12893"/>
                  </a:lnTo>
                  <a:lnTo>
                    <a:pt x="49589" y="13627"/>
                  </a:lnTo>
                  <a:lnTo>
                    <a:pt x="49810" y="14369"/>
                  </a:lnTo>
                  <a:lnTo>
                    <a:pt x="50001" y="15120"/>
                  </a:lnTo>
                  <a:lnTo>
                    <a:pt x="50163" y="15879"/>
                  </a:lnTo>
                  <a:lnTo>
                    <a:pt x="50296" y="16648"/>
                  </a:lnTo>
                  <a:lnTo>
                    <a:pt x="50399" y="17425"/>
                  </a:lnTo>
                  <a:lnTo>
                    <a:pt x="50473" y="18211"/>
                  </a:lnTo>
                  <a:lnTo>
                    <a:pt x="50517" y="19005"/>
                  </a:lnTo>
                  <a:lnTo>
                    <a:pt x="50532" y="19809"/>
                  </a:lnTo>
                  <a:lnTo>
                    <a:pt x="50522" y="20439"/>
                  </a:lnTo>
                  <a:lnTo>
                    <a:pt x="50495" y="21064"/>
                  </a:lnTo>
                  <a:lnTo>
                    <a:pt x="50448" y="21683"/>
                  </a:lnTo>
                  <a:lnTo>
                    <a:pt x="50383" y="22297"/>
                  </a:lnTo>
                  <a:lnTo>
                    <a:pt x="50300" y="22905"/>
                  </a:lnTo>
                  <a:lnTo>
                    <a:pt x="50198" y="23508"/>
                  </a:lnTo>
                  <a:lnTo>
                    <a:pt x="50077" y="24106"/>
                  </a:lnTo>
                  <a:lnTo>
                    <a:pt x="49938" y="24698"/>
                  </a:lnTo>
                  <a:lnTo>
                    <a:pt x="49780" y="25285"/>
                  </a:lnTo>
                  <a:lnTo>
                    <a:pt x="49604" y="25866"/>
                  </a:lnTo>
                  <a:lnTo>
                    <a:pt x="49421" y="26439"/>
                  </a:lnTo>
                  <a:lnTo>
                    <a:pt x="49220" y="27003"/>
                  </a:lnTo>
                  <a:lnTo>
                    <a:pt x="49001" y="27557"/>
                  </a:lnTo>
                  <a:lnTo>
                    <a:pt x="48766" y="28101"/>
                  </a:lnTo>
                  <a:lnTo>
                    <a:pt x="48513" y="28635"/>
                  </a:lnTo>
                  <a:lnTo>
                    <a:pt x="48242" y="29160"/>
                  </a:lnTo>
                  <a:lnTo>
                    <a:pt x="47954" y="29674"/>
                  </a:lnTo>
                  <a:lnTo>
                    <a:pt x="47648" y="30179"/>
                  </a:lnTo>
                  <a:lnTo>
                    <a:pt x="47325" y="30674"/>
                  </a:lnTo>
                  <a:lnTo>
                    <a:pt x="46985" y="31159"/>
                  </a:lnTo>
                  <a:lnTo>
                    <a:pt x="46637" y="31622"/>
                  </a:lnTo>
                  <a:lnTo>
                    <a:pt x="46273" y="32072"/>
                  </a:lnTo>
                  <a:lnTo>
                    <a:pt x="45891" y="32508"/>
                  </a:lnTo>
                  <a:lnTo>
                    <a:pt x="45491" y="32932"/>
                  </a:lnTo>
                  <a:lnTo>
                    <a:pt x="45075" y="33342"/>
                  </a:lnTo>
                  <a:lnTo>
                    <a:pt x="44640" y="33739"/>
                  </a:lnTo>
                  <a:lnTo>
                    <a:pt x="44188" y="34123"/>
                  </a:lnTo>
                  <a:lnTo>
                    <a:pt x="43719" y="34494"/>
                  </a:lnTo>
                  <a:lnTo>
                    <a:pt x="43232" y="34852"/>
                  </a:lnTo>
                  <a:lnTo>
                    <a:pt x="42728" y="35197"/>
                  </a:lnTo>
                  <a:lnTo>
                    <a:pt x="42218" y="35515"/>
                  </a:lnTo>
                  <a:lnTo>
                    <a:pt x="41691" y="35813"/>
                  </a:lnTo>
                  <a:lnTo>
                    <a:pt x="41148" y="36091"/>
                  </a:lnTo>
                  <a:lnTo>
                    <a:pt x="40589" y="36350"/>
                  </a:lnTo>
                  <a:lnTo>
                    <a:pt x="40013" y="36589"/>
                  </a:lnTo>
                  <a:lnTo>
                    <a:pt x="39421" y="36808"/>
                  </a:lnTo>
                  <a:lnTo>
                    <a:pt x="38813" y="37008"/>
                  </a:lnTo>
                  <a:lnTo>
                    <a:pt x="38188" y="37188"/>
                  </a:lnTo>
                  <a:lnTo>
                    <a:pt x="37547" y="37349"/>
                  </a:lnTo>
                  <a:lnTo>
                    <a:pt x="36889" y="37489"/>
                  </a:lnTo>
                  <a:lnTo>
                    <a:pt x="36889" y="37708"/>
                  </a:lnTo>
                  <a:lnTo>
                    <a:pt x="37550" y="37826"/>
                  </a:lnTo>
                  <a:lnTo>
                    <a:pt x="38201" y="37963"/>
                  </a:lnTo>
                  <a:lnTo>
                    <a:pt x="38842" y="38119"/>
                  </a:lnTo>
                  <a:lnTo>
                    <a:pt x="39473" y="38293"/>
                  </a:lnTo>
                  <a:lnTo>
                    <a:pt x="40095" y="38485"/>
                  </a:lnTo>
                  <a:lnTo>
                    <a:pt x="40707" y="38696"/>
                  </a:lnTo>
                  <a:lnTo>
                    <a:pt x="41309" y="38926"/>
                  </a:lnTo>
                  <a:lnTo>
                    <a:pt x="41901" y="39174"/>
                  </a:lnTo>
                  <a:lnTo>
                    <a:pt x="42483" y="39441"/>
                  </a:lnTo>
                  <a:lnTo>
                    <a:pt x="43055" y="39727"/>
                  </a:lnTo>
                  <a:lnTo>
                    <a:pt x="43615" y="40020"/>
                  </a:lnTo>
                  <a:lnTo>
                    <a:pt x="44160" y="40334"/>
                  </a:lnTo>
                  <a:lnTo>
                    <a:pt x="44689" y="40666"/>
                  </a:lnTo>
                  <a:lnTo>
                    <a:pt x="45203" y="41019"/>
                  </a:lnTo>
                  <a:lnTo>
                    <a:pt x="45702" y="41391"/>
                  </a:lnTo>
                  <a:lnTo>
                    <a:pt x="46186" y="41783"/>
                  </a:lnTo>
                  <a:lnTo>
                    <a:pt x="46654" y="42194"/>
                  </a:lnTo>
                  <a:lnTo>
                    <a:pt x="47107" y="42625"/>
                  </a:lnTo>
                  <a:lnTo>
                    <a:pt x="47544" y="43076"/>
                  </a:lnTo>
                  <a:lnTo>
                    <a:pt x="47967" y="43547"/>
                  </a:lnTo>
                  <a:lnTo>
                    <a:pt x="48373" y="44025"/>
                  </a:lnTo>
                  <a:lnTo>
                    <a:pt x="48761" y="44522"/>
                  </a:lnTo>
                  <a:lnTo>
                    <a:pt x="49132" y="45038"/>
                  </a:lnTo>
                  <a:lnTo>
                    <a:pt x="49486" y="45572"/>
                  </a:lnTo>
                  <a:lnTo>
                    <a:pt x="49822" y="46125"/>
                  </a:lnTo>
                  <a:lnTo>
                    <a:pt x="50141" y="46696"/>
                  </a:lnTo>
                  <a:lnTo>
                    <a:pt x="50442" y="47286"/>
                  </a:lnTo>
                  <a:lnTo>
                    <a:pt x="50726" y="47895"/>
                  </a:lnTo>
                  <a:lnTo>
                    <a:pt x="50992" y="48522"/>
                  </a:lnTo>
                  <a:lnTo>
                    <a:pt x="51241" y="49167"/>
                  </a:lnTo>
                  <a:lnTo>
                    <a:pt x="51469" y="49831"/>
                  </a:lnTo>
                  <a:lnTo>
                    <a:pt x="51673" y="50512"/>
                  </a:lnTo>
                  <a:lnTo>
                    <a:pt x="51853" y="51210"/>
                  </a:lnTo>
                  <a:lnTo>
                    <a:pt x="52009" y="51926"/>
                  </a:lnTo>
                  <a:lnTo>
                    <a:pt x="52141" y="52660"/>
                  </a:lnTo>
                  <a:lnTo>
                    <a:pt x="52249" y="53411"/>
                  </a:lnTo>
                  <a:lnTo>
                    <a:pt x="52334" y="54179"/>
                  </a:lnTo>
                  <a:lnTo>
                    <a:pt x="52394" y="54965"/>
                  </a:lnTo>
                  <a:lnTo>
                    <a:pt x="52430" y="55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6805823" y="5714723"/>
              <a:ext cx="28485" cy="26575"/>
            </a:xfrm>
            <a:custGeom>
              <a:avLst/>
              <a:pathLst>
                <a:path w="28485" h="26575">
                  <a:moveTo>
                    <a:pt x="28485" y="13042"/>
                  </a:moveTo>
                  <a:lnTo>
                    <a:pt x="28478" y="12468"/>
                  </a:lnTo>
                  <a:lnTo>
                    <a:pt x="28455" y="11905"/>
                  </a:lnTo>
                  <a:lnTo>
                    <a:pt x="28416" y="11351"/>
                  </a:lnTo>
                  <a:lnTo>
                    <a:pt x="28363" y="10807"/>
                  </a:lnTo>
                  <a:lnTo>
                    <a:pt x="28294" y="10272"/>
                  </a:lnTo>
                  <a:lnTo>
                    <a:pt x="28210" y="9748"/>
                  </a:lnTo>
                  <a:lnTo>
                    <a:pt x="28111" y="9233"/>
                  </a:lnTo>
                  <a:lnTo>
                    <a:pt x="27996" y="8729"/>
                  </a:lnTo>
                  <a:lnTo>
                    <a:pt x="27866" y="8234"/>
                  </a:lnTo>
                  <a:lnTo>
                    <a:pt x="27721" y="7748"/>
                  </a:lnTo>
                  <a:lnTo>
                    <a:pt x="27570" y="7275"/>
                  </a:lnTo>
                  <a:lnTo>
                    <a:pt x="27398" y="6816"/>
                  </a:lnTo>
                  <a:lnTo>
                    <a:pt x="27207" y="6372"/>
                  </a:lnTo>
                  <a:lnTo>
                    <a:pt x="26997" y="5941"/>
                  </a:lnTo>
                  <a:lnTo>
                    <a:pt x="26766" y="5525"/>
                  </a:lnTo>
                  <a:lnTo>
                    <a:pt x="26516" y="5123"/>
                  </a:lnTo>
                  <a:lnTo>
                    <a:pt x="26247" y="4735"/>
                  </a:lnTo>
                  <a:lnTo>
                    <a:pt x="25958" y="4361"/>
                  </a:lnTo>
                  <a:lnTo>
                    <a:pt x="25649" y="4001"/>
                  </a:lnTo>
                  <a:lnTo>
                    <a:pt x="25320" y="3656"/>
                  </a:lnTo>
                  <a:lnTo>
                    <a:pt x="24971" y="3315"/>
                  </a:lnTo>
                  <a:lnTo>
                    <a:pt x="24602" y="2990"/>
                  </a:lnTo>
                  <a:lnTo>
                    <a:pt x="24212" y="2682"/>
                  </a:lnTo>
                  <a:lnTo>
                    <a:pt x="23801" y="2390"/>
                  </a:lnTo>
                  <a:lnTo>
                    <a:pt x="23369" y="2114"/>
                  </a:lnTo>
                  <a:lnTo>
                    <a:pt x="22917" y="1855"/>
                  </a:lnTo>
                  <a:lnTo>
                    <a:pt x="22444" y="1612"/>
                  </a:lnTo>
                  <a:lnTo>
                    <a:pt x="21950" y="1386"/>
                  </a:lnTo>
                  <a:lnTo>
                    <a:pt x="21435" y="1175"/>
                  </a:lnTo>
                  <a:lnTo>
                    <a:pt x="20900" y="982"/>
                  </a:lnTo>
                  <a:lnTo>
                    <a:pt x="20342" y="795"/>
                  </a:lnTo>
                  <a:lnTo>
                    <a:pt x="19758" y="628"/>
                  </a:lnTo>
                  <a:lnTo>
                    <a:pt x="19150" y="481"/>
                  </a:lnTo>
                  <a:lnTo>
                    <a:pt x="18516" y="353"/>
                  </a:lnTo>
                  <a:lnTo>
                    <a:pt x="17858" y="245"/>
                  </a:lnTo>
                  <a:lnTo>
                    <a:pt x="17174" y="157"/>
                  </a:lnTo>
                  <a:lnTo>
                    <a:pt x="16465" y="88"/>
                  </a:lnTo>
                  <a:lnTo>
                    <a:pt x="15731" y="39"/>
                  </a:lnTo>
                  <a:lnTo>
                    <a:pt x="14972" y="9"/>
                  </a:lnTo>
                  <a:lnTo>
                    <a:pt x="14188" y="0"/>
                  </a:lnTo>
                  <a:lnTo>
                    <a:pt x="13425" y="9"/>
                  </a:lnTo>
                  <a:lnTo>
                    <a:pt x="12686" y="39"/>
                  </a:lnTo>
                  <a:lnTo>
                    <a:pt x="11971" y="88"/>
                  </a:lnTo>
                  <a:lnTo>
                    <a:pt x="11280" y="157"/>
                  </a:lnTo>
                  <a:lnTo>
                    <a:pt x="10613" y="245"/>
                  </a:lnTo>
                  <a:lnTo>
                    <a:pt x="9971" y="353"/>
                  </a:lnTo>
                  <a:lnTo>
                    <a:pt x="9352" y="481"/>
                  </a:lnTo>
                  <a:lnTo>
                    <a:pt x="8757" y="628"/>
                  </a:lnTo>
                  <a:lnTo>
                    <a:pt x="8186" y="795"/>
                  </a:lnTo>
                  <a:lnTo>
                    <a:pt x="7639" y="982"/>
                  </a:lnTo>
                  <a:lnTo>
                    <a:pt x="7114" y="1175"/>
                  </a:lnTo>
                  <a:lnTo>
                    <a:pt x="6607" y="1386"/>
                  </a:lnTo>
                  <a:lnTo>
                    <a:pt x="6118" y="1612"/>
                  </a:lnTo>
                  <a:lnTo>
                    <a:pt x="5649" y="1855"/>
                  </a:lnTo>
                  <a:lnTo>
                    <a:pt x="5197" y="2114"/>
                  </a:lnTo>
                  <a:lnTo>
                    <a:pt x="4765" y="2390"/>
                  </a:lnTo>
                  <a:lnTo>
                    <a:pt x="4350" y="2682"/>
                  </a:lnTo>
                  <a:lnTo>
                    <a:pt x="3955" y="2990"/>
                  </a:lnTo>
                  <a:lnTo>
                    <a:pt x="3578" y="3315"/>
                  </a:lnTo>
                  <a:lnTo>
                    <a:pt x="3219" y="3656"/>
                  </a:lnTo>
                  <a:lnTo>
                    <a:pt x="2890" y="4001"/>
                  </a:lnTo>
                  <a:lnTo>
                    <a:pt x="2580" y="4361"/>
                  </a:lnTo>
                  <a:lnTo>
                    <a:pt x="2288" y="4735"/>
                  </a:lnTo>
                  <a:lnTo>
                    <a:pt x="2014" y="5123"/>
                  </a:lnTo>
                  <a:lnTo>
                    <a:pt x="1759" y="5525"/>
                  </a:lnTo>
                  <a:lnTo>
                    <a:pt x="1523" y="5941"/>
                  </a:lnTo>
                  <a:lnTo>
                    <a:pt x="1305" y="6372"/>
                  </a:lnTo>
                  <a:lnTo>
                    <a:pt x="1106" y="6816"/>
                  </a:lnTo>
                  <a:lnTo>
                    <a:pt x="926" y="7275"/>
                  </a:lnTo>
                  <a:lnTo>
                    <a:pt x="763" y="7748"/>
                  </a:lnTo>
                  <a:lnTo>
                    <a:pt x="618" y="8234"/>
                  </a:lnTo>
                  <a:lnTo>
                    <a:pt x="488" y="8729"/>
                  </a:lnTo>
                  <a:lnTo>
                    <a:pt x="374" y="9233"/>
                  </a:lnTo>
                  <a:lnTo>
                    <a:pt x="275" y="9748"/>
                  </a:lnTo>
                  <a:lnTo>
                    <a:pt x="190" y="10272"/>
                  </a:lnTo>
                  <a:lnTo>
                    <a:pt x="122" y="10807"/>
                  </a:lnTo>
                  <a:lnTo>
                    <a:pt x="68" y="11351"/>
                  </a:lnTo>
                  <a:lnTo>
                    <a:pt x="30" y="11905"/>
                  </a:lnTo>
                  <a:lnTo>
                    <a:pt x="7" y="12468"/>
                  </a:lnTo>
                  <a:lnTo>
                    <a:pt x="0" y="13042"/>
                  </a:lnTo>
                  <a:lnTo>
                    <a:pt x="6" y="13501"/>
                  </a:lnTo>
                  <a:lnTo>
                    <a:pt x="24" y="13963"/>
                  </a:lnTo>
                  <a:lnTo>
                    <a:pt x="54" y="14427"/>
                  </a:lnTo>
                  <a:lnTo>
                    <a:pt x="96" y="14893"/>
                  </a:lnTo>
                  <a:lnTo>
                    <a:pt x="150" y="15361"/>
                  </a:lnTo>
                  <a:lnTo>
                    <a:pt x="216" y="15831"/>
                  </a:lnTo>
                  <a:lnTo>
                    <a:pt x="294" y="16304"/>
                  </a:lnTo>
                  <a:lnTo>
                    <a:pt x="384" y="16779"/>
                  </a:lnTo>
                  <a:lnTo>
                    <a:pt x="486" y="17256"/>
                  </a:lnTo>
                  <a:lnTo>
                    <a:pt x="600" y="17735"/>
                  </a:lnTo>
                  <a:lnTo>
                    <a:pt x="730" y="18211"/>
                  </a:lnTo>
                  <a:lnTo>
                    <a:pt x="879" y="18678"/>
                  </a:lnTo>
                  <a:lnTo>
                    <a:pt x="1048" y="19136"/>
                  </a:lnTo>
                  <a:lnTo>
                    <a:pt x="1237" y="19586"/>
                  </a:lnTo>
                  <a:lnTo>
                    <a:pt x="1446" y="20027"/>
                  </a:lnTo>
                  <a:lnTo>
                    <a:pt x="1674" y="20459"/>
                  </a:lnTo>
                  <a:lnTo>
                    <a:pt x="1921" y="20882"/>
                  </a:lnTo>
                  <a:lnTo>
                    <a:pt x="2189" y="21297"/>
                  </a:lnTo>
                  <a:lnTo>
                    <a:pt x="2476" y="21703"/>
                  </a:lnTo>
                  <a:lnTo>
                    <a:pt x="2783" y="22100"/>
                  </a:lnTo>
                  <a:lnTo>
                    <a:pt x="3111" y="22486"/>
                  </a:lnTo>
                  <a:lnTo>
                    <a:pt x="3464" y="22858"/>
                  </a:lnTo>
                  <a:lnTo>
                    <a:pt x="3840" y="23215"/>
                  </a:lnTo>
                  <a:lnTo>
                    <a:pt x="4241" y="23559"/>
                  </a:lnTo>
                  <a:lnTo>
                    <a:pt x="4665" y="23888"/>
                  </a:lnTo>
                  <a:lnTo>
                    <a:pt x="5114" y="24203"/>
                  </a:lnTo>
                  <a:lnTo>
                    <a:pt x="5586" y="24503"/>
                  </a:lnTo>
                  <a:lnTo>
                    <a:pt x="6083" y="24790"/>
                  </a:lnTo>
                  <a:lnTo>
                    <a:pt x="6604" y="25062"/>
                  </a:lnTo>
                  <a:lnTo>
                    <a:pt x="7148" y="25320"/>
                  </a:lnTo>
                  <a:lnTo>
                    <a:pt x="7721" y="25559"/>
                  </a:lnTo>
                  <a:lnTo>
                    <a:pt x="8325" y="25772"/>
                  </a:lnTo>
                  <a:lnTo>
                    <a:pt x="8960" y="25960"/>
                  </a:lnTo>
                  <a:lnTo>
                    <a:pt x="9628" y="26123"/>
                  </a:lnTo>
                  <a:lnTo>
                    <a:pt x="10327" y="26261"/>
                  </a:lnTo>
                  <a:lnTo>
                    <a:pt x="11058" y="26374"/>
                  </a:lnTo>
                  <a:lnTo>
                    <a:pt x="11820" y="26462"/>
                  </a:lnTo>
                  <a:lnTo>
                    <a:pt x="12614" y="26525"/>
                  </a:lnTo>
                  <a:lnTo>
                    <a:pt x="13440" y="26563"/>
                  </a:lnTo>
                  <a:lnTo>
                    <a:pt x="14297" y="26575"/>
                  </a:lnTo>
                  <a:lnTo>
                    <a:pt x="15206" y="26563"/>
                  </a:lnTo>
                  <a:lnTo>
                    <a:pt x="16078" y="26525"/>
                  </a:lnTo>
                  <a:lnTo>
                    <a:pt x="16913" y="26462"/>
                  </a:lnTo>
                  <a:lnTo>
                    <a:pt x="17711" y="26374"/>
                  </a:lnTo>
                  <a:lnTo>
                    <a:pt x="18472" y="26261"/>
                  </a:lnTo>
                  <a:lnTo>
                    <a:pt x="19195" y="26123"/>
                  </a:lnTo>
                  <a:lnTo>
                    <a:pt x="19882" y="25960"/>
                  </a:lnTo>
                  <a:lnTo>
                    <a:pt x="20531" y="25772"/>
                  </a:lnTo>
                  <a:lnTo>
                    <a:pt x="21143" y="25559"/>
                  </a:lnTo>
                  <a:lnTo>
                    <a:pt x="21718" y="25320"/>
                  </a:lnTo>
                  <a:lnTo>
                    <a:pt x="22272" y="25062"/>
                  </a:lnTo>
                  <a:lnTo>
                    <a:pt x="22799" y="24790"/>
                  </a:lnTo>
                  <a:lnTo>
                    <a:pt x="23298" y="24503"/>
                  </a:lnTo>
                  <a:lnTo>
                    <a:pt x="23770" y="24203"/>
                  </a:lnTo>
                  <a:lnTo>
                    <a:pt x="24215" y="23888"/>
                  </a:lnTo>
                  <a:lnTo>
                    <a:pt x="24633" y="23559"/>
                  </a:lnTo>
                  <a:lnTo>
                    <a:pt x="25023" y="23215"/>
                  </a:lnTo>
                  <a:lnTo>
                    <a:pt x="25386" y="22858"/>
                  </a:lnTo>
                  <a:lnTo>
                    <a:pt x="25721" y="22486"/>
                  </a:lnTo>
                  <a:lnTo>
                    <a:pt x="26030" y="22100"/>
                  </a:lnTo>
                  <a:lnTo>
                    <a:pt x="26324" y="21703"/>
                  </a:lnTo>
                  <a:lnTo>
                    <a:pt x="26597" y="21297"/>
                  </a:lnTo>
                  <a:lnTo>
                    <a:pt x="26848" y="20882"/>
                  </a:lnTo>
                  <a:lnTo>
                    <a:pt x="27077" y="20459"/>
                  </a:lnTo>
                  <a:lnTo>
                    <a:pt x="27285" y="20027"/>
                  </a:lnTo>
                  <a:lnTo>
                    <a:pt x="27470" y="19586"/>
                  </a:lnTo>
                  <a:lnTo>
                    <a:pt x="27634" y="19136"/>
                  </a:lnTo>
                  <a:lnTo>
                    <a:pt x="27776" y="18678"/>
                  </a:lnTo>
                  <a:lnTo>
                    <a:pt x="27896" y="18211"/>
                  </a:lnTo>
                  <a:lnTo>
                    <a:pt x="27994" y="17735"/>
                  </a:lnTo>
                  <a:lnTo>
                    <a:pt x="28087" y="17256"/>
                  </a:lnTo>
                  <a:lnTo>
                    <a:pt x="28171" y="16779"/>
                  </a:lnTo>
                  <a:lnTo>
                    <a:pt x="28245" y="16304"/>
                  </a:lnTo>
                  <a:lnTo>
                    <a:pt x="28308" y="15831"/>
                  </a:lnTo>
                  <a:lnTo>
                    <a:pt x="28362" y="15361"/>
                  </a:lnTo>
                  <a:lnTo>
                    <a:pt x="28407" y="14893"/>
                  </a:lnTo>
                  <a:lnTo>
                    <a:pt x="28441" y="14427"/>
                  </a:lnTo>
                  <a:lnTo>
                    <a:pt x="28466" y="13963"/>
                  </a:lnTo>
                  <a:lnTo>
                    <a:pt x="28480" y="135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804131" y="5748665"/>
              <a:ext cx="32087" cy="30504"/>
            </a:xfrm>
            <a:custGeom>
              <a:avLst/>
              <a:pathLst>
                <a:path w="32087" h="30504">
                  <a:moveTo>
                    <a:pt x="32087" y="14406"/>
                  </a:moveTo>
                  <a:lnTo>
                    <a:pt x="32079" y="13852"/>
                  </a:lnTo>
                  <a:lnTo>
                    <a:pt x="32056" y="13302"/>
                  </a:lnTo>
                  <a:lnTo>
                    <a:pt x="32018" y="12756"/>
                  </a:lnTo>
                  <a:lnTo>
                    <a:pt x="31965" y="12215"/>
                  </a:lnTo>
                  <a:lnTo>
                    <a:pt x="31896" y="11678"/>
                  </a:lnTo>
                  <a:lnTo>
                    <a:pt x="31812" y="11145"/>
                  </a:lnTo>
                  <a:lnTo>
                    <a:pt x="31712" y="10617"/>
                  </a:lnTo>
                  <a:lnTo>
                    <a:pt x="31598" y="10093"/>
                  </a:lnTo>
                  <a:lnTo>
                    <a:pt x="31468" y="9573"/>
                  </a:lnTo>
                  <a:lnTo>
                    <a:pt x="31323" y="9058"/>
                  </a:lnTo>
                  <a:lnTo>
                    <a:pt x="31159" y="8541"/>
                  </a:lnTo>
                  <a:lnTo>
                    <a:pt x="30974" y="8037"/>
                  </a:lnTo>
                  <a:lnTo>
                    <a:pt x="30766" y="7545"/>
                  </a:lnTo>
                  <a:lnTo>
                    <a:pt x="30537" y="7067"/>
                  </a:lnTo>
                  <a:lnTo>
                    <a:pt x="30286" y="6603"/>
                  </a:lnTo>
                  <a:lnTo>
                    <a:pt x="30013" y="6151"/>
                  </a:lnTo>
                  <a:lnTo>
                    <a:pt x="29718" y="5712"/>
                  </a:lnTo>
                  <a:lnTo>
                    <a:pt x="29402" y="5286"/>
                  </a:lnTo>
                  <a:lnTo>
                    <a:pt x="29064" y="4874"/>
                  </a:lnTo>
                  <a:lnTo>
                    <a:pt x="28703" y="4474"/>
                  </a:lnTo>
                  <a:lnTo>
                    <a:pt x="28319" y="4079"/>
                  </a:lnTo>
                  <a:lnTo>
                    <a:pt x="27909" y="3699"/>
                  </a:lnTo>
                  <a:lnTo>
                    <a:pt x="27472" y="3336"/>
                  </a:lnTo>
                  <a:lnTo>
                    <a:pt x="27010" y="2990"/>
                  </a:lnTo>
                  <a:lnTo>
                    <a:pt x="26521" y="2660"/>
                  </a:lnTo>
                  <a:lnTo>
                    <a:pt x="26006" y="2346"/>
                  </a:lnTo>
                  <a:lnTo>
                    <a:pt x="25464" y="2049"/>
                  </a:lnTo>
                  <a:lnTo>
                    <a:pt x="24897" y="1768"/>
                  </a:lnTo>
                  <a:lnTo>
                    <a:pt x="24303" y="1503"/>
                  </a:lnTo>
                  <a:lnTo>
                    <a:pt x="23683" y="1255"/>
                  </a:lnTo>
                  <a:lnTo>
                    <a:pt x="23045" y="1016"/>
                  </a:lnTo>
                  <a:lnTo>
                    <a:pt x="22376" y="803"/>
                  </a:lnTo>
                  <a:lnTo>
                    <a:pt x="21674" y="615"/>
                  </a:lnTo>
                  <a:lnTo>
                    <a:pt x="20941" y="451"/>
                  </a:lnTo>
                  <a:lnTo>
                    <a:pt x="20177" y="313"/>
                  </a:lnTo>
                  <a:lnTo>
                    <a:pt x="19381" y="200"/>
                  </a:lnTo>
                  <a:lnTo>
                    <a:pt x="18553" y="112"/>
                  </a:lnTo>
                  <a:lnTo>
                    <a:pt x="17693" y="50"/>
                  </a:lnTo>
                  <a:lnTo>
                    <a:pt x="16802" y="12"/>
                  </a:lnTo>
                  <a:lnTo>
                    <a:pt x="15879" y="0"/>
                  </a:lnTo>
                  <a:lnTo>
                    <a:pt x="15030" y="12"/>
                  </a:lnTo>
                  <a:lnTo>
                    <a:pt x="14205" y="50"/>
                  </a:lnTo>
                  <a:lnTo>
                    <a:pt x="13406" y="112"/>
                  </a:lnTo>
                  <a:lnTo>
                    <a:pt x="12631" y="200"/>
                  </a:lnTo>
                  <a:lnTo>
                    <a:pt x="11882" y="313"/>
                  </a:lnTo>
                  <a:lnTo>
                    <a:pt x="11158" y="451"/>
                  </a:lnTo>
                  <a:lnTo>
                    <a:pt x="10459" y="615"/>
                  </a:lnTo>
                  <a:lnTo>
                    <a:pt x="9785" y="803"/>
                  </a:lnTo>
                  <a:lnTo>
                    <a:pt x="9136" y="1016"/>
                  </a:lnTo>
                  <a:lnTo>
                    <a:pt x="8512" y="1255"/>
                  </a:lnTo>
                  <a:lnTo>
                    <a:pt x="7923" y="1503"/>
                  </a:lnTo>
                  <a:lnTo>
                    <a:pt x="7356" y="1768"/>
                  </a:lnTo>
                  <a:lnTo>
                    <a:pt x="6810" y="2049"/>
                  </a:lnTo>
                  <a:lnTo>
                    <a:pt x="6286" y="2346"/>
                  </a:lnTo>
                  <a:lnTo>
                    <a:pt x="5784" y="2660"/>
                  </a:lnTo>
                  <a:lnTo>
                    <a:pt x="5304" y="2990"/>
                  </a:lnTo>
                  <a:lnTo>
                    <a:pt x="4845" y="3336"/>
                  </a:lnTo>
                  <a:lnTo>
                    <a:pt x="4409" y="3699"/>
                  </a:lnTo>
                  <a:lnTo>
                    <a:pt x="3994" y="4079"/>
                  </a:lnTo>
                  <a:lnTo>
                    <a:pt x="3601" y="4474"/>
                  </a:lnTo>
                  <a:lnTo>
                    <a:pt x="3240" y="4885"/>
                  </a:lnTo>
                  <a:lnTo>
                    <a:pt x="2898" y="5308"/>
                  </a:lnTo>
                  <a:lnTo>
                    <a:pt x="2576" y="5745"/>
                  </a:lnTo>
                  <a:lnTo>
                    <a:pt x="2274" y="6194"/>
                  </a:lnTo>
                  <a:lnTo>
                    <a:pt x="1991" y="6657"/>
                  </a:lnTo>
                  <a:lnTo>
                    <a:pt x="1728" y="7133"/>
                  </a:lnTo>
                  <a:lnTo>
                    <a:pt x="1485" y="7622"/>
                  </a:lnTo>
                  <a:lnTo>
                    <a:pt x="1261" y="8124"/>
                  </a:lnTo>
                  <a:lnTo>
                    <a:pt x="1057" y="8639"/>
                  </a:lnTo>
                  <a:lnTo>
                    <a:pt x="873" y="9167"/>
                  </a:lnTo>
                  <a:lnTo>
                    <a:pt x="707" y="9693"/>
                  </a:lnTo>
                  <a:lnTo>
                    <a:pt x="558" y="10224"/>
                  </a:lnTo>
                  <a:lnTo>
                    <a:pt x="427" y="10759"/>
                  </a:lnTo>
                  <a:lnTo>
                    <a:pt x="314" y="11298"/>
                  </a:lnTo>
                  <a:lnTo>
                    <a:pt x="218" y="11841"/>
                  </a:lnTo>
                  <a:lnTo>
                    <a:pt x="139" y="12389"/>
                  </a:lnTo>
                  <a:lnTo>
                    <a:pt x="78" y="12941"/>
                  </a:lnTo>
                  <a:lnTo>
                    <a:pt x="34" y="13498"/>
                  </a:lnTo>
                  <a:lnTo>
                    <a:pt x="8" y="14059"/>
                  </a:lnTo>
                  <a:lnTo>
                    <a:pt x="0" y="14624"/>
                  </a:lnTo>
                  <a:lnTo>
                    <a:pt x="8" y="15328"/>
                  </a:lnTo>
                  <a:lnTo>
                    <a:pt x="34" y="16019"/>
                  </a:lnTo>
                  <a:lnTo>
                    <a:pt x="78" y="16699"/>
                  </a:lnTo>
                  <a:lnTo>
                    <a:pt x="139" y="17366"/>
                  </a:lnTo>
                  <a:lnTo>
                    <a:pt x="218" y="18021"/>
                  </a:lnTo>
                  <a:lnTo>
                    <a:pt x="314" y="18665"/>
                  </a:lnTo>
                  <a:lnTo>
                    <a:pt x="427" y="19296"/>
                  </a:lnTo>
                  <a:lnTo>
                    <a:pt x="558" y="19915"/>
                  </a:lnTo>
                  <a:lnTo>
                    <a:pt x="707" y="20523"/>
                  </a:lnTo>
                  <a:lnTo>
                    <a:pt x="873" y="21118"/>
                  </a:lnTo>
                  <a:lnTo>
                    <a:pt x="1058" y="21689"/>
                  </a:lnTo>
                  <a:lnTo>
                    <a:pt x="1263" y="22245"/>
                  </a:lnTo>
                  <a:lnTo>
                    <a:pt x="1490" y="22785"/>
                  </a:lnTo>
                  <a:lnTo>
                    <a:pt x="1737" y="23310"/>
                  </a:lnTo>
                  <a:lnTo>
                    <a:pt x="2005" y="23819"/>
                  </a:lnTo>
                  <a:lnTo>
                    <a:pt x="2294" y="24314"/>
                  </a:lnTo>
                  <a:lnTo>
                    <a:pt x="2603" y="24793"/>
                  </a:lnTo>
                  <a:lnTo>
                    <a:pt x="2933" y="25257"/>
                  </a:lnTo>
                  <a:lnTo>
                    <a:pt x="3284" y="25705"/>
                  </a:lnTo>
                  <a:lnTo>
                    <a:pt x="3656" y="26139"/>
                  </a:lnTo>
                  <a:lnTo>
                    <a:pt x="4050" y="26544"/>
                  </a:lnTo>
                  <a:lnTo>
                    <a:pt x="4468" y="26931"/>
                  </a:lnTo>
                  <a:lnTo>
                    <a:pt x="4910" y="27299"/>
                  </a:lnTo>
                  <a:lnTo>
                    <a:pt x="5376" y="27649"/>
                  </a:lnTo>
                  <a:lnTo>
                    <a:pt x="5866" y="27980"/>
                  </a:lnTo>
                  <a:lnTo>
                    <a:pt x="6380" y="28293"/>
                  </a:lnTo>
                  <a:lnTo>
                    <a:pt x="6918" y="28587"/>
                  </a:lnTo>
                  <a:lnTo>
                    <a:pt x="7480" y="28863"/>
                  </a:lnTo>
                  <a:lnTo>
                    <a:pt x="8066" y="29120"/>
                  </a:lnTo>
                  <a:lnTo>
                    <a:pt x="8676" y="29358"/>
                  </a:lnTo>
                  <a:lnTo>
                    <a:pt x="9311" y="29576"/>
                  </a:lnTo>
                  <a:lnTo>
                    <a:pt x="9973" y="29771"/>
                  </a:lnTo>
                  <a:lnTo>
                    <a:pt x="10660" y="29943"/>
                  </a:lnTo>
                  <a:lnTo>
                    <a:pt x="11374" y="30092"/>
                  </a:lnTo>
                  <a:lnTo>
                    <a:pt x="12114" y="30218"/>
                  </a:lnTo>
                  <a:lnTo>
                    <a:pt x="12880" y="30321"/>
                  </a:lnTo>
                  <a:lnTo>
                    <a:pt x="13673" y="30401"/>
                  </a:lnTo>
                  <a:lnTo>
                    <a:pt x="14491" y="30458"/>
                  </a:lnTo>
                  <a:lnTo>
                    <a:pt x="15336" y="30493"/>
                  </a:lnTo>
                  <a:lnTo>
                    <a:pt x="16207" y="30504"/>
                  </a:lnTo>
                  <a:lnTo>
                    <a:pt x="17088" y="30493"/>
                  </a:lnTo>
                  <a:lnTo>
                    <a:pt x="17940" y="30458"/>
                  </a:lnTo>
                  <a:lnTo>
                    <a:pt x="18764" y="30401"/>
                  </a:lnTo>
                  <a:lnTo>
                    <a:pt x="19560" y="30321"/>
                  </a:lnTo>
                  <a:lnTo>
                    <a:pt x="20327" y="30218"/>
                  </a:lnTo>
                  <a:lnTo>
                    <a:pt x="21066" y="30092"/>
                  </a:lnTo>
                  <a:lnTo>
                    <a:pt x="21776" y="29943"/>
                  </a:lnTo>
                  <a:lnTo>
                    <a:pt x="22458" y="29771"/>
                  </a:lnTo>
                  <a:lnTo>
                    <a:pt x="23112" y="29576"/>
                  </a:lnTo>
                  <a:lnTo>
                    <a:pt x="23738" y="29358"/>
                  </a:lnTo>
                  <a:lnTo>
                    <a:pt x="24337" y="29120"/>
                  </a:lnTo>
                  <a:lnTo>
                    <a:pt x="24912" y="28863"/>
                  </a:lnTo>
                  <a:lnTo>
                    <a:pt x="25463" y="28587"/>
                  </a:lnTo>
                  <a:lnTo>
                    <a:pt x="25990" y="28293"/>
                  </a:lnTo>
                  <a:lnTo>
                    <a:pt x="26493" y="27980"/>
                  </a:lnTo>
                  <a:lnTo>
                    <a:pt x="26973" y="27649"/>
                  </a:lnTo>
                  <a:lnTo>
                    <a:pt x="27428" y="27299"/>
                  </a:lnTo>
                  <a:lnTo>
                    <a:pt x="27859" y="26931"/>
                  </a:lnTo>
                  <a:lnTo>
                    <a:pt x="28266" y="26544"/>
                  </a:lnTo>
                  <a:lnTo>
                    <a:pt x="28649" y="26139"/>
                  </a:lnTo>
                  <a:lnTo>
                    <a:pt x="29009" y="25705"/>
                  </a:lnTo>
                  <a:lnTo>
                    <a:pt x="29347" y="25255"/>
                  </a:lnTo>
                  <a:lnTo>
                    <a:pt x="29664" y="24788"/>
                  </a:lnTo>
                  <a:lnTo>
                    <a:pt x="29959" y="24305"/>
                  </a:lnTo>
                  <a:lnTo>
                    <a:pt x="30231" y="23806"/>
                  </a:lnTo>
                  <a:lnTo>
                    <a:pt x="30482" y="23290"/>
                  </a:lnTo>
                  <a:lnTo>
                    <a:pt x="30712" y="22758"/>
                  </a:lnTo>
                  <a:lnTo>
                    <a:pt x="30919" y="22210"/>
                  </a:lnTo>
                  <a:lnTo>
                    <a:pt x="31105" y="21645"/>
                  </a:lnTo>
                  <a:lnTo>
                    <a:pt x="31268" y="21064"/>
                  </a:lnTo>
                  <a:lnTo>
                    <a:pt x="31424" y="20457"/>
                  </a:lnTo>
                  <a:lnTo>
                    <a:pt x="31563" y="19837"/>
                  </a:lnTo>
                  <a:lnTo>
                    <a:pt x="31686" y="19204"/>
                  </a:lnTo>
                  <a:lnTo>
                    <a:pt x="31792" y="18558"/>
                  </a:lnTo>
                  <a:lnTo>
                    <a:pt x="31882" y="17899"/>
                  </a:lnTo>
                  <a:lnTo>
                    <a:pt x="31956" y="17226"/>
                  </a:lnTo>
                  <a:lnTo>
                    <a:pt x="32013" y="16541"/>
                  </a:lnTo>
                  <a:lnTo>
                    <a:pt x="32054" y="15842"/>
                  </a:lnTo>
                  <a:lnTo>
                    <a:pt x="32079" y="151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855755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6974172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933736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917419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6982194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925441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236999" y="5707410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7246986" y="571537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729828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730821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7416808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7376372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7360055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7424830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368077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7679635" y="5707410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7689622" y="571537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7741027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7859444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7819008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7802691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7867466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7810713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8122271" y="5707410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8132258" y="571537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8184427" y="5707410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8194413" y="5715377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8302080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8261644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8245327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8310102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8253349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8537104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859511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860504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865726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866719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8775794" y="573715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8735358" y="570855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8719041" y="570790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8783816" y="574320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8727063" y="571379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1989232" y="285640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1999164" y="28643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107758" y="2886144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067322" y="2857549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051005" y="2856894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115780" y="2892201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059027" y="286278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1989123" y="2590708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107758" y="262044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067322" y="259185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051005" y="259120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115780" y="262650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059027" y="259709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1990541" y="2325014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001292" y="2360921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107758" y="235475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067322" y="232616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051005" y="232550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115780" y="236081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059027" y="2331398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1990105" y="2059319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000091" y="2067286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107758" y="208906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067322" y="206046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051005" y="205981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115780" y="209511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059027" y="206570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1931223" y="1794770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1990487" y="1793624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107758" y="182336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2067322" y="179477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051005" y="179411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115780" y="182942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2059027" y="180000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2174230" y="28959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2174230" y="2630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2174230" y="2364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2174230" y="2098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2174230" y="18332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1989232" y="423136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1999164" y="423933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2107758" y="4261110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2067322" y="4232515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2051005" y="4231860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2115780" y="4267167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2059027" y="4237754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1989123" y="3965675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2107758" y="399541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2067322" y="396682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2051005" y="396616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2115780" y="400147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2059027" y="397205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1990541" y="3699980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2001292" y="3735887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2107758" y="372972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2067322" y="3701126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2051005" y="3700471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2115780" y="3735778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2059027" y="370636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1990105" y="3434285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2000091" y="3442252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2107758" y="346402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2067322" y="343543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051005" y="343477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2115780" y="347008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2059027" y="344067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1931223" y="316973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1990487" y="3168591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2107758" y="319833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2067322" y="316973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2051005" y="316908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2115780" y="320438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2059027" y="317497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2174230" y="4270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2174230" y="40052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2174230" y="37395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2174230" y="3473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2174230" y="32081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1989232" y="560633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1999164" y="561430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2107758" y="563607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2067322" y="5607481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2051005" y="5606826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2115780" y="5642133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2059027" y="561272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1989123" y="5340641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2107758" y="5370381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2067322" y="534178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2051005" y="534113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2115780" y="537643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2059027" y="5347025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1990541" y="5074946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70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2001292" y="5110853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2107758" y="510468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2067322" y="507609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2051005" y="507543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2115780" y="511074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2059027" y="508133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1990105" y="4809251"/>
              <a:ext cx="51623" cy="79126"/>
            </a:xfrm>
            <a:custGeom>
              <a:avLst/>
              <a:pathLst>
                <a:path w="51623" h="79126">
                  <a:moveTo>
                    <a:pt x="51623" y="38035"/>
                  </a:moveTo>
                  <a:lnTo>
                    <a:pt x="51603" y="40062"/>
                  </a:lnTo>
                  <a:lnTo>
                    <a:pt x="51544" y="42038"/>
                  </a:lnTo>
                  <a:lnTo>
                    <a:pt x="51446" y="43965"/>
                  </a:lnTo>
                  <a:lnTo>
                    <a:pt x="51309" y="45841"/>
                  </a:lnTo>
                  <a:lnTo>
                    <a:pt x="51132" y="47667"/>
                  </a:lnTo>
                  <a:lnTo>
                    <a:pt x="50916" y="49442"/>
                  </a:lnTo>
                  <a:lnTo>
                    <a:pt x="50660" y="51168"/>
                  </a:lnTo>
                  <a:lnTo>
                    <a:pt x="50366" y="52843"/>
                  </a:lnTo>
                  <a:lnTo>
                    <a:pt x="50032" y="54468"/>
                  </a:lnTo>
                  <a:lnTo>
                    <a:pt x="49658" y="56043"/>
                  </a:lnTo>
                  <a:lnTo>
                    <a:pt x="49260" y="57556"/>
                  </a:lnTo>
                  <a:lnTo>
                    <a:pt x="48827" y="59018"/>
                  </a:lnTo>
                  <a:lnTo>
                    <a:pt x="48360" y="60429"/>
                  </a:lnTo>
                  <a:lnTo>
                    <a:pt x="47860" y="61788"/>
                  </a:lnTo>
                  <a:lnTo>
                    <a:pt x="47326" y="63096"/>
                  </a:lnTo>
                  <a:lnTo>
                    <a:pt x="46758" y="64353"/>
                  </a:lnTo>
                  <a:lnTo>
                    <a:pt x="46156" y="65559"/>
                  </a:lnTo>
                  <a:lnTo>
                    <a:pt x="45520" y="66713"/>
                  </a:lnTo>
                  <a:lnTo>
                    <a:pt x="44850" y="67816"/>
                  </a:lnTo>
                  <a:lnTo>
                    <a:pt x="44147" y="68867"/>
                  </a:lnTo>
                  <a:lnTo>
                    <a:pt x="43411" y="69868"/>
                  </a:lnTo>
                  <a:lnTo>
                    <a:pt x="42643" y="70816"/>
                  </a:lnTo>
                  <a:lnTo>
                    <a:pt x="41843" y="71714"/>
                  </a:lnTo>
                  <a:lnTo>
                    <a:pt x="41012" y="72561"/>
                  </a:lnTo>
                  <a:lnTo>
                    <a:pt x="40150" y="73356"/>
                  </a:lnTo>
                  <a:lnTo>
                    <a:pt x="39255" y="74099"/>
                  </a:lnTo>
                  <a:lnTo>
                    <a:pt x="38329" y="74792"/>
                  </a:lnTo>
                  <a:lnTo>
                    <a:pt x="37371" y="75433"/>
                  </a:lnTo>
                  <a:lnTo>
                    <a:pt x="36382" y="76023"/>
                  </a:lnTo>
                  <a:lnTo>
                    <a:pt x="35361" y="76562"/>
                  </a:lnTo>
                  <a:lnTo>
                    <a:pt x="34322" y="77049"/>
                  </a:lnTo>
                  <a:lnTo>
                    <a:pt x="33257" y="77485"/>
                  </a:lnTo>
                  <a:lnTo>
                    <a:pt x="32165" y="77870"/>
                  </a:lnTo>
                  <a:lnTo>
                    <a:pt x="31048" y="78203"/>
                  </a:lnTo>
                  <a:lnTo>
                    <a:pt x="29904" y="78485"/>
                  </a:lnTo>
                  <a:lnTo>
                    <a:pt x="28734" y="78716"/>
                  </a:lnTo>
                  <a:lnTo>
                    <a:pt x="27538" y="78896"/>
                  </a:lnTo>
                  <a:lnTo>
                    <a:pt x="26315" y="79024"/>
                  </a:lnTo>
                  <a:lnTo>
                    <a:pt x="25067" y="79101"/>
                  </a:lnTo>
                  <a:lnTo>
                    <a:pt x="23792" y="79126"/>
                  </a:lnTo>
                  <a:lnTo>
                    <a:pt x="22917" y="79117"/>
                  </a:lnTo>
                  <a:lnTo>
                    <a:pt x="22059" y="79089"/>
                  </a:lnTo>
                  <a:lnTo>
                    <a:pt x="21219" y="79043"/>
                  </a:lnTo>
                  <a:lnTo>
                    <a:pt x="20396" y="78978"/>
                  </a:lnTo>
                  <a:lnTo>
                    <a:pt x="19590" y="78895"/>
                  </a:lnTo>
                  <a:lnTo>
                    <a:pt x="18802" y="78792"/>
                  </a:lnTo>
                  <a:lnTo>
                    <a:pt x="18032" y="78672"/>
                  </a:lnTo>
                  <a:lnTo>
                    <a:pt x="17279" y="78533"/>
                  </a:lnTo>
                  <a:lnTo>
                    <a:pt x="16543" y="78375"/>
                  </a:lnTo>
                  <a:lnTo>
                    <a:pt x="15825" y="78199"/>
                  </a:lnTo>
                  <a:lnTo>
                    <a:pt x="15123" y="78014"/>
                  </a:lnTo>
                  <a:lnTo>
                    <a:pt x="14437" y="77808"/>
                  </a:lnTo>
                  <a:lnTo>
                    <a:pt x="13765" y="77582"/>
                  </a:lnTo>
                  <a:lnTo>
                    <a:pt x="13109" y="77334"/>
                  </a:lnTo>
                  <a:lnTo>
                    <a:pt x="12469" y="77066"/>
                  </a:lnTo>
                  <a:lnTo>
                    <a:pt x="11843" y="76778"/>
                  </a:lnTo>
                  <a:lnTo>
                    <a:pt x="11233" y="76468"/>
                  </a:lnTo>
                  <a:lnTo>
                    <a:pt x="10639" y="76138"/>
                  </a:lnTo>
                  <a:lnTo>
                    <a:pt x="10059" y="75787"/>
                  </a:lnTo>
                  <a:lnTo>
                    <a:pt x="9495" y="75416"/>
                  </a:lnTo>
                  <a:lnTo>
                    <a:pt x="8946" y="75022"/>
                  </a:lnTo>
                  <a:lnTo>
                    <a:pt x="8414" y="74606"/>
                  </a:lnTo>
                  <a:lnTo>
                    <a:pt x="7899" y="74167"/>
                  </a:lnTo>
                  <a:lnTo>
                    <a:pt x="7399" y="73704"/>
                  </a:lnTo>
                  <a:lnTo>
                    <a:pt x="6916" y="73219"/>
                  </a:lnTo>
                  <a:lnTo>
                    <a:pt x="6450" y="72711"/>
                  </a:lnTo>
                  <a:lnTo>
                    <a:pt x="6000" y="72180"/>
                  </a:lnTo>
                  <a:lnTo>
                    <a:pt x="5566" y="71626"/>
                  </a:lnTo>
                  <a:lnTo>
                    <a:pt x="5148" y="71050"/>
                  </a:lnTo>
                  <a:lnTo>
                    <a:pt x="4747" y="70450"/>
                  </a:lnTo>
                  <a:lnTo>
                    <a:pt x="4362" y="69826"/>
                  </a:lnTo>
                  <a:lnTo>
                    <a:pt x="3992" y="69177"/>
                  </a:lnTo>
                  <a:lnTo>
                    <a:pt x="3637" y="68503"/>
                  </a:lnTo>
                  <a:lnTo>
                    <a:pt x="3298" y="67804"/>
                  </a:lnTo>
                  <a:lnTo>
                    <a:pt x="2974" y="67080"/>
                  </a:lnTo>
                  <a:lnTo>
                    <a:pt x="2665" y="66331"/>
                  </a:lnTo>
                  <a:lnTo>
                    <a:pt x="2371" y="65556"/>
                  </a:lnTo>
                  <a:lnTo>
                    <a:pt x="2093" y="64757"/>
                  </a:lnTo>
                  <a:lnTo>
                    <a:pt x="1830" y="63932"/>
                  </a:lnTo>
                  <a:lnTo>
                    <a:pt x="1582" y="63083"/>
                  </a:lnTo>
                  <a:lnTo>
                    <a:pt x="10968" y="61609"/>
                  </a:lnTo>
                  <a:lnTo>
                    <a:pt x="11291" y="62576"/>
                  </a:lnTo>
                  <a:lnTo>
                    <a:pt x="11647" y="63491"/>
                  </a:lnTo>
                  <a:lnTo>
                    <a:pt x="12037" y="64353"/>
                  </a:lnTo>
                  <a:lnTo>
                    <a:pt x="12461" y="65163"/>
                  </a:lnTo>
                  <a:lnTo>
                    <a:pt x="12919" y="65920"/>
                  </a:lnTo>
                  <a:lnTo>
                    <a:pt x="13411" y="66625"/>
                  </a:lnTo>
                  <a:lnTo>
                    <a:pt x="13936" y="67278"/>
                  </a:lnTo>
                  <a:lnTo>
                    <a:pt x="14496" y="67878"/>
                  </a:lnTo>
                  <a:lnTo>
                    <a:pt x="15089" y="68426"/>
                  </a:lnTo>
                  <a:lnTo>
                    <a:pt x="15716" y="68922"/>
                  </a:lnTo>
                  <a:lnTo>
                    <a:pt x="16388" y="69357"/>
                  </a:lnTo>
                  <a:lnTo>
                    <a:pt x="17093" y="69747"/>
                  </a:lnTo>
                  <a:lnTo>
                    <a:pt x="17833" y="70091"/>
                  </a:lnTo>
                  <a:lnTo>
                    <a:pt x="18606" y="70389"/>
                  </a:lnTo>
                  <a:lnTo>
                    <a:pt x="19413" y="70641"/>
                  </a:lnTo>
                  <a:lnTo>
                    <a:pt x="20254" y="70847"/>
                  </a:lnTo>
                  <a:lnTo>
                    <a:pt x="21129" y="71007"/>
                  </a:lnTo>
                  <a:lnTo>
                    <a:pt x="22037" y="71122"/>
                  </a:lnTo>
                  <a:lnTo>
                    <a:pt x="22980" y="71191"/>
                  </a:lnTo>
                  <a:lnTo>
                    <a:pt x="23956" y="71214"/>
                  </a:lnTo>
                  <a:lnTo>
                    <a:pt x="24745" y="71195"/>
                  </a:lnTo>
                  <a:lnTo>
                    <a:pt x="25521" y="71140"/>
                  </a:lnTo>
                  <a:lnTo>
                    <a:pt x="26282" y="71047"/>
                  </a:lnTo>
                  <a:lnTo>
                    <a:pt x="27029" y="70917"/>
                  </a:lnTo>
                  <a:lnTo>
                    <a:pt x="27762" y="70750"/>
                  </a:lnTo>
                  <a:lnTo>
                    <a:pt x="28481" y="70546"/>
                  </a:lnTo>
                  <a:lnTo>
                    <a:pt x="29185" y="70305"/>
                  </a:lnTo>
                  <a:lnTo>
                    <a:pt x="29876" y="70026"/>
                  </a:lnTo>
                  <a:lnTo>
                    <a:pt x="30552" y="69711"/>
                  </a:lnTo>
                  <a:lnTo>
                    <a:pt x="31214" y="69358"/>
                  </a:lnTo>
                  <a:lnTo>
                    <a:pt x="31869" y="68958"/>
                  </a:lnTo>
                  <a:lnTo>
                    <a:pt x="32504" y="68520"/>
                  </a:lnTo>
                  <a:lnTo>
                    <a:pt x="33118" y="68045"/>
                  </a:lnTo>
                  <a:lnTo>
                    <a:pt x="33711" y="67534"/>
                  </a:lnTo>
                  <a:lnTo>
                    <a:pt x="34283" y="66985"/>
                  </a:lnTo>
                  <a:lnTo>
                    <a:pt x="34835" y="66398"/>
                  </a:lnTo>
                  <a:lnTo>
                    <a:pt x="35366" y="65775"/>
                  </a:lnTo>
                  <a:lnTo>
                    <a:pt x="35876" y="65115"/>
                  </a:lnTo>
                  <a:lnTo>
                    <a:pt x="36366" y="64418"/>
                  </a:lnTo>
                  <a:lnTo>
                    <a:pt x="36834" y="63683"/>
                  </a:lnTo>
                  <a:lnTo>
                    <a:pt x="37293" y="62911"/>
                  </a:lnTo>
                  <a:lnTo>
                    <a:pt x="37732" y="62101"/>
                  </a:lnTo>
                  <a:lnTo>
                    <a:pt x="38149" y="61252"/>
                  </a:lnTo>
                  <a:lnTo>
                    <a:pt x="38546" y="60365"/>
                  </a:lnTo>
                  <a:lnTo>
                    <a:pt x="38922" y="59440"/>
                  </a:lnTo>
                  <a:lnTo>
                    <a:pt x="39277" y="58477"/>
                  </a:lnTo>
                  <a:lnTo>
                    <a:pt x="39612" y="57476"/>
                  </a:lnTo>
                  <a:lnTo>
                    <a:pt x="39925" y="56436"/>
                  </a:lnTo>
                  <a:lnTo>
                    <a:pt x="40218" y="55358"/>
                  </a:lnTo>
                  <a:lnTo>
                    <a:pt x="40491" y="54242"/>
                  </a:lnTo>
                  <a:lnTo>
                    <a:pt x="40741" y="53088"/>
                  </a:lnTo>
                  <a:lnTo>
                    <a:pt x="40967" y="51894"/>
                  </a:lnTo>
                  <a:lnTo>
                    <a:pt x="41168" y="50660"/>
                  </a:lnTo>
                  <a:lnTo>
                    <a:pt x="41346" y="49388"/>
                  </a:lnTo>
                  <a:lnTo>
                    <a:pt x="41500" y="48076"/>
                  </a:lnTo>
                  <a:lnTo>
                    <a:pt x="41630" y="46725"/>
                  </a:lnTo>
                  <a:lnTo>
                    <a:pt x="41736" y="45334"/>
                  </a:lnTo>
                  <a:lnTo>
                    <a:pt x="41818" y="43905"/>
                  </a:lnTo>
                  <a:lnTo>
                    <a:pt x="41876" y="42436"/>
                  </a:lnTo>
                  <a:lnTo>
                    <a:pt x="41909" y="40927"/>
                  </a:lnTo>
                  <a:lnTo>
                    <a:pt x="41672" y="41435"/>
                  </a:lnTo>
                  <a:lnTo>
                    <a:pt x="41416" y="41931"/>
                  </a:lnTo>
                  <a:lnTo>
                    <a:pt x="41143" y="42417"/>
                  </a:lnTo>
                  <a:lnTo>
                    <a:pt x="40853" y="42892"/>
                  </a:lnTo>
                  <a:lnTo>
                    <a:pt x="40545" y="43356"/>
                  </a:lnTo>
                  <a:lnTo>
                    <a:pt x="40220" y="43809"/>
                  </a:lnTo>
                  <a:lnTo>
                    <a:pt x="39877" y="44251"/>
                  </a:lnTo>
                  <a:lnTo>
                    <a:pt x="39517" y="44682"/>
                  </a:lnTo>
                  <a:lnTo>
                    <a:pt x="39140" y="45102"/>
                  </a:lnTo>
                  <a:lnTo>
                    <a:pt x="38744" y="45511"/>
                  </a:lnTo>
                  <a:lnTo>
                    <a:pt x="38346" y="45909"/>
                  </a:lnTo>
                  <a:lnTo>
                    <a:pt x="37935" y="46295"/>
                  </a:lnTo>
                  <a:lnTo>
                    <a:pt x="37512" y="46669"/>
                  </a:lnTo>
                  <a:lnTo>
                    <a:pt x="37077" y="47030"/>
                  </a:lnTo>
                  <a:lnTo>
                    <a:pt x="36630" y="47380"/>
                  </a:lnTo>
                  <a:lnTo>
                    <a:pt x="36171" y="47718"/>
                  </a:lnTo>
                  <a:lnTo>
                    <a:pt x="35700" y="48044"/>
                  </a:lnTo>
                  <a:lnTo>
                    <a:pt x="35217" y="48358"/>
                  </a:lnTo>
                  <a:lnTo>
                    <a:pt x="34722" y="48659"/>
                  </a:lnTo>
                  <a:lnTo>
                    <a:pt x="34215" y="48949"/>
                  </a:lnTo>
                  <a:lnTo>
                    <a:pt x="33709" y="49216"/>
                  </a:lnTo>
                  <a:lnTo>
                    <a:pt x="33194" y="49471"/>
                  </a:lnTo>
                  <a:lnTo>
                    <a:pt x="32670" y="49714"/>
                  </a:lnTo>
                  <a:lnTo>
                    <a:pt x="32137" y="49944"/>
                  </a:lnTo>
                  <a:lnTo>
                    <a:pt x="31596" y="50163"/>
                  </a:lnTo>
                  <a:lnTo>
                    <a:pt x="31046" y="50370"/>
                  </a:lnTo>
                  <a:lnTo>
                    <a:pt x="30487" y="50565"/>
                  </a:lnTo>
                  <a:lnTo>
                    <a:pt x="29919" y="50748"/>
                  </a:lnTo>
                  <a:lnTo>
                    <a:pt x="29343" y="50919"/>
                  </a:lnTo>
                  <a:lnTo>
                    <a:pt x="28758" y="51077"/>
                  </a:lnTo>
                  <a:lnTo>
                    <a:pt x="28168" y="51212"/>
                  </a:lnTo>
                  <a:lnTo>
                    <a:pt x="27577" y="51333"/>
                  </a:lnTo>
                  <a:lnTo>
                    <a:pt x="26985" y="51439"/>
                  </a:lnTo>
                  <a:lnTo>
                    <a:pt x="26392" y="51531"/>
                  </a:lnTo>
                  <a:lnTo>
                    <a:pt x="25798" y="51609"/>
                  </a:lnTo>
                  <a:lnTo>
                    <a:pt x="25202" y="51673"/>
                  </a:lnTo>
                  <a:lnTo>
                    <a:pt x="24606" y="51723"/>
                  </a:lnTo>
                  <a:lnTo>
                    <a:pt x="24008" y="51758"/>
                  </a:lnTo>
                  <a:lnTo>
                    <a:pt x="23410" y="51780"/>
                  </a:lnTo>
                  <a:lnTo>
                    <a:pt x="22810" y="51787"/>
                  </a:lnTo>
                  <a:lnTo>
                    <a:pt x="21772" y="51768"/>
                  </a:lnTo>
                  <a:lnTo>
                    <a:pt x="20754" y="51713"/>
                  </a:lnTo>
                  <a:lnTo>
                    <a:pt x="19755" y="51620"/>
                  </a:lnTo>
                  <a:lnTo>
                    <a:pt x="18776" y="51490"/>
                  </a:lnTo>
                  <a:lnTo>
                    <a:pt x="17817" y="51323"/>
                  </a:lnTo>
                  <a:lnTo>
                    <a:pt x="16877" y="51119"/>
                  </a:lnTo>
                  <a:lnTo>
                    <a:pt x="15957" y="50878"/>
                  </a:lnTo>
                  <a:lnTo>
                    <a:pt x="15057" y="50599"/>
                  </a:lnTo>
                  <a:lnTo>
                    <a:pt x="14176" y="50284"/>
                  </a:lnTo>
                  <a:lnTo>
                    <a:pt x="13315" y="49931"/>
                  </a:lnTo>
                  <a:lnTo>
                    <a:pt x="12487" y="49535"/>
                  </a:lnTo>
                  <a:lnTo>
                    <a:pt x="11684" y="49108"/>
                  </a:lnTo>
                  <a:lnTo>
                    <a:pt x="10906" y="48653"/>
                  </a:lnTo>
                  <a:lnTo>
                    <a:pt x="10154" y="48168"/>
                  </a:lnTo>
                  <a:lnTo>
                    <a:pt x="9427" y="47653"/>
                  </a:lnTo>
                  <a:lnTo>
                    <a:pt x="8724" y="47109"/>
                  </a:lnTo>
                  <a:lnTo>
                    <a:pt x="8047" y="46535"/>
                  </a:lnTo>
                  <a:lnTo>
                    <a:pt x="7395" y="45932"/>
                  </a:lnTo>
                  <a:lnTo>
                    <a:pt x="6768" y="45300"/>
                  </a:lnTo>
                  <a:lnTo>
                    <a:pt x="6166" y="44638"/>
                  </a:lnTo>
                  <a:lnTo>
                    <a:pt x="5590" y="43948"/>
                  </a:lnTo>
                  <a:lnTo>
                    <a:pt x="5040" y="43230"/>
                  </a:lnTo>
                  <a:lnTo>
                    <a:pt x="4516" y="42485"/>
                  </a:lnTo>
                  <a:lnTo>
                    <a:pt x="4018" y="41713"/>
                  </a:lnTo>
                  <a:lnTo>
                    <a:pt x="3547" y="40914"/>
                  </a:lnTo>
                  <a:lnTo>
                    <a:pt x="3101" y="40087"/>
                  </a:lnTo>
                  <a:lnTo>
                    <a:pt x="2682" y="39233"/>
                  </a:lnTo>
                  <a:lnTo>
                    <a:pt x="2289" y="38352"/>
                  </a:lnTo>
                  <a:lnTo>
                    <a:pt x="1923" y="37443"/>
                  </a:lnTo>
                  <a:lnTo>
                    <a:pt x="1582" y="36507"/>
                  </a:lnTo>
                  <a:lnTo>
                    <a:pt x="1281" y="35536"/>
                  </a:lnTo>
                  <a:lnTo>
                    <a:pt x="1012" y="34545"/>
                  </a:lnTo>
                  <a:lnTo>
                    <a:pt x="775" y="33532"/>
                  </a:lnTo>
                  <a:lnTo>
                    <a:pt x="569" y="32499"/>
                  </a:lnTo>
                  <a:lnTo>
                    <a:pt x="395" y="31446"/>
                  </a:lnTo>
                  <a:lnTo>
                    <a:pt x="253" y="30371"/>
                  </a:lnTo>
                  <a:lnTo>
                    <a:pt x="142" y="29276"/>
                  </a:lnTo>
                  <a:lnTo>
                    <a:pt x="63" y="28160"/>
                  </a:lnTo>
                  <a:lnTo>
                    <a:pt x="15" y="27023"/>
                  </a:lnTo>
                  <a:lnTo>
                    <a:pt x="0" y="25866"/>
                  </a:lnTo>
                  <a:lnTo>
                    <a:pt x="16" y="24688"/>
                  </a:lnTo>
                  <a:lnTo>
                    <a:pt x="67" y="23532"/>
                  </a:lnTo>
                  <a:lnTo>
                    <a:pt x="152" y="22400"/>
                  </a:lnTo>
                  <a:lnTo>
                    <a:pt x="270" y="21291"/>
                  </a:lnTo>
                  <a:lnTo>
                    <a:pt x="422" y="20204"/>
                  </a:lnTo>
                  <a:lnTo>
                    <a:pt x="609" y="19141"/>
                  </a:lnTo>
                  <a:lnTo>
                    <a:pt x="828" y="18100"/>
                  </a:lnTo>
                  <a:lnTo>
                    <a:pt x="1082" y="17082"/>
                  </a:lnTo>
                  <a:lnTo>
                    <a:pt x="1370" y="16087"/>
                  </a:lnTo>
                  <a:lnTo>
                    <a:pt x="1691" y="15115"/>
                  </a:lnTo>
                  <a:lnTo>
                    <a:pt x="2056" y="14170"/>
                  </a:lnTo>
                  <a:lnTo>
                    <a:pt x="2451" y="13254"/>
                  </a:lnTo>
                  <a:lnTo>
                    <a:pt x="2876" y="12367"/>
                  </a:lnTo>
                  <a:lnTo>
                    <a:pt x="3333" y="11509"/>
                  </a:lnTo>
                  <a:lnTo>
                    <a:pt x="3819" y="10682"/>
                  </a:lnTo>
                  <a:lnTo>
                    <a:pt x="4337" y="9883"/>
                  </a:lnTo>
                  <a:lnTo>
                    <a:pt x="4885" y="9114"/>
                  </a:lnTo>
                  <a:lnTo>
                    <a:pt x="5463" y="8375"/>
                  </a:lnTo>
                  <a:lnTo>
                    <a:pt x="6072" y="7665"/>
                  </a:lnTo>
                  <a:lnTo>
                    <a:pt x="6712" y="6985"/>
                  </a:lnTo>
                  <a:lnTo>
                    <a:pt x="7381" y="6324"/>
                  </a:lnTo>
                  <a:lnTo>
                    <a:pt x="8080" y="5694"/>
                  </a:lnTo>
                  <a:lnTo>
                    <a:pt x="8809" y="5097"/>
                  </a:lnTo>
                  <a:lnTo>
                    <a:pt x="9567" y="4531"/>
                  </a:lnTo>
                  <a:lnTo>
                    <a:pt x="10354" y="3997"/>
                  </a:lnTo>
                  <a:lnTo>
                    <a:pt x="11171" y="3494"/>
                  </a:lnTo>
                  <a:lnTo>
                    <a:pt x="12018" y="3023"/>
                  </a:lnTo>
                  <a:lnTo>
                    <a:pt x="12893" y="2584"/>
                  </a:lnTo>
                  <a:lnTo>
                    <a:pt x="13799" y="2176"/>
                  </a:lnTo>
                  <a:lnTo>
                    <a:pt x="14733" y="1800"/>
                  </a:lnTo>
                  <a:lnTo>
                    <a:pt x="15706" y="1458"/>
                  </a:lnTo>
                  <a:lnTo>
                    <a:pt x="16705" y="1152"/>
                  </a:lnTo>
                  <a:lnTo>
                    <a:pt x="17728" y="882"/>
                  </a:lnTo>
                  <a:lnTo>
                    <a:pt x="18776" y="648"/>
                  </a:lnTo>
                  <a:lnTo>
                    <a:pt x="19849" y="450"/>
                  </a:lnTo>
                  <a:lnTo>
                    <a:pt x="20948" y="288"/>
                  </a:lnTo>
                  <a:lnTo>
                    <a:pt x="22072" y="162"/>
                  </a:lnTo>
                  <a:lnTo>
                    <a:pt x="23220" y="72"/>
                  </a:lnTo>
                  <a:lnTo>
                    <a:pt x="24394" y="18"/>
                  </a:lnTo>
                  <a:lnTo>
                    <a:pt x="25593" y="0"/>
                  </a:lnTo>
                  <a:lnTo>
                    <a:pt x="28096" y="94"/>
                  </a:lnTo>
                  <a:lnTo>
                    <a:pt x="30474" y="379"/>
                  </a:lnTo>
                  <a:lnTo>
                    <a:pt x="32727" y="854"/>
                  </a:lnTo>
                  <a:lnTo>
                    <a:pt x="34857" y="1519"/>
                  </a:lnTo>
                  <a:lnTo>
                    <a:pt x="36862" y="2373"/>
                  </a:lnTo>
                  <a:lnTo>
                    <a:pt x="38742" y="3418"/>
                  </a:lnTo>
                  <a:lnTo>
                    <a:pt x="40498" y="4652"/>
                  </a:lnTo>
                  <a:lnTo>
                    <a:pt x="42130" y="6076"/>
                  </a:lnTo>
                  <a:lnTo>
                    <a:pt x="43637" y="7691"/>
                  </a:lnTo>
                  <a:lnTo>
                    <a:pt x="45020" y="9495"/>
                  </a:lnTo>
                  <a:lnTo>
                    <a:pt x="46275" y="11489"/>
                  </a:lnTo>
                  <a:lnTo>
                    <a:pt x="47397" y="13675"/>
                  </a:lnTo>
                  <a:lnTo>
                    <a:pt x="48388" y="16051"/>
                  </a:lnTo>
                  <a:lnTo>
                    <a:pt x="49246" y="18619"/>
                  </a:lnTo>
                  <a:lnTo>
                    <a:pt x="49972" y="21377"/>
                  </a:lnTo>
                  <a:lnTo>
                    <a:pt x="50567" y="24327"/>
                  </a:lnTo>
                  <a:lnTo>
                    <a:pt x="51029" y="27467"/>
                  </a:lnTo>
                  <a:lnTo>
                    <a:pt x="51359" y="30799"/>
                  </a:lnTo>
                  <a:lnTo>
                    <a:pt x="51557" y="34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2000091" y="4817219"/>
              <a:ext cx="30941" cy="36070"/>
            </a:xfrm>
            <a:custGeom>
              <a:avLst/>
              <a:pathLst>
                <a:path w="30941" h="36070">
                  <a:moveTo>
                    <a:pt x="30941" y="20573"/>
                  </a:moveTo>
                  <a:lnTo>
                    <a:pt x="30930" y="19726"/>
                  </a:lnTo>
                  <a:lnTo>
                    <a:pt x="30899" y="18890"/>
                  </a:lnTo>
                  <a:lnTo>
                    <a:pt x="30848" y="18063"/>
                  </a:lnTo>
                  <a:lnTo>
                    <a:pt x="30775" y="17246"/>
                  </a:lnTo>
                  <a:lnTo>
                    <a:pt x="30682" y="16439"/>
                  </a:lnTo>
                  <a:lnTo>
                    <a:pt x="30568" y="15642"/>
                  </a:lnTo>
                  <a:lnTo>
                    <a:pt x="30433" y="14854"/>
                  </a:lnTo>
                  <a:lnTo>
                    <a:pt x="30277" y="14076"/>
                  </a:lnTo>
                  <a:lnTo>
                    <a:pt x="30101" y="13309"/>
                  </a:lnTo>
                  <a:lnTo>
                    <a:pt x="29904" y="12551"/>
                  </a:lnTo>
                  <a:lnTo>
                    <a:pt x="29697" y="11807"/>
                  </a:lnTo>
                  <a:lnTo>
                    <a:pt x="29470" y="11084"/>
                  </a:lnTo>
                  <a:lnTo>
                    <a:pt x="29221" y="10380"/>
                  </a:lnTo>
                  <a:lnTo>
                    <a:pt x="28952" y="9696"/>
                  </a:lnTo>
                  <a:lnTo>
                    <a:pt x="28663" y="9031"/>
                  </a:lnTo>
                  <a:lnTo>
                    <a:pt x="28352" y="8386"/>
                  </a:lnTo>
                  <a:lnTo>
                    <a:pt x="28021" y="7760"/>
                  </a:lnTo>
                  <a:lnTo>
                    <a:pt x="27669" y="7155"/>
                  </a:lnTo>
                  <a:lnTo>
                    <a:pt x="27296" y="6569"/>
                  </a:lnTo>
                  <a:lnTo>
                    <a:pt x="26903" y="6002"/>
                  </a:lnTo>
                  <a:lnTo>
                    <a:pt x="26500" y="5458"/>
                  </a:lnTo>
                  <a:lnTo>
                    <a:pt x="26078" y="4937"/>
                  </a:lnTo>
                  <a:lnTo>
                    <a:pt x="25636" y="4440"/>
                  </a:lnTo>
                  <a:lnTo>
                    <a:pt x="25174" y="3968"/>
                  </a:lnTo>
                  <a:lnTo>
                    <a:pt x="24693" y="3519"/>
                  </a:lnTo>
                  <a:lnTo>
                    <a:pt x="24192" y="3095"/>
                  </a:lnTo>
                  <a:lnTo>
                    <a:pt x="23671" y="2694"/>
                  </a:lnTo>
                  <a:lnTo>
                    <a:pt x="23131" y="2318"/>
                  </a:lnTo>
                  <a:lnTo>
                    <a:pt x="22571" y="1965"/>
                  </a:lnTo>
                  <a:lnTo>
                    <a:pt x="21991" y="1637"/>
                  </a:lnTo>
                  <a:lnTo>
                    <a:pt x="21404" y="1326"/>
                  </a:lnTo>
                  <a:lnTo>
                    <a:pt x="20797" y="1047"/>
                  </a:lnTo>
                  <a:lnTo>
                    <a:pt x="20173" y="802"/>
                  </a:lnTo>
                  <a:lnTo>
                    <a:pt x="19529" y="589"/>
                  </a:lnTo>
                  <a:lnTo>
                    <a:pt x="18867" y="409"/>
                  </a:lnTo>
                  <a:lnTo>
                    <a:pt x="18187" y="261"/>
                  </a:lnTo>
                  <a:lnTo>
                    <a:pt x="17488" y="147"/>
                  </a:lnTo>
                  <a:lnTo>
                    <a:pt x="16770" y="65"/>
                  </a:lnTo>
                  <a:lnTo>
                    <a:pt x="16034" y="16"/>
                  </a:lnTo>
                  <a:lnTo>
                    <a:pt x="15279" y="0"/>
                  </a:lnTo>
                  <a:lnTo>
                    <a:pt x="14577" y="12"/>
                  </a:lnTo>
                  <a:lnTo>
                    <a:pt x="13889" y="50"/>
                  </a:lnTo>
                  <a:lnTo>
                    <a:pt x="13215" y="112"/>
                  </a:lnTo>
                  <a:lnTo>
                    <a:pt x="12555" y="200"/>
                  </a:lnTo>
                  <a:lnTo>
                    <a:pt x="11909" y="313"/>
                  </a:lnTo>
                  <a:lnTo>
                    <a:pt x="11278" y="451"/>
                  </a:lnTo>
                  <a:lnTo>
                    <a:pt x="10661" y="615"/>
                  </a:lnTo>
                  <a:lnTo>
                    <a:pt x="10058" y="803"/>
                  </a:lnTo>
                  <a:lnTo>
                    <a:pt x="9469" y="1016"/>
                  </a:lnTo>
                  <a:lnTo>
                    <a:pt x="8894" y="1255"/>
                  </a:lnTo>
                  <a:lnTo>
                    <a:pt x="8336" y="1517"/>
                  </a:lnTo>
                  <a:lnTo>
                    <a:pt x="7794" y="1800"/>
                  </a:lnTo>
                  <a:lnTo>
                    <a:pt x="7270" y="2106"/>
                  </a:lnTo>
                  <a:lnTo>
                    <a:pt x="6764" y="2433"/>
                  </a:lnTo>
                  <a:lnTo>
                    <a:pt x="6275" y="2783"/>
                  </a:lnTo>
                  <a:lnTo>
                    <a:pt x="5804" y="3154"/>
                  </a:lnTo>
                  <a:lnTo>
                    <a:pt x="5350" y="3547"/>
                  </a:lnTo>
                  <a:lnTo>
                    <a:pt x="4913" y="3961"/>
                  </a:lnTo>
                  <a:lnTo>
                    <a:pt x="4494" y="4398"/>
                  </a:lnTo>
                  <a:lnTo>
                    <a:pt x="4092" y="4856"/>
                  </a:lnTo>
                  <a:lnTo>
                    <a:pt x="3708" y="5325"/>
                  </a:lnTo>
                  <a:lnTo>
                    <a:pt x="3341" y="5815"/>
                  </a:lnTo>
                  <a:lnTo>
                    <a:pt x="2992" y="6325"/>
                  </a:lnTo>
                  <a:lnTo>
                    <a:pt x="2660" y="6856"/>
                  </a:lnTo>
                  <a:lnTo>
                    <a:pt x="2346" y="7407"/>
                  </a:lnTo>
                  <a:lnTo>
                    <a:pt x="2049" y="7980"/>
                  </a:lnTo>
                  <a:lnTo>
                    <a:pt x="1770" y="8573"/>
                  </a:lnTo>
                  <a:lnTo>
                    <a:pt x="1508" y="9187"/>
                  </a:lnTo>
                  <a:lnTo>
                    <a:pt x="1263" y="9822"/>
                  </a:lnTo>
                  <a:lnTo>
                    <a:pt x="1036" y="10477"/>
                  </a:lnTo>
                  <a:lnTo>
                    <a:pt x="839" y="11150"/>
                  </a:lnTo>
                  <a:lnTo>
                    <a:pt x="663" y="11839"/>
                  </a:lnTo>
                  <a:lnTo>
                    <a:pt x="508" y="12543"/>
                  </a:lnTo>
                  <a:lnTo>
                    <a:pt x="373" y="13262"/>
                  </a:lnTo>
                  <a:lnTo>
                    <a:pt x="259" y="13997"/>
                  </a:lnTo>
                  <a:lnTo>
                    <a:pt x="165" y="14747"/>
                  </a:lnTo>
                  <a:lnTo>
                    <a:pt x="93" y="15512"/>
                  </a:lnTo>
                  <a:lnTo>
                    <a:pt x="41" y="16292"/>
                  </a:lnTo>
                  <a:lnTo>
                    <a:pt x="10" y="17088"/>
                  </a:lnTo>
                  <a:lnTo>
                    <a:pt x="0" y="17899"/>
                  </a:lnTo>
                  <a:lnTo>
                    <a:pt x="9" y="18668"/>
                  </a:lnTo>
                  <a:lnTo>
                    <a:pt x="37" y="19427"/>
                  </a:lnTo>
                  <a:lnTo>
                    <a:pt x="83" y="20174"/>
                  </a:lnTo>
                  <a:lnTo>
                    <a:pt x="148" y="20911"/>
                  </a:lnTo>
                  <a:lnTo>
                    <a:pt x="231" y="21637"/>
                  </a:lnTo>
                  <a:lnTo>
                    <a:pt x="333" y="22352"/>
                  </a:lnTo>
                  <a:lnTo>
                    <a:pt x="454" y="23055"/>
                  </a:lnTo>
                  <a:lnTo>
                    <a:pt x="593" y="23749"/>
                  </a:lnTo>
                  <a:lnTo>
                    <a:pt x="751" y="24431"/>
                  </a:lnTo>
                  <a:lnTo>
                    <a:pt x="927" y="25102"/>
                  </a:lnTo>
                  <a:lnTo>
                    <a:pt x="1133" y="25759"/>
                  </a:lnTo>
                  <a:lnTo>
                    <a:pt x="1357" y="26398"/>
                  </a:lnTo>
                  <a:lnTo>
                    <a:pt x="1600" y="27021"/>
                  </a:lnTo>
                  <a:lnTo>
                    <a:pt x="1861" y="27625"/>
                  </a:lnTo>
                  <a:lnTo>
                    <a:pt x="2141" y="28212"/>
                  </a:lnTo>
                  <a:lnTo>
                    <a:pt x="2440" y="28782"/>
                  </a:lnTo>
                  <a:lnTo>
                    <a:pt x="2757" y="29334"/>
                  </a:lnTo>
                  <a:lnTo>
                    <a:pt x="3093" y="29869"/>
                  </a:lnTo>
                  <a:lnTo>
                    <a:pt x="3447" y="30386"/>
                  </a:lnTo>
                  <a:lnTo>
                    <a:pt x="3819" y="30886"/>
                  </a:lnTo>
                  <a:lnTo>
                    <a:pt x="4211" y="31357"/>
                  </a:lnTo>
                  <a:lnTo>
                    <a:pt x="4621" y="31807"/>
                  </a:lnTo>
                  <a:lnTo>
                    <a:pt x="5049" y="32239"/>
                  </a:lnTo>
                  <a:lnTo>
                    <a:pt x="5496" y="32650"/>
                  </a:lnTo>
                  <a:lnTo>
                    <a:pt x="5961" y="33042"/>
                  </a:lnTo>
                  <a:lnTo>
                    <a:pt x="6445" y="33414"/>
                  </a:lnTo>
                  <a:lnTo>
                    <a:pt x="6948" y="33767"/>
                  </a:lnTo>
                  <a:lnTo>
                    <a:pt x="7469" y="34099"/>
                  </a:lnTo>
                  <a:lnTo>
                    <a:pt x="8009" y="34413"/>
                  </a:lnTo>
                  <a:lnTo>
                    <a:pt x="8567" y="34706"/>
                  </a:lnTo>
                  <a:lnTo>
                    <a:pt x="9144" y="34965"/>
                  </a:lnTo>
                  <a:lnTo>
                    <a:pt x="9739" y="35197"/>
                  </a:lnTo>
                  <a:lnTo>
                    <a:pt x="10353" y="35402"/>
                  </a:lnTo>
                  <a:lnTo>
                    <a:pt x="10986" y="35579"/>
                  </a:lnTo>
                  <a:lnTo>
                    <a:pt x="11637" y="35729"/>
                  </a:lnTo>
                  <a:lnTo>
                    <a:pt x="12306" y="35852"/>
                  </a:lnTo>
                  <a:lnTo>
                    <a:pt x="12994" y="35948"/>
                  </a:lnTo>
                  <a:lnTo>
                    <a:pt x="13701" y="36016"/>
                  </a:lnTo>
                  <a:lnTo>
                    <a:pt x="14426" y="36057"/>
                  </a:lnTo>
                  <a:lnTo>
                    <a:pt x="15170" y="36070"/>
                  </a:lnTo>
                  <a:lnTo>
                    <a:pt x="15716" y="36061"/>
                  </a:lnTo>
                  <a:lnTo>
                    <a:pt x="16264" y="36033"/>
                  </a:lnTo>
                  <a:lnTo>
                    <a:pt x="16812" y="35987"/>
                  </a:lnTo>
                  <a:lnTo>
                    <a:pt x="17362" y="35922"/>
                  </a:lnTo>
                  <a:lnTo>
                    <a:pt x="17912" y="35839"/>
                  </a:lnTo>
                  <a:lnTo>
                    <a:pt x="18464" y="35737"/>
                  </a:lnTo>
                  <a:lnTo>
                    <a:pt x="19017" y="35616"/>
                  </a:lnTo>
                  <a:lnTo>
                    <a:pt x="19571" y="35477"/>
                  </a:lnTo>
                  <a:lnTo>
                    <a:pt x="20126" y="35319"/>
                  </a:lnTo>
                  <a:lnTo>
                    <a:pt x="20682" y="35143"/>
                  </a:lnTo>
                  <a:lnTo>
                    <a:pt x="21243" y="34947"/>
                  </a:lnTo>
                  <a:lnTo>
                    <a:pt x="21793" y="34732"/>
                  </a:lnTo>
                  <a:lnTo>
                    <a:pt x="22330" y="34498"/>
                  </a:lnTo>
                  <a:lnTo>
                    <a:pt x="22856" y="34243"/>
                  </a:lnTo>
                  <a:lnTo>
                    <a:pt x="23369" y="33970"/>
                  </a:lnTo>
                  <a:lnTo>
                    <a:pt x="23871" y="33676"/>
                  </a:lnTo>
                  <a:lnTo>
                    <a:pt x="24360" y="33363"/>
                  </a:lnTo>
                  <a:lnTo>
                    <a:pt x="24838" y="33030"/>
                  </a:lnTo>
                  <a:lnTo>
                    <a:pt x="25303" y="32677"/>
                  </a:lnTo>
                  <a:lnTo>
                    <a:pt x="25757" y="32305"/>
                  </a:lnTo>
                  <a:lnTo>
                    <a:pt x="26206" y="31913"/>
                  </a:lnTo>
                  <a:lnTo>
                    <a:pt x="26639" y="31502"/>
                  </a:lnTo>
                  <a:lnTo>
                    <a:pt x="27053" y="31071"/>
                  </a:lnTo>
                  <a:lnTo>
                    <a:pt x="27451" y="30620"/>
                  </a:lnTo>
                  <a:lnTo>
                    <a:pt x="27830" y="30150"/>
                  </a:lnTo>
                  <a:lnTo>
                    <a:pt x="28193" y="29660"/>
                  </a:lnTo>
                  <a:lnTo>
                    <a:pt x="28538" y="29150"/>
                  </a:lnTo>
                  <a:lnTo>
                    <a:pt x="28865" y="28621"/>
                  </a:lnTo>
                  <a:lnTo>
                    <a:pt x="29175" y="28072"/>
                  </a:lnTo>
                  <a:lnTo>
                    <a:pt x="29467" y="27503"/>
                  </a:lnTo>
                  <a:lnTo>
                    <a:pt x="29747" y="26903"/>
                  </a:lnTo>
                  <a:lnTo>
                    <a:pt x="29998" y="26283"/>
                  </a:lnTo>
                  <a:lnTo>
                    <a:pt x="30219" y="25642"/>
                  </a:lnTo>
                  <a:lnTo>
                    <a:pt x="30410" y="24980"/>
                  </a:lnTo>
                  <a:lnTo>
                    <a:pt x="30573" y="24297"/>
                  </a:lnTo>
                  <a:lnTo>
                    <a:pt x="30705" y="23594"/>
                  </a:lnTo>
                  <a:lnTo>
                    <a:pt x="30808" y="22869"/>
                  </a:lnTo>
                  <a:lnTo>
                    <a:pt x="30882" y="22124"/>
                  </a:lnTo>
                  <a:lnTo>
                    <a:pt x="30926" y="2135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2107758" y="4838992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2067322" y="4810397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2051005" y="4809742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2115780" y="4845049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2059027" y="4815636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1931223" y="454470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1990487" y="454355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2107758" y="4573297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2067322" y="454470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2051005" y="4544048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2115780" y="457935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2059027" y="4549941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2174230" y="56459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2174230" y="53802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2174230" y="5114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2174230" y="4848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2174230" y="4583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2021-01-05T00:15:12Z</dcterms:modified>
</cp:coreProperties>
</file>