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09024" y="1803995"/>
              <a:ext cx="2196296" cy="3473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09024" y="481152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09024" y="387861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09024" y="2945703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9024" y="2012790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09024" y="5277985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09024" y="4345072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9024" y="341215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9024" y="247924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08014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6331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358772" y="2388432"/>
              <a:ext cx="898484" cy="2889553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357088" y="4435887"/>
              <a:ext cx="898484" cy="84209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674896" y="2272681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752871" y="2272681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899852" y="230855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849124" y="227268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828655" y="227186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909915" y="231615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838718" y="227925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673076" y="4318699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749339" y="4318699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898169" y="435600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847440" y="432013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826971" y="431931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908232" y="436360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837035" y="432670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209024" y="1803995"/>
              <a:ext cx="2196296" cy="34739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474910" y="1803995"/>
              <a:ext cx="2196296" cy="3473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74910" y="481152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474910" y="387861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474910" y="2945703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474910" y="2012790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474910" y="5277985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474910" y="4345072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474910" y="341215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474910" y="247924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73900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072216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624657" y="2257124"/>
              <a:ext cx="898484" cy="3020861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622974" y="4567194"/>
              <a:ext cx="898484" cy="71079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939686" y="2139936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954542" y="2149110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952420" y="2191691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022248" y="2141374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165737" y="217724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115009" y="214137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094540" y="214055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175801" y="218484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104604" y="214794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942590" y="4451444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016457" y="4450006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028985" y="4460001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164054" y="448731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113326" y="445144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092857" y="445062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74118" y="449491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102920" y="445801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474910" y="1803995"/>
              <a:ext cx="2196296" cy="34739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6740795" y="1803995"/>
              <a:ext cx="2196296" cy="3473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740795" y="481152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740795" y="387861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740795" y="2945703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740795" y="2012790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740795" y="5277985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740795" y="4345072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740795" y="341215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740795" y="247924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339785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8338102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890543" y="3469393"/>
              <a:ext cx="898484" cy="1808592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888860" y="3354925"/>
              <a:ext cx="898484" cy="192305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7202696" y="3353643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7214061" y="3367923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283546" y="3352205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7298402" y="3361379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7296280" y="3403960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7431623" y="338951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7380895" y="335364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7360426" y="335282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441686" y="339711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7370489" y="336021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8203409" y="3239175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8282821" y="3237737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8429940" y="327504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8379212" y="3239175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8358742" y="323835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8440003" y="328264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8368806" y="324574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6740795" y="1803995"/>
              <a:ext cx="2196296" cy="34739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209024" y="1590617"/>
              <a:ext cx="2196296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032138" y="1645382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5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062698" y="1660662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062698" y="1674632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062698" y="1689475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042179" y="1708247"/>
              <a:ext cx="83819" cy="34488"/>
            </a:xfrm>
            <a:custGeom>
              <a:avLst/>
              <a:pathLst>
                <a:path w="83819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19" y="26630"/>
                  </a:lnTo>
                  <a:lnTo>
                    <a:pt x="83819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143898" y="165236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163980" y="1694714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191047" y="1645382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5" y="36234"/>
                  </a:lnTo>
                  <a:lnTo>
                    <a:pt x="20955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5" y="87312"/>
                  </a:lnTo>
                  <a:lnTo>
                    <a:pt x="20955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255658" y="165236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275740" y="1694714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294076" y="1649748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320706" y="1658042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371347" y="1644072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427664" y="1665464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374840" y="1665464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370038" y="1681617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4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4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8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0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480051" y="1644946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5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510174" y="1703445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510174" y="1721781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4474910" y="1590617"/>
              <a:ext cx="2196296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378351" y="1647128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359143" y="1656296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389702" y="1645382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418078" y="1673759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397560" y="1694714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406291" y="1703008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428119" y="1703008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465664" y="1644946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485746" y="1668083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584409" y="1648875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601871" y="1658916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691803" y="1645382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6740795" y="1590617"/>
              <a:ext cx="2196296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7619789" y="1644509"/>
              <a:ext cx="103465" cy="47148"/>
            </a:xfrm>
            <a:custGeom>
              <a:avLst/>
              <a:pathLst>
                <a:path w="103465" h="47148">
                  <a:moveTo>
                    <a:pt x="50641" y="0"/>
                  </a:moveTo>
                  <a:lnTo>
                    <a:pt x="60245" y="2619"/>
                  </a:lnTo>
                  <a:lnTo>
                    <a:pt x="57189" y="6548"/>
                  </a:lnTo>
                  <a:lnTo>
                    <a:pt x="61581" y="10385"/>
                  </a:lnTo>
                  <a:lnTo>
                    <a:pt x="66025" y="14039"/>
                  </a:lnTo>
                  <a:lnTo>
                    <a:pt x="70522" y="17510"/>
                  </a:lnTo>
                  <a:lnTo>
                    <a:pt x="75071" y="20797"/>
                  </a:lnTo>
                  <a:lnTo>
                    <a:pt x="79672" y="23901"/>
                  </a:lnTo>
                  <a:lnTo>
                    <a:pt x="84326" y="26822"/>
                  </a:lnTo>
                  <a:lnTo>
                    <a:pt x="89032" y="29559"/>
                  </a:lnTo>
                  <a:lnTo>
                    <a:pt x="93791" y="32113"/>
                  </a:lnTo>
                  <a:lnTo>
                    <a:pt x="98602" y="34484"/>
                  </a:lnTo>
                  <a:lnTo>
                    <a:pt x="103465" y="36671"/>
                  </a:lnTo>
                  <a:lnTo>
                    <a:pt x="98226" y="45402"/>
                  </a:lnTo>
                  <a:lnTo>
                    <a:pt x="93437" y="43031"/>
                  </a:lnTo>
                  <a:lnTo>
                    <a:pt x="88674" y="40460"/>
                  </a:lnTo>
                  <a:lnTo>
                    <a:pt x="83937" y="37688"/>
                  </a:lnTo>
                  <a:lnTo>
                    <a:pt x="79227" y="34715"/>
                  </a:lnTo>
                  <a:lnTo>
                    <a:pt x="74543" y="31541"/>
                  </a:lnTo>
                  <a:lnTo>
                    <a:pt x="69884" y="28167"/>
                  </a:lnTo>
                  <a:lnTo>
                    <a:pt x="65252" y="24591"/>
                  </a:lnTo>
                  <a:lnTo>
                    <a:pt x="60647" y="20815"/>
                  </a:lnTo>
                  <a:lnTo>
                    <a:pt x="56067" y="16838"/>
                  </a:lnTo>
                  <a:lnTo>
                    <a:pt x="51514" y="12660"/>
                  </a:lnTo>
                  <a:lnTo>
                    <a:pt x="47432" y="16777"/>
                  </a:lnTo>
                  <a:lnTo>
                    <a:pt x="43219" y="20745"/>
                  </a:lnTo>
                  <a:lnTo>
                    <a:pt x="38875" y="24565"/>
                  </a:lnTo>
                  <a:lnTo>
                    <a:pt x="34401" y="28236"/>
                  </a:lnTo>
                  <a:lnTo>
                    <a:pt x="29795" y="31759"/>
                  </a:lnTo>
                  <a:lnTo>
                    <a:pt x="25058" y="35134"/>
                  </a:lnTo>
                  <a:lnTo>
                    <a:pt x="20191" y="38360"/>
                  </a:lnTo>
                  <a:lnTo>
                    <a:pt x="15192" y="41438"/>
                  </a:lnTo>
                  <a:lnTo>
                    <a:pt x="10062" y="44367"/>
                  </a:lnTo>
                  <a:lnTo>
                    <a:pt x="4802" y="47148"/>
                  </a:lnTo>
                  <a:lnTo>
                    <a:pt x="0" y="39290"/>
                  </a:lnTo>
                  <a:lnTo>
                    <a:pt x="6871" y="35518"/>
                  </a:lnTo>
                  <a:lnTo>
                    <a:pt x="13341" y="31711"/>
                  </a:lnTo>
                  <a:lnTo>
                    <a:pt x="19409" y="27870"/>
                  </a:lnTo>
                  <a:lnTo>
                    <a:pt x="25076" y="23993"/>
                  </a:lnTo>
                  <a:lnTo>
                    <a:pt x="30341" y="20081"/>
                  </a:lnTo>
                  <a:lnTo>
                    <a:pt x="35204" y="16135"/>
                  </a:lnTo>
                  <a:lnTo>
                    <a:pt x="39666" y="12153"/>
                  </a:lnTo>
                  <a:lnTo>
                    <a:pt x="43726" y="8137"/>
                  </a:lnTo>
                  <a:lnTo>
                    <a:pt x="47384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7622845" y="1673759"/>
              <a:ext cx="96916" cy="68103"/>
            </a:xfrm>
            <a:custGeom>
              <a:avLst/>
              <a:pathLst>
                <a:path w="96916" h="68103">
                  <a:moveTo>
                    <a:pt x="46275" y="0"/>
                  </a:moveTo>
                  <a:lnTo>
                    <a:pt x="55006" y="0"/>
                  </a:lnTo>
                  <a:lnTo>
                    <a:pt x="55006" y="25320"/>
                  </a:lnTo>
                  <a:lnTo>
                    <a:pt x="88622" y="25320"/>
                  </a:lnTo>
                  <a:lnTo>
                    <a:pt x="88622" y="33615"/>
                  </a:lnTo>
                  <a:lnTo>
                    <a:pt x="55006" y="33615"/>
                  </a:lnTo>
                  <a:lnTo>
                    <a:pt x="55006" y="59809"/>
                  </a:lnTo>
                  <a:lnTo>
                    <a:pt x="96916" y="59809"/>
                  </a:lnTo>
                  <a:lnTo>
                    <a:pt x="96916" y="68103"/>
                  </a:lnTo>
                  <a:lnTo>
                    <a:pt x="0" y="68103"/>
                  </a:lnTo>
                  <a:lnTo>
                    <a:pt x="0" y="59809"/>
                  </a:lnTo>
                  <a:lnTo>
                    <a:pt x="17025" y="59809"/>
                  </a:lnTo>
                  <a:lnTo>
                    <a:pt x="17025" y="16152"/>
                  </a:lnTo>
                  <a:lnTo>
                    <a:pt x="25757" y="16152"/>
                  </a:lnTo>
                  <a:lnTo>
                    <a:pt x="25757" y="59809"/>
                  </a:lnTo>
                  <a:lnTo>
                    <a:pt x="46275" y="5980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7733732" y="1647565"/>
              <a:ext cx="98663" cy="92114"/>
            </a:xfrm>
            <a:custGeom>
              <a:avLst/>
              <a:pathLst>
                <a:path w="98663" h="92114">
                  <a:moveTo>
                    <a:pt x="0" y="83819"/>
                  </a:moveTo>
                  <a:lnTo>
                    <a:pt x="33615" y="83819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83819"/>
                  </a:lnTo>
                  <a:lnTo>
                    <a:pt x="56316" y="83819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83819"/>
                  </a:lnTo>
                  <a:lnTo>
                    <a:pt x="98663" y="83819"/>
                  </a:lnTo>
                  <a:lnTo>
                    <a:pt x="98663" y="92114"/>
                  </a:lnTo>
                  <a:lnTo>
                    <a:pt x="0" y="9211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7803146" y="1666774"/>
              <a:ext cx="25320" cy="48894"/>
            </a:xfrm>
            <a:custGeom>
              <a:avLst/>
              <a:pathLst>
                <a:path w="25320" h="48894">
                  <a:moveTo>
                    <a:pt x="16589" y="0"/>
                  </a:moveTo>
                  <a:lnTo>
                    <a:pt x="25320" y="3055"/>
                  </a:lnTo>
                  <a:lnTo>
                    <a:pt x="23971" y="8072"/>
                  </a:lnTo>
                  <a:lnTo>
                    <a:pt x="22544" y="12992"/>
                  </a:lnTo>
                  <a:lnTo>
                    <a:pt x="21037" y="17816"/>
                  </a:lnTo>
                  <a:lnTo>
                    <a:pt x="19453" y="22544"/>
                  </a:lnTo>
                  <a:lnTo>
                    <a:pt x="17789" y="27176"/>
                  </a:lnTo>
                  <a:lnTo>
                    <a:pt x="16048" y="31711"/>
                  </a:lnTo>
                  <a:lnTo>
                    <a:pt x="14227" y="36151"/>
                  </a:lnTo>
                  <a:lnTo>
                    <a:pt x="12328" y="40495"/>
                  </a:lnTo>
                  <a:lnTo>
                    <a:pt x="10350" y="44743"/>
                  </a:lnTo>
                  <a:lnTo>
                    <a:pt x="8294" y="48894"/>
                  </a:lnTo>
                  <a:lnTo>
                    <a:pt x="0" y="44529"/>
                  </a:lnTo>
                  <a:lnTo>
                    <a:pt x="1894" y="40469"/>
                  </a:lnTo>
                  <a:lnTo>
                    <a:pt x="3736" y="36322"/>
                  </a:lnTo>
                  <a:lnTo>
                    <a:pt x="5526" y="32087"/>
                  </a:lnTo>
                  <a:lnTo>
                    <a:pt x="7264" y="27765"/>
                  </a:lnTo>
                  <a:lnTo>
                    <a:pt x="8949" y="23356"/>
                  </a:lnTo>
                  <a:lnTo>
                    <a:pt x="10582" y="18859"/>
                  </a:lnTo>
                  <a:lnTo>
                    <a:pt x="12162" y="14275"/>
                  </a:lnTo>
                  <a:lnTo>
                    <a:pt x="13690" y="9604"/>
                  </a:lnTo>
                  <a:lnTo>
                    <a:pt x="15166" y="48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7738971" y="1668083"/>
              <a:ext cx="22264" cy="47148"/>
            </a:xfrm>
            <a:custGeom>
              <a:avLst/>
              <a:pathLst>
                <a:path w="22264" h="47148">
                  <a:moveTo>
                    <a:pt x="9167" y="0"/>
                  </a:moveTo>
                  <a:lnTo>
                    <a:pt x="10870" y="3972"/>
                  </a:lnTo>
                  <a:lnTo>
                    <a:pt x="12485" y="8032"/>
                  </a:lnTo>
                  <a:lnTo>
                    <a:pt x="14013" y="12180"/>
                  </a:lnTo>
                  <a:lnTo>
                    <a:pt x="15454" y="16414"/>
                  </a:lnTo>
                  <a:lnTo>
                    <a:pt x="16807" y="20736"/>
                  </a:lnTo>
                  <a:lnTo>
                    <a:pt x="18073" y="25146"/>
                  </a:lnTo>
                  <a:lnTo>
                    <a:pt x="19252" y="29642"/>
                  </a:lnTo>
                  <a:lnTo>
                    <a:pt x="20343" y="34226"/>
                  </a:lnTo>
                  <a:lnTo>
                    <a:pt x="21347" y="38897"/>
                  </a:lnTo>
                  <a:lnTo>
                    <a:pt x="22264" y="43656"/>
                  </a:lnTo>
                  <a:lnTo>
                    <a:pt x="12223" y="47148"/>
                  </a:lnTo>
                  <a:lnTo>
                    <a:pt x="11394" y="42302"/>
                  </a:lnTo>
                  <a:lnTo>
                    <a:pt x="10477" y="37544"/>
                  </a:lnTo>
                  <a:lnTo>
                    <a:pt x="9473" y="32873"/>
                  </a:lnTo>
                  <a:lnTo>
                    <a:pt x="8382" y="28289"/>
                  </a:lnTo>
                  <a:lnTo>
                    <a:pt x="7203" y="23792"/>
                  </a:lnTo>
                  <a:lnTo>
                    <a:pt x="5937" y="19383"/>
                  </a:lnTo>
                  <a:lnTo>
                    <a:pt x="4583" y="15061"/>
                  </a:lnTo>
                  <a:lnTo>
                    <a:pt x="3143" y="10826"/>
                  </a:lnTo>
                  <a:lnTo>
                    <a:pt x="1615" y="667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7843746" y="1647565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7972968" y="1648001"/>
              <a:ext cx="65920" cy="27066"/>
            </a:xfrm>
            <a:custGeom>
              <a:avLst/>
              <a:pathLst>
                <a:path w="65920" h="27066">
                  <a:moveTo>
                    <a:pt x="0" y="0"/>
                  </a:moveTo>
                  <a:lnTo>
                    <a:pt x="65920" y="0"/>
                  </a:lnTo>
                  <a:lnTo>
                    <a:pt x="65920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7981700" y="1656296"/>
              <a:ext cx="48458" cy="10477"/>
            </a:xfrm>
            <a:custGeom>
              <a:avLst/>
              <a:pathLst>
                <a:path w="48458" h="10477">
                  <a:moveTo>
                    <a:pt x="0" y="10477"/>
                  </a:moveTo>
                  <a:lnTo>
                    <a:pt x="48458" y="10477"/>
                  </a:lnTo>
                  <a:lnTo>
                    <a:pt x="484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7967293" y="1682490"/>
              <a:ext cx="77271" cy="41909"/>
            </a:xfrm>
            <a:custGeom>
              <a:avLst/>
              <a:pathLst>
                <a:path w="77271" h="41909">
                  <a:moveTo>
                    <a:pt x="77271" y="0"/>
                  </a:moveTo>
                  <a:lnTo>
                    <a:pt x="77271" y="41473"/>
                  </a:lnTo>
                  <a:lnTo>
                    <a:pt x="68540" y="41473"/>
                  </a:lnTo>
                  <a:lnTo>
                    <a:pt x="68540" y="8294"/>
                  </a:lnTo>
                  <a:lnTo>
                    <a:pt x="8731" y="8294"/>
                  </a:lnTo>
                  <a:lnTo>
                    <a:pt x="8731" y="41909"/>
                  </a:lnTo>
                  <a:lnTo>
                    <a:pt x="0" y="4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7957689" y="1696023"/>
              <a:ext cx="51514" cy="50641"/>
            </a:xfrm>
            <a:custGeom>
              <a:avLst/>
              <a:pathLst>
                <a:path w="51514" h="50641">
                  <a:moveTo>
                    <a:pt x="42783" y="0"/>
                  </a:moveTo>
                  <a:lnTo>
                    <a:pt x="51514" y="0"/>
                  </a:lnTo>
                  <a:lnTo>
                    <a:pt x="51514" y="16589"/>
                  </a:lnTo>
                  <a:lnTo>
                    <a:pt x="51413" y="18833"/>
                  </a:lnTo>
                  <a:lnTo>
                    <a:pt x="51112" y="21024"/>
                  </a:lnTo>
                  <a:lnTo>
                    <a:pt x="50610" y="23164"/>
                  </a:lnTo>
                  <a:lnTo>
                    <a:pt x="49907" y="25250"/>
                  </a:lnTo>
                  <a:lnTo>
                    <a:pt x="49004" y="27285"/>
                  </a:lnTo>
                  <a:lnTo>
                    <a:pt x="47899" y="29267"/>
                  </a:lnTo>
                  <a:lnTo>
                    <a:pt x="46594" y="31196"/>
                  </a:lnTo>
                  <a:lnTo>
                    <a:pt x="45088" y="33073"/>
                  </a:lnTo>
                  <a:lnTo>
                    <a:pt x="43381" y="34898"/>
                  </a:lnTo>
                  <a:lnTo>
                    <a:pt x="41473" y="36671"/>
                  </a:lnTo>
                  <a:lnTo>
                    <a:pt x="39312" y="38382"/>
                  </a:lnTo>
                  <a:lnTo>
                    <a:pt x="36845" y="40024"/>
                  </a:lnTo>
                  <a:lnTo>
                    <a:pt x="34073" y="41595"/>
                  </a:lnTo>
                  <a:lnTo>
                    <a:pt x="30995" y="43097"/>
                  </a:lnTo>
                  <a:lnTo>
                    <a:pt x="27612" y="44529"/>
                  </a:lnTo>
                  <a:lnTo>
                    <a:pt x="23923" y="45891"/>
                  </a:lnTo>
                  <a:lnTo>
                    <a:pt x="19929" y="47183"/>
                  </a:lnTo>
                  <a:lnTo>
                    <a:pt x="15628" y="48406"/>
                  </a:lnTo>
                  <a:lnTo>
                    <a:pt x="11023" y="49558"/>
                  </a:lnTo>
                  <a:lnTo>
                    <a:pt x="6111" y="50641"/>
                  </a:lnTo>
                  <a:lnTo>
                    <a:pt x="0" y="42783"/>
                  </a:lnTo>
                  <a:lnTo>
                    <a:pt x="4734" y="41800"/>
                  </a:lnTo>
                  <a:lnTo>
                    <a:pt x="9159" y="40774"/>
                  </a:lnTo>
                  <a:lnTo>
                    <a:pt x="13273" y="39705"/>
                  </a:lnTo>
                  <a:lnTo>
                    <a:pt x="17078" y="38592"/>
                  </a:lnTo>
                  <a:lnTo>
                    <a:pt x="20573" y="37435"/>
                  </a:lnTo>
                  <a:lnTo>
                    <a:pt x="23757" y="36234"/>
                  </a:lnTo>
                  <a:lnTo>
                    <a:pt x="26632" y="34990"/>
                  </a:lnTo>
                  <a:lnTo>
                    <a:pt x="29197" y="33702"/>
                  </a:lnTo>
                  <a:lnTo>
                    <a:pt x="31452" y="32371"/>
                  </a:lnTo>
                  <a:lnTo>
                    <a:pt x="33397" y="30995"/>
                  </a:lnTo>
                  <a:lnTo>
                    <a:pt x="35097" y="29564"/>
                  </a:lnTo>
                  <a:lnTo>
                    <a:pt x="36618" y="28062"/>
                  </a:lnTo>
                  <a:lnTo>
                    <a:pt x="37961" y="26490"/>
                  </a:lnTo>
                  <a:lnTo>
                    <a:pt x="39124" y="24849"/>
                  </a:lnTo>
                  <a:lnTo>
                    <a:pt x="40109" y="23137"/>
                  </a:lnTo>
                  <a:lnTo>
                    <a:pt x="40914" y="21356"/>
                  </a:lnTo>
                  <a:lnTo>
                    <a:pt x="41541" y="19505"/>
                  </a:lnTo>
                  <a:lnTo>
                    <a:pt x="41988" y="17584"/>
                  </a:lnTo>
                  <a:lnTo>
                    <a:pt x="42257" y="15594"/>
                  </a:lnTo>
                  <a:lnTo>
                    <a:pt x="42346" y="13533"/>
                  </a:lnTo>
                  <a:lnTo>
                    <a:pt x="42429" y="13319"/>
                  </a:lnTo>
                  <a:lnTo>
                    <a:pt x="42503" y="12852"/>
                  </a:lnTo>
                  <a:lnTo>
                    <a:pt x="42569" y="12132"/>
                  </a:lnTo>
                  <a:lnTo>
                    <a:pt x="42625" y="11158"/>
                  </a:lnTo>
                  <a:lnTo>
                    <a:pt x="42673" y="9931"/>
                  </a:lnTo>
                  <a:lnTo>
                    <a:pt x="42713" y="8451"/>
                  </a:lnTo>
                  <a:lnTo>
                    <a:pt x="42743" y="6718"/>
                  </a:lnTo>
                  <a:lnTo>
                    <a:pt x="42765" y="4732"/>
                  </a:lnTo>
                  <a:lnTo>
                    <a:pt x="42778" y="2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8013132" y="1719598"/>
              <a:ext cx="41036" cy="27503"/>
            </a:xfrm>
            <a:custGeom>
              <a:avLst/>
              <a:pathLst>
                <a:path w="41036" h="27503">
                  <a:moveTo>
                    <a:pt x="7421" y="0"/>
                  </a:moveTo>
                  <a:lnTo>
                    <a:pt x="10822" y="1776"/>
                  </a:lnTo>
                  <a:lnTo>
                    <a:pt x="14214" y="3614"/>
                  </a:lnTo>
                  <a:lnTo>
                    <a:pt x="17597" y="5513"/>
                  </a:lnTo>
                  <a:lnTo>
                    <a:pt x="20972" y="7473"/>
                  </a:lnTo>
                  <a:lnTo>
                    <a:pt x="24338" y="9495"/>
                  </a:lnTo>
                  <a:lnTo>
                    <a:pt x="27695" y="11577"/>
                  </a:lnTo>
                  <a:lnTo>
                    <a:pt x="31043" y="13721"/>
                  </a:lnTo>
                  <a:lnTo>
                    <a:pt x="34383" y="15925"/>
                  </a:lnTo>
                  <a:lnTo>
                    <a:pt x="37714" y="18191"/>
                  </a:lnTo>
                  <a:lnTo>
                    <a:pt x="41036" y="20518"/>
                  </a:lnTo>
                  <a:lnTo>
                    <a:pt x="34051" y="27503"/>
                  </a:lnTo>
                  <a:lnTo>
                    <a:pt x="31118" y="25237"/>
                  </a:lnTo>
                  <a:lnTo>
                    <a:pt x="28079" y="22980"/>
                  </a:lnTo>
                  <a:lnTo>
                    <a:pt x="24936" y="20732"/>
                  </a:lnTo>
                  <a:lnTo>
                    <a:pt x="21688" y="18492"/>
                  </a:lnTo>
                  <a:lnTo>
                    <a:pt x="18335" y="16261"/>
                  </a:lnTo>
                  <a:lnTo>
                    <a:pt x="14878" y="14039"/>
                  </a:lnTo>
                  <a:lnTo>
                    <a:pt x="11315" y="11826"/>
                  </a:lnTo>
                  <a:lnTo>
                    <a:pt x="7648" y="9621"/>
                  </a:lnTo>
                  <a:lnTo>
                    <a:pt x="3876" y="742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808014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806331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073900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6072216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339785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8338102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1989232" y="523839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1999164" y="524636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107758" y="5268135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067322" y="5239540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051005" y="5238885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115780" y="5274192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059027" y="5244779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1928331" y="4305481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1989341" y="430662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107758" y="4335222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067322" y="4306627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051005" y="4305972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115780" y="4341279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059027" y="4311866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1927185" y="337371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1989232" y="337256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1999164" y="338053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107758" y="3402309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067322" y="3373714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051005" y="337305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2115780" y="3408366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059027" y="3378953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1928440" y="2440801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1989341" y="2440801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2107758" y="2469396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2067322" y="2440801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2051005" y="2440146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2115780" y="2475453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2059027" y="2446040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174230" y="52779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174230" y="43450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174230" y="3412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174230" y="24792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4865435" y="5613598"/>
              <a:ext cx="141524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5004613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5013613" y="5692187"/>
              <a:ext cx="201456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5586767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5595767" y="5692187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333822" y="5742301"/>
              <a:ext cx="25757" cy="29686"/>
            </a:xfrm>
            <a:custGeom>
              <a:avLst/>
              <a:pathLst>
                <a:path w="25757" h="29686">
                  <a:moveTo>
                    <a:pt x="7421" y="0"/>
                  </a:moveTo>
                  <a:lnTo>
                    <a:pt x="9648" y="2291"/>
                  </a:lnTo>
                  <a:lnTo>
                    <a:pt x="11787" y="4627"/>
                  </a:lnTo>
                  <a:lnTo>
                    <a:pt x="13839" y="7006"/>
                  </a:lnTo>
                  <a:lnTo>
                    <a:pt x="15803" y="9429"/>
                  </a:lnTo>
                  <a:lnTo>
                    <a:pt x="17680" y="11896"/>
                  </a:lnTo>
                  <a:lnTo>
                    <a:pt x="19470" y="14406"/>
                  </a:lnTo>
                  <a:lnTo>
                    <a:pt x="21173" y="16960"/>
                  </a:lnTo>
                  <a:lnTo>
                    <a:pt x="22788" y="19558"/>
                  </a:lnTo>
                  <a:lnTo>
                    <a:pt x="24316" y="22199"/>
                  </a:lnTo>
                  <a:lnTo>
                    <a:pt x="25757" y="24884"/>
                  </a:lnTo>
                  <a:lnTo>
                    <a:pt x="17462" y="29686"/>
                  </a:lnTo>
                  <a:lnTo>
                    <a:pt x="16109" y="27079"/>
                  </a:lnTo>
                  <a:lnTo>
                    <a:pt x="14668" y="24499"/>
                  </a:lnTo>
                  <a:lnTo>
                    <a:pt x="13140" y="21945"/>
                  </a:lnTo>
                  <a:lnTo>
                    <a:pt x="11525" y="19418"/>
                  </a:lnTo>
                  <a:lnTo>
                    <a:pt x="9822" y="16916"/>
                  </a:lnTo>
                  <a:lnTo>
                    <a:pt x="8032" y="14441"/>
                  </a:lnTo>
                  <a:lnTo>
                    <a:pt x="6155" y="11992"/>
                  </a:lnTo>
                  <a:lnTo>
                    <a:pt x="4191" y="9569"/>
                  </a:lnTo>
                  <a:lnTo>
                    <a:pt x="2139" y="717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301953" y="5747103"/>
              <a:ext cx="84256" cy="93424"/>
            </a:xfrm>
            <a:custGeom>
              <a:avLst/>
              <a:pathLst>
                <a:path w="84256" h="93424">
                  <a:moveTo>
                    <a:pt x="27503" y="19208"/>
                  </a:moveTo>
                  <a:lnTo>
                    <a:pt x="36234" y="19208"/>
                  </a:lnTo>
                  <a:lnTo>
                    <a:pt x="36234" y="60682"/>
                  </a:lnTo>
                  <a:lnTo>
                    <a:pt x="40639" y="56617"/>
                  </a:lnTo>
                  <a:lnTo>
                    <a:pt x="44948" y="52108"/>
                  </a:lnTo>
                  <a:lnTo>
                    <a:pt x="49161" y="47153"/>
                  </a:lnTo>
                  <a:lnTo>
                    <a:pt x="53278" y="41752"/>
                  </a:lnTo>
                  <a:lnTo>
                    <a:pt x="57298" y="35907"/>
                  </a:lnTo>
                  <a:lnTo>
                    <a:pt x="61223" y="29616"/>
                  </a:lnTo>
                  <a:lnTo>
                    <a:pt x="65052" y="22880"/>
                  </a:lnTo>
                  <a:lnTo>
                    <a:pt x="68784" y="15698"/>
                  </a:lnTo>
                  <a:lnTo>
                    <a:pt x="72421" y="8072"/>
                  </a:lnTo>
                  <a:lnTo>
                    <a:pt x="75961" y="0"/>
                  </a:lnTo>
                  <a:lnTo>
                    <a:pt x="84256" y="3929"/>
                  </a:lnTo>
                  <a:lnTo>
                    <a:pt x="80004" y="13184"/>
                  </a:lnTo>
                  <a:lnTo>
                    <a:pt x="75630" y="21915"/>
                  </a:lnTo>
                  <a:lnTo>
                    <a:pt x="71133" y="30122"/>
                  </a:lnTo>
                  <a:lnTo>
                    <a:pt x="66514" y="37806"/>
                  </a:lnTo>
                  <a:lnTo>
                    <a:pt x="61773" y="44965"/>
                  </a:lnTo>
                  <a:lnTo>
                    <a:pt x="56910" y="51601"/>
                  </a:lnTo>
                  <a:lnTo>
                    <a:pt x="51924" y="57713"/>
                  </a:lnTo>
                  <a:lnTo>
                    <a:pt x="46816" y="63301"/>
                  </a:lnTo>
                  <a:lnTo>
                    <a:pt x="41586" y="68365"/>
                  </a:lnTo>
                  <a:lnTo>
                    <a:pt x="36234" y="72905"/>
                  </a:lnTo>
                  <a:lnTo>
                    <a:pt x="36234" y="79454"/>
                  </a:lnTo>
                  <a:lnTo>
                    <a:pt x="36256" y="79877"/>
                  </a:lnTo>
                  <a:lnTo>
                    <a:pt x="36322" y="80275"/>
                  </a:lnTo>
                  <a:lnTo>
                    <a:pt x="36431" y="80646"/>
                  </a:lnTo>
                  <a:lnTo>
                    <a:pt x="36583" y="80991"/>
                  </a:lnTo>
                  <a:lnTo>
                    <a:pt x="36780" y="81309"/>
                  </a:lnTo>
                  <a:lnTo>
                    <a:pt x="37020" y="81602"/>
                  </a:lnTo>
                  <a:lnTo>
                    <a:pt x="37304" y="81868"/>
                  </a:lnTo>
                  <a:lnTo>
                    <a:pt x="37631" y="82108"/>
                  </a:lnTo>
                  <a:lnTo>
                    <a:pt x="38002" y="82322"/>
                  </a:lnTo>
                  <a:lnTo>
                    <a:pt x="38417" y="82510"/>
                  </a:lnTo>
                  <a:lnTo>
                    <a:pt x="38937" y="82676"/>
                  </a:lnTo>
                  <a:lnTo>
                    <a:pt x="39622" y="82824"/>
                  </a:lnTo>
                  <a:lnTo>
                    <a:pt x="40473" y="82955"/>
                  </a:lnTo>
                  <a:lnTo>
                    <a:pt x="41490" y="83069"/>
                  </a:lnTo>
                  <a:lnTo>
                    <a:pt x="42673" y="83165"/>
                  </a:lnTo>
                  <a:lnTo>
                    <a:pt x="44022" y="83243"/>
                  </a:lnTo>
                  <a:lnTo>
                    <a:pt x="45537" y="83304"/>
                  </a:lnTo>
                  <a:lnTo>
                    <a:pt x="47218" y="83348"/>
                  </a:lnTo>
                  <a:lnTo>
                    <a:pt x="49065" y="83374"/>
                  </a:lnTo>
                  <a:lnTo>
                    <a:pt x="51077" y="83383"/>
                  </a:lnTo>
                  <a:lnTo>
                    <a:pt x="53511" y="83370"/>
                  </a:lnTo>
                  <a:lnTo>
                    <a:pt x="55749" y="83331"/>
                  </a:lnTo>
                  <a:lnTo>
                    <a:pt x="57789" y="83265"/>
                  </a:lnTo>
                  <a:lnTo>
                    <a:pt x="59634" y="83173"/>
                  </a:lnTo>
                  <a:lnTo>
                    <a:pt x="61282" y="83056"/>
                  </a:lnTo>
                  <a:lnTo>
                    <a:pt x="62734" y="82911"/>
                  </a:lnTo>
                  <a:lnTo>
                    <a:pt x="63989" y="82741"/>
                  </a:lnTo>
                  <a:lnTo>
                    <a:pt x="65047" y="82545"/>
                  </a:lnTo>
                  <a:lnTo>
                    <a:pt x="65910" y="82322"/>
                  </a:lnTo>
                  <a:lnTo>
                    <a:pt x="66575" y="82073"/>
                  </a:lnTo>
                  <a:lnTo>
                    <a:pt x="67128" y="81792"/>
                  </a:lnTo>
                  <a:lnTo>
                    <a:pt x="67649" y="81471"/>
                  </a:lnTo>
                  <a:lnTo>
                    <a:pt x="68140" y="81111"/>
                  </a:lnTo>
                  <a:lnTo>
                    <a:pt x="68601" y="80711"/>
                  </a:lnTo>
                  <a:lnTo>
                    <a:pt x="69031" y="80272"/>
                  </a:lnTo>
                  <a:lnTo>
                    <a:pt x="69430" y="79794"/>
                  </a:lnTo>
                  <a:lnTo>
                    <a:pt x="69799" y="79277"/>
                  </a:lnTo>
                  <a:lnTo>
                    <a:pt x="70138" y="78720"/>
                  </a:lnTo>
                  <a:lnTo>
                    <a:pt x="70445" y="78125"/>
                  </a:lnTo>
                  <a:lnTo>
                    <a:pt x="70723" y="77489"/>
                  </a:lnTo>
                  <a:lnTo>
                    <a:pt x="70976" y="76719"/>
                  </a:lnTo>
                  <a:lnTo>
                    <a:pt x="71212" y="75717"/>
                  </a:lnTo>
                  <a:lnTo>
                    <a:pt x="71430" y="74484"/>
                  </a:lnTo>
                  <a:lnTo>
                    <a:pt x="71631" y="73019"/>
                  </a:lnTo>
                  <a:lnTo>
                    <a:pt x="71814" y="71323"/>
                  </a:lnTo>
                  <a:lnTo>
                    <a:pt x="71980" y="69395"/>
                  </a:lnTo>
                  <a:lnTo>
                    <a:pt x="72128" y="67237"/>
                  </a:lnTo>
                  <a:lnTo>
                    <a:pt x="72259" y="64846"/>
                  </a:lnTo>
                  <a:lnTo>
                    <a:pt x="72373" y="62225"/>
                  </a:lnTo>
                  <a:lnTo>
                    <a:pt x="72469" y="59372"/>
                  </a:lnTo>
                  <a:lnTo>
                    <a:pt x="81637" y="62428"/>
                  </a:lnTo>
                  <a:lnTo>
                    <a:pt x="81449" y="65547"/>
                  </a:lnTo>
                  <a:lnTo>
                    <a:pt x="81235" y="68444"/>
                  </a:lnTo>
                  <a:lnTo>
                    <a:pt x="80995" y="71118"/>
                  </a:lnTo>
                  <a:lnTo>
                    <a:pt x="80729" y="73569"/>
                  </a:lnTo>
                  <a:lnTo>
                    <a:pt x="80436" y="75798"/>
                  </a:lnTo>
                  <a:lnTo>
                    <a:pt x="80117" y="77804"/>
                  </a:lnTo>
                  <a:lnTo>
                    <a:pt x="79773" y="79587"/>
                  </a:lnTo>
                  <a:lnTo>
                    <a:pt x="79401" y="81148"/>
                  </a:lnTo>
                  <a:lnTo>
                    <a:pt x="79004" y="82486"/>
                  </a:lnTo>
                  <a:lnTo>
                    <a:pt x="78581" y="83601"/>
                  </a:lnTo>
                  <a:lnTo>
                    <a:pt x="78122" y="84575"/>
                  </a:lnTo>
                  <a:lnTo>
                    <a:pt x="77620" y="85487"/>
                  </a:lnTo>
                  <a:lnTo>
                    <a:pt x="77075" y="86338"/>
                  </a:lnTo>
                  <a:lnTo>
                    <a:pt x="76485" y="87129"/>
                  </a:lnTo>
                  <a:lnTo>
                    <a:pt x="75852" y="87858"/>
                  </a:lnTo>
                  <a:lnTo>
                    <a:pt x="75176" y="88526"/>
                  </a:lnTo>
                  <a:lnTo>
                    <a:pt x="74455" y="89132"/>
                  </a:lnTo>
                  <a:lnTo>
                    <a:pt x="73691" y="89678"/>
                  </a:lnTo>
                  <a:lnTo>
                    <a:pt x="72884" y="90163"/>
                  </a:lnTo>
                  <a:lnTo>
                    <a:pt x="72032" y="90586"/>
                  </a:lnTo>
                  <a:lnTo>
                    <a:pt x="71037" y="90959"/>
                  </a:lnTo>
                  <a:lnTo>
                    <a:pt x="69797" y="91293"/>
                  </a:lnTo>
                  <a:lnTo>
                    <a:pt x="68313" y="91588"/>
                  </a:lnTo>
                  <a:lnTo>
                    <a:pt x="66584" y="91844"/>
                  </a:lnTo>
                  <a:lnTo>
                    <a:pt x="64611" y="92060"/>
                  </a:lnTo>
                  <a:lnTo>
                    <a:pt x="62393" y="92236"/>
                  </a:lnTo>
                  <a:lnTo>
                    <a:pt x="59931" y="92374"/>
                  </a:lnTo>
                  <a:lnTo>
                    <a:pt x="57224" y="92472"/>
                  </a:lnTo>
                  <a:lnTo>
                    <a:pt x="54273" y="92531"/>
                  </a:lnTo>
                  <a:lnTo>
                    <a:pt x="51077" y="92551"/>
                  </a:lnTo>
                  <a:lnTo>
                    <a:pt x="48213" y="92531"/>
                  </a:lnTo>
                  <a:lnTo>
                    <a:pt x="45559" y="92472"/>
                  </a:lnTo>
                  <a:lnTo>
                    <a:pt x="43114" y="92374"/>
                  </a:lnTo>
                  <a:lnTo>
                    <a:pt x="40879" y="92236"/>
                  </a:lnTo>
                  <a:lnTo>
                    <a:pt x="38854" y="92060"/>
                  </a:lnTo>
                  <a:lnTo>
                    <a:pt x="37037" y="91844"/>
                  </a:lnTo>
                  <a:lnTo>
                    <a:pt x="35431" y="91588"/>
                  </a:lnTo>
                  <a:lnTo>
                    <a:pt x="34034" y="91293"/>
                  </a:lnTo>
                  <a:lnTo>
                    <a:pt x="32846" y="90959"/>
                  </a:lnTo>
                  <a:lnTo>
                    <a:pt x="31869" y="90586"/>
                  </a:lnTo>
                  <a:lnTo>
                    <a:pt x="31039" y="90156"/>
                  </a:lnTo>
                  <a:lnTo>
                    <a:pt x="30297" y="89652"/>
                  </a:lnTo>
                  <a:lnTo>
                    <a:pt x="29642" y="89074"/>
                  </a:lnTo>
                  <a:lnTo>
                    <a:pt x="29075" y="88421"/>
                  </a:lnTo>
                  <a:lnTo>
                    <a:pt x="28594" y="87694"/>
                  </a:lnTo>
                  <a:lnTo>
                    <a:pt x="28201" y="86893"/>
                  </a:lnTo>
                  <a:lnTo>
                    <a:pt x="27896" y="86018"/>
                  </a:lnTo>
                  <a:lnTo>
                    <a:pt x="27678" y="85068"/>
                  </a:lnTo>
                  <a:lnTo>
                    <a:pt x="27547" y="84044"/>
                  </a:lnTo>
                  <a:lnTo>
                    <a:pt x="27503" y="82946"/>
                  </a:lnTo>
                  <a:lnTo>
                    <a:pt x="27503" y="79454"/>
                  </a:lnTo>
                  <a:lnTo>
                    <a:pt x="25303" y="81008"/>
                  </a:lnTo>
                  <a:lnTo>
                    <a:pt x="23067" y="82527"/>
                  </a:lnTo>
                  <a:lnTo>
                    <a:pt x="20797" y="84012"/>
                  </a:lnTo>
                  <a:lnTo>
                    <a:pt x="18492" y="85461"/>
                  </a:lnTo>
                  <a:lnTo>
                    <a:pt x="16152" y="86875"/>
                  </a:lnTo>
                  <a:lnTo>
                    <a:pt x="13777" y="88255"/>
                  </a:lnTo>
                  <a:lnTo>
                    <a:pt x="11368" y="89600"/>
                  </a:lnTo>
                  <a:lnTo>
                    <a:pt x="8923" y="90909"/>
                  </a:lnTo>
                  <a:lnTo>
                    <a:pt x="6443" y="92184"/>
                  </a:lnTo>
                  <a:lnTo>
                    <a:pt x="3929" y="93424"/>
                  </a:lnTo>
                  <a:lnTo>
                    <a:pt x="0" y="86002"/>
                  </a:lnTo>
                  <a:lnTo>
                    <a:pt x="3025" y="84330"/>
                  </a:lnTo>
                  <a:lnTo>
                    <a:pt x="5989" y="82632"/>
                  </a:lnTo>
                  <a:lnTo>
                    <a:pt x="8892" y="80908"/>
                  </a:lnTo>
                  <a:lnTo>
                    <a:pt x="11734" y="79157"/>
                  </a:lnTo>
                  <a:lnTo>
                    <a:pt x="14515" y="77380"/>
                  </a:lnTo>
                  <a:lnTo>
                    <a:pt x="17235" y="75577"/>
                  </a:lnTo>
                  <a:lnTo>
                    <a:pt x="19894" y="73748"/>
                  </a:lnTo>
                  <a:lnTo>
                    <a:pt x="22491" y="71893"/>
                  </a:lnTo>
                  <a:lnTo>
                    <a:pt x="25028" y="70011"/>
                  </a:lnTo>
                  <a:lnTo>
                    <a:pt x="27503" y="68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299333" y="5768932"/>
              <a:ext cx="19645" cy="48021"/>
            </a:xfrm>
            <a:custGeom>
              <a:avLst/>
              <a:pathLst>
                <a:path w="19645" h="48021">
                  <a:moveTo>
                    <a:pt x="10914" y="0"/>
                  </a:moveTo>
                  <a:lnTo>
                    <a:pt x="19645" y="2182"/>
                  </a:lnTo>
                  <a:lnTo>
                    <a:pt x="19143" y="7120"/>
                  </a:lnTo>
                  <a:lnTo>
                    <a:pt x="18510" y="11979"/>
                  </a:lnTo>
                  <a:lnTo>
                    <a:pt x="17746" y="16759"/>
                  </a:lnTo>
                  <a:lnTo>
                    <a:pt x="16851" y="21461"/>
                  </a:lnTo>
                  <a:lnTo>
                    <a:pt x="15825" y="26084"/>
                  </a:lnTo>
                  <a:lnTo>
                    <a:pt x="14668" y="30629"/>
                  </a:lnTo>
                  <a:lnTo>
                    <a:pt x="13380" y="35095"/>
                  </a:lnTo>
                  <a:lnTo>
                    <a:pt x="11961" y="39482"/>
                  </a:lnTo>
                  <a:lnTo>
                    <a:pt x="10412" y="43791"/>
                  </a:lnTo>
                  <a:lnTo>
                    <a:pt x="8731" y="48021"/>
                  </a:lnTo>
                  <a:lnTo>
                    <a:pt x="0" y="43219"/>
                  </a:lnTo>
                  <a:lnTo>
                    <a:pt x="1680" y="38937"/>
                  </a:lnTo>
                  <a:lnTo>
                    <a:pt x="3230" y="34645"/>
                  </a:lnTo>
                  <a:lnTo>
                    <a:pt x="4649" y="30345"/>
                  </a:lnTo>
                  <a:lnTo>
                    <a:pt x="5937" y="26036"/>
                  </a:lnTo>
                  <a:lnTo>
                    <a:pt x="7094" y="21718"/>
                  </a:lnTo>
                  <a:lnTo>
                    <a:pt x="8120" y="17392"/>
                  </a:lnTo>
                  <a:lnTo>
                    <a:pt x="9015" y="13057"/>
                  </a:lnTo>
                  <a:lnTo>
                    <a:pt x="9779" y="8713"/>
                  </a:lnTo>
                  <a:lnTo>
                    <a:pt x="10412" y="4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377478" y="5771988"/>
              <a:ext cx="22701" cy="45402"/>
            </a:xfrm>
            <a:custGeom>
              <a:avLst/>
              <a:pathLst>
                <a:path w="22701" h="45402">
                  <a:moveTo>
                    <a:pt x="8294" y="0"/>
                  </a:moveTo>
                  <a:lnTo>
                    <a:pt x="9931" y="3872"/>
                  </a:lnTo>
                  <a:lnTo>
                    <a:pt x="11525" y="7805"/>
                  </a:lnTo>
                  <a:lnTo>
                    <a:pt x="13075" y="11800"/>
                  </a:lnTo>
                  <a:lnTo>
                    <a:pt x="14581" y="15855"/>
                  </a:lnTo>
                  <a:lnTo>
                    <a:pt x="16043" y="19972"/>
                  </a:lnTo>
                  <a:lnTo>
                    <a:pt x="17462" y="24150"/>
                  </a:lnTo>
                  <a:lnTo>
                    <a:pt x="18837" y="28389"/>
                  </a:lnTo>
                  <a:lnTo>
                    <a:pt x="20169" y="32689"/>
                  </a:lnTo>
                  <a:lnTo>
                    <a:pt x="21457" y="37051"/>
                  </a:lnTo>
                  <a:lnTo>
                    <a:pt x="22701" y="41473"/>
                  </a:lnTo>
                  <a:lnTo>
                    <a:pt x="13969" y="45402"/>
                  </a:lnTo>
                  <a:lnTo>
                    <a:pt x="12808" y="40822"/>
                  </a:lnTo>
                  <a:lnTo>
                    <a:pt x="11595" y="36339"/>
                  </a:lnTo>
                  <a:lnTo>
                    <a:pt x="10329" y="31952"/>
                  </a:lnTo>
                  <a:lnTo>
                    <a:pt x="9010" y="27660"/>
                  </a:lnTo>
                  <a:lnTo>
                    <a:pt x="7639" y="23465"/>
                  </a:lnTo>
                  <a:lnTo>
                    <a:pt x="6216" y="19365"/>
                  </a:lnTo>
                  <a:lnTo>
                    <a:pt x="4741" y="15362"/>
                  </a:lnTo>
                  <a:lnTo>
                    <a:pt x="3213" y="11455"/>
                  </a:lnTo>
                  <a:lnTo>
                    <a:pt x="1632" y="7644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410220" y="5791196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89" y="43219"/>
                  </a:lnTo>
                  <a:lnTo>
                    <a:pt x="90804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440780" y="5806476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5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414149" y="5744048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453003" y="5752342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428119" y="5768495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453003" y="5768495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478324" y="5768495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880614" y="5746230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939987" y="5773734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027736" y="5742301"/>
              <a:ext cx="25757" cy="29686"/>
            </a:xfrm>
            <a:custGeom>
              <a:avLst/>
              <a:pathLst>
                <a:path w="25757" h="29686">
                  <a:moveTo>
                    <a:pt x="7421" y="0"/>
                  </a:moveTo>
                  <a:lnTo>
                    <a:pt x="9648" y="2291"/>
                  </a:lnTo>
                  <a:lnTo>
                    <a:pt x="11787" y="4627"/>
                  </a:lnTo>
                  <a:lnTo>
                    <a:pt x="13839" y="7006"/>
                  </a:lnTo>
                  <a:lnTo>
                    <a:pt x="15803" y="9429"/>
                  </a:lnTo>
                  <a:lnTo>
                    <a:pt x="17680" y="11896"/>
                  </a:lnTo>
                  <a:lnTo>
                    <a:pt x="19470" y="14406"/>
                  </a:lnTo>
                  <a:lnTo>
                    <a:pt x="21173" y="16960"/>
                  </a:lnTo>
                  <a:lnTo>
                    <a:pt x="22788" y="19558"/>
                  </a:lnTo>
                  <a:lnTo>
                    <a:pt x="24316" y="22199"/>
                  </a:lnTo>
                  <a:lnTo>
                    <a:pt x="25757" y="24884"/>
                  </a:lnTo>
                  <a:lnTo>
                    <a:pt x="17462" y="29686"/>
                  </a:lnTo>
                  <a:lnTo>
                    <a:pt x="16109" y="27079"/>
                  </a:lnTo>
                  <a:lnTo>
                    <a:pt x="14668" y="24499"/>
                  </a:lnTo>
                  <a:lnTo>
                    <a:pt x="13140" y="21945"/>
                  </a:lnTo>
                  <a:lnTo>
                    <a:pt x="11525" y="19418"/>
                  </a:lnTo>
                  <a:lnTo>
                    <a:pt x="9822" y="16916"/>
                  </a:lnTo>
                  <a:lnTo>
                    <a:pt x="8032" y="14441"/>
                  </a:lnTo>
                  <a:lnTo>
                    <a:pt x="6155" y="11992"/>
                  </a:lnTo>
                  <a:lnTo>
                    <a:pt x="4191" y="9569"/>
                  </a:lnTo>
                  <a:lnTo>
                    <a:pt x="2139" y="717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995867" y="5747103"/>
              <a:ext cx="84256" cy="93424"/>
            </a:xfrm>
            <a:custGeom>
              <a:avLst/>
              <a:pathLst>
                <a:path w="84256" h="93424">
                  <a:moveTo>
                    <a:pt x="27503" y="19208"/>
                  </a:moveTo>
                  <a:lnTo>
                    <a:pt x="36234" y="19208"/>
                  </a:lnTo>
                  <a:lnTo>
                    <a:pt x="36234" y="60682"/>
                  </a:lnTo>
                  <a:lnTo>
                    <a:pt x="40639" y="56617"/>
                  </a:lnTo>
                  <a:lnTo>
                    <a:pt x="44948" y="52108"/>
                  </a:lnTo>
                  <a:lnTo>
                    <a:pt x="49161" y="47153"/>
                  </a:lnTo>
                  <a:lnTo>
                    <a:pt x="53278" y="41752"/>
                  </a:lnTo>
                  <a:lnTo>
                    <a:pt x="57298" y="35907"/>
                  </a:lnTo>
                  <a:lnTo>
                    <a:pt x="61223" y="29616"/>
                  </a:lnTo>
                  <a:lnTo>
                    <a:pt x="65052" y="22880"/>
                  </a:lnTo>
                  <a:lnTo>
                    <a:pt x="68784" y="15698"/>
                  </a:lnTo>
                  <a:lnTo>
                    <a:pt x="72421" y="8072"/>
                  </a:lnTo>
                  <a:lnTo>
                    <a:pt x="75961" y="0"/>
                  </a:lnTo>
                  <a:lnTo>
                    <a:pt x="84256" y="3929"/>
                  </a:lnTo>
                  <a:lnTo>
                    <a:pt x="80004" y="13184"/>
                  </a:lnTo>
                  <a:lnTo>
                    <a:pt x="75630" y="21915"/>
                  </a:lnTo>
                  <a:lnTo>
                    <a:pt x="71133" y="30122"/>
                  </a:lnTo>
                  <a:lnTo>
                    <a:pt x="66514" y="37806"/>
                  </a:lnTo>
                  <a:lnTo>
                    <a:pt x="61773" y="44965"/>
                  </a:lnTo>
                  <a:lnTo>
                    <a:pt x="56910" y="51601"/>
                  </a:lnTo>
                  <a:lnTo>
                    <a:pt x="51924" y="57713"/>
                  </a:lnTo>
                  <a:lnTo>
                    <a:pt x="46816" y="63301"/>
                  </a:lnTo>
                  <a:lnTo>
                    <a:pt x="41586" y="68365"/>
                  </a:lnTo>
                  <a:lnTo>
                    <a:pt x="36234" y="72905"/>
                  </a:lnTo>
                  <a:lnTo>
                    <a:pt x="36234" y="79454"/>
                  </a:lnTo>
                  <a:lnTo>
                    <a:pt x="36256" y="79877"/>
                  </a:lnTo>
                  <a:lnTo>
                    <a:pt x="36322" y="80275"/>
                  </a:lnTo>
                  <a:lnTo>
                    <a:pt x="36431" y="80646"/>
                  </a:lnTo>
                  <a:lnTo>
                    <a:pt x="36583" y="80991"/>
                  </a:lnTo>
                  <a:lnTo>
                    <a:pt x="36780" y="81309"/>
                  </a:lnTo>
                  <a:lnTo>
                    <a:pt x="37020" y="81602"/>
                  </a:lnTo>
                  <a:lnTo>
                    <a:pt x="37304" y="81868"/>
                  </a:lnTo>
                  <a:lnTo>
                    <a:pt x="37631" y="82108"/>
                  </a:lnTo>
                  <a:lnTo>
                    <a:pt x="38002" y="82322"/>
                  </a:lnTo>
                  <a:lnTo>
                    <a:pt x="38417" y="82510"/>
                  </a:lnTo>
                  <a:lnTo>
                    <a:pt x="38937" y="82676"/>
                  </a:lnTo>
                  <a:lnTo>
                    <a:pt x="39622" y="82824"/>
                  </a:lnTo>
                  <a:lnTo>
                    <a:pt x="40473" y="82955"/>
                  </a:lnTo>
                  <a:lnTo>
                    <a:pt x="41490" y="83069"/>
                  </a:lnTo>
                  <a:lnTo>
                    <a:pt x="42673" y="83165"/>
                  </a:lnTo>
                  <a:lnTo>
                    <a:pt x="44022" y="83243"/>
                  </a:lnTo>
                  <a:lnTo>
                    <a:pt x="45537" y="83304"/>
                  </a:lnTo>
                  <a:lnTo>
                    <a:pt x="47218" y="83348"/>
                  </a:lnTo>
                  <a:lnTo>
                    <a:pt x="49065" y="83374"/>
                  </a:lnTo>
                  <a:lnTo>
                    <a:pt x="51077" y="83383"/>
                  </a:lnTo>
                  <a:lnTo>
                    <a:pt x="53511" y="83370"/>
                  </a:lnTo>
                  <a:lnTo>
                    <a:pt x="55749" y="83331"/>
                  </a:lnTo>
                  <a:lnTo>
                    <a:pt x="57789" y="83265"/>
                  </a:lnTo>
                  <a:lnTo>
                    <a:pt x="59634" y="83173"/>
                  </a:lnTo>
                  <a:lnTo>
                    <a:pt x="61282" y="83056"/>
                  </a:lnTo>
                  <a:lnTo>
                    <a:pt x="62734" y="82911"/>
                  </a:lnTo>
                  <a:lnTo>
                    <a:pt x="63989" y="82741"/>
                  </a:lnTo>
                  <a:lnTo>
                    <a:pt x="65047" y="82545"/>
                  </a:lnTo>
                  <a:lnTo>
                    <a:pt x="65910" y="82322"/>
                  </a:lnTo>
                  <a:lnTo>
                    <a:pt x="66575" y="82073"/>
                  </a:lnTo>
                  <a:lnTo>
                    <a:pt x="67128" y="81792"/>
                  </a:lnTo>
                  <a:lnTo>
                    <a:pt x="67649" y="81471"/>
                  </a:lnTo>
                  <a:lnTo>
                    <a:pt x="68140" y="81111"/>
                  </a:lnTo>
                  <a:lnTo>
                    <a:pt x="68601" y="80711"/>
                  </a:lnTo>
                  <a:lnTo>
                    <a:pt x="69031" y="80272"/>
                  </a:lnTo>
                  <a:lnTo>
                    <a:pt x="69430" y="79794"/>
                  </a:lnTo>
                  <a:lnTo>
                    <a:pt x="69799" y="79277"/>
                  </a:lnTo>
                  <a:lnTo>
                    <a:pt x="70138" y="78720"/>
                  </a:lnTo>
                  <a:lnTo>
                    <a:pt x="70445" y="78125"/>
                  </a:lnTo>
                  <a:lnTo>
                    <a:pt x="70723" y="77489"/>
                  </a:lnTo>
                  <a:lnTo>
                    <a:pt x="70976" y="76719"/>
                  </a:lnTo>
                  <a:lnTo>
                    <a:pt x="71212" y="75717"/>
                  </a:lnTo>
                  <a:lnTo>
                    <a:pt x="71430" y="74484"/>
                  </a:lnTo>
                  <a:lnTo>
                    <a:pt x="71631" y="73019"/>
                  </a:lnTo>
                  <a:lnTo>
                    <a:pt x="71814" y="71323"/>
                  </a:lnTo>
                  <a:lnTo>
                    <a:pt x="71980" y="69395"/>
                  </a:lnTo>
                  <a:lnTo>
                    <a:pt x="72128" y="67237"/>
                  </a:lnTo>
                  <a:lnTo>
                    <a:pt x="72259" y="64846"/>
                  </a:lnTo>
                  <a:lnTo>
                    <a:pt x="72373" y="62225"/>
                  </a:lnTo>
                  <a:lnTo>
                    <a:pt x="72469" y="59372"/>
                  </a:lnTo>
                  <a:lnTo>
                    <a:pt x="81637" y="62428"/>
                  </a:lnTo>
                  <a:lnTo>
                    <a:pt x="81449" y="65547"/>
                  </a:lnTo>
                  <a:lnTo>
                    <a:pt x="81235" y="68444"/>
                  </a:lnTo>
                  <a:lnTo>
                    <a:pt x="80995" y="71118"/>
                  </a:lnTo>
                  <a:lnTo>
                    <a:pt x="80729" y="73569"/>
                  </a:lnTo>
                  <a:lnTo>
                    <a:pt x="80436" y="75798"/>
                  </a:lnTo>
                  <a:lnTo>
                    <a:pt x="80117" y="77804"/>
                  </a:lnTo>
                  <a:lnTo>
                    <a:pt x="79773" y="79587"/>
                  </a:lnTo>
                  <a:lnTo>
                    <a:pt x="79401" y="81148"/>
                  </a:lnTo>
                  <a:lnTo>
                    <a:pt x="79004" y="82486"/>
                  </a:lnTo>
                  <a:lnTo>
                    <a:pt x="78581" y="83601"/>
                  </a:lnTo>
                  <a:lnTo>
                    <a:pt x="78122" y="84575"/>
                  </a:lnTo>
                  <a:lnTo>
                    <a:pt x="77620" y="85487"/>
                  </a:lnTo>
                  <a:lnTo>
                    <a:pt x="77075" y="86338"/>
                  </a:lnTo>
                  <a:lnTo>
                    <a:pt x="76485" y="87129"/>
                  </a:lnTo>
                  <a:lnTo>
                    <a:pt x="75852" y="87858"/>
                  </a:lnTo>
                  <a:lnTo>
                    <a:pt x="75176" y="88526"/>
                  </a:lnTo>
                  <a:lnTo>
                    <a:pt x="74455" y="89132"/>
                  </a:lnTo>
                  <a:lnTo>
                    <a:pt x="73691" y="89678"/>
                  </a:lnTo>
                  <a:lnTo>
                    <a:pt x="72884" y="90163"/>
                  </a:lnTo>
                  <a:lnTo>
                    <a:pt x="72032" y="90586"/>
                  </a:lnTo>
                  <a:lnTo>
                    <a:pt x="71037" y="90959"/>
                  </a:lnTo>
                  <a:lnTo>
                    <a:pt x="69797" y="91293"/>
                  </a:lnTo>
                  <a:lnTo>
                    <a:pt x="68313" y="91588"/>
                  </a:lnTo>
                  <a:lnTo>
                    <a:pt x="66584" y="91844"/>
                  </a:lnTo>
                  <a:lnTo>
                    <a:pt x="64611" y="92060"/>
                  </a:lnTo>
                  <a:lnTo>
                    <a:pt x="62393" y="92236"/>
                  </a:lnTo>
                  <a:lnTo>
                    <a:pt x="59931" y="92374"/>
                  </a:lnTo>
                  <a:lnTo>
                    <a:pt x="57224" y="92472"/>
                  </a:lnTo>
                  <a:lnTo>
                    <a:pt x="54273" y="92531"/>
                  </a:lnTo>
                  <a:lnTo>
                    <a:pt x="51077" y="92551"/>
                  </a:lnTo>
                  <a:lnTo>
                    <a:pt x="48213" y="92531"/>
                  </a:lnTo>
                  <a:lnTo>
                    <a:pt x="45559" y="92472"/>
                  </a:lnTo>
                  <a:lnTo>
                    <a:pt x="43114" y="92374"/>
                  </a:lnTo>
                  <a:lnTo>
                    <a:pt x="40879" y="92236"/>
                  </a:lnTo>
                  <a:lnTo>
                    <a:pt x="38854" y="92060"/>
                  </a:lnTo>
                  <a:lnTo>
                    <a:pt x="37037" y="91844"/>
                  </a:lnTo>
                  <a:lnTo>
                    <a:pt x="35431" y="91588"/>
                  </a:lnTo>
                  <a:lnTo>
                    <a:pt x="34034" y="91293"/>
                  </a:lnTo>
                  <a:lnTo>
                    <a:pt x="32846" y="90959"/>
                  </a:lnTo>
                  <a:lnTo>
                    <a:pt x="31869" y="90586"/>
                  </a:lnTo>
                  <a:lnTo>
                    <a:pt x="31039" y="90156"/>
                  </a:lnTo>
                  <a:lnTo>
                    <a:pt x="30297" y="89652"/>
                  </a:lnTo>
                  <a:lnTo>
                    <a:pt x="29642" y="89074"/>
                  </a:lnTo>
                  <a:lnTo>
                    <a:pt x="29075" y="88421"/>
                  </a:lnTo>
                  <a:lnTo>
                    <a:pt x="28594" y="87694"/>
                  </a:lnTo>
                  <a:lnTo>
                    <a:pt x="28201" y="86893"/>
                  </a:lnTo>
                  <a:lnTo>
                    <a:pt x="27896" y="86018"/>
                  </a:lnTo>
                  <a:lnTo>
                    <a:pt x="27678" y="85068"/>
                  </a:lnTo>
                  <a:lnTo>
                    <a:pt x="27547" y="84044"/>
                  </a:lnTo>
                  <a:lnTo>
                    <a:pt x="27503" y="82946"/>
                  </a:lnTo>
                  <a:lnTo>
                    <a:pt x="27503" y="79454"/>
                  </a:lnTo>
                  <a:lnTo>
                    <a:pt x="25303" y="81008"/>
                  </a:lnTo>
                  <a:lnTo>
                    <a:pt x="23067" y="82527"/>
                  </a:lnTo>
                  <a:lnTo>
                    <a:pt x="20797" y="84012"/>
                  </a:lnTo>
                  <a:lnTo>
                    <a:pt x="18492" y="85461"/>
                  </a:lnTo>
                  <a:lnTo>
                    <a:pt x="16152" y="86875"/>
                  </a:lnTo>
                  <a:lnTo>
                    <a:pt x="13777" y="88255"/>
                  </a:lnTo>
                  <a:lnTo>
                    <a:pt x="11368" y="89600"/>
                  </a:lnTo>
                  <a:lnTo>
                    <a:pt x="8923" y="90909"/>
                  </a:lnTo>
                  <a:lnTo>
                    <a:pt x="6443" y="92184"/>
                  </a:lnTo>
                  <a:lnTo>
                    <a:pt x="3929" y="93424"/>
                  </a:lnTo>
                  <a:lnTo>
                    <a:pt x="0" y="86002"/>
                  </a:lnTo>
                  <a:lnTo>
                    <a:pt x="3025" y="84330"/>
                  </a:lnTo>
                  <a:lnTo>
                    <a:pt x="5989" y="82632"/>
                  </a:lnTo>
                  <a:lnTo>
                    <a:pt x="8892" y="80908"/>
                  </a:lnTo>
                  <a:lnTo>
                    <a:pt x="11734" y="79157"/>
                  </a:lnTo>
                  <a:lnTo>
                    <a:pt x="14515" y="77380"/>
                  </a:lnTo>
                  <a:lnTo>
                    <a:pt x="17235" y="75577"/>
                  </a:lnTo>
                  <a:lnTo>
                    <a:pt x="19894" y="73748"/>
                  </a:lnTo>
                  <a:lnTo>
                    <a:pt x="22491" y="71893"/>
                  </a:lnTo>
                  <a:lnTo>
                    <a:pt x="25028" y="70011"/>
                  </a:lnTo>
                  <a:lnTo>
                    <a:pt x="27503" y="68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993248" y="5768932"/>
              <a:ext cx="19645" cy="48021"/>
            </a:xfrm>
            <a:custGeom>
              <a:avLst/>
              <a:pathLst>
                <a:path w="19645" h="48021">
                  <a:moveTo>
                    <a:pt x="10914" y="0"/>
                  </a:moveTo>
                  <a:lnTo>
                    <a:pt x="19645" y="2182"/>
                  </a:lnTo>
                  <a:lnTo>
                    <a:pt x="19143" y="7120"/>
                  </a:lnTo>
                  <a:lnTo>
                    <a:pt x="18510" y="11979"/>
                  </a:lnTo>
                  <a:lnTo>
                    <a:pt x="17746" y="16759"/>
                  </a:lnTo>
                  <a:lnTo>
                    <a:pt x="16851" y="21461"/>
                  </a:lnTo>
                  <a:lnTo>
                    <a:pt x="15825" y="26084"/>
                  </a:lnTo>
                  <a:lnTo>
                    <a:pt x="14668" y="30629"/>
                  </a:lnTo>
                  <a:lnTo>
                    <a:pt x="13380" y="35095"/>
                  </a:lnTo>
                  <a:lnTo>
                    <a:pt x="11961" y="39482"/>
                  </a:lnTo>
                  <a:lnTo>
                    <a:pt x="10412" y="43791"/>
                  </a:lnTo>
                  <a:lnTo>
                    <a:pt x="8731" y="48021"/>
                  </a:lnTo>
                  <a:lnTo>
                    <a:pt x="0" y="43219"/>
                  </a:lnTo>
                  <a:lnTo>
                    <a:pt x="1680" y="38937"/>
                  </a:lnTo>
                  <a:lnTo>
                    <a:pt x="3230" y="34645"/>
                  </a:lnTo>
                  <a:lnTo>
                    <a:pt x="4649" y="30345"/>
                  </a:lnTo>
                  <a:lnTo>
                    <a:pt x="5937" y="26036"/>
                  </a:lnTo>
                  <a:lnTo>
                    <a:pt x="7094" y="21718"/>
                  </a:lnTo>
                  <a:lnTo>
                    <a:pt x="8120" y="17392"/>
                  </a:lnTo>
                  <a:lnTo>
                    <a:pt x="9015" y="13057"/>
                  </a:lnTo>
                  <a:lnTo>
                    <a:pt x="9779" y="8713"/>
                  </a:lnTo>
                  <a:lnTo>
                    <a:pt x="10412" y="4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071392" y="5771988"/>
              <a:ext cx="22701" cy="45402"/>
            </a:xfrm>
            <a:custGeom>
              <a:avLst/>
              <a:pathLst>
                <a:path w="22701" h="45402">
                  <a:moveTo>
                    <a:pt x="8294" y="0"/>
                  </a:moveTo>
                  <a:lnTo>
                    <a:pt x="9931" y="3872"/>
                  </a:lnTo>
                  <a:lnTo>
                    <a:pt x="11525" y="7805"/>
                  </a:lnTo>
                  <a:lnTo>
                    <a:pt x="13075" y="11800"/>
                  </a:lnTo>
                  <a:lnTo>
                    <a:pt x="14581" y="15855"/>
                  </a:lnTo>
                  <a:lnTo>
                    <a:pt x="16043" y="19972"/>
                  </a:lnTo>
                  <a:lnTo>
                    <a:pt x="17462" y="24150"/>
                  </a:lnTo>
                  <a:lnTo>
                    <a:pt x="18837" y="28389"/>
                  </a:lnTo>
                  <a:lnTo>
                    <a:pt x="20169" y="32689"/>
                  </a:lnTo>
                  <a:lnTo>
                    <a:pt x="21457" y="37051"/>
                  </a:lnTo>
                  <a:lnTo>
                    <a:pt x="22701" y="41473"/>
                  </a:lnTo>
                  <a:lnTo>
                    <a:pt x="13969" y="45402"/>
                  </a:lnTo>
                  <a:lnTo>
                    <a:pt x="12808" y="40822"/>
                  </a:lnTo>
                  <a:lnTo>
                    <a:pt x="11595" y="36339"/>
                  </a:lnTo>
                  <a:lnTo>
                    <a:pt x="10329" y="31952"/>
                  </a:lnTo>
                  <a:lnTo>
                    <a:pt x="9010" y="27660"/>
                  </a:lnTo>
                  <a:lnTo>
                    <a:pt x="7639" y="23465"/>
                  </a:lnTo>
                  <a:lnTo>
                    <a:pt x="6216" y="19365"/>
                  </a:lnTo>
                  <a:lnTo>
                    <a:pt x="4741" y="15362"/>
                  </a:lnTo>
                  <a:lnTo>
                    <a:pt x="3213" y="11455"/>
                  </a:lnTo>
                  <a:lnTo>
                    <a:pt x="1632" y="7644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04134" y="5791196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134694" y="5806476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5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108063" y="5744048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146918" y="5752342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22033" y="5768495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146918" y="5768495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172238" y="5768495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2021-01-05T00:15:19Z</dcterms:modified>
</cp:coreProperties>
</file>