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56798" y="1973107"/>
              <a:ext cx="1808237" cy="2315419"/>
            </a:xfrm>
            <a:custGeom>
              <a:avLst/>
              <a:pathLst>
                <a:path w="1808237" h="2315419">
                  <a:moveTo>
                    <a:pt x="0" y="1808317"/>
                  </a:moveTo>
                  <a:lnTo>
                    <a:pt x="59853" y="1825803"/>
                  </a:lnTo>
                  <a:lnTo>
                    <a:pt x="119707" y="1843289"/>
                  </a:lnTo>
                  <a:lnTo>
                    <a:pt x="179561" y="1860776"/>
                  </a:lnTo>
                  <a:lnTo>
                    <a:pt x="239415" y="1878262"/>
                  </a:lnTo>
                  <a:lnTo>
                    <a:pt x="299268" y="1895748"/>
                  </a:lnTo>
                  <a:lnTo>
                    <a:pt x="359122" y="1913235"/>
                  </a:lnTo>
                  <a:lnTo>
                    <a:pt x="418976" y="1930721"/>
                  </a:lnTo>
                  <a:lnTo>
                    <a:pt x="478830" y="1948207"/>
                  </a:lnTo>
                  <a:lnTo>
                    <a:pt x="538683" y="1965693"/>
                  </a:lnTo>
                  <a:lnTo>
                    <a:pt x="598537" y="1983180"/>
                  </a:lnTo>
                  <a:lnTo>
                    <a:pt x="658391" y="2000666"/>
                  </a:lnTo>
                  <a:lnTo>
                    <a:pt x="718245" y="2018152"/>
                  </a:lnTo>
                  <a:lnTo>
                    <a:pt x="778098" y="2035638"/>
                  </a:lnTo>
                  <a:lnTo>
                    <a:pt x="837952" y="2053125"/>
                  </a:lnTo>
                  <a:lnTo>
                    <a:pt x="897806" y="2070611"/>
                  </a:lnTo>
                  <a:lnTo>
                    <a:pt x="957660" y="2088097"/>
                  </a:lnTo>
                  <a:lnTo>
                    <a:pt x="1017513" y="2105583"/>
                  </a:lnTo>
                  <a:lnTo>
                    <a:pt x="1077367" y="2123070"/>
                  </a:lnTo>
                  <a:lnTo>
                    <a:pt x="1137221" y="2140556"/>
                  </a:lnTo>
                  <a:lnTo>
                    <a:pt x="1197075" y="2158042"/>
                  </a:lnTo>
                  <a:lnTo>
                    <a:pt x="1256929" y="2175529"/>
                  </a:lnTo>
                  <a:lnTo>
                    <a:pt x="1316782" y="2193015"/>
                  </a:lnTo>
                  <a:lnTo>
                    <a:pt x="1376636" y="2210501"/>
                  </a:lnTo>
                  <a:lnTo>
                    <a:pt x="1436490" y="2227987"/>
                  </a:lnTo>
                  <a:lnTo>
                    <a:pt x="1496344" y="2245474"/>
                  </a:lnTo>
                  <a:lnTo>
                    <a:pt x="1556197" y="2262960"/>
                  </a:lnTo>
                  <a:lnTo>
                    <a:pt x="1616051" y="2280446"/>
                  </a:lnTo>
                  <a:lnTo>
                    <a:pt x="1675905" y="2297932"/>
                  </a:lnTo>
                  <a:lnTo>
                    <a:pt x="1735759" y="2315419"/>
                  </a:lnTo>
                  <a:lnTo>
                    <a:pt x="1752151" y="2255504"/>
                  </a:lnTo>
                  <a:lnTo>
                    <a:pt x="1766477" y="2195061"/>
                  </a:lnTo>
                  <a:lnTo>
                    <a:pt x="1778717" y="2134162"/>
                  </a:lnTo>
                  <a:lnTo>
                    <a:pt x="1788859" y="2072878"/>
                  </a:lnTo>
                  <a:lnTo>
                    <a:pt x="1796890" y="2011282"/>
                  </a:lnTo>
                  <a:lnTo>
                    <a:pt x="1802801" y="1949447"/>
                  </a:lnTo>
                  <a:lnTo>
                    <a:pt x="1806585" y="1887445"/>
                  </a:lnTo>
                  <a:lnTo>
                    <a:pt x="1808237" y="1825350"/>
                  </a:lnTo>
                  <a:lnTo>
                    <a:pt x="1807755" y="1763234"/>
                  </a:lnTo>
                  <a:lnTo>
                    <a:pt x="1805140" y="1701172"/>
                  </a:lnTo>
                  <a:lnTo>
                    <a:pt x="1800395" y="1639237"/>
                  </a:lnTo>
                  <a:lnTo>
                    <a:pt x="1793526" y="1577500"/>
                  </a:lnTo>
                  <a:lnTo>
                    <a:pt x="1784540" y="1516036"/>
                  </a:lnTo>
                  <a:lnTo>
                    <a:pt x="1773448" y="1454918"/>
                  </a:lnTo>
                  <a:lnTo>
                    <a:pt x="1760264" y="1394216"/>
                  </a:lnTo>
                  <a:lnTo>
                    <a:pt x="1745003" y="1334002"/>
                  </a:lnTo>
                  <a:lnTo>
                    <a:pt x="1727683" y="1274349"/>
                  </a:lnTo>
                  <a:lnTo>
                    <a:pt x="1708324" y="1215325"/>
                  </a:lnTo>
                  <a:lnTo>
                    <a:pt x="1686949" y="1157001"/>
                  </a:lnTo>
                  <a:lnTo>
                    <a:pt x="1663584" y="1099446"/>
                  </a:lnTo>
                  <a:lnTo>
                    <a:pt x="1638256" y="1042727"/>
                  </a:lnTo>
                  <a:lnTo>
                    <a:pt x="1610995" y="986912"/>
                  </a:lnTo>
                  <a:lnTo>
                    <a:pt x="1581832" y="932065"/>
                  </a:lnTo>
                  <a:lnTo>
                    <a:pt x="1550804" y="878253"/>
                  </a:lnTo>
                  <a:lnTo>
                    <a:pt x="1517945" y="825538"/>
                  </a:lnTo>
                  <a:lnTo>
                    <a:pt x="1483295" y="773983"/>
                  </a:lnTo>
                  <a:lnTo>
                    <a:pt x="1446895" y="723649"/>
                  </a:lnTo>
                  <a:lnTo>
                    <a:pt x="1408788" y="674594"/>
                  </a:lnTo>
                  <a:lnTo>
                    <a:pt x="1369018" y="626877"/>
                  </a:lnTo>
                  <a:lnTo>
                    <a:pt x="1327633" y="580554"/>
                  </a:lnTo>
                  <a:lnTo>
                    <a:pt x="1284681" y="535680"/>
                  </a:lnTo>
                  <a:lnTo>
                    <a:pt x="1240213" y="492307"/>
                  </a:lnTo>
                  <a:lnTo>
                    <a:pt x="1194282" y="450487"/>
                  </a:lnTo>
                  <a:lnTo>
                    <a:pt x="1146942" y="410270"/>
                  </a:lnTo>
                  <a:lnTo>
                    <a:pt x="1098248" y="371702"/>
                  </a:lnTo>
                  <a:lnTo>
                    <a:pt x="1048259" y="334830"/>
                  </a:lnTo>
                  <a:lnTo>
                    <a:pt x="997032" y="299696"/>
                  </a:lnTo>
                  <a:lnTo>
                    <a:pt x="944629" y="266342"/>
                  </a:lnTo>
                  <a:lnTo>
                    <a:pt x="891112" y="234808"/>
                  </a:lnTo>
                  <a:lnTo>
                    <a:pt x="836542" y="205130"/>
                  </a:lnTo>
                  <a:lnTo>
                    <a:pt x="780986" y="177344"/>
                  </a:lnTo>
                  <a:lnTo>
                    <a:pt x="724508" y="151483"/>
                  </a:lnTo>
                  <a:lnTo>
                    <a:pt x="667176" y="127577"/>
                  </a:lnTo>
                  <a:lnTo>
                    <a:pt x="609056" y="105654"/>
                  </a:lnTo>
                  <a:lnTo>
                    <a:pt x="550217" y="85740"/>
                  </a:lnTo>
                  <a:lnTo>
                    <a:pt x="490729" y="67858"/>
                  </a:lnTo>
                  <a:lnTo>
                    <a:pt x="430663" y="52031"/>
                  </a:lnTo>
                  <a:lnTo>
                    <a:pt x="370088" y="38275"/>
                  </a:lnTo>
                  <a:lnTo>
                    <a:pt x="309076" y="26609"/>
                  </a:lnTo>
                  <a:lnTo>
                    <a:pt x="247699" y="17045"/>
                  </a:lnTo>
                  <a:lnTo>
                    <a:pt x="186031" y="9594"/>
                  </a:lnTo>
                  <a:lnTo>
                    <a:pt x="124142" y="4266"/>
                  </a:lnTo>
                  <a:lnTo>
                    <a:pt x="62108" y="106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248495" y="1973107"/>
              <a:ext cx="3544062" cy="3616579"/>
            </a:xfrm>
            <a:custGeom>
              <a:avLst/>
              <a:pathLst>
                <a:path w="3544062" h="3616579">
                  <a:moveTo>
                    <a:pt x="1808303" y="1808317"/>
                  </a:moveTo>
                  <a:lnTo>
                    <a:pt x="1808303" y="1745961"/>
                  </a:lnTo>
                  <a:lnTo>
                    <a:pt x="1808303" y="1683605"/>
                  </a:lnTo>
                  <a:lnTo>
                    <a:pt x="1808303" y="1621250"/>
                  </a:lnTo>
                  <a:lnTo>
                    <a:pt x="1808303" y="1558894"/>
                  </a:lnTo>
                  <a:lnTo>
                    <a:pt x="1808303" y="1496538"/>
                  </a:lnTo>
                  <a:lnTo>
                    <a:pt x="1808303" y="1434182"/>
                  </a:lnTo>
                  <a:lnTo>
                    <a:pt x="1808303" y="1371827"/>
                  </a:lnTo>
                  <a:lnTo>
                    <a:pt x="1808303" y="1309471"/>
                  </a:lnTo>
                  <a:lnTo>
                    <a:pt x="1808303" y="1247115"/>
                  </a:lnTo>
                  <a:lnTo>
                    <a:pt x="1808303" y="1184759"/>
                  </a:lnTo>
                  <a:lnTo>
                    <a:pt x="1808303" y="1122403"/>
                  </a:lnTo>
                  <a:lnTo>
                    <a:pt x="1808303" y="1060048"/>
                  </a:lnTo>
                  <a:lnTo>
                    <a:pt x="1808303" y="997692"/>
                  </a:lnTo>
                  <a:lnTo>
                    <a:pt x="1808303" y="935336"/>
                  </a:lnTo>
                  <a:lnTo>
                    <a:pt x="1808303" y="872980"/>
                  </a:lnTo>
                  <a:lnTo>
                    <a:pt x="1808303" y="810625"/>
                  </a:lnTo>
                  <a:lnTo>
                    <a:pt x="1808303" y="748269"/>
                  </a:lnTo>
                  <a:lnTo>
                    <a:pt x="1808303" y="685913"/>
                  </a:lnTo>
                  <a:lnTo>
                    <a:pt x="1808303" y="623557"/>
                  </a:lnTo>
                  <a:lnTo>
                    <a:pt x="1808303" y="561201"/>
                  </a:lnTo>
                  <a:lnTo>
                    <a:pt x="1808303" y="498846"/>
                  </a:lnTo>
                  <a:lnTo>
                    <a:pt x="1808303" y="436490"/>
                  </a:lnTo>
                  <a:lnTo>
                    <a:pt x="1808303" y="374134"/>
                  </a:lnTo>
                  <a:lnTo>
                    <a:pt x="1808303" y="311778"/>
                  </a:lnTo>
                  <a:lnTo>
                    <a:pt x="1808303" y="249423"/>
                  </a:lnTo>
                  <a:lnTo>
                    <a:pt x="1808303" y="187067"/>
                  </a:lnTo>
                  <a:lnTo>
                    <a:pt x="1808303" y="124711"/>
                  </a:lnTo>
                  <a:lnTo>
                    <a:pt x="1808303" y="62355"/>
                  </a:lnTo>
                  <a:lnTo>
                    <a:pt x="1808303" y="0"/>
                  </a:lnTo>
                  <a:lnTo>
                    <a:pt x="1746719" y="1048"/>
                  </a:lnTo>
                  <a:lnTo>
                    <a:pt x="1685206" y="4194"/>
                  </a:lnTo>
                  <a:lnTo>
                    <a:pt x="1623836" y="9433"/>
                  </a:lnTo>
                  <a:lnTo>
                    <a:pt x="1562680" y="16759"/>
                  </a:lnTo>
                  <a:lnTo>
                    <a:pt x="1501809" y="26163"/>
                  </a:lnTo>
                  <a:lnTo>
                    <a:pt x="1441294" y="37635"/>
                  </a:lnTo>
                  <a:lnTo>
                    <a:pt x="1381204" y="51161"/>
                  </a:lnTo>
                  <a:lnTo>
                    <a:pt x="1321610" y="66725"/>
                  </a:lnTo>
                  <a:lnTo>
                    <a:pt x="1262580" y="84310"/>
                  </a:lnTo>
                  <a:lnTo>
                    <a:pt x="1204184" y="103896"/>
                  </a:lnTo>
                  <a:lnTo>
                    <a:pt x="1146488" y="125458"/>
                  </a:lnTo>
                  <a:lnTo>
                    <a:pt x="1089561" y="148973"/>
                  </a:lnTo>
                  <a:lnTo>
                    <a:pt x="1033467" y="174413"/>
                  </a:lnTo>
                  <a:lnTo>
                    <a:pt x="978272" y="201749"/>
                  </a:lnTo>
                  <a:lnTo>
                    <a:pt x="924040" y="230949"/>
                  </a:lnTo>
                  <a:lnTo>
                    <a:pt x="870834" y="261978"/>
                  </a:lnTo>
                  <a:lnTo>
                    <a:pt x="818715" y="294802"/>
                  </a:lnTo>
                  <a:lnTo>
                    <a:pt x="767745" y="329381"/>
                  </a:lnTo>
                  <a:lnTo>
                    <a:pt x="717982" y="365676"/>
                  </a:lnTo>
                  <a:lnTo>
                    <a:pt x="669484" y="403645"/>
                  </a:lnTo>
                  <a:lnTo>
                    <a:pt x="622307" y="443244"/>
                  </a:lnTo>
                  <a:lnTo>
                    <a:pt x="576506" y="484426"/>
                  </a:lnTo>
                  <a:lnTo>
                    <a:pt x="532133" y="527144"/>
                  </a:lnTo>
                  <a:lnTo>
                    <a:pt x="489242" y="571349"/>
                  </a:lnTo>
                  <a:lnTo>
                    <a:pt x="447881" y="616989"/>
                  </a:lnTo>
                  <a:lnTo>
                    <a:pt x="408098" y="664010"/>
                  </a:lnTo>
                  <a:lnTo>
                    <a:pt x="369940" y="712360"/>
                  </a:lnTo>
                  <a:lnTo>
                    <a:pt x="333450" y="761980"/>
                  </a:lnTo>
                  <a:lnTo>
                    <a:pt x="298671" y="812815"/>
                  </a:lnTo>
                  <a:lnTo>
                    <a:pt x="265644" y="864805"/>
                  </a:lnTo>
                  <a:lnTo>
                    <a:pt x="234407" y="917889"/>
                  </a:lnTo>
                  <a:lnTo>
                    <a:pt x="204995" y="972006"/>
                  </a:lnTo>
                  <a:lnTo>
                    <a:pt x="177444" y="1027094"/>
                  </a:lnTo>
                  <a:lnTo>
                    <a:pt x="151784" y="1083088"/>
                  </a:lnTo>
                  <a:lnTo>
                    <a:pt x="128047" y="1139923"/>
                  </a:lnTo>
                  <a:lnTo>
                    <a:pt x="106259" y="1197534"/>
                  </a:lnTo>
                  <a:lnTo>
                    <a:pt x="86445" y="1255853"/>
                  </a:lnTo>
                  <a:lnTo>
                    <a:pt x="68629" y="1314813"/>
                  </a:lnTo>
                  <a:lnTo>
                    <a:pt x="52831" y="1374346"/>
                  </a:lnTo>
                  <a:lnTo>
                    <a:pt x="39070" y="1434382"/>
                  </a:lnTo>
                  <a:lnTo>
                    <a:pt x="27362" y="1494852"/>
                  </a:lnTo>
                  <a:lnTo>
                    <a:pt x="17719" y="1555686"/>
                  </a:lnTo>
                  <a:lnTo>
                    <a:pt x="10155" y="1616813"/>
                  </a:lnTo>
                  <a:lnTo>
                    <a:pt x="4676" y="1678162"/>
                  </a:lnTo>
                  <a:lnTo>
                    <a:pt x="1289" y="1739662"/>
                  </a:lnTo>
                  <a:lnTo>
                    <a:pt x="0" y="1801242"/>
                  </a:lnTo>
                  <a:lnTo>
                    <a:pt x="808" y="1862830"/>
                  </a:lnTo>
                  <a:lnTo>
                    <a:pt x="3712" y="1924354"/>
                  </a:lnTo>
                  <a:lnTo>
                    <a:pt x="8711" y="1985744"/>
                  </a:lnTo>
                  <a:lnTo>
                    <a:pt x="15797" y="2046928"/>
                  </a:lnTo>
                  <a:lnTo>
                    <a:pt x="24963" y="2107836"/>
                  </a:lnTo>
                  <a:lnTo>
                    <a:pt x="36198" y="2168396"/>
                  </a:lnTo>
                  <a:lnTo>
                    <a:pt x="49489" y="2228538"/>
                  </a:lnTo>
                  <a:lnTo>
                    <a:pt x="64820" y="2288192"/>
                  </a:lnTo>
                  <a:lnTo>
                    <a:pt x="82175" y="2347290"/>
                  </a:lnTo>
                  <a:lnTo>
                    <a:pt x="101531" y="2405763"/>
                  </a:lnTo>
                  <a:lnTo>
                    <a:pt x="122868" y="2463542"/>
                  </a:lnTo>
                  <a:lnTo>
                    <a:pt x="146160" y="2520561"/>
                  </a:lnTo>
                  <a:lnTo>
                    <a:pt x="171380" y="2576754"/>
                  </a:lnTo>
                  <a:lnTo>
                    <a:pt x="198500" y="2632056"/>
                  </a:lnTo>
                  <a:lnTo>
                    <a:pt x="227487" y="2686402"/>
                  </a:lnTo>
                  <a:lnTo>
                    <a:pt x="258308" y="2739729"/>
                  </a:lnTo>
                  <a:lnTo>
                    <a:pt x="290928" y="2791975"/>
                  </a:lnTo>
                  <a:lnTo>
                    <a:pt x="325307" y="2843081"/>
                  </a:lnTo>
                  <a:lnTo>
                    <a:pt x="361408" y="2892985"/>
                  </a:lnTo>
                  <a:lnTo>
                    <a:pt x="399187" y="2941632"/>
                  </a:lnTo>
                  <a:lnTo>
                    <a:pt x="438600" y="2988963"/>
                  </a:lnTo>
                  <a:lnTo>
                    <a:pt x="479603" y="3034925"/>
                  </a:lnTo>
                  <a:lnTo>
                    <a:pt x="522147" y="3079464"/>
                  </a:lnTo>
                  <a:lnTo>
                    <a:pt x="566184" y="3122528"/>
                  </a:lnTo>
                  <a:lnTo>
                    <a:pt x="611661" y="3164068"/>
                  </a:lnTo>
                  <a:lnTo>
                    <a:pt x="658527" y="3204034"/>
                  </a:lnTo>
                  <a:lnTo>
                    <a:pt x="706726" y="3242381"/>
                  </a:lnTo>
                  <a:lnTo>
                    <a:pt x="756204" y="3279065"/>
                  </a:lnTo>
                  <a:lnTo>
                    <a:pt x="806902" y="3314042"/>
                  </a:lnTo>
                  <a:lnTo>
                    <a:pt x="858762" y="3347273"/>
                  </a:lnTo>
                  <a:lnTo>
                    <a:pt x="911724" y="3378717"/>
                  </a:lnTo>
                  <a:lnTo>
                    <a:pt x="965726" y="3408341"/>
                  </a:lnTo>
                  <a:lnTo>
                    <a:pt x="1020705" y="3436107"/>
                  </a:lnTo>
                  <a:lnTo>
                    <a:pt x="1076598" y="3461986"/>
                  </a:lnTo>
                  <a:lnTo>
                    <a:pt x="1133340" y="3485945"/>
                  </a:lnTo>
                  <a:lnTo>
                    <a:pt x="1190865" y="3507959"/>
                  </a:lnTo>
                  <a:lnTo>
                    <a:pt x="1249106" y="3528000"/>
                  </a:lnTo>
                  <a:lnTo>
                    <a:pt x="1307997" y="3546047"/>
                  </a:lnTo>
                  <a:lnTo>
                    <a:pt x="1367467" y="3562077"/>
                  </a:lnTo>
                  <a:lnTo>
                    <a:pt x="1427449" y="3576073"/>
                  </a:lnTo>
                  <a:lnTo>
                    <a:pt x="1487873" y="3588018"/>
                  </a:lnTo>
                  <a:lnTo>
                    <a:pt x="1548668" y="3597898"/>
                  </a:lnTo>
                  <a:lnTo>
                    <a:pt x="1609765" y="3605702"/>
                  </a:lnTo>
                  <a:lnTo>
                    <a:pt x="1671092" y="3611421"/>
                  </a:lnTo>
                  <a:lnTo>
                    <a:pt x="1732579" y="3615048"/>
                  </a:lnTo>
                  <a:lnTo>
                    <a:pt x="1794153" y="3616579"/>
                  </a:lnTo>
                  <a:lnTo>
                    <a:pt x="1855743" y="3616012"/>
                  </a:lnTo>
                  <a:lnTo>
                    <a:pt x="1917279" y="3613348"/>
                  </a:lnTo>
                  <a:lnTo>
                    <a:pt x="1978688" y="3608589"/>
                  </a:lnTo>
                  <a:lnTo>
                    <a:pt x="2039899" y="3601742"/>
                  </a:lnTo>
                  <a:lnTo>
                    <a:pt x="2100842" y="3592815"/>
                  </a:lnTo>
                  <a:lnTo>
                    <a:pt x="2161445" y="3581817"/>
                  </a:lnTo>
                  <a:lnTo>
                    <a:pt x="2221639" y="3568762"/>
                  </a:lnTo>
                  <a:lnTo>
                    <a:pt x="2281353" y="3553664"/>
                  </a:lnTo>
                  <a:lnTo>
                    <a:pt x="2340519" y="3536541"/>
                  </a:lnTo>
                  <a:lnTo>
                    <a:pt x="2399066" y="3517413"/>
                  </a:lnTo>
                  <a:lnTo>
                    <a:pt x="2456929" y="3496303"/>
                  </a:lnTo>
                  <a:lnTo>
                    <a:pt x="2514039" y="3473234"/>
                  </a:lnTo>
                  <a:lnTo>
                    <a:pt x="2570330" y="3448234"/>
                  </a:lnTo>
                  <a:lnTo>
                    <a:pt x="2625737" y="3421331"/>
                  </a:lnTo>
                  <a:lnTo>
                    <a:pt x="2680196" y="3392556"/>
                  </a:lnTo>
                  <a:lnTo>
                    <a:pt x="2733643" y="3361944"/>
                  </a:lnTo>
                  <a:lnTo>
                    <a:pt x="2786017" y="3329529"/>
                  </a:lnTo>
                  <a:lnTo>
                    <a:pt x="2837256" y="3295350"/>
                  </a:lnTo>
                  <a:lnTo>
                    <a:pt x="2887302" y="3259445"/>
                  </a:lnTo>
                  <a:lnTo>
                    <a:pt x="2936096" y="3221857"/>
                  </a:lnTo>
                  <a:lnTo>
                    <a:pt x="2983581" y="3182629"/>
                  </a:lnTo>
                  <a:lnTo>
                    <a:pt x="3029703" y="3141806"/>
                  </a:lnTo>
                  <a:lnTo>
                    <a:pt x="3074408" y="3099436"/>
                  </a:lnTo>
                  <a:lnTo>
                    <a:pt x="3117644" y="3055569"/>
                  </a:lnTo>
                  <a:lnTo>
                    <a:pt x="3159361" y="3010254"/>
                  </a:lnTo>
                  <a:lnTo>
                    <a:pt x="3199511" y="2963545"/>
                  </a:lnTo>
                  <a:lnTo>
                    <a:pt x="3238047" y="2915496"/>
                  </a:lnTo>
                  <a:lnTo>
                    <a:pt x="3274923" y="2866162"/>
                  </a:lnTo>
                  <a:lnTo>
                    <a:pt x="3310099" y="2815601"/>
                  </a:lnTo>
                  <a:lnTo>
                    <a:pt x="3343532" y="2763872"/>
                  </a:lnTo>
                  <a:lnTo>
                    <a:pt x="3375184" y="2711034"/>
                  </a:lnTo>
                  <a:lnTo>
                    <a:pt x="3405018" y="2657148"/>
                  </a:lnTo>
                  <a:lnTo>
                    <a:pt x="3432999" y="2602278"/>
                  </a:lnTo>
                  <a:lnTo>
                    <a:pt x="3459096" y="2546486"/>
                  </a:lnTo>
                  <a:lnTo>
                    <a:pt x="3483278" y="2489839"/>
                  </a:lnTo>
                  <a:lnTo>
                    <a:pt x="3505516" y="2432400"/>
                  </a:lnTo>
                  <a:lnTo>
                    <a:pt x="3525785" y="2374238"/>
                  </a:lnTo>
                  <a:lnTo>
                    <a:pt x="3544062" y="2315419"/>
                  </a:lnTo>
                  <a:lnTo>
                    <a:pt x="3484208" y="2297932"/>
                  </a:lnTo>
                  <a:lnTo>
                    <a:pt x="3424355" y="2280446"/>
                  </a:lnTo>
                  <a:lnTo>
                    <a:pt x="3364501" y="2262960"/>
                  </a:lnTo>
                  <a:lnTo>
                    <a:pt x="3304647" y="2245474"/>
                  </a:lnTo>
                  <a:lnTo>
                    <a:pt x="3244793" y="2227987"/>
                  </a:lnTo>
                  <a:lnTo>
                    <a:pt x="3184940" y="2210501"/>
                  </a:lnTo>
                  <a:lnTo>
                    <a:pt x="3125086" y="2193015"/>
                  </a:lnTo>
                  <a:lnTo>
                    <a:pt x="3065232" y="2175529"/>
                  </a:lnTo>
                  <a:lnTo>
                    <a:pt x="3005378" y="2158042"/>
                  </a:lnTo>
                  <a:lnTo>
                    <a:pt x="2945525" y="2140556"/>
                  </a:lnTo>
                  <a:lnTo>
                    <a:pt x="2885671" y="2123070"/>
                  </a:lnTo>
                  <a:lnTo>
                    <a:pt x="2825817" y="2105583"/>
                  </a:lnTo>
                  <a:lnTo>
                    <a:pt x="2765963" y="2088097"/>
                  </a:lnTo>
                  <a:lnTo>
                    <a:pt x="2706110" y="2070611"/>
                  </a:lnTo>
                  <a:lnTo>
                    <a:pt x="2646256" y="2053125"/>
                  </a:lnTo>
                  <a:lnTo>
                    <a:pt x="2586402" y="2035638"/>
                  </a:lnTo>
                  <a:lnTo>
                    <a:pt x="2526548" y="2018152"/>
                  </a:lnTo>
                  <a:lnTo>
                    <a:pt x="2466694" y="2000666"/>
                  </a:lnTo>
                  <a:lnTo>
                    <a:pt x="2406841" y="1983180"/>
                  </a:lnTo>
                  <a:lnTo>
                    <a:pt x="2346987" y="1965693"/>
                  </a:lnTo>
                  <a:lnTo>
                    <a:pt x="2287133" y="1948207"/>
                  </a:lnTo>
                  <a:lnTo>
                    <a:pt x="2227279" y="1930721"/>
                  </a:lnTo>
                  <a:lnTo>
                    <a:pt x="2167426" y="1913235"/>
                  </a:lnTo>
                  <a:lnTo>
                    <a:pt x="2107572" y="1895748"/>
                  </a:lnTo>
                  <a:lnTo>
                    <a:pt x="2047718" y="1878262"/>
                  </a:lnTo>
                  <a:lnTo>
                    <a:pt x="1987864" y="1860776"/>
                  </a:lnTo>
                  <a:lnTo>
                    <a:pt x="1928011" y="1843289"/>
                  </a:lnTo>
                  <a:lnTo>
                    <a:pt x="1868157" y="1825803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591785" y="318408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5671677" y="318408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5684593" y="319438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7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5758486" y="32695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791233" y="318556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944383" y="32225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892086" y="31855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870984" y="31847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954758" y="32303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881359" y="319233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145031" y="4270232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4223652" y="4268750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236497" y="4279054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4311590" y="435421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4344338" y="427023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497488" y="430721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445191" y="427023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424089" y="426938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507863" y="431504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434463" y="42770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589629" y="318085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669521" y="318085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682437" y="319116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756330" y="326632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789077" y="318233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942228" y="321932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889931" y="318233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868829" y="318149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952602" y="322715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879203" y="318911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142875" y="4267006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221497" y="4265524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234342" y="4275828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309435" y="435099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342182" y="426700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495332" y="430398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443035" y="426700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421933" y="426615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505707" y="431182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432308" y="427378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586403" y="317870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666295" y="317870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5679211" y="318900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753104" y="326416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785851" y="318018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939002" y="321716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886705" y="318018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865602" y="317933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949376" y="322499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875977" y="318695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139649" y="4264851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4218271" y="4263368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231116" y="4273673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306209" y="434883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4338956" y="426485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4492106" y="430183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4439809" y="426485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4418707" y="426400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4502481" y="430966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429082" y="427162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582598" y="317794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662490" y="317794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675405" y="318824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7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749299" y="326341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782046" y="317942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935196" y="321640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882899" y="317942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861797" y="317857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945571" y="322424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5872172" y="318620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135843" y="4264094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4214465" y="4262612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4227310" y="4272916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302403" y="434807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4335150" y="426409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4488301" y="430107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4436004" y="426409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4414902" y="426324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498675" y="430890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425276" y="427086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578792" y="317870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658684" y="317870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671600" y="318900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745493" y="326416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778240" y="318018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931391" y="321716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879094" y="318018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857991" y="317933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941765" y="322499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868366" y="318695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132038" y="4264851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210660" y="4263368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223505" y="4273673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298598" y="434883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331345" y="426485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484495" y="430183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432198" y="426485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411096" y="426400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494870" y="430966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421471" y="427162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575566" y="318085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655458" y="318085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668374" y="319116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742267" y="326632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775014" y="318233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928165" y="321932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875868" y="318233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854765" y="318149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938539" y="322715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865140" y="318911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128812" y="4267006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4207434" y="4265524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220278" y="4275828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295372" y="435099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328119" y="426700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4481269" y="430398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4428972" y="426700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4407870" y="426615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491644" y="431182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4418245" y="427378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5573410" y="318408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5653303" y="318408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5666218" y="319438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7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5740111" y="32695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5772859" y="318556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5926009" y="32225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5873712" y="31855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5852610" y="31847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936384" y="32303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5862984" y="319233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4126656" y="4270232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4205278" y="4268750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4218123" y="4279054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4293216" y="435421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4325963" y="427023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4479114" y="430721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4426817" y="427023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4405714" y="426938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4489488" y="431504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4416089" y="42770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572653" y="318788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652546" y="318788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5665461" y="319819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739354" y="327335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772102" y="318936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925252" y="322635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872955" y="318936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851853" y="318852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5935627" y="323418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862227" y="31961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125899" y="4274038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204521" y="4272556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4217366" y="4282860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4292459" y="435802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4325206" y="427403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478357" y="431102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4426060" y="427403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404957" y="427319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4488731" y="431885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4415332" y="428081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573410" y="319169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653303" y="319169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666218" y="320199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7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740111" y="327716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772859" y="319317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926009" y="323015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873712" y="319317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852610" y="319232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936384" y="323799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862984" y="319995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4126656" y="4277843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4205278" y="4276361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4218123" y="4286665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4293216" y="436182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4325963" y="427784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4479114" y="431482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4426817" y="427784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4405714" y="427699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489488" y="432265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4416089" y="428461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5575566" y="319491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5655458" y="319491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5668374" y="320522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5742267" y="328038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5775014" y="319640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928165" y="323338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5875868" y="319640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5854765" y="319555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938539" y="324121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5865140" y="320317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4128812" y="4281069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4207434" y="4279587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4220278" y="4289891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4295372" y="436505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4328119" y="428106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4481269" y="431805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4428972" y="428106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4407870" y="428022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4491644" y="432588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4418245" y="42878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578792" y="319707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5658684" y="319707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5671600" y="320737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5745493" y="328254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5778240" y="319855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5931391" y="323553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879094" y="319855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5857991" y="319771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941765" y="324337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5868366" y="320533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4132038" y="4283225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210660" y="4281743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4223505" y="4292047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4298598" y="436721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4331345" y="428322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4484495" y="432020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4432198" y="428322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4411096" y="428237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4494870" y="432804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4421471" y="429000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5582598" y="319783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5662490" y="319783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5675405" y="320813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5749299" y="328329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5782046" y="319931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5935196" y="323629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5882899" y="319931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861797" y="319846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945571" y="324412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872172" y="320608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135843" y="4283982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4214465" y="4282500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4227310" y="4292804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4302403" y="436796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4335150" y="428398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4488301" y="432096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4436004" y="428398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4414902" y="428313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4498675" y="432879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4425276" y="429075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5586403" y="319707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666295" y="319707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679211" y="320737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5753104" y="328254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5785851" y="319855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5939002" y="323553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5886705" y="319855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5865602" y="319771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5949376" y="324337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5875977" y="320533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4139649" y="4283225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4218271" y="4281743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4231116" y="4292047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4306209" y="436721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4338956" y="428322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4492106" y="432020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4439809" y="428322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4418707" y="428237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4502481" y="432804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4429082" y="429000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589629" y="319491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5669521" y="319491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5682437" y="320522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5756330" y="328038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5789077" y="319640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5942228" y="323338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5889931" y="319640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5868829" y="319555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952602" y="324121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5879203" y="320317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4142875" y="4281069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4221497" y="4279587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4234342" y="4289891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4309435" y="436505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4342182" y="428106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4495332" y="431805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4443035" y="428106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4421933" y="428022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4505707" y="432588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4432308" y="42878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5591785" y="319169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5671677" y="319169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5684593" y="320199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7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5758486" y="327716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5791233" y="319317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5944383" y="323015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5892086" y="319317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5870984" y="319232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5954758" y="323799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5881359" y="319995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4145031" y="4277843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4223652" y="4276361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4236497" y="4286665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4311590" y="436182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4344338" y="427784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4497488" y="431482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4445191" y="427784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4424089" y="427699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4507863" y="432265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4434463" y="428461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5592542" y="318788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5672434" y="318788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5685349" y="319819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5759243" y="327335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5791990" y="318936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5945140" y="322635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892843" y="318936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5871741" y="318852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5955515" y="323418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5882116" y="31961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4145788" y="4274038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4224409" y="4272556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4237254" y="4282860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4312347" y="435802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4345095" y="427403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4498245" y="431102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4445948" y="427403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4424846" y="427319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4508620" y="431885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4435220" y="428081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5582598" y="318788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5662490" y="318788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5675405" y="319819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5749299" y="327335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5782046" y="318936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5935196" y="322635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5882899" y="318936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5861797" y="318852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5945571" y="323418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5872172" y="31961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4135843" y="4274038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4214465" y="4272556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4227310" y="4282860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4302403" y="435802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4335150" y="427403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4488301" y="431102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4436004" y="427403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4414902" y="427319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4498675" y="431885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4425276" y="428081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rc346"/>
            <p:cNvSpPr/>
            <p:nvPr/>
          </p:nvSpPr>
          <p:spPr>
            <a:xfrm>
              <a:off x="7398195" y="3669186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" name="rc347"/>
            <p:cNvSpPr/>
            <p:nvPr/>
          </p:nvSpPr>
          <p:spPr>
            <a:xfrm>
              <a:off x="7398195" y="3888642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7694830" y="3721919"/>
              <a:ext cx="79890" cy="43219"/>
            </a:xfrm>
            <a:custGeom>
              <a:avLst/>
              <a:pathLst>
                <a:path w="79890" h="43219">
                  <a:moveTo>
                    <a:pt x="0" y="0"/>
                  </a:moveTo>
                  <a:lnTo>
                    <a:pt x="79890" y="0"/>
                  </a:lnTo>
                  <a:lnTo>
                    <a:pt x="79890" y="43219"/>
                  </a:lnTo>
                  <a:lnTo>
                    <a:pt x="0" y="432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7703561" y="3730214"/>
              <a:ext cx="26630" cy="10040"/>
            </a:xfrm>
            <a:custGeom>
              <a:avLst/>
              <a:pathLst>
                <a:path w="26630" h="10040">
                  <a:moveTo>
                    <a:pt x="0" y="10040"/>
                  </a:moveTo>
                  <a:lnTo>
                    <a:pt x="26630" y="10040"/>
                  </a:lnTo>
                  <a:lnTo>
                    <a:pt x="266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7738923" y="3730214"/>
              <a:ext cx="27066" cy="10040"/>
            </a:xfrm>
            <a:custGeom>
              <a:avLst/>
              <a:pathLst>
                <a:path w="27066" h="10040">
                  <a:moveTo>
                    <a:pt x="0" y="0"/>
                  </a:moveTo>
                  <a:lnTo>
                    <a:pt x="0" y="10040"/>
                  </a:lnTo>
                  <a:lnTo>
                    <a:pt x="27066" y="10040"/>
                  </a:lnTo>
                  <a:lnTo>
                    <a:pt x="2706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7703561" y="3747240"/>
              <a:ext cx="26630" cy="10040"/>
            </a:xfrm>
            <a:custGeom>
              <a:avLst/>
              <a:pathLst>
                <a:path w="26630" h="10040">
                  <a:moveTo>
                    <a:pt x="0" y="10040"/>
                  </a:moveTo>
                  <a:lnTo>
                    <a:pt x="26630" y="10040"/>
                  </a:lnTo>
                  <a:lnTo>
                    <a:pt x="266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7738923" y="3747240"/>
              <a:ext cx="27066" cy="10040"/>
            </a:xfrm>
            <a:custGeom>
              <a:avLst/>
              <a:pathLst>
                <a:path w="27066" h="10040">
                  <a:moveTo>
                    <a:pt x="0" y="0"/>
                  </a:moveTo>
                  <a:lnTo>
                    <a:pt x="0" y="10040"/>
                  </a:lnTo>
                  <a:lnTo>
                    <a:pt x="27066" y="10040"/>
                  </a:lnTo>
                  <a:lnTo>
                    <a:pt x="2706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7683916" y="3768632"/>
              <a:ext cx="92987" cy="49331"/>
            </a:xfrm>
            <a:custGeom>
              <a:avLst/>
              <a:pathLst>
                <a:path w="92987" h="49331">
                  <a:moveTo>
                    <a:pt x="42783" y="0"/>
                  </a:moveTo>
                  <a:lnTo>
                    <a:pt x="51950" y="0"/>
                  </a:lnTo>
                  <a:lnTo>
                    <a:pt x="51859" y="777"/>
                  </a:lnTo>
                  <a:lnTo>
                    <a:pt x="51758" y="1536"/>
                  </a:lnTo>
                  <a:lnTo>
                    <a:pt x="51649" y="2278"/>
                  </a:lnTo>
                  <a:lnTo>
                    <a:pt x="51531" y="3003"/>
                  </a:lnTo>
                  <a:lnTo>
                    <a:pt x="51405" y="3710"/>
                  </a:lnTo>
                  <a:lnTo>
                    <a:pt x="51269" y="4400"/>
                  </a:lnTo>
                  <a:lnTo>
                    <a:pt x="51125" y="5072"/>
                  </a:lnTo>
                  <a:lnTo>
                    <a:pt x="50973" y="5727"/>
                  </a:lnTo>
                  <a:lnTo>
                    <a:pt x="50811" y="6365"/>
                  </a:lnTo>
                  <a:lnTo>
                    <a:pt x="50641" y="6985"/>
                  </a:lnTo>
                  <a:lnTo>
                    <a:pt x="92987" y="6985"/>
                  </a:lnTo>
                  <a:lnTo>
                    <a:pt x="92784" y="12278"/>
                  </a:lnTo>
                  <a:lnTo>
                    <a:pt x="92525" y="17156"/>
                  </a:lnTo>
                  <a:lnTo>
                    <a:pt x="92208" y="21620"/>
                  </a:lnTo>
                  <a:lnTo>
                    <a:pt x="91835" y="25669"/>
                  </a:lnTo>
                  <a:lnTo>
                    <a:pt x="91405" y="29304"/>
                  </a:lnTo>
                  <a:lnTo>
                    <a:pt x="90918" y="32523"/>
                  </a:lnTo>
                  <a:lnTo>
                    <a:pt x="90374" y="35328"/>
                  </a:lnTo>
                  <a:lnTo>
                    <a:pt x="89774" y="37719"/>
                  </a:lnTo>
                  <a:lnTo>
                    <a:pt x="89117" y="39694"/>
                  </a:lnTo>
                  <a:lnTo>
                    <a:pt x="88403" y="41255"/>
                  </a:lnTo>
                  <a:lnTo>
                    <a:pt x="87611" y="42540"/>
                  </a:lnTo>
                  <a:lnTo>
                    <a:pt x="86718" y="43691"/>
                  </a:lnTo>
                  <a:lnTo>
                    <a:pt x="85725" y="44706"/>
                  </a:lnTo>
                  <a:lnTo>
                    <a:pt x="84632" y="45585"/>
                  </a:lnTo>
                  <a:lnTo>
                    <a:pt x="83438" y="46330"/>
                  </a:lnTo>
                  <a:lnTo>
                    <a:pt x="82143" y="46939"/>
                  </a:lnTo>
                  <a:lnTo>
                    <a:pt x="80748" y="47412"/>
                  </a:lnTo>
                  <a:lnTo>
                    <a:pt x="79253" y="47751"/>
                  </a:lnTo>
                  <a:lnTo>
                    <a:pt x="77657" y="47954"/>
                  </a:lnTo>
                  <a:lnTo>
                    <a:pt x="75961" y="48021"/>
                  </a:lnTo>
                  <a:lnTo>
                    <a:pt x="74953" y="48013"/>
                  </a:lnTo>
                  <a:lnTo>
                    <a:pt x="73848" y="47986"/>
                  </a:lnTo>
                  <a:lnTo>
                    <a:pt x="72648" y="47943"/>
                  </a:lnTo>
                  <a:lnTo>
                    <a:pt x="71351" y="47882"/>
                  </a:lnTo>
                  <a:lnTo>
                    <a:pt x="69959" y="47803"/>
                  </a:lnTo>
                  <a:lnTo>
                    <a:pt x="68470" y="47707"/>
                  </a:lnTo>
                  <a:lnTo>
                    <a:pt x="66885" y="47594"/>
                  </a:lnTo>
                  <a:lnTo>
                    <a:pt x="65204" y="47463"/>
                  </a:lnTo>
                  <a:lnTo>
                    <a:pt x="63428" y="47314"/>
                  </a:lnTo>
                  <a:lnTo>
                    <a:pt x="61555" y="47148"/>
                  </a:lnTo>
                  <a:lnTo>
                    <a:pt x="59809" y="39290"/>
                  </a:lnTo>
                  <a:lnTo>
                    <a:pt x="61852" y="39456"/>
                  </a:lnTo>
                  <a:lnTo>
                    <a:pt x="63790" y="39604"/>
                  </a:lnTo>
                  <a:lnTo>
                    <a:pt x="65624" y="39735"/>
                  </a:lnTo>
                  <a:lnTo>
                    <a:pt x="67352" y="39849"/>
                  </a:lnTo>
                  <a:lnTo>
                    <a:pt x="68976" y="39945"/>
                  </a:lnTo>
                  <a:lnTo>
                    <a:pt x="70496" y="40024"/>
                  </a:lnTo>
                  <a:lnTo>
                    <a:pt x="71910" y="40085"/>
                  </a:lnTo>
                  <a:lnTo>
                    <a:pt x="73220" y="40128"/>
                  </a:lnTo>
                  <a:lnTo>
                    <a:pt x="74425" y="40155"/>
                  </a:lnTo>
                  <a:lnTo>
                    <a:pt x="75525" y="40163"/>
                  </a:lnTo>
                  <a:lnTo>
                    <a:pt x="76372" y="40122"/>
                  </a:lnTo>
                  <a:lnTo>
                    <a:pt x="77166" y="39997"/>
                  </a:lnTo>
                  <a:lnTo>
                    <a:pt x="77908" y="39790"/>
                  </a:lnTo>
                  <a:lnTo>
                    <a:pt x="78598" y="39500"/>
                  </a:lnTo>
                  <a:lnTo>
                    <a:pt x="79236" y="39126"/>
                  </a:lnTo>
                  <a:lnTo>
                    <a:pt x="79821" y="38670"/>
                  </a:lnTo>
                  <a:lnTo>
                    <a:pt x="80353" y="38131"/>
                  </a:lnTo>
                  <a:lnTo>
                    <a:pt x="80833" y="37509"/>
                  </a:lnTo>
                  <a:lnTo>
                    <a:pt x="81261" y="36804"/>
                  </a:lnTo>
                  <a:lnTo>
                    <a:pt x="81637" y="36016"/>
                  </a:lnTo>
                  <a:lnTo>
                    <a:pt x="81977" y="35062"/>
                  </a:lnTo>
                  <a:lnTo>
                    <a:pt x="82300" y="33859"/>
                  </a:lnTo>
                  <a:lnTo>
                    <a:pt x="82606" y="32408"/>
                  </a:lnTo>
                  <a:lnTo>
                    <a:pt x="82894" y="30707"/>
                  </a:lnTo>
                  <a:lnTo>
                    <a:pt x="83165" y="28758"/>
                  </a:lnTo>
                  <a:lnTo>
                    <a:pt x="83418" y="26560"/>
                  </a:lnTo>
                  <a:lnTo>
                    <a:pt x="83654" y="24113"/>
                  </a:lnTo>
                  <a:lnTo>
                    <a:pt x="83872" y="21417"/>
                  </a:lnTo>
                  <a:lnTo>
                    <a:pt x="84073" y="18473"/>
                  </a:lnTo>
                  <a:lnTo>
                    <a:pt x="84256" y="15279"/>
                  </a:lnTo>
                  <a:lnTo>
                    <a:pt x="48458" y="15279"/>
                  </a:lnTo>
                  <a:lnTo>
                    <a:pt x="46620" y="20413"/>
                  </a:lnTo>
                  <a:lnTo>
                    <a:pt x="44249" y="25163"/>
                  </a:lnTo>
                  <a:lnTo>
                    <a:pt x="41346" y="29529"/>
                  </a:lnTo>
                  <a:lnTo>
                    <a:pt x="37911" y="33510"/>
                  </a:lnTo>
                  <a:lnTo>
                    <a:pt x="33942" y="37107"/>
                  </a:lnTo>
                  <a:lnTo>
                    <a:pt x="29441" y="40320"/>
                  </a:lnTo>
                  <a:lnTo>
                    <a:pt x="24408" y="43149"/>
                  </a:lnTo>
                  <a:lnTo>
                    <a:pt x="18842" y="45594"/>
                  </a:lnTo>
                  <a:lnTo>
                    <a:pt x="12743" y="47655"/>
                  </a:lnTo>
                  <a:lnTo>
                    <a:pt x="6111" y="49331"/>
                  </a:lnTo>
                  <a:lnTo>
                    <a:pt x="0" y="41036"/>
                  </a:lnTo>
                  <a:lnTo>
                    <a:pt x="6124" y="39679"/>
                  </a:lnTo>
                  <a:lnTo>
                    <a:pt x="11752" y="38050"/>
                  </a:lnTo>
                  <a:lnTo>
                    <a:pt x="16881" y="36151"/>
                  </a:lnTo>
                  <a:lnTo>
                    <a:pt x="21513" y="33982"/>
                  </a:lnTo>
                  <a:lnTo>
                    <a:pt x="25648" y="31541"/>
                  </a:lnTo>
                  <a:lnTo>
                    <a:pt x="29284" y="28830"/>
                  </a:lnTo>
                  <a:lnTo>
                    <a:pt x="32423" y="25848"/>
                  </a:lnTo>
                  <a:lnTo>
                    <a:pt x="35064" y="22596"/>
                  </a:lnTo>
                  <a:lnTo>
                    <a:pt x="37208" y="19073"/>
                  </a:lnTo>
                  <a:lnTo>
                    <a:pt x="38854" y="15279"/>
                  </a:lnTo>
                  <a:lnTo>
                    <a:pt x="4365" y="15279"/>
                  </a:lnTo>
                  <a:lnTo>
                    <a:pt x="4365" y="6985"/>
                  </a:lnTo>
                  <a:lnTo>
                    <a:pt x="41473" y="6985"/>
                  </a:lnTo>
                  <a:lnTo>
                    <a:pt x="41643" y="6365"/>
                  </a:lnTo>
                  <a:lnTo>
                    <a:pt x="41805" y="5727"/>
                  </a:lnTo>
                  <a:lnTo>
                    <a:pt x="41958" y="5072"/>
                  </a:lnTo>
                  <a:lnTo>
                    <a:pt x="42102" y="4400"/>
                  </a:lnTo>
                  <a:lnTo>
                    <a:pt x="42237" y="3710"/>
                  </a:lnTo>
                  <a:lnTo>
                    <a:pt x="42364" y="3003"/>
                  </a:lnTo>
                  <a:lnTo>
                    <a:pt x="42481" y="2278"/>
                  </a:lnTo>
                  <a:lnTo>
                    <a:pt x="42591" y="1536"/>
                  </a:lnTo>
                  <a:lnTo>
                    <a:pt x="42691" y="7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7810082" y="3717990"/>
              <a:ext cx="20081" cy="100409"/>
            </a:xfrm>
            <a:custGeom>
              <a:avLst/>
              <a:pathLst>
                <a:path w="20081" h="100409">
                  <a:moveTo>
                    <a:pt x="7858" y="27066"/>
                  </a:moveTo>
                  <a:lnTo>
                    <a:pt x="7858" y="100409"/>
                  </a:lnTo>
                  <a:lnTo>
                    <a:pt x="0" y="100409"/>
                  </a:lnTo>
                  <a:lnTo>
                    <a:pt x="0" y="0"/>
                  </a:lnTo>
                  <a:lnTo>
                    <a:pt x="7858" y="0"/>
                  </a:lnTo>
                  <a:lnTo>
                    <a:pt x="7858" y="16589"/>
                  </a:lnTo>
                  <a:lnTo>
                    <a:pt x="9237" y="17811"/>
                  </a:lnTo>
                  <a:lnTo>
                    <a:pt x="10582" y="19034"/>
                  </a:lnTo>
                  <a:lnTo>
                    <a:pt x="11891" y="20256"/>
                  </a:lnTo>
                  <a:lnTo>
                    <a:pt x="13166" y="21478"/>
                  </a:lnTo>
                  <a:lnTo>
                    <a:pt x="14406" y="22701"/>
                  </a:lnTo>
                  <a:lnTo>
                    <a:pt x="15611" y="23923"/>
                  </a:lnTo>
                  <a:lnTo>
                    <a:pt x="16781" y="25146"/>
                  </a:lnTo>
                  <a:lnTo>
                    <a:pt x="17916" y="26368"/>
                  </a:lnTo>
                  <a:lnTo>
                    <a:pt x="19016" y="27590"/>
                  </a:lnTo>
                  <a:lnTo>
                    <a:pt x="20081" y="28813"/>
                  </a:lnTo>
                  <a:lnTo>
                    <a:pt x="14843" y="36234"/>
                  </a:lnTo>
                  <a:lnTo>
                    <a:pt x="14144" y="35278"/>
                  </a:lnTo>
                  <a:lnTo>
                    <a:pt x="13446" y="34331"/>
                  </a:lnTo>
                  <a:lnTo>
                    <a:pt x="12747" y="33392"/>
                  </a:lnTo>
                  <a:lnTo>
                    <a:pt x="12049" y="32462"/>
                  </a:lnTo>
                  <a:lnTo>
                    <a:pt x="11350" y="31541"/>
                  </a:lnTo>
                  <a:lnTo>
                    <a:pt x="10652" y="30629"/>
                  </a:lnTo>
                  <a:lnTo>
                    <a:pt x="9953" y="29725"/>
                  </a:lnTo>
                  <a:lnTo>
                    <a:pt x="9255" y="28830"/>
                  </a:lnTo>
                  <a:lnTo>
                    <a:pt x="8556" y="279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7794803" y="3739818"/>
              <a:ext cx="11350" cy="32742"/>
            </a:xfrm>
            <a:custGeom>
              <a:avLst/>
              <a:pathLst>
                <a:path w="11350" h="32742">
                  <a:moveTo>
                    <a:pt x="3929" y="0"/>
                  </a:moveTo>
                  <a:lnTo>
                    <a:pt x="11350" y="1746"/>
                  </a:lnTo>
                  <a:lnTo>
                    <a:pt x="11154" y="5120"/>
                  </a:lnTo>
                  <a:lnTo>
                    <a:pt x="10914" y="8434"/>
                  </a:lnTo>
                  <a:lnTo>
                    <a:pt x="10630" y="11686"/>
                  </a:lnTo>
                  <a:lnTo>
                    <a:pt x="10302" y="14878"/>
                  </a:lnTo>
                  <a:lnTo>
                    <a:pt x="9931" y="18008"/>
                  </a:lnTo>
                  <a:lnTo>
                    <a:pt x="9517" y="21077"/>
                  </a:lnTo>
                  <a:lnTo>
                    <a:pt x="9058" y="24085"/>
                  </a:lnTo>
                  <a:lnTo>
                    <a:pt x="8556" y="27031"/>
                  </a:lnTo>
                  <a:lnTo>
                    <a:pt x="8010" y="29917"/>
                  </a:lnTo>
                  <a:lnTo>
                    <a:pt x="7421" y="32742"/>
                  </a:lnTo>
                  <a:lnTo>
                    <a:pt x="0" y="29249"/>
                  </a:lnTo>
                  <a:lnTo>
                    <a:pt x="589" y="26285"/>
                  </a:lnTo>
                  <a:lnTo>
                    <a:pt x="1135" y="23329"/>
                  </a:lnTo>
                  <a:lnTo>
                    <a:pt x="1637" y="20383"/>
                  </a:lnTo>
                  <a:lnTo>
                    <a:pt x="2095" y="17445"/>
                  </a:lnTo>
                  <a:lnTo>
                    <a:pt x="2510" y="14515"/>
                  </a:lnTo>
                  <a:lnTo>
                    <a:pt x="2881" y="11595"/>
                  </a:lnTo>
                  <a:lnTo>
                    <a:pt x="3208" y="8683"/>
                  </a:lnTo>
                  <a:lnTo>
                    <a:pt x="3492" y="5780"/>
                  </a:lnTo>
                  <a:lnTo>
                    <a:pt x="3732" y="28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7826672" y="3718427"/>
              <a:ext cx="69850" cy="96043"/>
            </a:xfrm>
            <a:custGeom>
              <a:avLst/>
              <a:pathLst>
                <a:path w="69850" h="96043">
                  <a:moveTo>
                    <a:pt x="13096" y="5675"/>
                  </a:moveTo>
                  <a:lnTo>
                    <a:pt x="20955" y="8294"/>
                  </a:lnTo>
                  <a:lnTo>
                    <a:pt x="20684" y="9940"/>
                  </a:lnTo>
                  <a:lnTo>
                    <a:pt x="20396" y="11560"/>
                  </a:lnTo>
                  <a:lnTo>
                    <a:pt x="20090" y="13153"/>
                  </a:lnTo>
                  <a:lnTo>
                    <a:pt x="19767" y="14720"/>
                  </a:lnTo>
                  <a:lnTo>
                    <a:pt x="19427" y="16261"/>
                  </a:lnTo>
                  <a:lnTo>
                    <a:pt x="19069" y="17776"/>
                  </a:lnTo>
                  <a:lnTo>
                    <a:pt x="18693" y="19265"/>
                  </a:lnTo>
                  <a:lnTo>
                    <a:pt x="18300" y="20727"/>
                  </a:lnTo>
                  <a:lnTo>
                    <a:pt x="17890" y="22164"/>
                  </a:lnTo>
                  <a:lnTo>
                    <a:pt x="17462" y="23574"/>
                  </a:lnTo>
                  <a:lnTo>
                    <a:pt x="33615" y="23574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23574"/>
                  </a:lnTo>
                  <a:lnTo>
                    <a:pt x="67230" y="23574"/>
                  </a:lnTo>
                  <a:lnTo>
                    <a:pt x="67230" y="31869"/>
                  </a:lnTo>
                  <a:lnTo>
                    <a:pt x="42346" y="31869"/>
                  </a:lnTo>
                  <a:lnTo>
                    <a:pt x="42346" y="55879"/>
                  </a:lnTo>
                  <a:lnTo>
                    <a:pt x="65920" y="55879"/>
                  </a:lnTo>
                  <a:lnTo>
                    <a:pt x="65920" y="64174"/>
                  </a:lnTo>
                  <a:lnTo>
                    <a:pt x="42346" y="64174"/>
                  </a:lnTo>
                  <a:lnTo>
                    <a:pt x="42346" y="87749"/>
                  </a:lnTo>
                  <a:lnTo>
                    <a:pt x="69850" y="87749"/>
                  </a:lnTo>
                  <a:lnTo>
                    <a:pt x="69850" y="96043"/>
                  </a:lnTo>
                  <a:lnTo>
                    <a:pt x="3929" y="96043"/>
                  </a:lnTo>
                  <a:lnTo>
                    <a:pt x="3929" y="87749"/>
                  </a:lnTo>
                  <a:lnTo>
                    <a:pt x="33615" y="87749"/>
                  </a:lnTo>
                  <a:lnTo>
                    <a:pt x="33615" y="64174"/>
                  </a:lnTo>
                  <a:lnTo>
                    <a:pt x="9167" y="64174"/>
                  </a:lnTo>
                  <a:lnTo>
                    <a:pt x="9167" y="55879"/>
                  </a:lnTo>
                  <a:lnTo>
                    <a:pt x="33615" y="55879"/>
                  </a:lnTo>
                  <a:lnTo>
                    <a:pt x="33615" y="31869"/>
                  </a:lnTo>
                  <a:lnTo>
                    <a:pt x="14843" y="31869"/>
                  </a:lnTo>
                  <a:lnTo>
                    <a:pt x="14218" y="34104"/>
                  </a:lnTo>
                  <a:lnTo>
                    <a:pt x="13568" y="36269"/>
                  </a:lnTo>
                  <a:lnTo>
                    <a:pt x="12891" y="38365"/>
                  </a:lnTo>
                  <a:lnTo>
                    <a:pt x="12188" y="40390"/>
                  </a:lnTo>
                  <a:lnTo>
                    <a:pt x="11459" y="42346"/>
                  </a:lnTo>
                  <a:lnTo>
                    <a:pt x="10704" y="44232"/>
                  </a:lnTo>
                  <a:lnTo>
                    <a:pt x="9923" y="46048"/>
                  </a:lnTo>
                  <a:lnTo>
                    <a:pt x="9115" y="47794"/>
                  </a:lnTo>
                  <a:lnTo>
                    <a:pt x="8281" y="49471"/>
                  </a:lnTo>
                  <a:lnTo>
                    <a:pt x="7421" y="51077"/>
                  </a:lnTo>
                  <a:lnTo>
                    <a:pt x="0" y="45402"/>
                  </a:lnTo>
                  <a:lnTo>
                    <a:pt x="1781" y="41861"/>
                  </a:lnTo>
                  <a:lnTo>
                    <a:pt x="3457" y="38225"/>
                  </a:lnTo>
                  <a:lnTo>
                    <a:pt x="5029" y="34492"/>
                  </a:lnTo>
                  <a:lnTo>
                    <a:pt x="6496" y="30664"/>
                  </a:lnTo>
                  <a:lnTo>
                    <a:pt x="7858" y="26739"/>
                  </a:lnTo>
                  <a:lnTo>
                    <a:pt x="9115" y="22718"/>
                  </a:lnTo>
                  <a:lnTo>
                    <a:pt x="10267" y="18601"/>
                  </a:lnTo>
                  <a:lnTo>
                    <a:pt x="11315" y="14389"/>
                  </a:lnTo>
                  <a:lnTo>
                    <a:pt x="12258" y="100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7683916" y="3937446"/>
              <a:ext cx="100409" cy="100845"/>
            </a:xfrm>
            <a:custGeom>
              <a:avLst/>
              <a:pathLst>
                <a:path w="100409" h="100845">
                  <a:moveTo>
                    <a:pt x="0" y="21391"/>
                  </a:moveTo>
                  <a:lnTo>
                    <a:pt x="33178" y="21391"/>
                  </a:lnTo>
                  <a:lnTo>
                    <a:pt x="34043" y="19213"/>
                  </a:lnTo>
                  <a:lnTo>
                    <a:pt x="34890" y="17043"/>
                  </a:lnTo>
                  <a:lnTo>
                    <a:pt x="35719" y="14882"/>
                  </a:lnTo>
                  <a:lnTo>
                    <a:pt x="36531" y="12730"/>
                  </a:lnTo>
                  <a:lnTo>
                    <a:pt x="37326" y="10586"/>
                  </a:lnTo>
                  <a:lnTo>
                    <a:pt x="38103" y="8451"/>
                  </a:lnTo>
                  <a:lnTo>
                    <a:pt x="38862" y="6325"/>
                  </a:lnTo>
                  <a:lnTo>
                    <a:pt x="39604" y="4208"/>
                  </a:lnTo>
                  <a:lnTo>
                    <a:pt x="40329" y="2099"/>
                  </a:lnTo>
                  <a:lnTo>
                    <a:pt x="41036" y="0"/>
                  </a:lnTo>
                  <a:lnTo>
                    <a:pt x="50204" y="873"/>
                  </a:lnTo>
                  <a:lnTo>
                    <a:pt x="49506" y="3121"/>
                  </a:lnTo>
                  <a:lnTo>
                    <a:pt x="48807" y="5326"/>
                  </a:lnTo>
                  <a:lnTo>
                    <a:pt x="48109" y="7487"/>
                  </a:lnTo>
                  <a:lnTo>
                    <a:pt x="47410" y="9604"/>
                  </a:lnTo>
                  <a:lnTo>
                    <a:pt x="46712" y="11678"/>
                  </a:lnTo>
                  <a:lnTo>
                    <a:pt x="46013" y="13708"/>
                  </a:lnTo>
                  <a:lnTo>
                    <a:pt x="45315" y="15694"/>
                  </a:lnTo>
                  <a:lnTo>
                    <a:pt x="44616" y="17637"/>
                  </a:lnTo>
                  <a:lnTo>
                    <a:pt x="43918" y="19536"/>
                  </a:lnTo>
                  <a:lnTo>
                    <a:pt x="43219" y="21391"/>
                  </a:lnTo>
                  <a:lnTo>
                    <a:pt x="100409" y="21391"/>
                  </a:lnTo>
                  <a:lnTo>
                    <a:pt x="100409" y="29686"/>
                  </a:lnTo>
                  <a:lnTo>
                    <a:pt x="80327" y="29686"/>
                  </a:lnTo>
                  <a:lnTo>
                    <a:pt x="79126" y="35304"/>
                  </a:lnTo>
                  <a:lnTo>
                    <a:pt x="77795" y="40635"/>
                  </a:lnTo>
                  <a:lnTo>
                    <a:pt x="76332" y="45677"/>
                  </a:lnTo>
                  <a:lnTo>
                    <a:pt x="74739" y="50431"/>
                  </a:lnTo>
                  <a:lnTo>
                    <a:pt x="73015" y="54897"/>
                  </a:lnTo>
                  <a:lnTo>
                    <a:pt x="71159" y="59075"/>
                  </a:lnTo>
                  <a:lnTo>
                    <a:pt x="69173" y="62965"/>
                  </a:lnTo>
                  <a:lnTo>
                    <a:pt x="67055" y="66567"/>
                  </a:lnTo>
                  <a:lnTo>
                    <a:pt x="64807" y="69880"/>
                  </a:lnTo>
                  <a:lnTo>
                    <a:pt x="62428" y="72905"/>
                  </a:lnTo>
                  <a:lnTo>
                    <a:pt x="65986" y="74748"/>
                  </a:lnTo>
                  <a:lnTo>
                    <a:pt x="69500" y="76607"/>
                  </a:lnTo>
                  <a:lnTo>
                    <a:pt x="72971" y="78485"/>
                  </a:lnTo>
                  <a:lnTo>
                    <a:pt x="76398" y="80379"/>
                  </a:lnTo>
                  <a:lnTo>
                    <a:pt x="79781" y="82292"/>
                  </a:lnTo>
                  <a:lnTo>
                    <a:pt x="83121" y="84221"/>
                  </a:lnTo>
                  <a:lnTo>
                    <a:pt x="86417" y="86168"/>
                  </a:lnTo>
                  <a:lnTo>
                    <a:pt x="89669" y="88133"/>
                  </a:lnTo>
                  <a:lnTo>
                    <a:pt x="92878" y="90115"/>
                  </a:lnTo>
                  <a:lnTo>
                    <a:pt x="96043" y="92114"/>
                  </a:lnTo>
                  <a:lnTo>
                    <a:pt x="89931" y="100845"/>
                  </a:lnTo>
                  <a:lnTo>
                    <a:pt x="87308" y="98824"/>
                  </a:lnTo>
                  <a:lnTo>
                    <a:pt x="84501" y="96777"/>
                  </a:lnTo>
                  <a:lnTo>
                    <a:pt x="81510" y="94703"/>
                  </a:lnTo>
                  <a:lnTo>
                    <a:pt x="78336" y="92603"/>
                  </a:lnTo>
                  <a:lnTo>
                    <a:pt x="74979" y="90477"/>
                  </a:lnTo>
                  <a:lnTo>
                    <a:pt x="71439" y="88325"/>
                  </a:lnTo>
                  <a:lnTo>
                    <a:pt x="67715" y="86146"/>
                  </a:lnTo>
                  <a:lnTo>
                    <a:pt x="63807" y="83942"/>
                  </a:lnTo>
                  <a:lnTo>
                    <a:pt x="59717" y="81711"/>
                  </a:lnTo>
                  <a:lnTo>
                    <a:pt x="55443" y="79454"/>
                  </a:lnTo>
                  <a:lnTo>
                    <a:pt x="51693" y="82497"/>
                  </a:lnTo>
                  <a:lnTo>
                    <a:pt x="47777" y="85339"/>
                  </a:lnTo>
                  <a:lnTo>
                    <a:pt x="43695" y="87980"/>
                  </a:lnTo>
                  <a:lnTo>
                    <a:pt x="39447" y="90420"/>
                  </a:lnTo>
                  <a:lnTo>
                    <a:pt x="35034" y="92660"/>
                  </a:lnTo>
                  <a:lnTo>
                    <a:pt x="30454" y="94699"/>
                  </a:lnTo>
                  <a:lnTo>
                    <a:pt x="25709" y="96537"/>
                  </a:lnTo>
                  <a:lnTo>
                    <a:pt x="20797" y="98174"/>
                  </a:lnTo>
                  <a:lnTo>
                    <a:pt x="15720" y="99610"/>
                  </a:lnTo>
                  <a:lnTo>
                    <a:pt x="10477" y="100845"/>
                  </a:lnTo>
                  <a:lnTo>
                    <a:pt x="5675" y="92114"/>
                  </a:lnTo>
                  <a:lnTo>
                    <a:pt x="10800" y="90922"/>
                  </a:lnTo>
                  <a:lnTo>
                    <a:pt x="15698" y="89617"/>
                  </a:lnTo>
                  <a:lnTo>
                    <a:pt x="20370" y="88198"/>
                  </a:lnTo>
                  <a:lnTo>
                    <a:pt x="24814" y="86666"/>
                  </a:lnTo>
                  <a:lnTo>
                    <a:pt x="29031" y="85020"/>
                  </a:lnTo>
                  <a:lnTo>
                    <a:pt x="33021" y="83261"/>
                  </a:lnTo>
                  <a:lnTo>
                    <a:pt x="36784" y="81388"/>
                  </a:lnTo>
                  <a:lnTo>
                    <a:pt x="40320" y="79401"/>
                  </a:lnTo>
                  <a:lnTo>
                    <a:pt x="43630" y="77302"/>
                  </a:lnTo>
                  <a:lnTo>
                    <a:pt x="46712" y="75088"/>
                  </a:lnTo>
                  <a:lnTo>
                    <a:pt x="43804" y="73683"/>
                  </a:lnTo>
                  <a:lnTo>
                    <a:pt x="40844" y="72259"/>
                  </a:lnTo>
                  <a:lnTo>
                    <a:pt x="37832" y="70819"/>
                  </a:lnTo>
                  <a:lnTo>
                    <a:pt x="34767" y="69361"/>
                  </a:lnTo>
                  <a:lnTo>
                    <a:pt x="31650" y="67885"/>
                  </a:lnTo>
                  <a:lnTo>
                    <a:pt x="28481" y="66392"/>
                  </a:lnTo>
                  <a:lnTo>
                    <a:pt x="25259" y="64881"/>
                  </a:lnTo>
                  <a:lnTo>
                    <a:pt x="21985" y="63353"/>
                  </a:lnTo>
                  <a:lnTo>
                    <a:pt x="18658" y="61808"/>
                  </a:lnTo>
                  <a:lnTo>
                    <a:pt x="15279" y="60245"/>
                  </a:lnTo>
                  <a:lnTo>
                    <a:pt x="16838" y="57189"/>
                  </a:lnTo>
                  <a:lnTo>
                    <a:pt x="18370" y="54133"/>
                  </a:lnTo>
                  <a:lnTo>
                    <a:pt x="19876" y="51077"/>
                  </a:lnTo>
                  <a:lnTo>
                    <a:pt x="21356" y="48021"/>
                  </a:lnTo>
                  <a:lnTo>
                    <a:pt x="22810" y="44965"/>
                  </a:lnTo>
                  <a:lnTo>
                    <a:pt x="24237" y="41910"/>
                  </a:lnTo>
                  <a:lnTo>
                    <a:pt x="25639" y="38854"/>
                  </a:lnTo>
                  <a:lnTo>
                    <a:pt x="27014" y="35798"/>
                  </a:lnTo>
                  <a:lnTo>
                    <a:pt x="28363" y="32742"/>
                  </a:lnTo>
                  <a:lnTo>
                    <a:pt x="29686" y="29686"/>
                  </a:lnTo>
                  <a:lnTo>
                    <a:pt x="0" y="296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7711419" y="3967133"/>
              <a:ext cx="43219" cy="38417"/>
            </a:xfrm>
            <a:custGeom>
              <a:avLst/>
              <a:pathLst>
                <a:path w="43219" h="38417">
                  <a:moveTo>
                    <a:pt x="12660" y="0"/>
                  </a:moveTo>
                  <a:lnTo>
                    <a:pt x="11433" y="3095"/>
                  </a:lnTo>
                  <a:lnTo>
                    <a:pt x="10198" y="6094"/>
                  </a:lnTo>
                  <a:lnTo>
                    <a:pt x="8953" y="8997"/>
                  </a:lnTo>
                  <a:lnTo>
                    <a:pt x="7700" y="11804"/>
                  </a:lnTo>
                  <a:lnTo>
                    <a:pt x="6439" y="14515"/>
                  </a:lnTo>
                  <a:lnTo>
                    <a:pt x="5168" y="17130"/>
                  </a:lnTo>
                  <a:lnTo>
                    <a:pt x="3889" y="19649"/>
                  </a:lnTo>
                  <a:lnTo>
                    <a:pt x="2601" y="22072"/>
                  </a:lnTo>
                  <a:lnTo>
                    <a:pt x="1305" y="24399"/>
                  </a:lnTo>
                  <a:lnTo>
                    <a:pt x="0" y="26630"/>
                  </a:lnTo>
                  <a:lnTo>
                    <a:pt x="2693" y="27769"/>
                  </a:lnTo>
                  <a:lnTo>
                    <a:pt x="5360" y="28917"/>
                  </a:lnTo>
                  <a:lnTo>
                    <a:pt x="8002" y="30074"/>
                  </a:lnTo>
                  <a:lnTo>
                    <a:pt x="10617" y="31240"/>
                  </a:lnTo>
                  <a:lnTo>
                    <a:pt x="13206" y="32414"/>
                  </a:lnTo>
                  <a:lnTo>
                    <a:pt x="15768" y="33597"/>
                  </a:lnTo>
                  <a:lnTo>
                    <a:pt x="18305" y="34789"/>
                  </a:lnTo>
                  <a:lnTo>
                    <a:pt x="20815" y="35990"/>
                  </a:lnTo>
                  <a:lnTo>
                    <a:pt x="23299" y="37199"/>
                  </a:lnTo>
                  <a:lnTo>
                    <a:pt x="25757" y="38417"/>
                  </a:lnTo>
                  <a:lnTo>
                    <a:pt x="28289" y="35518"/>
                  </a:lnTo>
                  <a:lnTo>
                    <a:pt x="30646" y="32410"/>
                  </a:lnTo>
                  <a:lnTo>
                    <a:pt x="32829" y="29092"/>
                  </a:lnTo>
                  <a:lnTo>
                    <a:pt x="34837" y="25565"/>
                  </a:lnTo>
                  <a:lnTo>
                    <a:pt x="36671" y="21828"/>
                  </a:lnTo>
                  <a:lnTo>
                    <a:pt x="38330" y="17881"/>
                  </a:lnTo>
                  <a:lnTo>
                    <a:pt x="39814" y="13725"/>
                  </a:lnTo>
                  <a:lnTo>
                    <a:pt x="41124" y="9359"/>
                  </a:lnTo>
                  <a:lnTo>
                    <a:pt x="42259" y="4784"/>
                  </a:lnTo>
                  <a:lnTo>
                    <a:pt x="4321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7810082" y="3937446"/>
              <a:ext cx="20081" cy="100409"/>
            </a:xfrm>
            <a:custGeom>
              <a:avLst/>
              <a:pathLst>
                <a:path w="20081" h="100409">
                  <a:moveTo>
                    <a:pt x="7858" y="27066"/>
                  </a:moveTo>
                  <a:lnTo>
                    <a:pt x="7858" y="100409"/>
                  </a:lnTo>
                  <a:lnTo>
                    <a:pt x="0" y="100409"/>
                  </a:lnTo>
                  <a:lnTo>
                    <a:pt x="0" y="0"/>
                  </a:lnTo>
                  <a:lnTo>
                    <a:pt x="7858" y="0"/>
                  </a:lnTo>
                  <a:lnTo>
                    <a:pt x="7858" y="16589"/>
                  </a:lnTo>
                  <a:lnTo>
                    <a:pt x="9237" y="17811"/>
                  </a:lnTo>
                  <a:lnTo>
                    <a:pt x="10582" y="19034"/>
                  </a:lnTo>
                  <a:lnTo>
                    <a:pt x="11891" y="20256"/>
                  </a:lnTo>
                  <a:lnTo>
                    <a:pt x="13166" y="21478"/>
                  </a:lnTo>
                  <a:lnTo>
                    <a:pt x="14406" y="22701"/>
                  </a:lnTo>
                  <a:lnTo>
                    <a:pt x="15611" y="23923"/>
                  </a:lnTo>
                  <a:lnTo>
                    <a:pt x="16781" y="25146"/>
                  </a:lnTo>
                  <a:lnTo>
                    <a:pt x="17916" y="26368"/>
                  </a:lnTo>
                  <a:lnTo>
                    <a:pt x="19016" y="27590"/>
                  </a:lnTo>
                  <a:lnTo>
                    <a:pt x="20081" y="28813"/>
                  </a:lnTo>
                  <a:lnTo>
                    <a:pt x="14843" y="36234"/>
                  </a:lnTo>
                  <a:lnTo>
                    <a:pt x="14144" y="35278"/>
                  </a:lnTo>
                  <a:lnTo>
                    <a:pt x="13446" y="34331"/>
                  </a:lnTo>
                  <a:lnTo>
                    <a:pt x="12747" y="33392"/>
                  </a:lnTo>
                  <a:lnTo>
                    <a:pt x="12049" y="32462"/>
                  </a:lnTo>
                  <a:lnTo>
                    <a:pt x="11350" y="31541"/>
                  </a:lnTo>
                  <a:lnTo>
                    <a:pt x="10652" y="30629"/>
                  </a:lnTo>
                  <a:lnTo>
                    <a:pt x="9953" y="29725"/>
                  </a:lnTo>
                  <a:lnTo>
                    <a:pt x="9255" y="28830"/>
                  </a:lnTo>
                  <a:lnTo>
                    <a:pt x="8556" y="279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7794803" y="3959274"/>
              <a:ext cx="11350" cy="32742"/>
            </a:xfrm>
            <a:custGeom>
              <a:avLst/>
              <a:pathLst>
                <a:path w="11350" h="32742">
                  <a:moveTo>
                    <a:pt x="3929" y="0"/>
                  </a:moveTo>
                  <a:lnTo>
                    <a:pt x="11350" y="1746"/>
                  </a:lnTo>
                  <a:lnTo>
                    <a:pt x="11154" y="5120"/>
                  </a:lnTo>
                  <a:lnTo>
                    <a:pt x="10914" y="8434"/>
                  </a:lnTo>
                  <a:lnTo>
                    <a:pt x="10630" y="11686"/>
                  </a:lnTo>
                  <a:lnTo>
                    <a:pt x="10302" y="14878"/>
                  </a:lnTo>
                  <a:lnTo>
                    <a:pt x="9931" y="18008"/>
                  </a:lnTo>
                  <a:lnTo>
                    <a:pt x="9517" y="21077"/>
                  </a:lnTo>
                  <a:lnTo>
                    <a:pt x="9058" y="24085"/>
                  </a:lnTo>
                  <a:lnTo>
                    <a:pt x="8556" y="27031"/>
                  </a:lnTo>
                  <a:lnTo>
                    <a:pt x="8010" y="29917"/>
                  </a:lnTo>
                  <a:lnTo>
                    <a:pt x="7421" y="32742"/>
                  </a:lnTo>
                  <a:lnTo>
                    <a:pt x="0" y="29249"/>
                  </a:lnTo>
                  <a:lnTo>
                    <a:pt x="589" y="26285"/>
                  </a:lnTo>
                  <a:lnTo>
                    <a:pt x="1135" y="23329"/>
                  </a:lnTo>
                  <a:lnTo>
                    <a:pt x="1637" y="20383"/>
                  </a:lnTo>
                  <a:lnTo>
                    <a:pt x="2095" y="17445"/>
                  </a:lnTo>
                  <a:lnTo>
                    <a:pt x="2510" y="14515"/>
                  </a:lnTo>
                  <a:lnTo>
                    <a:pt x="2881" y="11595"/>
                  </a:lnTo>
                  <a:lnTo>
                    <a:pt x="3208" y="8683"/>
                  </a:lnTo>
                  <a:lnTo>
                    <a:pt x="3492" y="5780"/>
                  </a:lnTo>
                  <a:lnTo>
                    <a:pt x="3732" y="28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7826672" y="3937883"/>
              <a:ext cx="69850" cy="96043"/>
            </a:xfrm>
            <a:custGeom>
              <a:avLst/>
              <a:pathLst>
                <a:path w="69850" h="96043">
                  <a:moveTo>
                    <a:pt x="13096" y="5675"/>
                  </a:moveTo>
                  <a:lnTo>
                    <a:pt x="20955" y="8294"/>
                  </a:lnTo>
                  <a:lnTo>
                    <a:pt x="20684" y="9940"/>
                  </a:lnTo>
                  <a:lnTo>
                    <a:pt x="20396" y="11560"/>
                  </a:lnTo>
                  <a:lnTo>
                    <a:pt x="20090" y="13153"/>
                  </a:lnTo>
                  <a:lnTo>
                    <a:pt x="19767" y="14720"/>
                  </a:lnTo>
                  <a:lnTo>
                    <a:pt x="19427" y="16261"/>
                  </a:lnTo>
                  <a:lnTo>
                    <a:pt x="19069" y="17776"/>
                  </a:lnTo>
                  <a:lnTo>
                    <a:pt x="18693" y="19265"/>
                  </a:lnTo>
                  <a:lnTo>
                    <a:pt x="18300" y="20727"/>
                  </a:lnTo>
                  <a:lnTo>
                    <a:pt x="17890" y="22164"/>
                  </a:lnTo>
                  <a:lnTo>
                    <a:pt x="17462" y="23574"/>
                  </a:lnTo>
                  <a:lnTo>
                    <a:pt x="33615" y="23574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23574"/>
                  </a:lnTo>
                  <a:lnTo>
                    <a:pt x="67230" y="23574"/>
                  </a:lnTo>
                  <a:lnTo>
                    <a:pt x="67230" y="31869"/>
                  </a:lnTo>
                  <a:lnTo>
                    <a:pt x="42346" y="31869"/>
                  </a:lnTo>
                  <a:lnTo>
                    <a:pt x="42346" y="55879"/>
                  </a:lnTo>
                  <a:lnTo>
                    <a:pt x="65920" y="55879"/>
                  </a:lnTo>
                  <a:lnTo>
                    <a:pt x="65920" y="64174"/>
                  </a:lnTo>
                  <a:lnTo>
                    <a:pt x="42346" y="64174"/>
                  </a:lnTo>
                  <a:lnTo>
                    <a:pt x="42346" y="87749"/>
                  </a:lnTo>
                  <a:lnTo>
                    <a:pt x="69850" y="87749"/>
                  </a:lnTo>
                  <a:lnTo>
                    <a:pt x="69850" y="96043"/>
                  </a:lnTo>
                  <a:lnTo>
                    <a:pt x="3929" y="96043"/>
                  </a:lnTo>
                  <a:lnTo>
                    <a:pt x="3929" y="87749"/>
                  </a:lnTo>
                  <a:lnTo>
                    <a:pt x="33615" y="87749"/>
                  </a:lnTo>
                  <a:lnTo>
                    <a:pt x="33615" y="64174"/>
                  </a:lnTo>
                  <a:lnTo>
                    <a:pt x="9167" y="64174"/>
                  </a:lnTo>
                  <a:lnTo>
                    <a:pt x="9167" y="55879"/>
                  </a:lnTo>
                  <a:lnTo>
                    <a:pt x="33615" y="55879"/>
                  </a:lnTo>
                  <a:lnTo>
                    <a:pt x="33615" y="31869"/>
                  </a:lnTo>
                  <a:lnTo>
                    <a:pt x="14843" y="31869"/>
                  </a:lnTo>
                  <a:lnTo>
                    <a:pt x="14218" y="34104"/>
                  </a:lnTo>
                  <a:lnTo>
                    <a:pt x="13568" y="36269"/>
                  </a:lnTo>
                  <a:lnTo>
                    <a:pt x="12891" y="38365"/>
                  </a:lnTo>
                  <a:lnTo>
                    <a:pt x="12188" y="40390"/>
                  </a:lnTo>
                  <a:lnTo>
                    <a:pt x="11459" y="42346"/>
                  </a:lnTo>
                  <a:lnTo>
                    <a:pt x="10704" y="44232"/>
                  </a:lnTo>
                  <a:lnTo>
                    <a:pt x="9923" y="46048"/>
                  </a:lnTo>
                  <a:lnTo>
                    <a:pt x="9115" y="47794"/>
                  </a:lnTo>
                  <a:lnTo>
                    <a:pt x="8281" y="49471"/>
                  </a:lnTo>
                  <a:lnTo>
                    <a:pt x="7421" y="51077"/>
                  </a:lnTo>
                  <a:lnTo>
                    <a:pt x="0" y="45402"/>
                  </a:lnTo>
                  <a:lnTo>
                    <a:pt x="1781" y="41861"/>
                  </a:lnTo>
                  <a:lnTo>
                    <a:pt x="3457" y="38225"/>
                  </a:lnTo>
                  <a:lnTo>
                    <a:pt x="5029" y="34492"/>
                  </a:lnTo>
                  <a:lnTo>
                    <a:pt x="6496" y="30664"/>
                  </a:lnTo>
                  <a:lnTo>
                    <a:pt x="7858" y="26739"/>
                  </a:lnTo>
                  <a:lnTo>
                    <a:pt x="9115" y="22718"/>
                  </a:lnTo>
                  <a:lnTo>
                    <a:pt x="10267" y="18601"/>
                  </a:lnTo>
                  <a:lnTo>
                    <a:pt x="11315" y="14389"/>
                  </a:lnTo>
                  <a:lnTo>
                    <a:pt x="12258" y="100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2021-01-05T00:16:02Z</dcterms:modified>
</cp:coreProperties>
</file>