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927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5849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41771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7693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0665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1010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1354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21699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7888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3810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9732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19661" y="1735449"/>
              <a:ext cx="6781795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9661" y="2700999"/>
              <a:ext cx="6667446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3666549"/>
              <a:ext cx="5101739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4632099"/>
              <a:ext cx="5000584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8379149" y="2113823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8443938" y="211493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8498564" y="2158815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530323" y="2114511"/>
              <a:ext cx="56319" cy="77810"/>
            </a:xfrm>
            <a:custGeom>
              <a:avLst/>
              <a:pathLst>
                <a:path w="56319" h="77810">
                  <a:moveTo>
                    <a:pt x="56319" y="60448"/>
                  </a:moveTo>
                  <a:lnTo>
                    <a:pt x="45045" y="60448"/>
                  </a:lnTo>
                  <a:lnTo>
                    <a:pt x="45045" y="77810"/>
                  </a:lnTo>
                  <a:lnTo>
                    <a:pt x="35729" y="77810"/>
                  </a:lnTo>
                  <a:lnTo>
                    <a:pt x="35729" y="60448"/>
                  </a:lnTo>
                  <a:lnTo>
                    <a:pt x="0" y="60448"/>
                  </a:lnTo>
                  <a:lnTo>
                    <a:pt x="0" y="52032"/>
                  </a:lnTo>
                  <a:lnTo>
                    <a:pt x="35094" y="0"/>
                  </a:lnTo>
                  <a:lnTo>
                    <a:pt x="45045" y="0"/>
                  </a:lnTo>
                  <a:lnTo>
                    <a:pt x="45045" y="51661"/>
                  </a:lnTo>
                  <a:lnTo>
                    <a:pt x="56319" y="516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539745" y="2124462"/>
              <a:ext cx="26995" cy="41710"/>
            </a:xfrm>
            <a:custGeom>
              <a:avLst/>
              <a:pathLst>
                <a:path w="26995" h="41710">
                  <a:moveTo>
                    <a:pt x="26307" y="41710"/>
                  </a:moveTo>
                  <a:lnTo>
                    <a:pt x="26307" y="22866"/>
                  </a:lnTo>
                  <a:lnTo>
                    <a:pt x="26307" y="22271"/>
                  </a:lnTo>
                  <a:lnTo>
                    <a:pt x="26309" y="21670"/>
                  </a:lnTo>
                  <a:lnTo>
                    <a:pt x="26312" y="21064"/>
                  </a:lnTo>
                  <a:lnTo>
                    <a:pt x="26315" y="20452"/>
                  </a:lnTo>
                  <a:lnTo>
                    <a:pt x="26320" y="19836"/>
                  </a:lnTo>
                  <a:lnTo>
                    <a:pt x="26326" y="19214"/>
                  </a:lnTo>
                  <a:lnTo>
                    <a:pt x="26333" y="18587"/>
                  </a:lnTo>
                  <a:lnTo>
                    <a:pt x="26341" y="17954"/>
                  </a:lnTo>
                  <a:lnTo>
                    <a:pt x="26350" y="17316"/>
                  </a:lnTo>
                  <a:lnTo>
                    <a:pt x="26360" y="16673"/>
                  </a:lnTo>
                  <a:lnTo>
                    <a:pt x="26381" y="16019"/>
                  </a:lnTo>
                  <a:lnTo>
                    <a:pt x="26402" y="15369"/>
                  </a:lnTo>
                  <a:lnTo>
                    <a:pt x="26423" y="14723"/>
                  </a:lnTo>
                  <a:lnTo>
                    <a:pt x="26444" y="14082"/>
                  </a:lnTo>
                  <a:lnTo>
                    <a:pt x="26466" y="13444"/>
                  </a:lnTo>
                  <a:lnTo>
                    <a:pt x="26487" y="12811"/>
                  </a:lnTo>
                  <a:lnTo>
                    <a:pt x="26508" y="12182"/>
                  </a:lnTo>
                  <a:lnTo>
                    <a:pt x="26529" y="11558"/>
                  </a:lnTo>
                  <a:lnTo>
                    <a:pt x="26550" y="10937"/>
                  </a:lnTo>
                  <a:lnTo>
                    <a:pt x="26571" y="10321"/>
                  </a:lnTo>
                  <a:lnTo>
                    <a:pt x="26593" y="9701"/>
                  </a:lnTo>
                  <a:lnTo>
                    <a:pt x="26614" y="9089"/>
                  </a:lnTo>
                  <a:lnTo>
                    <a:pt x="26635" y="8486"/>
                  </a:lnTo>
                  <a:lnTo>
                    <a:pt x="26656" y="7891"/>
                  </a:lnTo>
                  <a:lnTo>
                    <a:pt x="26677" y="7304"/>
                  </a:lnTo>
                  <a:lnTo>
                    <a:pt x="26698" y="6726"/>
                  </a:lnTo>
                  <a:lnTo>
                    <a:pt x="26720" y="6157"/>
                  </a:lnTo>
                  <a:lnTo>
                    <a:pt x="26741" y="5595"/>
                  </a:lnTo>
                  <a:lnTo>
                    <a:pt x="26762" y="5043"/>
                  </a:lnTo>
                  <a:lnTo>
                    <a:pt x="26783" y="4499"/>
                  </a:lnTo>
                  <a:lnTo>
                    <a:pt x="26814" y="3968"/>
                  </a:lnTo>
                  <a:lnTo>
                    <a:pt x="26842" y="3455"/>
                  </a:lnTo>
                  <a:lnTo>
                    <a:pt x="26869" y="2960"/>
                  </a:lnTo>
                  <a:lnTo>
                    <a:pt x="26893" y="2483"/>
                  </a:lnTo>
                  <a:lnTo>
                    <a:pt x="26915" y="2024"/>
                  </a:lnTo>
                  <a:lnTo>
                    <a:pt x="26936" y="1583"/>
                  </a:lnTo>
                  <a:lnTo>
                    <a:pt x="26954" y="1160"/>
                  </a:lnTo>
                  <a:lnTo>
                    <a:pt x="26969" y="755"/>
                  </a:lnTo>
                  <a:lnTo>
                    <a:pt x="26983" y="368"/>
                  </a:lnTo>
                  <a:lnTo>
                    <a:pt x="26995" y="0"/>
                  </a:lnTo>
                  <a:lnTo>
                    <a:pt x="26518" y="0"/>
                  </a:lnTo>
                  <a:lnTo>
                    <a:pt x="26442" y="214"/>
                  </a:lnTo>
                  <a:lnTo>
                    <a:pt x="26362" y="434"/>
                  </a:lnTo>
                  <a:lnTo>
                    <a:pt x="26277" y="659"/>
                  </a:lnTo>
                  <a:lnTo>
                    <a:pt x="26188" y="889"/>
                  </a:lnTo>
                  <a:lnTo>
                    <a:pt x="26095" y="1124"/>
                  </a:lnTo>
                  <a:lnTo>
                    <a:pt x="25998" y="1365"/>
                  </a:lnTo>
                  <a:lnTo>
                    <a:pt x="25896" y="1611"/>
                  </a:lnTo>
                  <a:lnTo>
                    <a:pt x="25790" y="1863"/>
                  </a:lnTo>
                  <a:lnTo>
                    <a:pt x="25680" y="2119"/>
                  </a:lnTo>
                  <a:lnTo>
                    <a:pt x="25566" y="2381"/>
                  </a:lnTo>
                  <a:lnTo>
                    <a:pt x="25458" y="2636"/>
                  </a:lnTo>
                  <a:lnTo>
                    <a:pt x="25348" y="2892"/>
                  </a:lnTo>
                  <a:lnTo>
                    <a:pt x="25234" y="3148"/>
                  </a:lnTo>
                  <a:lnTo>
                    <a:pt x="25117" y="3406"/>
                  </a:lnTo>
                  <a:lnTo>
                    <a:pt x="24997" y="3665"/>
                  </a:lnTo>
                  <a:lnTo>
                    <a:pt x="24873" y="3925"/>
                  </a:lnTo>
                  <a:lnTo>
                    <a:pt x="24747" y="4186"/>
                  </a:lnTo>
                  <a:lnTo>
                    <a:pt x="24617" y="4448"/>
                  </a:lnTo>
                  <a:lnTo>
                    <a:pt x="24484" y="4711"/>
                  </a:lnTo>
                  <a:lnTo>
                    <a:pt x="24348" y="4975"/>
                  </a:lnTo>
                  <a:lnTo>
                    <a:pt x="24221" y="5229"/>
                  </a:lnTo>
                  <a:lnTo>
                    <a:pt x="24092" y="5481"/>
                  </a:lnTo>
                  <a:lnTo>
                    <a:pt x="23962" y="5733"/>
                  </a:lnTo>
                  <a:lnTo>
                    <a:pt x="23832" y="5983"/>
                  </a:lnTo>
                  <a:lnTo>
                    <a:pt x="23700" y="6232"/>
                  </a:lnTo>
                  <a:lnTo>
                    <a:pt x="23567" y="6481"/>
                  </a:lnTo>
                  <a:lnTo>
                    <a:pt x="23433" y="6728"/>
                  </a:lnTo>
                  <a:lnTo>
                    <a:pt x="23298" y="6974"/>
                  </a:lnTo>
                  <a:lnTo>
                    <a:pt x="23162" y="7219"/>
                  </a:lnTo>
                  <a:lnTo>
                    <a:pt x="23025" y="7463"/>
                  </a:lnTo>
                  <a:lnTo>
                    <a:pt x="22888" y="7703"/>
                  </a:lnTo>
                  <a:lnTo>
                    <a:pt x="22754" y="7935"/>
                  </a:lnTo>
                  <a:lnTo>
                    <a:pt x="22622" y="8160"/>
                  </a:lnTo>
                  <a:lnTo>
                    <a:pt x="22491" y="8378"/>
                  </a:lnTo>
                  <a:lnTo>
                    <a:pt x="22363" y="8588"/>
                  </a:lnTo>
                  <a:lnTo>
                    <a:pt x="22237" y="8790"/>
                  </a:lnTo>
                  <a:lnTo>
                    <a:pt x="22113" y="8986"/>
                  </a:lnTo>
                  <a:lnTo>
                    <a:pt x="21992" y="9174"/>
                  </a:lnTo>
                  <a:lnTo>
                    <a:pt x="21872" y="9354"/>
                  </a:lnTo>
                  <a:lnTo>
                    <a:pt x="21755" y="9527"/>
                  </a:lnTo>
                  <a:lnTo>
                    <a:pt x="0" y="41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594001" y="21137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603793" y="21219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660801" y="2104665"/>
              <a:ext cx="83421" cy="27948"/>
            </a:xfrm>
            <a:custGeom>
              <a:avLst/>
              <a:pathLst>
                <a:path w="83421" h="27948">
                  <a:moveTo>
                    <a:pt x="0" y="5928"/>
                  </a:moveTo>
                  <a:lnTo>
                    <a:pt x="8469" y="5928"/>
                  </a:lnTo>
                  <a:lnTo>
                    <a:pt x="8469" y="19902"/>
                  </a:lnTo>
                  <a:lnTo>
                    <a:pt x="37687" y="19902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9902"/>
                  </a:lnTo>
                  <a:lnTo>
                    <a:pt x="74951" y="19902"/>
                  </a:lnTo>
                  <a:lnTo>
                    <a:pt x="74951" y="5928"/>
                  </a:lnTo>
                  <a:lnTo>
                    <a:pt x="83421" y="5928"/>
                  </a:lnTo>
                  <a:lnTo>
                    <a:pt x="83421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660801" y="2134307"/>
              <a:ext cx="79186" cy="68600"/>
            </a:xfrm>
            <a:custGeom>
              <a:avLst/>
              <a:pathLst>
                <a:path w="79186" h="68600">
                  <a:moveTo>
                    <a:pt x="28795" y="18208"/>
                  </a:moveTo>
                  <a:lnTo>
                    <a:pt x="28519" y="18733"/>
                  </a:lnTo>
                  <a:lnTo>
                    <a:pt x="28202" y="19292"/>
                  </a:lnTo>
                  <a:lnTo>
                    <a:pt x="27842" y="19885"/>
                  </a:lnTo>
                  <a:lnTo>
                    <a:pt x="27440" y="20512"/>
                  </a:lnTo>
                  <a:lnTo>
                    <a:pt x="26995" y="21172"/>
                  </a:lnTo>
                  <a:lnTo>
                    <a:pt x="26508" y="21867"/>
                  </a:lnTo>
                  <a:lnTo>
                    <a:pt x="25979" y="22595"/>
                  </a:lnTo>
                  <a:lnTo>
                    <a:pt x="25407" y="23357"/>
                  </a:lnTo>
                  <a:lnTo>
                    <a:pt x="24793" y="24153"/>
                  </a:lnTo>
                  <a:lnTo>
                    <a:pt x="24137" y="24983"/>
                  </a:lnTo>
                  <a:lnTo>
                    <a:pt x="25407" y="26271"/>
                  </a:lnTo>
                  <a:lnTo>
                    <a:pt x="26677" y="27592"/>
                  </a:lnTo>
                  <a:lnTo>
                    <a:pt x="27948" y="28947"/>
                  </a:lnTo>
                  <a:lnTo>
                    <a:pt x="29218" y="30336"/>
                  </a:lnTo>
                  <a:lnTo>
                    <a:pt x="30488" y="31759"/>
                  </a:lnTo>
                  <a:lnTo>
                    <a:pt x="31759" y="33215"/>
                  </a:lnTo>
                  <a:lnTo>
                    <a:pt x="33029" y="34706"/>
                  </a:lnTo>
                  <a:lnTo>
                    <a:pt x="34300" y="36230"/>
                  </a:lnTo>
                  <a:lnTo>
                    <a:pt x="35570" y="37789"/>
                  </a:lnTo>
                  <a:lnTo>
                    <a:pt x="36840" y="39381"/>
                  </a:lnTo>
                  <a:lnTo>
                    <a:pt x="30065" y="45733"/>
                  </a:lnTo>
                  <a:lnTo>
                    <a:pt x="29036" y="44293"/>
                  </a:lnTo>
                  <a:lnTo>
                    <a:pt x="27982" y="42853"/>
                  </a:lnTo>
                  <a:lnTo>
                    <a:pt x="26902" y="41414"/>
                  </a:lnTo>
                  <a:lnTo>
                    <a:pt x="25797" y="39974"/>
                  </a:lnTo>
                  <a:lnTo>
                    <a:pt x="24666" y="38534"/>
                  </a:lnTo>
                  <a:lnTo>
                    <a:pt x="23510" y="37094"/>
                  </a:lnTo>
                  <a:lnTo>
                    <a:pt x="22328" y="35655"/>
                  </a:lnTo>
                  <a:lnTo>
                    <a:pt x="21122" y="34215"/>
                  </a:lnTo>
                  <a:lnTo>
                    <a:pt x="19889" y="32775"/>
                  </a:lnTo>
                  <a:lnTo>
                    <a:pt x="18632" y="31335"/>
                  </a:lnTo>
                  <a:lnTo>
                    <a:pt x="17526" y="32504"/>
                  </a:lnTo>
                  <a:lnTo>
                    <a:pt x="16413" y="33639"/>
                  </a:lnTo>
                  <a:lnTo>
                    <a:pt x="15291" y="34740"/>
                  </a:lnTo>
                  <a:lnTo>
                    <a:pt x="14160" y="35807"/>
                  </a:lnTo>
                  <a:lnTo>
                    <a:pt x="13021" y="36840"/>
                  </a:lnTo>
                  <a:lnTo>
                    <a:pt x="11873" y="37840"/>
                  </a:lnTo>
                  <a:lnTo>
                    <a:pt x="10717" y="38805"/>
                  </a:lnTo>
                  <a:lnTo>
                    <a:pt x="9553" y="39737"/>
                  </a:lnTo>
                  <a:lnTo>
                    <a:pt x="8380" y="40634"/>
                  </a:lnTo>
                  <a:lnTo>
                    <a:pt x="7198" y="41498"/>
                  </a:lnTo>
                  <a:lnTo>
                    <a:pt x="423" y="35146"/>
                  </a:lnTo>
                  <a:lnTo>
                    <a:pt x="4056" y="32280"/>
                  </a:lnTo>
                  <a:lnTo>
                    <a:pt x="7503" y="29269"/>
                  </a:lnTo>
                  <a:lnTo>
                    <a:pt x="10764" y="26114"/>
                  </a:lnTo>
                  <a:lnTo>
                    <a:pt x="13838" y="22815"/>
                  </a:lnTo>
                  <a:lnTo>
                    <a:pt x="16726" y="19373"/>
                  </a:lnTo>
                  <a:lnTo>
                    <a:pt x="19428" y="15786"/>
                  </a:lnTo>
                  <a:lnTo>
                    <a:pt x="21943" y="12055"/>
                  </a:lnTo>
                  <a:lnTo>
                    <a:pt x="24272" y="8181"/>
                  </a:lnTo>
                  <a:lnTo>
                    <a:pt x="26415" y="4162"/>
                  </a:lnTo>
                  <a:lnTo>
                    <a:pt x="28371" y="0"/>
                  </a:lnTo>
                  <a:lnTo>
                    <a:pt x="36840" y="1693"/>
                  </a:lnTo>
                  <a:lnTo>
                    <a:pt x="36497" y="2621"/>
                  </a:lnTo>
                  <a:lnTo>
                    <a:pt x="36146" y="3540"/>
                  </a:lnTo>
                  <a:lnTo>
                    <a:pt x="35786" y="4450"/>
                  </a:lnTo>
                  <a:lnTo>
                    <a:pt x="35417" y="5352"/>
                  </a:lnTo>
                  <a:lnTo>
                    <a:pt x="35041" y="6245"/>
                  </a:lnTo>
                  <a:lnTo>
                    <a:pt x="34655" y="7131"/>
                  </a:lnTo>
                  <a:lnTo>
                    <a:pt x="34261" y="8007"/>
                  </a:lnTo>
                  <a:lnTo>
                    <a:pt x="33859" y="8875"/>
                  </a:lnTo>
                  <a:lnTo>
                    <a:pt x="33448" y="9735"/>
                  </a:lnTo>
                  <a:lnTo>
                    <a:pt x="33029" y="10586"/>
                  </a:lnTo>
                  <a:lnTo>
                    <a:pt x="79186" y="10586"/>
                  </a:lnTo>
                  <a:lnTo>
                    <a:pt x="79186" y="17785"/>
                  </a:lnTo>
                  <a:lnTo>
                    <a:pt x="77079" y="21769"/>
                  </a:lnTo>
                  <a:lnTo>
                    <a:pt x="74824" y="25593"/>
                  </a:lnTo>
                  <a:lnTo>
                    <a:pt x="72421" y="29256"/>
                  </a:lnTo>
                  <a:lnTo>
                    <a:pt x="69870" y="32758"/>
                  </a:lnTo>
                  <a:lnTo>
                    <a:pt x="67170" y="36099"/>
                  </a:lnTo>
                  <a:lnTo>
                    <a:pt x="64323" y="39279"/>
                  </a:lnTo>
                  <a:lnTo>
                    <a:pt x="61327" y="42299"/>
                  </a:lnTo>
                  <a:lnTo>
                    <a:pt x="58182" y="45157"/>
                  </a:lnTo>
                  <a:lnTo>
                    <a:pt x="54890" y="47854"/>
                  </a:lnTo>
                  <a:lnTo>
                    <a:pt x="51450" y="50391"/>
                  </a:lnTo>
                  <a:lnTo>
                    <a:pt x="47823" y="52783"/>
                  </a:lnTo>
                  <a:lnTo>
                    <a:pt x="43971" y="55049"/>
                  </a:lnTo>
                  <a:lnTo>
                    <a:pt x="39896" y="57187"/>
                  </a:lnTo>
                  <a:lnTo>
                    <a:pt x="35595" y="59199"/>
                  </a:lnTo>
                  <a:lnTo>
                    <a:pt x="31071" y="61083"/>
                  </a:lnTo>
                  <a:lnTo>
                    <a:pt x="26322" y="62841"/>
                  </a:lnTo>
                  <a:lnTo>
                    <a:pt x="21348" y="64471"/>
                  </a:lnTo>
                  <a:lnTo>
                    <a:pt x="16150" y="65974"/>
                  </a:lnTo>
                  <a:lnTo>
                    <a:pt x="10728" y="67350"/>
                  </a:lnTo>
                  <a:lnTo>
                    <a:pt x="5081" y="68600"/>
                  </a:lnTo>
                  <a:lnTo>
                    <a:pt x="0" y="60554"/>
                  </a:lnTo>
                  <a:lnTo>
                    <a:pt x="9828" y="58301"/>
                  </a:lnTo>
                  <a:lnTo>
                    <a:pt x="18987" y="55608"/>
                  </a:lnTo>
                  <a:lnTo>
                    <a:pt x="27478" y="52474"/>
                  </a:lnTo>
                  <a:lnTo>
                    <a:pt x="35299" y="48900"/>
                  </a:lnTo>
                  <a:lnTo>
                    <a:pt x="42451" y="44886"/>
                  </a:lnTo>
                  <a:lnTo>
                    <a:pt x="48934" y="40431"/>
                  </a:lnTo>
                  <a:lnTo>
                    <a:pt x="54748" y="35536"/>
                  </a:lnTo>
                  <a:lnTo>
                    <a:pt x="59893" y="30200"/>
                  </a:lnTo>
                  <a:lnTo>
                    <a:pt x="64369" y="24425"/>
                  </a:lnTo>
                  <a:lnTo>
                    <a:pt x="68176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61677" y="3080061"/>
              <a:ext cx="56319" cy="77810"/>
            </a:xfrm>
            <a:custGeom>
              <a:avLst/>
              <a:pathLst>
                <a:path w="56319" h="77810">
                  <a:moveTo>
                    <a:pt x="56319" y="60448"/>
                  </a:moveTo>
                  <a:lnTo>
                    <a:pt x="45045" y="60448"/>
                  </a:lnTo>
                  <a:lnTo>
                    <a:pt x="45045" y="77810"/>
                  </a:lnTo>
                  <a:lnTo>
                    <a:pt x="35729" y="77810"/>
                  </a:lnTo>
                  <a:lnTo>
                    <a:pt x="35729" y="60448"/>
                  </a:lnTo>
                  <a:lnTo>
                    <a:pt x="0" y="60448"/>
                  </a:lnTo>
                  <a:lnTo>
                    <a:pt x="0" y="52032"/>
                  </a:lnTo>
                  <a:lnTo>
                    <a:pt x="35094" y="0"/>
                  </a:lnTo>
                  <a:lnTo>
                    <a:pt x="45045" y="0"/>
                  </a:lnTo>
                  <a:lnTo>
                    <a:pt x="45045" y="51661"/>
                  </a:lnTo>
                  <a:lnTo>
                    <a:pt x="56319" y="516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71099" y="3090012"/>
              <a:ext cx="26995" cy="41710"/>
            </a:xfrm>
            <a:custGeom>
              <a:avLst/>
              <a:pathLst>
                <a:path w="26995" h="41710">
                  <a:moveTo>
                    <a:pt x="26307" y="41710"/>
                  </a:moveTo>
                  <a:lnTo>
                    <a:pt x="26307" y="22866"/>
                  </a:lnTo>
                  <a:lnTo>
                    <a:pt x="26307" y="22271"/>
                  </a:lnTo>
                  <a:lnTo>
                    <a:pt x="26309" y="21670"/>
                  </a:lnTo>
                  <a:lnTo>
                    <a:pt x="26312" y="21064"/>
                  </a:lnTo>
                  <a:lnTo>
                    <a:pt x="26315" y="20452"/>
                  </a:lnTo>
                  <a:lnTo>
                    <a:pt x="26320" y="19836"/>
                  </a:lnTo>
                  <a:lnTo>
                    <a:pt x="26326" y="19214"/>
                  </a:lnTo>
                  <a:lnTo>
                    <a:pt x="26333" y="18587"/>
                  </a:lnTo>
                  <a:lnTo>
                    <a:pt x="26341" y="17954"/>
                  </a:lnTo>
                  <a:lnTo>
                    <a:pt x="26350" y="17316"/>
                  </a:lnTo>
                  <a:lnTo>
                    <a:pt x="26360" y="16673"/>
                  </a:lnTo>
                  <a:lnTo>
                    <a:pt x="26381" y="16019"/>
                  </a:lnTo>
                  <a:lnTo>
                    <a:pt x="26402" y="15369"/>
                  </a:lnTo>
                  <a:lnTo>
                    <a:pt x="26423" y="14723"/>
                  </a:lnTo>
                  <a:lnTo>
                    <a:pt x="26444" y="14082"/>
                  </a:lnTo>
                  <a:lnTo>
                    <a:pt x="26466" y="13444"/>
                  </a:lnTo>
                  <a:lnTo>
                    <a:pt x="26487" y="12811"/>
                  </a:lnTo>
                  <a:lnTo>
                    <a:pt x="26508" y="12182"/>
                  </a:lnTo>
                  <a:lnTo>
                    <a:pt x="26529" y="11558"/>
                  </a:lnTo>
                  <a:lnTo>
                    <a:pt x="26550" y="10937"/>
                  </a:lnTo>
                  <a:lnTo>
                    <a:pt x="26571" y="10321"/>
                  </a:lnTo>
                  <a:lnTo>
                    <a:pt x="26593" y="9701"/>
                  </a:lnTo>
                  <a:lnTo>
                    <a:pt x="26614" y="9089"/>
                  </a:lnTo>
                  <a:lnTo>
                    <a:pt x="26635" y="8486"/>
                  </a:lnTo>
                  <a:lnTo>
                    <a:pt x="26656" y="7891"/>
                  </a:lnTo>
                  <a:lnTo>
                    <a:pt x="26677" y="7304"/>
                  </a:lnTo>
                  <a:lnTo>
                    <a:pt x="26698" y="6726"/>
                  </a:lnTo>
                  <a:lnTo>
                    <a:pt x="26720" y="6157"/>
                  </a:lnTo>
                  <a:lnTo>
                    <a:pt x="26741" y="5595"/>
                  </a:lnTo>
                  <a:lnTo>
                    <a:pt x="26762" y="5043"/>
                  </a:lnTo>
                  <a:lnTo>
                    <a:pt x="26783" y="4499"/>
                  </a:lnTo>
                  <a:lnTo>
                    <a:pt x="26814" y="3968"/>
                  </a:lnTo>
                  <a:lnTo>
                    <a:pt x="26842" y="3455"/>
                  </a:lnTo>
                  <a:lnTo>
                    <a:pt x="26869" y="2960"/>
                  </a:lnTo>
                  <a:lnTo>
                    <a:pt x="26893" y="2483"/>
                  </a:lnTo>
                  <a:lnTo>
                    <a:pt x="26915" y="2024"/>
                  </a:lnTo>
                  <a:lnTo>
                    <a:pt x="26936" y="1583"/>
                  </a:lnTo>
                  <a:lnTo>
                    <a:pt x="26954" y="1160"/>
                  </a:lnTo>
                  <a:lnTo>
                    <a:pt x="26969" y="755"/>
                  </a:lnTo>
                  <a:lnTo>
                    <a:pt x="26983" y="368"/>
                  </a:lnTo>
                  <a:lnTo>
                    <a:pt x="26995" y="0"/>
                  </a:lnTo>
                  <a:lnTo>
                    <a:pt x="26518" y="0"/>
                  </a:lnTo>
                  <a:lnTo>
                    <a:pt x="26442" y="214"/>
                  </a:lnTo>
                  <a:lnTo>
                    <a:pt x="26362" y="434"/>
                  </a:lnTo>
                  <a:lnTo>
                    <a:pt x="26277" y="659"/>
                  </a:lnTo>
                  <a:lnTo>
                    <a:pt x="26188" y="889"/>
                  </a:lnTo>
                  <a:lnTo>
                    <a:pt x="26095" y="1124"/>
                  </a:lnTo>
                  <a:lnTo>
                    <a:pt x="25998" y="1365"/>
                  </a:lnTo>
                  <a:lnTo>
                    <a:pt x="25896" y="1611"/>
                  </a:lnTo>
                  <a:lnTo>
                    <a:pt x="25790" y="1863"/>
                  </a:lnTo>
                  <a:lnTo>
                    <a:pt x="25680" y="2119"/>
                  </a:lnTo>
                  <a:lnTo>
                    <a:pt x="25566" y="2381"/>
                  </a:lnTo>
                  <a:lnTo>
                    <a:pt x="25458" y="2636"/>
                  </a:lnTo>
                  <a:lnTo>
                    <a:pt x="25348" y="2892"/>
                  </a:lnTo>
                  <a:lnTo>
                    <a:pt x="25234" y="3148"/>
                  </a:lnTo>
                  <a:lnTo>
                    <a:pt x="25117" y="3406"/>
                  </a:lnTo>
                  <a:lnTo>
                    <a:pt x="24997" y="3665"/>
                  </a:lnTo>
                  <a:lnTo>
                    <a:pt x="24873" y="3925"/>
                  </a:lnTo>
                  <a:lnTo>
                    <a:pt x="24747" y="4186"/>
                  </a:lnTo>
                  <a:lnTo>
                    <a:pt x="24617" y="4448"/>
                  </a:lnTo>
                  <a:lnTo>
                    <a:pt x="24484" y="4711"/>
                  </a:lnTo>
                  <a:lnTo>
                    <a:pt x="24348" y="4975"/>
                  </a:lnTo>
                  <a:lnTo>
                    <a:pt x="24221" y="5229"/>
                  </a:lnTo>
                  <a:lnTo>
                    <a:pt x="24092" y="5481"/>
                  </a:lnTo>
                  <a:lnTo>
                    <a:pt x="23962" y="5733"/>
                  </a:lnTo>
                  <a:lnTo>
                    <a:pt x="23832" y="5983"/>
                  </a:lnTo>
                  <a:lnTo>
                    <a:pt x="23700" y="6232"/>
                  </a:lnTo>
                  <a:lnTo>
                    <a:pt x="23567" y="6481"/>
                  </a:lnTo>
                  <a:lnTo>
                    <a:pt x="23433" y="6728"/>
                  </a:lnTo>
                  <a:lnTo>
                    <a:pt x="23298" y="6974"/>
                  </a:lnTo>
                  <a:lnTo>
                    <a:pt x="23162" y="7219"/>
                  </a:lnTo>
                  <a:lnTo>
                    <a:pt x="23025" y="7463"/>
                  </a:lnTo>
                  <a:lnTo>
                    <a:pt x="22888" y="7703"/>
                  </a:lnTo>
                  <a:lnTo>
                    <a:pt x="22754" y="7935"/>
                  </a:lnTo>
                  <a:lnTo>
                    <a:pt x="22622" y="8160"/>
                  </a:lnTo>
                  <a:lnTo>
                    <a:pt x="22491" y="8378"/>
                  </a:lnTo>
                  <a:lnTo>
                    <a:pt x="22363" y="8588"/>
                  </a:lnTo>
                  <a:lnTo>
                    <a:pt x="22237" y="8790"/>
                  </a:lnTo>
                  <a:lnTo>
                    <a:pt x="22113" y="8986"/>
                  </a:lnTo>
                  <a:lnTo>
                    <a:pt x="21992" y="9174"/>
                  </a:lnTo>
                  <a:lnTo>
                    <a:pt x="21872" y="9354"/>
                  </a:lnTo>
                  <a:lnTo>
                    <a:pt x="21755" y="9527"/>
                  </a:lnTo>
                  <a:lnTo>
                    <a:pt x="0" y="41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329589" y="308048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384215" y="3124365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421691" y="3080484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479651" y="307926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89444" y="308752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546452" y="3070215"/>
              <a:ext cx="83421" cy="27948"/>
            </a:xfrm>
            <a:custGeom>
              <a:avLst/>
              <a:pathLst>
                <a:path w="83421" h="27948">
                  <a:moveTo>
                    <a:pt x="0" y="5928"/>
                  </a:moveTo>
                  <a:lnTo>
                    <a:pt x="8469" y="5928"/>
                  </a:lnTo>
                  <a:lnTo>
                    <a:pt x="8469" y="19902"/>
                  </a:lnTo>
                  <a:lnTo>
                    <a:pt x="37687" y="19902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9902"/>
                  </a:lnTo>
                  <a:lnTo>
                    <a:pt x="74951" y="19902"/>
                  </a:lnTo>
                  <a:lnTo>
                    <a:pt x="74951" y="5928"/>
                  </a:lnTo>
                  <a:lnTo>
                    <a:pt x="83421" y="5928"/>
                  </a:lnTo>
                  <a:lnTo>
                    <a:pt x="83421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546452" y="3099857"/>
              <a:ext cx="79186" cy="68600"/>
            </a:xfrm>
            <a:custGeom>
              <a:avLst/>
              <a:pathLst>
                <a:path w="79186" h="68600">
                  <a:moveTo>
                    <a:pt x="28795" y="18208"/>
                  </a:moveTo>
                  <a:lnTo>
                    <a:pt x="28519" y="18733"/>
                  </a:lnTo>
                  <a:lnTo>
                    <a:pt x="28202" y="19292"/>
                  </a:lnTo>
                  <a:lnTo>
                    <a:pt x="27842" y="19885"/>
                  </a:lnTo>
                  <a:lnTo>
                    <a:pt x="27440" y="20512"/>
                  </a:lnTo>
                  <a:lnTo>
                    <a:pt x="26995" y="21172"/>
                  </a:lnTo>
                  <a:lnTo>
                    <a:pt x="26508" y="21867"/>
                  </a:lnTo>
                  <a:lnTo>
                    <a:pt x="25979" y="22595"/>
                  </a:lnTo>
                  <a:lnTo>
                    <a:pt x="25407" y="23357"/>
                  </a:lnTo>
                  <a:lnTo>
                    <a:pt x="24793" y="24153"/>
                  </a:lnTo>
                  <a:lnTo>
                    <a:pt x="24137" y="24983"/>
                  </a:lnTo>
                  <a:lnTo>
                    <a:pt x="25407" y="26271"/>
                  </a:lnTo>
                  <a:lnTo>
                    <a:pt x="26677" y="27592"/>
                  </a:lnTo>
                  <a:lnTo>
                    <a:pt x="27948" y="28947"/>
                  </a:lnTo>
                  <a:lnTo>
                    <a:pt x="29218" y="30336"/>
                  </a:lnTo>
                  <a:lnTo>
                    <a:pt x="30488" y="31759"/>
                  </a:lnTo>
                  <a:lnTo>
                    <a:pt x="31759" y="33215"/>
                  </a:lnTo>
                  <a:lnTo>
                    <a:pt x="33029" y="34706"/>
                  </a:lnTo>
                  <a:lnTo>
                    <a:pt x="34300" y="36230"/>
                  </a:lnTo>
                  <a:lnTo>
                    <a:pt x="35570" y="37789"/>
                  </a:lnTo>
                  <a:lnTo>
                    <a:pt x="36840" y="39381"/>
                  </a:lnTo>
                  <a:lnTo>
                    <a:pt x="30065" y="45733"/>
                  </a:lnTo>
                  <a:lnTo>
                    <a:pt x="29036" y="44293"/>
                  </a:lnTo>
                  <a:lnTo>
                    <a:pt x="27982" y="42853"/>
                  </a:lnTo>
                  <a:lnTo>
                    <a:pt x="26902" y="41414"/>
                  </a:lnTo>
                  <a:lnTo>
                    <a:pt x="25797" y="39974"/>
                  </a:lnTo>
                  <a:lnTo>
                    <a:pt x="24666" y="38534"/>
                  </a:lnTo>
                  <a:lnTo>
                    <a:pt x="23510" y="37094"/>
                  </a:lnTo>
                  <a:lnTo>
                    <a:pt x="22328" y="35655"/>
                  </a:lnTo>
                  <a:lnTo>
                    <a:pt x="21122" y="34215"/>
                  </a:lnTo>
                  <a:lnTo>
                    <a:pt x="19889" y="32775"/>
                  </a:lnTo>
                  <a:lnTo>
                    <a:pt x="18632" y="31335"/>
                  </a:lnTo>
                  <a:lnTo>
                    <a:pt x="17526" y="32504"/>
                  </a:lnTo>
                  <a:lnTo>
                    <a:pt x="16413" y="33639"/>
                  </a:lnTo>
                  <a:lnTo>
                    <a:pt x="15291" y="34740"/>
                  </a:lnTo>
                  <a:lnTo>
                    <a:pt x="14160" y="35807"/>
                  </a:lnTo>
                  <a:lnTo>
                    <a:pt x="13021" y="36840"/>
                  </a:lnTo>
                  <a:lnTo>
                    <a:pt x="11873" y="37840"/>
                  </a:lnTo>
                  <a:lnTo>
                    <a:pt x="10717" y="38805"/>
                  </a:lnTo>
                  <a:lnTo>
                    <a:pt x="9553" y="39737"/>
                  </a:lnTo>
                  <a:lnTo>
                    <a:pt x="8380" y="40634"/>
                  </a:lnTo>
                  <a:lnTo>
                    <a:pt x="7198" y="41498"/>
                  </a:lnTo>
                  <a:lnTo>
                    <a:pt x="423" y="35146"/>
                  </a:lnTo>
                  <a:lnTo>
                    <a:pt x="4056" y="32280"/>
                  </a:lnTo>
                  <a:lnTo>
                    <a:pt x="7503" y="29269"/>
                  </a:lnTo>
                  <a:lnTo>
                    <a:pt x="10764" y="26114"/>
                  </a:lnTo>
                  <a:lnTo>
                    <a:pt x="13838" y="22815"/>
                  </a:lnTo>
                  <a:lnTo>
                    <a:pt x="16726" y="19373"/>
                  </a:lnTo>
                  <a:lnTo>
                    <a:pt x="19428" y="15786"/>
                  </a:lnTo>
                  <a:lnTo>
                    <a:pt x="21943" y="12055"/>
                  </a:lnTo>
                  <a:lnTo>
                    <a:pt x="24272" y="8181"/>
                  </a:lnTo>
                  <a:lnTo>
                    <a:pt x="26415" y="4162"/>
                  </a:lnTo>
                  <a:lnTo>
                    <a:pt x="28371" y="0"/>
                  </a:lnTo>
                  <a:lnTo>
                    <a:pt x="36840" y="1693"/>
                  </a:lnTo>
                  <a:lnTo>
                    <a:pt x="36497" y="2621"/>
                  </a:lnTo>
                  <a:lnTo>
                    <a:pt x="36146" y="3540"/>
                  </a:lnTo>
                  <a:lnTo>
                    <a:pt x="35786" y="4450"/>
                  </a:lnTo>
                  <a:lnTo>
                    <a:pt x="35417" y="5352"/>
                  </a:lnTo>
                  <a:lnTo>
                    <a:pt x="35041" y="6245"/>
                  </a:lnTo>
                  <a:lnTo>
                    <a:pt x="34655" y="7131"/>
                  </a:lnTo>
                  <a:lnTo>
                    <a:pt x="34261" y="8007"/>
                  </a:lnTo>
                  <a:lnTo>
                    <a:pt x="33859" y="8875"/>
                  </a:lnTo>
                  <a:lnTo>
                    <a:pt x="33448" y="9735"/>
                  </a:lnTo>
                  <a:lnTo>
                    <a:pt x="33029" y="10586"/>
                  </a:lnTo>
                  <a:lnTo>
                    <a:pt x="79186" y="10586"/>
                  </a:lnTo>
                  <a:lnTo>
                    <a:pt x="79186" y="17785"/>
                  </a:lnTo>
                  <a:lnTo>
                    <a:pt x="77079" y="21769"/>
                  </a:lnTo>
                  <a:lnTo>
                    <a:pt x="74824" y="25593"/>
                  </a:lnTo>
                  <a:lnTo>
                    <a:pt x="72421" y="29256"/>
                  </a:lnTo>
                  <a:lnTo>
                    <a:pt x="69870" y="32758"/>
                  </a:lnTo>
                  <a:lnTo>
                    <a:pt x="67170" y="36099"/>
                  </a:lnTo>
                  <a:lnTo>
                    <a:pt x="64323" y="39279"/>
                  </a:lnTo>
                  <a:lnTo>
                    <a:pt x="61327" y="42299"/>
                  </a:lnTo>
                  <a:lnTo>
                    <a:pt x="58182" y="45157"/>
                  </a:lnTo>
                  <a:lnTo>
                    <a:pt x="54890" y="47854"/>
                  </a:lnTo>
                  <a:lnTo>
                    <a:pt x="51450" y="50391"/>
                  </a:lnTo>
                  <a:lnTo>
                    <a:pt x="47823" y="52783"/>
                  </a:lnTo>
                  <a:lnTo>
                    <a:pt x="43971" y="55049"/>
                  </a:lnTo>
                  <a:lnTo>
                    <a:pt x="39896" y="57187"/>
                  </a:lnTo>
                  <a:lnTo>
                    <a:pt x="35595" y="59199"/>
                  </a:lnTo>
                  <a:lnTo>
                    <a:pt x="31071" y="61083"/>
                  </a:lnTo>
                  <a:lnTo>
                    <a:pt x="26322" y="62841"/>
                  </a:lnTo>
                  <a:lnTo>
                    <a:pt x="21348" y="64471"/>
                  </a:lnTo>
                  <a:lnTo>
                    <a:pt x="16150" y="65974"/>
                  </a:lnTo>
                  <a:lnTo>
                    <a:pt x="10728" y="67350"/>
                  </a:lnTo>
                  <a:lnTo>
                    <a:pt x="5081" y="68600"/>
                  </a:lnTo>
                  <a:lnTo>
                    <a:pt x="0" y="60554"/>
                  </a:lnTo>
                  <a:lnTo>
                    <a:pt x="9828" y="58301"/>
                  </a:lnTo>
                  <a:lnTo>
                    <a:pt x="18987" y="55608"/>
                  </a:lnTo>
                  <a:lnTo>
                    <a:pt x="27478" y="52474"/>
                  </a:lnTo>
                  <a:lnTo>
                    <a:pt x="35299" y="48900"/>
                  </a:lnTo>
                  <a:lnTo>
                    <a:pt x="42451" y="44886"/>
                  </a:lnTo>
                  <a:lnTo>
                    <a:pt x="48934" y="40431"/>
                  </a:lnTo>
                  <a:lnTo>
                    <a:pt x="54748" y="35536"/>
                  </a:lnTo>
                  <a:lnTo>
                    <a:pt x="59893" y="30200"/>
                  </a:lnTo>
                  <a:lnTo>
                    <a:pt x="64369" y="24425"/>
                  </a:lnTo>
                  <a:lnTo>
                    <a:pt x="68176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639174" y="4046034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697135" y="40448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706927" y="40530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763935" y="4035765"/>
              <a:ext cx="83421" cy="27948"/>
            </a:xfrm>
            <a:custGeom>
              <a:avLst/>
              <a:pathLst>
                <a:path w="83421" h="27948">
                  <a:moveTo>
                    <a:pt x="0" y="5928"/>
                  </a:moveTo>
                  <a:lnTo>
                    <a:pt x="8469" y="5928"/>
                  </a:lnTo>
                  <a:lnTo>
                    <a:pt x="8469" y="19902"/>
                  </a:lnTo>
                  <a:lnTo>
                    <a:pt x="37687" y="19902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9902"/>
                  </a:lnTo>
                  <a:lnTo>
                    <a:pt x="74951" y="19902"/>
                  </a:lnTo>
                  <a:lnTo>
                    <a:pt x="74951" y="5928"/>
                  </a:lnTo>
                  <a:lnTo>
                    <a:pt x="83421" y="5928"/>
                  </a:lnTo>
                  <a:lnTo>
                    <a:pt x="83421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763935" y="4065407"/>
              <a:ext cx="79186" cy="68600"/>
            </a:xfrm>
            <a:custGeom>
              <a:avLst/>
              <a:pathLst>
                <a:path w="79186" h="68600">
                  <a:moveTo>
                    <a:pt x="28795" y="18208"/>
                  </a:moveTo>
                  <a:lnTo>
                    <a:pt x="28519" y="18733"/>
                  </a:lnTo>
                  <a:lnTo>
                    <a:pt x="28202" y="19292"/>
                  </a:lnTo>
                  <a:lnTo>
                    <a:pt x="27842" y="19885"/>
                  </a:lnTo>
                  <a:lnTo>
                    <a:pt x="27440" y="20512"/>
                  </a:lnTo>
                  <a:lnTo>
                    <a:pt x="26995" y="21172"/>
                  </a:lnTo>
                  <a:lnTo>
                    <a:pt x="26508" y="21867"/>
                  </a:lnTo>
                  <a:lnTo>
                    <a:pt x="25979" y="22595"/>
                  </a:lnTo>
                  <a:lnTo>
                    <a:pt x="25407" y="23357"/>
                  </a:lnTo>
                  <a:lnTo>
                    <a:pt x="24793" y="24153"/>
                  </a:lnTo>
                  <a:lnTo>
                    <a:pt x="24137" y="24983"/>
                  </a:lnTo>
                  <a:lnTo>
                    <a:pt x="25407" y="26271"/>
                  </a:lnTo>
                  <a:lnTo>
                    <a:pt x="26677" y="27592"/>
                  </a:lnTo>
                  <a:lnTo>
                    <a:pt x="27948" y="28947"/>
                  </a:lnTo>
                  <a:lnTo>
                    <a:pt x="29218" y="30336"/>
                  </a:lnTo>
                  <a:lnTo>
                    <a:pt x="30488" y="31759"/>
                  </a:lnTo>
                  <a:lnTo>
                    <a:pt x="31759" y="33215"/>
                  </a:lnTo>
                  <a:lnTo>
                    <a:pt x="33029" y="34706"/>
                  </a:lnTo>
                  <a:lnTo>
                    <a:pt x="34300" y="36230"/>
                  </a:lnTo>
                  <a:lnTo>
                    <a:pt x="35570" y="37789"/>
                  </a:lnTo>
                  <a:lnTo>
                    <a:pt x="36840" y="39381"/>
                  </a:lnTo>
                  <a:lnTo>
                    <a:pt x="30065" y="45733"/>
                  </a:lnTo>
                  <a:lnTo>
                    <a:pt x="29036" y="44293"/>
                  </a:lnTo>
                  <a:lnTo>
                    <a:pt x="27982" y="42853"/>
                  </a:lnTo>
                  <a:lnTo>
                    <a:pt x="26902" y="41414"/>
                  </a:lnTo>
                  <a:lnTo>
                    <a:pt x="25797" y="39974"/>
                  </a:lnTo>
                  <a:lnTo>
                    <a:pt x="24666" y="38534"/>
                  </a:lnTo>
                  <a:lnTo>
                    <a:pt x="23510" y="37094"/>
                  </a:lnTo>
                  <a:lnTo>
                    <a:pt x="22328" y="35655"/>
                  </a:lnTo>
                  <a:lnTo>
                    <a:pt x="21122" y="34215"/>
                  </a:lnTo>
                  <a:lnTo>
                    <a:pt x="19889" y="32775"/>
                  </a:lnTo>
                  <a:lnTo>
                    <a:pt x="18632" y="31335"/>
                  </a:lnTo>
                  <a:lnTo>
                    <a:pt x="17526" y="32504"/>
                  </a:lnTo>
                  <a:lnTo>
                    <a:pt x="16413" y="33639"/>
                  </a:lnTo>
                  <a:lnTo>
                    <a:pt x="15291" y="34740"/>
                  </a:lnTo>
                  <a:lnTo>
                    <a:pt x="14160" y="35807"/>
                  </a:lnTo>
                  <a:lnTo>
                    <a:pt x="13021" y="36840"/>
                  </a:lnTo>
                  <a:lnTo>
                    <a:pt x="11873" y="37840"/>
                  </a:lnTo>
                  <a:lnTo>
                    <a:pt x="10717" y="38805"/>
                  </a:lnTo>
                  <a:lnTo>
                    <a:pt x="9553" y="39737"/>
                  </a:lnTo>
                  <a:lnTo>
                    <a:pt x="8380" y="40634"/>
                  </a:lnTo>
                  <a:lnTo>
                    <a:pt x="7198" y="41498"/>
                  </a:lnTo>
                  <a:lnTo>
                    <a:pt x="423" y="35146"/>
                  </a:lnTo>
                  <a:lnTo>
                    <a:pt x="4056" y="32280"/>
                  </a:lnTo>
                  <a:lnTo>
                    <a:pt x="7503" y="29269"/>
                  </a:lnTo>
                  <a:lnTo>
                    <a:pt x="10764" y="26114"/>
                  </a:lnTo>
                  <a:lnTo>
                    <a:pt x="13838" y="22815"/>
                  </a:lnTo>
                  <a:lnTo>
                    <a:pt x="16726" y="19373"/>
                  </a:lnTo>
                  <a:lnTo>
                    <a:pt x="19428" y="15786"/>
                  </a:lnTo>
                  <a:lnTo>
                    <a:pt x="21943" y="12055"/>
                  </a:lnTo>
                  <a:lnTo>
                    <a:pt x="24272" y="8181"/>
                  </a:lnTo>
                  <a:lnTo>
                    <a:pt x="26415" y="4162"/>
                  </a:lnTo>
                  <a:lnTo>
                    <a:pt x="28371" y="0"/>
                  </a:lnTo>
                  <a:lnTo>
                    <a:pt x="36840" y="1693"/>
                  </a:lnTo>
                  <a:lnTo>
                    <a:pt x="36497" y="2621"/>
                  </a:lnTo>
                  <a:lnTo>
                    <a:pt x="36146" y="3540"/>
                  </a:lnTo>
                  <a:lnTo>
                    <a:pt x="35786" y="4450"/>
                  </a:lnTo>
                  <a:lnTo>
                    <a:pt x="35417" y="5352"/>
                  </a:lnTo>
                  <a:lnTo>
                    <a:pt x="35041" y="6245"/>
                  </a:lnTo>
                  <a:lnTo>
                    <a:pt x="34655" y="7131"/>
                  </a:lnTo>
                  <a:lnTo>
                    <a:pt x="34261" y="8007"/>
                  </a:lnTo>
                  <a:lnTo>
                    <a:pt x="33859" y="8875"/>
                  </a:lnTo>
                  <a:lnTo>
                    <a:pt x="33448" y="9735"/>
                  </a:lnTo>
                  <a:lnTo>
                    <a:pt x="33029" y="10586"/>
                  </a:lnTo>
                  <a:lnTo>
                    <a:pt x="79186" y="10586"/>
                  </a:lnTo>
                  <a:lnTo>
                    <a:pt x="79186" y="17785"/>
                  </a:lnTo>
                  <a:lnTo>
                    <a:pt x="77079" y="21769"/>
                  </a:lnTo>
                  <a:lnTo>
                    <a:pt x="74824" y="25593"/>
                  </a:lnTo>
                  <a:lnTo>
                    <a:pt x="72421" y="29256"/>
                  </a:lnTo>
                  <a:lnTo>
                    <a:pt x="69870" y="32758"/>
                  </a:lnTo>
                  <a:lnTo>
                    <a:pt x="67170" y="36099"/>
                  </a:lnTo>
                  <a:lnTo>
                    <a:pt x="64323" y="39279"/>
                  </a:lnTo>
                  <a:lnTo>
                    <a:pt x="61327" y="42299"/>
                  </a:lnTo>
                  <a:lnTo>
                    <a:pt x="58182" y="45157"/>
                  </a:lnTo>
                  <a:lnTo>
                    <a:pt x="54890" y="47854"/>
                  </a:lnTo>
                  <a:lnTo>
                    <a:pt x="51450" y="50391"/>
                  </a:lnTo>
                  <a:lnTo>
                    <a:pt x="47823" y="52783"/>
                  </a:lnTo>
                  <a:lnTo>
                    <a:pt x="43971" y="55049"/>
                  </a:lnTo>
                  <a:lnTo>
                    <a:pt x="39896" y="57187"/>
                  </a:lnTo>
                  <a:lnTo>
                    <a:pt x="35595" y="59199"/>
                  </a:lnTo>
                  <a:lnTo>
                    <a:pt x="31071" y="61083"/>
                  </a:lnTo>
                  <a:lnTo>
                    <a:pt x="26322" y="62841"/>
                  </a:lnTo>
                  <a:lnTo>
                    <a:pt x="21348" y="64471"/>
                  </a:lnTo>
                  <a:lnTo>
                    <a:pt x="16150" y="65974"/>
                  </a:lnTo>
                  <a:lnTo>
                    <a:pt x="10728" y="67350"/>
                  </a:lnTo>
                  <a:lnTo>
                    <a:pt x="5081" y="68600"/>
                  </a:lnTo>
                  <a:lnTo>
                    <a:pt x="0" y="60554"/>
                  </a:lnTo>
                  <a:lnTo>
                    <a:pt x="9828" y="58301"/>
                  </a:lnTo>
                  <a:lnTo>
                    <a:pt x="18987" y="55608"/>
                  </a:lnTo>
                  <a:lnTo>
                    <a:pt x="27478" y="52474"/>
                  </a:lnTo>
                  <a:lnTo>
                    <a:pt x="35299" y="48900"/>
                  </a:lnTo>
                  <a:lnTo>
                    <a:pt x="42451" y="44886"/>
                  </a:lnTo>
                  <a:lnTo>
                    <a:pt x="48934" y="40431"/>
                  </a:lnTo>
                  <a:lnTo>
                    <a:pt x="54748" y="35536"/>
                  </a:lnTo>
                  <a:lnTo>
                    <a:pt x="59893" y="30200"/>
                  </a:lnTo>
                  <a:lnTo>
                    <a:pt x="64369" y="24425"/>
                  </a:lnTo>
                  <a:lnTo>
                    <a:pt x="68176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897748" y="4035765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874034" y="4040000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893090" y="4045928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976934" y="4037459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603020" y="501158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658916" y="5010366"/>
              <a:ext cx="48591" cy="79662"/>
            </a:xfrm>
            <a:custGeom>
              <a:avLst/>
              <a:pathLst>
                <a:path w="48591" h="79662">
                  <a:moveTo>
                    <a:pt x="24295" y="0"/>
                  </a:moveTo>
                  <a:lnTo>
                    <a:pt x="25179" y="11"/>
                  </a:lnTo>
                  <a:lnTo>
                    <a:pt x="26053" y="46"/>
                  </a:lnTo>
                  <a:lnTo>
                    <a:pt x="26915" y="104"/>
                  </a:lnTo>
                  <a:lnTo>
                    <a:pt x="27768" y="186"/>
                  </a:lnTo>
                  <a:lnTo>
                    <a:pt x="28609" y="291"/>
                  </a:lnTo>
                  <a:lnTo>
                    <a:pt x="29440" y="419"/>
                  </a:lnTo>
                  <a:lnTo>
                    <a:pt x="30261" y="570"/>
                  </a:lnTo>
                  <a:lnTo>
                    <a:pt x="31071" y="745"/>
                  </a:lnTo>
                  <a:lnTo>
                    <a:pt x="31870" y="943"/>
                  </a:lnTo>
                  <a:lnTo>
                    <a:pt x="32659" y="1164"/>
                  </a:lnTo>
                  <a:lnTo>
                    <a:pt x="33443" y="1409"/>
                  </a:lnTo>
                  <a:lnTo>
                    <a:pt x="34206" y="1676"/>
                  </a:lnTo>
                  <a:lnTo>
                    <a:pt x="34950" y="1968"/>
                  </a:lnTo>
                  <a:lnTo>
                    <a:pt x="35674" y="2282"/>
                  </a:lnTo>
                  <a:lnTo>
                    <a:pt x="36377" y="2620"/>
                  </a:lnTo>
                  <a:lnTo>
                    <a:pt x="37060" y="2981"/>
                  </a:lnTo>
                  <a:lnTo>
                    <a:pt x="37724" y="3365"/>
                  </a:lnTo>
                  <a:lnTo>
                    <a:pt x="38367" y="3773"/>
                  </a:lnTo>
                  <a:lnTo>
                    <a:pt x="38990" y="4203"/>
                  </a:lnTo>
                  <a:lnTo>
                    <a:pt x="39593" y="4658"/>
                  </a:lnTo>
                  <a:lnTo>
                    <a:pt x="40183" y="5135"/>
                  </a:lnTo>
                  <a:lnTo>
                    <a:pt x="40749" y="5636"/>
                  </a:lnTo>
                  <a:lnTo>
                    <a:pt x="41289" y="6160"/>
                  </a:lnTo>
                  <a:lnTo>
                    <a:pt x="41803" y="6707"/>
                  </a:lnTo>
                  <a:lnTo>
                    <a:pt x="42292" y="7278"/>
                  </a:lnTo>
                  <a:lnTo>
                    <a:pt x="42756" y="7872"/>
                  </a:lnTo>
                  <a:lnTo>
                    <a:pt x="43194" y="8489"/>
                  </a:lnTo>
                  <a:lnTo>
                    <a:pt x="43607" y="9129"/>
                  </a:lnTo>
                  <a:lnTo>
                    <a:pt x="43995" y="9793"/>
                  </a:lnTo>
                  <a:lnTo>
                    <a:pt x="44357" y="10480"/>
                  </a:lnTo>
                  <a:lnTo>
                    <a:pt x="44689" y="11190"/>
                  </a:lnTo>
                  <a:lnTo>
                    <a:pt x="44985" y="11924"/>
                  </a:lnTo>
                  <a:lnTo>
                    <a:pt x="45247" y="12681"/>
                  </a:lnTo>
                  <a:lnTo>
                    <a:pt x="45475" y="13461"/>
                  </a:lnTo>
                  <a:lnTo>
                    <a:pt x="45667" y="14265"/>
                  </a:lnTo>
                  <a:lnTo>
                    <a:pt x="45824" y="15092"/>
                  </a:lnTo>
                  <a:lnTo>
                    <a:pt x="45946" y="15942"/>
                  </a:lnTo>
                  <a:lnTo>
                    <a:pt x="46034" y="16815"/>
                  </a:lnTo>
                  <a:lnTo>
                    <a:pt x="46086" y="17712"/>
                  </a:lnTo>
                  <a:lnTo>
                    <a:pt x="46103" y="18632"/>
                  </a:lnTo>
                  <a:lnTo>
                    <a:pt x="46093" y="19334"/>
                  </a:lnTo>
                  <a:lnTo>
                    <a:pt x="46061" y="20023"/>
                  </a:lnTo>
                  <a:lnTo>
                    <a:pt x="46008" y="20698"/>
                  </a:lnTo>
                  <a:lnTo>
                    <a:pt x="45934" y="21359"/>
                  </a:lnTo>
                  <a:lnTo>
                    <a:pt x="45839" y="22006"/>
                  </a:lnTo>
                  <a:lnTo>
                    <a:pt x="45722" y="22640"/>
                  </a:lnTo>
                  <a:lnTo>
                    <a:pt x="45585" y="23259"/>
                  </a:lnTo>
                  <a:lnTo>
                    <a:pt x="45426" y="23866"/>
                  </a:lnTo>
                  <a:lnTo>
                    <a:pt x="45246" y="24458"/>
                  </a:lnTo>
                  <a:lnTo>
                    <a:pt x="45045" y="25036"/>
                  </a:lnTo>
                  <a:lnTo>
                    <a:pt x="44825" y="25603"/>
                  </a:lnTo>
                  <a:lnTo>
                    <a:pt x="44590" y="26159"/>
                  </a:lnTo>
                  <a:lnTo>
                    <a:pt x="44338" y="26704"/>
                  </a:lnTo>
                  <a:lnTo>
                    <a:pt x="44071" y="27238"/>
                  </a:lnTo>
                  <a:lnTo>
                    <a:pt x="43788" y="27762"/>
                  </a:lnTo>
                  <a:lnTo>
                    <a:pt x="43489" y="28276"/>
                  </a:lnTo>
                  <a:lnTo>
                    <a:pt x="43174" y="28779"/>
                  </a:lnTo>
                  <a:lnTo>
                    <a:pt x="42843" y="29271"/>
                  </a:lnTo>
                  <a:lnTo>
                    <a:pt x="42496" y="29753"/>
                  </a:lnTo>
                  <a:lnTo>
                    <a:pt x="42133" y="30224"/>
                  </a:lnTo>
                  <a:lnTo>
                    <a:pt x="41756" y="30675"/>
                  </a:lnTo>
                  <a:lnTo>
                    <a:pt x="41365" y="31117"/>
                  </a:lnTo>
                  <a:lnTo>
                    <a:pt x="40960" y="31551"/>
                  </a:lnTo>
                  <a:lnTo>
                    <a:pt x="40541" y="31977"/>
                  </a:lnTo>
                  <a:lnTo>
                    <a:pt x="40109" y="32394"/>
                  </a:lnTo>
                  <a:lnTo>
                    <a:pt x="39663" y="32803"/>
                  </a:lnTo>
                  <a:lnTo>
                    <a:pt x="39203" y="33203"/>
                  </a:lnTo>
                  <a:lnTo>
                    <a:pt x="38729" y="33594"/>
                  </a:lnTo>
                  <a:lnTo>
                    <a:pt x="38241" y="33978"/>
                  </a:lnTo>
                  <a:lnTo>
                    <a:pt x="37740" y="34352"/>
                  </a:lnTo>
                  <a:lnTo>
                    <a:pt x="37228" y="34709"/>
                  </a:lnTo>
                  <a:lnTo>
                    <a:pt x="36707" y="35060"/>
                  </a:lnTo>
                  <a:lnTo>
                    <a:pt x="36178" y="35404"/>
                  </a:lnTo>
                  <a:lnTo>
                    <a:pt x="35640" y="35741"/>
                  </a:lnTo>
                  <a:lnTo>
                    <a:pt x="35094" y="36073"/>
                  </a:lnTo>
                  <a:lnTo>
                    <a:pt x="34539" y="36398"/>
                  </a:lnTo>
                  <a:lnTo>
                    <a:pt x="33976" y="36716"/>
                  </a:lnTo>
                  <a:lnTo>
                    <a:pt x="33404" y="37029"/>
                  </a:lnTo>
                  <a:lnTo>
                    <a:pt x="32824" y="37335"/>
                  </a:lnTo>
                  <a:lnTo>
                    <a:pt x="32235" y="37634"/>
                  </a:lnTo>
                  <a:lnTo>
                    <a:pt x="32848" y="37966"/>
                  </a:lnTo>
                  <a:lnTo>
                    <a:pt x="33457" y="38305"/>
                  </a:lnTo>
                  <a:lnTo>
                    <a:pt x="34063" y="38652"/>
                  </a:lnTo>
                  <a:lnTo>
                    <a:pt x="34666" y="39006"/>
                  </a:lnTo>
                  <a:lnTo>
                    <a:pt x="35266" y="39368"/>
                  </a:lnTo>
                  <a:lnTo>
                    <a:pt x="35862" y="39737"/>
                  </a:lnTo>
                  <a:lnTo>
                    <a:pt x="36455" y="40113"/>
                  </a:lnTo>
                  <a:lnTo>
                    <a:pt x="37046" y="40497"/>
                  </a:lnTo>
                  <a:lnTo>
                    <a:pt x="37633" y="40888"/>
                  </a:lnTo>
                  <a:lnTo>
                    <a:pt x="38216" y="41287"/>
                  </a:lnTo>
                  <a:lnTo>
                    <a:pt x="38802" y="41694"/>
                  </a:lnTo>
                  <a:lnTo>
                    <a:pt x="39375" y="42112"/>
                  </a:lnTo>
                  <a:lnTo>
                    <a:pt x="39933" y="42541"/>
                  </a:lnTo>
                  <a:lnTo>
                    <a:pt x="40478" y="42980"/>
                  </a:lnTo>
                  <a:lnTo>
                    <a:pt x="41009" y="43430"/>
                  </a:lnTo>
                  <a:lnTo>
                    <a:pt x="41526" y="43891"/>
                  </a:lnTo>
                  <a:lnTo>
                    <a:pt x="42029" y="44362"/>
                  </a:lnTo>
                  <a:lnTo>
                    <a:pt x="42519" y="44844"/>
                  </a:lnTo>
                  <a:lnTo>
                    <a:pt x="42995" y="45336"/>
                  </a:lnTo>
                  <a:lnTo>
                    <a:pt x="43457" y="45839"/>
                  </a:lnTo>
                  <a:lnTo>
                    <a:pt x="43913" y="46343"/>
                  </a:lnTo>
                  <a:lnTo>
                    <a:pt x="44350" y="46859"/>
                  </a:lnTo>
                  <a:lnTo>
                    <a:pt x="44768" y="47389"/>
                  </a:lnTo>
                  <a:lnTo>
                    <a:pt x="45168" y="47931"/>
                  </a:lnTo>
                  <a:lnTo>
                    <a:pt x="45548" y="48485"/>
                  </a:lnTo>
                  <a:lnTo>
                    <a:pt x="45909" y="49053"/>
                  </a:lnTo>
                  <a:lnTo>
                    <a:pt x="46251" y="49633"/>
                  </a:lnTo>
                  <a:lnTo>
                    <a:pt x="46573" y="50226"/>
                  </a:lnTo>
                  <a:lnTo>
                    <a:pt x="46877" y="50831"/>
                  </a:lnTo>
                  <a:lnTo>
                    <a:pt x="47162" y="51450"/>
                  </a:lnTo>
                  <a:lnTo>
                    <a:pt x="47434" y="52082"/>
                  </a:lnTo>
                  <a:lnTo>
                    <a:pt x="47677" y="52728"/>
                  </a:lnTo>
                  <a:lnTo>
                    <a:pt x="47891" y="53390"/>
                  </a:lnTo>
                  <a:lnTo>
                    <a:pt x="48077" y="54066"/>
                  </a:lnTo>
                  <a:lnTo>
                    <a:pt x="48234" y="54758"/>
                  </a:lnTo>
                  <a:lnTo>
                    <a:pt x="48363" y="55464"/>
                  </a:lnTo>
                  <a:lnTo>
                    <a:pt x="48463" y="56185"/>
                  </a:lnTo>
                  <a:lnTo>
                    <a:pt x="48534" y="56921"/>
                  </a:lnTo>
                  <a:lnTo>
                    <a:pt x="48577" y="57671"/>
                  </a:lnTo>
                  <a:lnTo>
                    <a:pt x="48591" y="58437"/>
                  </a:lnTo>
                  <a:lnTo>
                    <a:pt x="48573" y="59402"/>
                  </a:lnTo>
                  <a:lnTo>
                    <a:pt x="48519" y="60348"/>
                  </a:lnTo>
                  <a:lnTo>
                    <a:pt x="48429" y="61277"/>
                  </a:lnTo>
                  <a:lnTo>
                    <a:pt x="48303" y="62188"/>
                  </a:lnTo>
                  <a:lnTo>
                    <a:pt x="48141" y="63081"/>
                  </a:lnTo>
                  <a:lnTo>
                    <a:pt x="47943" y="63956"/>
                  </a:lnTo>
                  <a:lnTo>
                    <a:pt x="47709" y="64813"/>
                  </a:lnTo>
                  <a:lnTo>
                    <a:pt x="47439" y="65652"/>
                  </a:lnTo>
                  <a:lnTo>
                    <a:pt x="47133" y="66473"/>
                  </a:lnTo>
                  <a:lnTo>
                    <a:pt x="46792" y="67276"/>
                  </a:lnTo>
                  <a:lnTo>
                    <a:pt x="46427" y="68048"/>
                  </a:lnTo>
                  <a:lnTo>
                    <a:pt x="46034" y="68796"/>
                  </a:lnTo>
                  <a:lnTo>
                    <a:pt x="45610" y="69522"/>
                  </a:lnTo>
                  <a:lnTo>
                    <a:pt x="45157" y="70223"/>
                  </a:lnTo>
                  <a:lnTo>
                    <a:pt x="44674" y="70902"/>
                  </a:lnTo>
                  <a:lnTo>
                    <a:pt x="44162" y="71557"/>
                  </a:lnTo>
                  <a:lnTo>
                    <a:pt x="43620" y="72189"/>
                  </a:lnTo>
                  <a:lnTo>
                    <a:pt x="43048" y="72798"/>
                  </a:lnTo>
                  <a:lnTo>
                    <a:pt x="42447" y="73384"/>
                  </a:lnTo>
                  <a:lnTo>
                    <a:pt x="41816" y="73946"/>
                  </a:lnTo>
                  <a:lnTo>
                    <a:pt x="41167" y="74483"/>
                  </a:lnTo>
                  <a:lnTo>
                    <a:pt x="40493" y="74996"/>
                  </a:lnTo>
                  <a:lnTo>
                    <a:pt x="39791" y="75483"/>
                  </a:lnTo>
                  <a:lnTo>
                    <a:pt x="39063" y="75944"/>
                  </a:lnTo>
                  <a:lnTo>
                    <a:pt x="38309" y="76381"/>
                  </a:lnTo>
                  <a:lnTo>
                    <a:pt x="37528" y="76791"/>
                  </a:lnTo>
                  <a:lnTo>
                    <a:pt x="36721" y="77177"/>
                  </a:lnTo>
                  <a:lnTo>
                    <a:pt x="35887" y="77537"/>
                  </a:lnTo>
                  <a:lnTo>
                    <a:pt x="35027" y="77871"/>
                  </a:lnTo>
                  <a:lnTo>
                    <a:pt x="34141" y="78180"/>
                  </a:lnTo>
                  <a:lnTo>
                    <a:pt x="33242" y="78462"/>
                  </a:lnTo>
                  <a:lnTo>
                    <a:pt x="32324" y="78714"/>
                  </a:lnTo>
                  <a:lnTo>
                    <a:pt x="31387" y="78936"/>
                  </a:lnTo>
                  <a:lnTo>
                    <a:pt x="30431" y="79129"/>
                  </a:lnTo>
                  <a:lnTo>
                    <a:pt x="29456" y="79292"/>
                  </a:lnTo>
                  <a:lnTo>
                    <a:pt x="28462" y="79425"/>
                  </a:lnTo>
                  <a:lnTo>
                    <a:pt x="27449" y="79529"/>
                  </a:lnTo>
                  <a:lnTo>
                    <a:pt x="26417" y="79603"/>
                  </a:lnTo>
                  <a:lnTo>
                    <a:pt x="25366" y="79648"/>
                  </a:lnTo>
                  <a:lnTo>
                    <a:pt x="24295" y="79662"/>
                  </a:lnTo>
                  <a:lnTo>
                    <a:pt x="23144" y="79648"/>
                  </a:lnTo>
                  <a:lnTo>
                    <a:pt x="22017" y="79605"/>
                  </a:lnTo>
                  <a:lnTo>
                    <a:pt x="20916" y="79534"/>
                  </a:lnTo>
                  <a:lnTo>
                    <a:pt x="19841" y="79434"/>
                  </a:lnTo>
                  <a:lnTo>
                    <a:pt x="18790" y="79305"/>
                  </a:lnTo>
                  <a:lnTo>
                    <a:pt x="17766" y="79148"/>
                  </a:lnTo>
                  <a:lnTo>
                    <a:pt x="16766" y="78962"/>
                  </a:lnTo>
                  <a:lnTo>
                    <a:pt x="15792" y="78748"/>
                  </a:lnTo>
                  <a:lnTo>
                    <a:pt x="14844" y="78505"/>
                  </a:lnTo>
                  <a:lnTo>
                    <a:pt x="13921" y="78233"/>
                  </a:lnTo>
                  <a:lnTo>
                    <a:pt x="13035" y="77935"/>
                  </a:lnTo>
                  <a:lnTo>
                    <a:pt x="12176" y="77613"/>
                  </a:lnTo>
                  <a:lnTo>
                    <a:pt x="11345" y="77266"/>
                  </a:lnTo>
                  <a:lnTo>
                    <a:pt x="10541" y="76895"/>
                  </a:lnTo>
                  <a:lnTo>
                    <a:pt x="9765" y="76500"/>
                  </a:lnTo>
                  <a:lnTo>
                    <a:pt x="9017" y="76080"/>
                  </a:lnTo>
                  <a:lnTo>
                    <a:pt x="8296" y="75636"/>
                  </a:lnTo>
                  <a:lnTo>
                    <a:pt x="7603" y="75167"/>
                  </a:lnTo>
                  <a:lnTo>
                    <a:pt x="6937" y="74675"/>
                  </a:lnTo>
                  <a:lnTo>
                    <a:pt x="6298" y="74157"/>
                  </a:lnTo>
                  <a:lnTo>
                    <a:pt x="5699" y="73606"/>
                  </a:lnTo>
                  <a:lnTo>
                    <a:pt x="5128" y="73031"/>
                  </a:lnTo>
                  <a:lnTo>
                    <a:pt x="4585" y="72433"/>
                  </a:lnTo>
                  <a:lnTo>
                    <a:pt x="4071" y="71811"/>
                  </a:lnTo>
                  <a:lnTo>
                    <a:pt x="3586" y="71167"/>
                  </a:lnTo>
                  <a:lnTo>
                    <a:pt x="3129" y="70499"/>
                  </a:lnTo>
                  <a:lnTo>
                    <a:pt x="2701" y="69807"/>
                  </a:lnTo>
                  <a:lnTo>
                    <a:pt x="2301" y="69093"/>
                  </a:lnTo>
                  <a:lnTo>
                    <a:pt x="1930" y="68355"/>
                  </a:lnTo>
                  <a:lnTo>
                    <a:pt x="1587" y="67594"/>
                  </a:lnTo>
                  <a:lnTo>
                    <a:pt x="1286" y="66811"/>
                  </a:lnTo>
                  <a:lnTo>
                    <a:pt x="1016" y="66008"/>
                  </a:lnTo>
                  <a:lnTo>
                    <a:pt x="778" y="65185"/>
                  </a:lnTo>
                  <a:lnTo>
                    <a:pt x="571" y="64342"/>
                  </a:lnTo>
                  <a:lnTo>
                    <a:pt x="396" y="63478"/>
                  </a:lnTo>
                  <a:lnTo>
                    <a:pt x="254" y="62595"/>
                  </a:lnTo>
                  <a:lnTo>
                    <a:pt x="142" y="61691"/>
                  </a:lnTo>
                  <a:lnTo>
                    <a:pt x="63" y="60768"/>
                  </a:lnTo>
                  <a:lnTo>
                    <a:pt x="15" y="59824"/>
                  </a:lnTo>
                  <a:lnTo>
                    <a:pt x="0" y="58860"/>
                  </a:lnTo>
                  <a:lnTo>
                    <a:pt x="11" y="58074"/>
                  </a:lnTo>
                  <a:lnTo>
                    <a:pt x="46" y="57304"/>
                  </a:lnTo>
                  <a:lnTo>
                    <a:pt x="104" y="56550"/>
                  </a:lnTo>
                  <a:lnTo>
                    <a:pt x="186" y="55811"/>
                  </a:lnTo>
                  <a:lnTo>
                    <a:pt x="291" y="55089"/>
                  </a:lnTo>
                  <a:lnTo>
                    <a:pt x="419" y="54382"/>
                  </a:lnTo>
                  <a:lnTo>
                    <a:pt x="570" y="53691"/>
                  </a:lnTo>
                  <a:lnTo>
                    <a:pt x="745" y="53016"/>
                  </a:lnTo>
                  <a:lnTo>
                    <a:pt x="943" y="52357"/>
                  </a:lnTo>
                  <a:lnTo>
                    <a:pt x="1164" y="51714"/>
                  </a:lnTo>
                  <a:lnTo>
                    <a:pt x="1415" y="51085"/>
                  </a:lnTo>
                  <a:lnTo>
                    <a:pt x="1683" y="50469"/>
                  </a:lnTo>
                  <a:lnTo>
                    <a:pt x="1966" y="49866"/>
                  </a:lnTo>
                  <a:lnTo>
                    <a:pt x="2265" y="49275"/>
                  </a:lnTo>
                  <a:lnTo>
                    <a:pt x="2580" y="48697"/>
                  </a:lnTo>
                  <a:lnTo>
                    <a:pt x="2911" y="48132"/>
                  </a:lnTo>
                  <a:lnTo>
                    <a:pt x="3257" y="47579"/>
                  </a:lnTo>
                  <a:lnTo>
                    <a:pt x="3620" y="47039"/>
                  </a:lnTo>
                  <a:lnTo>
                    <a:pt x="3999" y="46512"/>
                  </a:lnTo>
                  <a:lnTo>
                    <a:pt x="4393" y="45998"/>
                  </a:lnTo>
                  <a:lnTo>
                    <a:pt x="4803" y="45495"/>
                  </a:lnTo>
                  <a:lnTo>
                    <a:pt x="5227" y="45005"/>
                  </a:lnTo>
                  <a:lnTo>
                    <a:pt x="5666" y="44525"/>
                  </a:lnTo>
                  <a:lnTo>
                    <a:pt x="6121" y="44058"/>
                  </a:lnTo>
                  <a:lnTo>
                    <a:pt x="6590" y="43602"/>
                  </a:lnTo>
                  <a:lnTo>
                    <a:pt x="7073" y="43158"/>
                  </a:lnTo>
                  <a:lnTo>
                    <a:pt x="7572" y="42726"/>
                  </a:lnTo>
                  <a:lnTo>
                    <a:pt x="8085" y="42305"/>
                  </a:lnTo>
                  <a:lnTo>
                    <a:pt x="8614" y="41896"/>
                  </a:lnTo>
                  <a:lnTo>
                    <a:pt x="9157" y="41498"/>
                  </a:lnTo>
                  <a:lnTo>
                    <a:pt x="9710" y="41111"/>
                  </a:lnTo>
                  <a:lnTo>
                    <a:pt x="10270" y="40734"/>
                  </a:lnTo>
                  <a:lnTo>
                    <a:pt x="10837" y="40366"/>
                  </a:lnTo>
                  <a:lnTo>
                    <a:pt x="11410" y="40008"/>
                  </a:lnTo>
                  <a:lnTo>
                    <a:pt x="11989" y="39659"/>
                  </a:lnTo>
                  <a:lnTo>
                    <a:pt x="12574" y="39320"/>
                  </a:lnTo>
                  <a:lnTo>
                    <a:pt x="13166" y="38990"/>
                  </a:lnTo>
                  <a:lnTo>
                    <a:pt x="13764" y="38670"/>
                  </a:lnTo>
                  <a:lnTo>
                    <a:pt x="14368" y="38359"/>
                  </a:lnTo>
                  <a:lnTo>
                    <a:pt x="14979" y="38058"/>
                  </a:lnTo>
                  <a:lnTo>
                    <a:pt x="14464" y="37727"/>
                  </a:lnTo>
                  <a:lnTo>
                    <a:pt x="13955" y="37391"/>
                  </a:lnTo>
                  <a:lnTo>
                    <a:pt x="13452" y="37049"/>
                  </a:lnTo>
                  <a:lnTo>
                    <a:pt x="12955" y="36703"/>
                  </a:lnTo>
                  <a:lnTo>
                    <a:pt x="12465" y="36351"/>
                  </a:lnTo>
                  <a:lnTo>
                    <a:pt x="11981" y="35993"/>
                  </a:lnTo>
                  <a:lnTo>
                    <a:pt x="11504" y="35631"/>
                  </a:lnTo>
                  <a:lnTo>
                    <a:pt x="11033" y="35263"/>
                  </a:lnTo>
                  <a:lnTo>
                    <a:pt x="10568" y="34890"/>
                  </a:lnTo>
                  <a:lnTo>
                    <a:pt x="10110" y="34511"/>
                  </a:lnTo>
                  <a:lnTo>
                    <a:pt x="9660" y="34115"/>
                  </a:lnTo>
                  <a:lnTo>
                    <a:pt x="9222" y="33711"/>
                  </a:lnTo>
                  <a:lnTo>
                    <a:pt x="8796" y="33298"/>
                  </a:lnTo>
                  <a:lnTo>
                    <a:pt x="8382" y="32877"/>
                  </a:lnTo>
                  <a:lnTo>
                    <a:pt x="7979" y="32447"/>
                  </a:lnTo>
                  <a:lnTo>
                    <a:pt x="7588" y="32009"/>
                  </a:lnTo>
                  <a:lnTo>
                    <a:pt x="7208" y="31562"/>
                  </a:lnTo>
                  <a:lnTo>
                    <a:pt x="6840" y="31107"/>
                  </a:lnTo>
                  <a:lnTo>
                    <a:pt x="6484" y="30643"/>
                  </a:lnTo>
                  <a:lnTo>
                    <a:pt x="6140" y="30171"/>
                  </a:lnTo>
                  <a:lnTo>
                    <a:pt x="5818" y="29690"/>
                  </a:lnTo>
                  <a:lnTo>
                    <a:pt x="5509" y="29199"/>
                  </a:lnTo>
                  <a:lnTo>
                    <a:pt x="5212" y="28699"/>
                  </a:lnTo>
                  <a:lnTo>
                    <a:pt x="4929" y="28189"/>
                  </a:lnTo>
                  <a:lnTo>
                    <a:pt x="4658" y="27670"/>
                  </a:lnTo>
                  <a:lnTo>
                    <a:pt x="4399" y="27141"/>
                  </a:lnTo>
                  <a:lnTo>
                    <a:pt x="4154" y="26603"/>
                  </a:lnTo>
                  <a:lnTo>
                    <a:pt x="3921" y="26055"/>
                  </a:lnTo>
                  <a:lnTo>
                    <a:pt x="3701" y="25497"/>
                  </a:lnTo>
                  <a:lnTo>
                    <a:pt x="3493" y="24931"/>
                  </a:lnTo>
                  <a:lnTo>
                    <a:pt x="3312" y="24342"/>
                  </a:lnTo>
                  <a:lnTo>
                    <a:pt x="3150" y="23743"/>
                  </a:lnTo>
                  <a:lnTo>
                    <a:pt x="3007" y="23131"/>
                  </a:lnTo>
                  <a:lnTo>
                    <a:pt x="2883" y="22508"/>
                  </a:lnTo>
                  <a:lnTo>
                    <a:pt x="2778" y="21874"/>
                  </a:lnTo>
                  <a:lnTo>
                    <a:pt x="2693" y="21227"/>
                  </a:lnTo>
                  <a:lnTo>
                    <a:pt x="2626" y="20569"/>
                  </a:lnTo>
                  <a:lnTo>
                    <a:pt x="2578" y="19900"/>
                  </a:lnTo>
                  <a:lnTo>
                    <a:pt x="2550" y="19219"/>
                  </a:lnTo>
                  <a:lnTo>
                    <a:pt x="2540" y="18526"/>
                  </a:lnTo>
                  <a:lnTo>
                    <a:pt x="2558" y="17616"/>
                  </a:lnTo>
                  <a:lnTo>
                    <a:pt x="2610" y="16730"/>
                  </a:lnTo>
                  <a:lnTo>
                    <a:pt x="2697" y="15867"/>
                  </a:lnTo>
                  <a:lnTo>
                    <a:pt x="2820" y="15028"/>
                  </a:lnTo>
                  <a:lnTo>
                    <a:pt x="2977" y="14212"/>
                  </a:lnTo>
                  <a:lnTo>
                    <a:pt x="3169" y="13419"/>
                  </a:lnTo>
                  <a:lnTo>
                    <a:pt x="3396" y="12649"/>
                  </a:lnTo>
                  <a:lnTo>
                    <a:pt x="3658" y="11903"/>
                  </a:lnTo>
                  <a:lnTo>
                    <a:pt x="3955" y="11180"/>
                  </a:lnTo>
                  <a:lnTo>
                    <a:pt x="4287" y="10480"/>
                  </a:lnTo>
                  <a:lnTo>
                    <a:pt x="4659" y="9793"/>
                  </a:lnTo>
                  <a:lnTo>
                    <a:pt x="5056" y="9129"/>
                  </a:lnTo>
                  <a:lnTo>
                    <a:pt x="5476" y="8489"/>
                  </a:lnTo>
                  <a:lnTo>
                    <a:pt x="5922" y="7872"/>
                  </a:lnTo>
                  <a:lnTo>
                    <a:pt x="6391" y="7278"/>
                  </a:lnTo>
                  <a:lnTo>
                    <a:pt x="6885" y="6707"/>
                  </a:lnTo>
                  <a:lnTo>
                    <a:pt x="7403" y="6160"/>
                  </a:lnTo>
                  <a:lnTo>
                    <a:pt x="7946" y="5636"/>
                  </a:lnTo>
                  <a:lnTo>
                    <a:pt x="8513" y="5135"/>
                  </a:lnTo>
                  <a:lnTo>
                    <a:pt x="9104" y="4658"/>
                  </a:lnTo>
                  <a:lnTo>
                    <a:pt x="9716" y="4203"/>
                  </a:lnTo>
                  <a:lnTo>
                    <a:pt x="10347" y="3773"/>
                  </a:lnTo>
                  <a:lnTo>
                    <a:pt x="10995" y="3365"/>
                  </a:lnTo>
                  <a:lnTo>
                    <a:pt x="11662" y="2981"/>
                  </a:lnTo>
                  <a:lnTo>
                    <a:pt x="12346" y="2620"/>
                  </a:lnTo>
                  <a:lnTo>
                    <a:pt x="13048" y="2282"/>
                  </a:lnTo>
                  <a:lnTo>
                    <a:pt x="13769" y="1968"/>
                  </a:lnTo>
                  <a:lnTo>
                    <a:pt x="14507" y="1676"/>
                  </a:lnTo>
                  <a:lnTo>
                    <a:pt x="15264" y="1409"/>
                  </a:lnTo>
                  <a:lnTo>
                    <a:pt x="16038" y="1164"/>
                  </a:lnTo>
                  <a:lnTo>
                    <a:pt x="16835" y="943"/>
                  </a:lnTo>
                  <a:lnTo>
                    <a:pt x="17639" y="745"/>
                  </a:lnTo>
                  <a:lnTo>
                    <a:pt x="18448" y="570"/>
                  </a:lnTo>
                  <a:lnTo>
                    <a:pt x="19265" y="419"/>
                  </a:lnTo>
                  <a:lnTo>
                    <a:pt x="20087" y="291"/>
                  </a:lnTo>
                  <a:lnTo>
                    <a:pt x="20916" y="186"/>
                  </a:lnTo>
                  <a:lnTo>
                    <a:pt x="21751" y="104"/>
                  </a:lnTo>
                  <a:lnTo>
                    <a:pt x="22593" y="46"/>
                  </a:lnTo>
                  <a:lnTo>
                    <a:pt x="23441" y="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668391" y="5052130"/>
              <a:ext cx="29694" cy="29906"/>
            </a:xfrm>
            <a:custGeom>
              <a:avLst/>
              <a:pathLst>
                <a:path w="29694" h="29906">
                  <a:moveTo>
                    <a:pt x="0" y="17202"/>
                  </a:moveTo>
                  <a:lnTo>
                    <a:pt x="8" y="17759"/>
                  </a:lnTo>
                  <a:lnTo>
                    <a:pt x="33" y="18308"/>
                  </a:lnTo>
                  <a:lnTo>
                    <a:pt x="76" y="18848"/>
                  </a:lnTo>
                  <a:lnTo>
                    <a:pt x="135" y="19379"/>
                  </a:lnTo>
                  <a:lnTo>
                    <a:pt x="211" y="19902"/>
                  </a:lnTo>
                  <a:lnTo>
                    <a:pt x="304" y="20416"/>
                  </a:lnTo>
                  <a:lnTo>
                    <a:pt x="414" y="20923"/>
                  </a:lnTo>
                  <a:lnTo>
                    <a:pt x="542" y="21420"/>
                  </a:lnTo>
                  <a:lnTo>
                    <a:pt x="686" y="21909"/>
                  </a:lnTo>
                  <a:lnTo>
                    <a:pt x="846" y="22390"/>
                  </a:lnTo>
                  <a:lnTo>
                    <a:pt x="1025" y="22849"/>
                  </a:lnTo>
                  <a:lnTo>
                    <a:pt x="1223" y="23296"/>
                  </a:lnTo>
                  <a:lnTo>
                    <a:pt x="1440" y="23730"/>
                  </a:lnTo>
                  <a:lnTo>
                    <a:pt x="1676" y="24151"/>
                  </a:lnTo>
                  <a:lnTo>
                    <a:pt x="1932" y="24560"/>
                  </a:lnTo>
                  <a:lnTo>
                    <a:pt x="2206" y="24956"/>
                  </a:lnTo>
                  <a:lnTo>
                    <a:pt x="2499" y="25339"/>
                  </a:lnTo>
                  <a:lnTo>
                    <a:pt x="2811" y="25710"/>
                  </a:lnTo>
                  <a:lnTo>
                    <a:pt x="3143" y="26068"/>
                  </a:lnTo>
                  <a:lnTo>
                    <a:pt x="3493" y="26413"/>
                  </a:lnTo>
                  <a:lnTo>
                    <a:pt x="3862" y="26734"/>
                  </a:lnTo>
                  <a:lnTo>
                    <a:pt x="4251" y="27041"/>
                  </a:lnTo>
                  <a:lnTo>
                    <a:pt x="4659" y="27335"/>
                  </a:lnTo>
                  <a:lnTo>
                    <a:pt x="5085" y="27615"/>
                  </a:lnTo>
                  <a:lnTo>
                    <a:pt x="5531" y="27881"/>
                  </a:lnTo>
                  <a:lnTo>
                    <a:pt x="5996" y="28134"/>
                  </a:lnTo>
                  <a:lnTo>
                    <a:pt x="6479" y="28373"/>
                  </a:lnTo>
                  <a:lnTo>
                    <a:pt x="6982" y="28598"/>
                  </a:lnTo>
                  <a:lnTo>
                    <a:pt x="7504" y="28809"/>
                  </a:lnTo>
                  <a:lnTo>
                    <a:pt x="8045" y="29006"/>
                  </a:lnTo>
                  <a:lnTo>
                    <a:pt x="8606" y="29177"/>
                  </a:lnTo>
                  <a:lnTo>
                    <a:pt x="9189" y="29330"/>
                  </a:lnTo>
                  <a:lnTo>
                    <a:pt x="9792" y="29465"/>
                  </a:lnTo>
                  <a:lnTo>
                    <a:pt x="10417" y="29582"/>
                  </a:lnTo>
                  <a:lnTo>
                    <a:pt x="11062" y="29681"/>
                  </a:lnTo>
                  <a:lnTo>
                    <a:pt x="11729" y="29762"/>
                  </a:lnTo>
                  <a:lnTo>
                    <a:pt x="12417" y="29825"/>
                  </a:lnTo>
                  <a:lnTo>
                    <a:pt x="13127" y="29870"/>
                  </a:lnTo>
                  <a:lnTo>
                    <a:pt x="13857" y="29897"/>
                  </a:lnTo>
                  <a:lnTo>
                    <a:pt x="14609" y="29906"/>
                  </a:lnTo>
                  <a:lnTo>
                    <a:pt x="15341" y="29897"/>
                  </a:lnTo>
                  <a:lnTo>
                    <a:pt x="16055" y="29870"/>
                  </a:lnTo>
                  <a:lnTo>
                    <a:pt x="16751" y="29825"/>
                  </a:lnTo>
                  <a:lnTo>
                    <a:pt x="17429" y="29762"/>
                  </a:lnTo>
                  <a:lnTo>
                    <a:pt x="18089" y="29681"/>
                  </a:lnTo>
                  <a:lnTo>
                    <a:pt x="18731" y="29582"/>
                  </a:lnTo>
                  <a:lnTo>
                    <a:pt x="19355" y="29465"/>
                  </a:lnTo>
                  <a:lnTo>
                    <a:pt x="19961" y="29330"/>
                  </a:lnTo>
                  <a:lnTo>
                    <a:pt x="20549" y="29177"/>
                  </a:lnTo>
                  <a:lnTo>
                    <a:pt x="21119" y="29006"/>
                  </a:lnTo>
                  <a:lnTo>
                    <a:pt x="21682" y="28808"/>
                  </a:lnTo>
                  <a:lnTo>
                    <a:pt x="22225" y="28596"/>
                  </a:lnTo>
                  <a:lnTo>
                    <a:pt x="22749" y="28368"/>
                  </a:lnTo>
                  <a:lnTo>
                    <a:pt x="23254" y="28126"/>
                  </a:lnTo>
                  <a:lnTo>
                    <a:pt x="23740" y="27868"/>
                  </a:lnTo>
                  <a:lnTo>
                    <a:pt x="24206" y="27596"/>
                  </a:lnTo>
                  <a:lnTo>
                    <a:pt x="24654" y="27309"/>
                  </a:lnTo>
                  <a:lnTo>
                    <a:pt x="25083" y="27008"/>
                  </a:lnTo>
                  <a:lnTo>
                    <a:pt x="25493" y="26691"/>
                  </a:lnTo>
                  <a:lnTo>
                    <a:pt x="25883" y="26360"/>
                  </a:lnTo>
                  <a:lnTo>
                    <a:pt x="26255" y="26003"/>
                  </a:lnTo>
                  <a:lnTo>
                    <a:pt x="26607" y="25633"/>
                  </a:lnTo>
                  <a:lnTo>
                    <a:pt x="26941" y="25250"/>
                  </a:lnTo>
                  <a:lnTo>
                    <a:pt x="27255" y="24852"/>
                  </a:lnTo>
                  <a:lnTo>
                    <a:pt x="27551" y="24441"/>
                  </a:lnTo>
                  <a:lnTo>
                    <a:pt x="27827" y="24016"/>
                  </a:lnTo>
                  <a:lnTo>
                    <a:pt x="28084" y="23577"/>
                  </a:lnTo>
                  <a:lnTo>
                    <a:pt x="28322" y="23124"/>
                  </a:lnTo>
                  <a:lnTo>
                    <a:pt x="28542" y="22658"/>
                  </a:lnTo>
                  <a:lnTo>
                    <a:pt x="28742" y="22178"/>
                  </a:lnTo>
                  <a:lnTo>
                    <a:pt x="28923" y="21686"/>
                  </a:lnTo>
                  <a:lnTo>
                    <a:pt x="29085" y="21183"/>
                  </a:lnTo>
                  <a:lnTo>
                    <a:pt x="29228" y="20669"/>
                  </a:lnTo>
                  <a:lnTo>
                    <a:pt x="29351" y="20145"/>
                  </a:lnTo>
                  <a:lnTo>
                    <a:pt x="29456" y="19611"/>
                  </a:lnTo>
                  <a:lnTo>
                    <a:pt x="29542" y="19066"/>
                  </a:lnTo>
                  <a:lnTo>
                    <a:pt x="29609" y="18510"/>
                  </a:lnTo>
                  <a:lnTo>
                    <a:pt x="29656" y="17943"/>
                  </a:lnTo>
                  <a:lnTo>
                    <a:pt x="29685" y="17367"/>
                  </a:lnTo>
                  <a:lnTo>
                    <a:pt x="29694" y="16779"/>
                  </a:lnTo>
                  <a:lnTo>
                    <a:pt x="29684" y="16234"/>
                  </a:lnTo>
                  <a:lnTo>
                    <a:pt x="29652" y="15699"/>
                  </a:lnTo>
                  <a:lnTo>
                    <a:pt x="29599" y="15175"/>
                  </a:lnTo>
                  <a:lnTo>
                    <a:pt x="29525" y="14662"/>
                  </a:lnTo>
                  <a:lnTo>
                    <a:pt x="29430" y="14159"/>
                  </a:lnTo>
                  <a:lnTo>
                    <a:pt x="29313" y="13667"/>
                  </a:lnTo>
                  <a:lnTo>
                    <a:pt x="29176" y="13185"/>
                  </a:lnTo>
                  <a:lnTo>
                    <a:pt x="29017" y="12714"/>
                  </a:lnTo>
                  <a:lnTo>
                    <a:pt x="28837" y="12253"/>
                  </a:lnTo>
                  <a:lnTo>
                    <a:pt x="28636" y="11803"/>
                  </a:lnTo>
                  <a:lnTo>
                    <a:pt x="28425" y="11362"/>
                  </a:lnTo>
                  <a:lnTo>
                    <a:pt x="28195" y="10927"/>
                  </a:lnTo>
                  <a:lnTo>
                    <a:pt x="27947" y="10498"/>
                  </a:lnTo>
                  <a:lnTo>
                    <a:pt x="27679" y="10076"/>
                  </a:lnTo>
                  <a:lnTo>
                    <a:pt x="27392" y="9660"/>
                  </a:lnTo>
                  <a:lnTo>
                    <a:pt x="27086" y="9250"/>
                  </a:lnTo>
                  <a:lnTo>
                    <a:pt x="26761" y="8847"/>
                  </a:lnTo>
                  <a:lnTo>
                    <a:pt x="26417" y="8450"/>
                  </a:lnTo>
                  <a:lnTo>
                    <a:pt x="26054" y="8059"/>
                  </a:lnTo>
                  <a:lnTo>
                    <a:pt x="25672" y="7675"/>
                  </a:lnTo>
                  <a:lnTo>
                    <a:pt x="25283" y="7296"/>
                  </a:lnTo>
                  <a:lnTo>
                    <a:pt x="24878" y="6921"/>
                  </a:lnTo>
                  <a:lnTo>
                    <a:pt x="24457" y="6550"/>
                  </a:lnTo>
                  <a:lnTo>
                    <a:pt x="24020" y="6184"/>
                  </a:lnTo>
                  <a:lnTo>
                    <a:pt x="23568" y="5822"/>
                  </a:lnTo>
                  <a:lnTo>
                    <a:pt x="23099" y="5464"/>
                  </a:lnTo>
                  <a:lnTo>
                    <a:pt x="22615" y="5111"/>
                  </a:lnTo>
                  <a:lnTo>
                    <a:pt x="22115" y="4761"/>
                  </a:lnTo>
                  <a:lnTo>
                    <a:pt x="21598" y="4416"/>
                  </a:lnTo>
                  <a:lnTo>
                    <a:pt x="21066" y="4075"/>
                  </a:lnTo>
                  <a:lnTo>
                    <a:pt x="20520" y="3737"/>
                  </a:lnTo>
                  <a:lnTo>
                    <a:pt x="19961" y="3400"/>
                  </a:lnTo>
                  <a:lnTo>
                    <a:pt x="19390" y="3064"/>
                  </a:lnTo>
                  <a:lnTo>
                    <a:pt x="18805" y="2729"/>
                  </a:lnTo>
                  <a:lnTo>
                    <a:pt x="18208" y="2395"/>
                  </a:lnTo>
                  <a:lnTo>
                    <a:pt x="17598" y="2062"/>
                  </a:lnTo>
                  <a:lnTo>
                    <a:pt x="16976" y="1730"/>
                  </a:lnTo>
                  <a:lnTo>
                    <a:pt x="16341" y="1399"/>
                  </a:lnTo>
                  <a:lnTo>
                    <a:pt x="15693" y="1069"/>
                  </a:lnTo>
                  <a:lnTo>
                    <a:pt x="15032" y="741"/>
                  </a:lnTo>
                  <a:lnTo>
                    <a:pt x="13444" y="0"/>
                  </a:lnTo>
                  <a:lnTo>
                    <a:pt x="12143" y="644"/>
                  </a:lnTo>
                  <a:lnTo>
                    <a:pt x="10908" y="1308"/>
                  </a:lnTo>
                  <a:lnTo>
                    <a:pt x="9738" y="1991"/>
                  </a:lnTo>
                  <a:lnTo>
                    <a:pt x="8634" y="2693"/>
                  </a:lnTo>
                  <a:lnTo>
                    <a:pt x="7595" y="3414"/>
                  </a:lnTo>
                  <a:lnTo>
                    <a:pt x="6622" y="4154"/>
                  </a:lnTo>
                  <a:lnTo>
                    <a:pt x="5715" y="4913"/>
                  </a:lnTo>
                  <a:lnTo>
                    <a:pt x="4873" y="5691"/>
                  </a:lnTo>
                  <a:lnTo>
                    <a:pt x="4098" y="6488"/>
                  </a:lnTo>
                  <a:lnTo>
                    <a:pt x="3387" y="7304"/>
                  </a:lnTo>
                  <a:lnTo>
                    <a:pt x="2744" y="8137"/>
                  </a:lnTo>
                  <a:lnTo>
                    <a:pt x="2168" y="9004"/>
                  </a:lnTo>
                  <a:lnTo>
                    <a:pt x="1659" y="9907"/>
                  </a:lnTo>
                  <a:lnTo>
                    <a:pt x="1219" y="10844"/>
                  </a:lnTo>
                  <a:lnTo>
                    <a:pt x="846" y="11817"/>
                  </a:lnTo>
                  <a:lnTo>
                    <a:pt x="542" y="12824"/>
                  </a:lnTo>
                  <a:lnTo>
                    <a:pt x="304" y="13866"/>
                  </a:lnTo>
                  <a:lnTo>
                    <a:pt x="135" y="14943"/>
                  </a:lnTo>
                  <a:lnTo>
                    <a:pt x="33" y="16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670879" y="5018412"/>
              <a:ext cx="24719" cy="25672"/>
            </a:xfrm>
            <a:custGeom>
              <a:avLst/>
              <a:pathLst>
                <a:path w="24719" h="25672">
                  <a:moveTo>
                    <a:pt x="12227" y="0"/>
                  </a:moveTo>
                  <a:lnTo>
                    <a:pt x="11127" y="28"/>
                  </a:lnTo>
                  <a:lnTo>
                    <a:pt x="10074" y="112"/>
                  </a:lnTo>
                  <a:lnTo>
                    <a:pt x="9065" y="252"/>
                  </a:lnTo>
                  <a:lnTo>
                    <a:pt x="8102" y="448"/>
                  </a:lnTo>
                  <a:lnTo>
                    <a:pt x="7185" y="701"/>
                  </a:lnTo>
                  <a:lnTo>
                    <a:pt x="6313" y="1009"/>
                  </a:lnTo>
                  <a:lnTo>
                    <a:pt x="5487" y="1374"/>
                  </a:lnTo>
                  <a:lnTo>
                    <a:pt x="4706" y="1795"/>
                  </a:lnTo>
                  <a:lnTo>
                    <a:pt x="3971" y="2272"/>
                  </a:lnTo>
                  <a:lnTo>
                    <a:pt x="3281" y="2805"/>
                  </a:lnTo>
                  <a:lnTo>
                    <a:pt x="2658" y="3391"/>
                  </a:lnTo>
                  <a:lnTo>
                    <a:pt x="2100" y="4029"/>
                  </a:lnTo>
                  <a:lnTo>
                    <a:pt x="1608" y="4717"/>
                  </a:lnTo>
                  <a:lnTo>
                    <a:pt x="1181" y="5456"/>
                  </a:lnTo>
                  <a:lnTo>
                    <a:pt x="820" y="6245"/>
                  </a:lnTo>
                  <a:lnTo>
                    <a:pt x="525" y="7086"/>
                  </a:lnTo>
                  <a:lnTo>
                    <a:pt x="295" y="7977"/>
                  </a:lnTo>
                  <a:lnTo>
                    <a:pt x="131" y="8920"/>
                  </a:lnTo>
                  <a:lnTo>
                    <a:pt x="32" y="9913"/>
                  </a:lnTo>
                  <a:lnTo>
                    <a:pt x="0" y="10956"/>
                  </a:lnTo>
                  <a:lnTo>
                    <a:pt x="8" y="11551"/>
                  </a:lnTo>
                  <a:lnTo>
                    <a:pt x="35" y="12129"/>
                  </a:lnTo>
                  <a:lnTo>
                    <a:pt x="80" y="12691"/>
                  </a:lnTo>
                  <a:lnTo>
                    <a:pt x="143" y="13235"/>
                  </a:lnTo>
                  <a:lnTo>
                    <a:pt x="224" y="13762"/>
                  </a:lnTo>
                  <a:lnTo>
                    <a:pt x="323" y="14272"/>
                  </a:lnTo>
                  <a:lnTo>
                    <a:pt x="440" y="14765"/>
                  </a:lnTo>
                  <a:lnTo>
                    <a:pt x="575" y="15242"/>
                  </a:lnTo>
                  <a:lnTo>
                    <a:pt x="728" y="15701"/>
                  </a:lnTo>
                  <a:lnTo>
                    <a:pt x="899" y="16144"/>
                  </a:lnTo>
                  <a:lnTo>
                    <a:pt x="1097" y="16573"/>
                  </a:lnTo>
                  <a:lnTo>
                    <a:pt x="1308" y="16993"/>
                  </a:lnTo>
                  <a:lnTo>
                    <a:pt x="1533" y="17403"/>
                  </a:lnTo>
                  <a:lnTo>
                    <a:pt x="1772" y="17804"/>
                  </a:lnTo>
                  <a:lnTo>
                    <a:pt x="2024" y="18195"/>
                  </a:lnTo>
                  <a:lnTo>
                    <a:pt x="2290" y="18577"/>
                  </a:lnTo>
                  <a:lnTo>
                    <a:pt x="2570" y="18949"/>
                  </a:lnTo>
                  <a:lnTo>
                    <a:pt x="2864" y="19311"/>
                  </a:lnTo>
                  <a:lnTo>
                    <a:pt x="3172" y="19664"/>
                  </a:lnTo>
                  <a:lnTo>
                    <a:pt x="3493" y="20008"/>
                  </a:lnTo>
                  <a:lnTo>
                    <a:pt x="3828" y="20343"/>
                  </a:lnTo>
                  <a:lnTo>
                    <a:pt x="4175" y="20673"/>
                  </a:lnTo>
                  <a:lnTo>
                    <a:pt x="4535" y="20996"/>
                  </a:lnTo>
                  <a:lnTo>
                    <a:pt x="4907" y="21312"/>
                  </a:lnTo>
                  <a:lnTo>
                    <a:pt x="5293" y="21622"/>
                  </a:lnTo>
                  <a:lnTo>
                    <a:pt x="5691" y="21926"/>
                  </a:lnTo>
                  <a:lnTo>
                    <a:pt x="6102" y="22224"/>
                  </a:lnTo>
                  <a:lnTo>
                    <a:pt x="6525" y="22515"/>
                  </a:lnTo>
                  <a:lnTo>
                    <a:pt x="6961" y="22799"/>
                  </a:lnTo>
                  <a:lnTo>
                    <a:pt x="7410" y="23078"/>
                  </a:lnTo>
                  <a:lnTo>
                    <a:pt x="7880" y="23342"/>
                  </a:lnTo>
                  <a:lnTo>
                    <a:pt x="8356" y="23605"/>
                  </a:lnTo>
                  <a:lnTo>
                    <a:pt x="8841" y="23867"/>
                  </a:lnTo>
                  <a:lnTo>
                    <a:pt x="9332" y="24128"/>
                  </a:lnTo>
                  <a:lnTo>
                    <a:pt x="9832" y="24388"/>
                  </a:lnTo>
                  <a:lnTo>
                    <a:pt x="10338" y="24647"/>
                  </a:lnTo>
                  <a:lnTo>
                    <a:pt x="10852" y="24905"/>
                  </a:lnTo>
                  <a:lnTo>
                    <a:pt x="11374" y="25161"/>
                  </a:lnTo>
                  <a:lnTo>
                    <a:pt x="11902" y="25417"/>
                  </a:lnTo>
                  <a:lnTo>
                    <a:pt x="12439" y="25672"/>
                  </a:lnTo>
                  <a:lnTo>
                    <a:pt x="12944" y="25437"/>
                  </a:lnTo>
                  <a:lnTo>
                    <a:pt x="13442" y="25197"/>
                  </a:lnTo>
                  <a:lnTo>
                    <a:pt x="13934" y="24954"/>
                  </a:lnTo>
                  <a:lnTo>
                    <a:pt x="14420" y="24706"/>
                  </a:lnTo>
                  <a:lnTo>
                    <a:pt x="14900" y="24454"/>
                  </a:lnTo>
                  <a:lnTo>
                    <a:pt x="15373" y="24198"/>
                  </a:lnTo>
                  <a:lnTo>
                    <a:pt x="15840" y="23938"/>
                  </a:lnTo>
                  <a:lnTo>
                    <a:pt x="16300" y="23673"/>
                  </a:lnTo>
                  <a:lnTo>
                    <a:pt x="16755" y="23404"/>
                  </a:lnTo>
                  <a:lnTo>
                    <a:pt x="17202" y="23131"/>
                  </a:lnTo>
                  <a:lnTo>
                    <a:pt x="17651" y="22852"/>
                  </a:lnTo>
                  <a:lnTo>
                    <a:pt x="18087" y="22566"/>
                  </a:lnTo>
                  <a:lnTo>
                    <a:pt x="18511" y="22272"/>
                  </a:lnTo>
                  <a:lnTo>
                    <a:pt x="18922" y="21971"/>
                  </a:lnTo>
                  <a:lnTo>
                    <a:pt x="19320" y="21662"/>
                  </a:lnTo>
                  <a:lnTo>
                    <a:pt x="19705" y="21346"/>
                  </a:lnTo>
                  <a:lnTo>
                    <a:pt x="20078" y="21023"/>
                  </a:lnTo>
                  <a:lnTo>
                    <a:pt x="20438" y="20692"/>
                  </a:lnTo>
                  <a:lnTo>
                    <a:pt x="20785" y="20353"/>
                  </a:lnTo>
                  <a:lnTo>
                    <a:pt x="21119" y="20008"/>
                  </a:lnTo>
                  <a:lnTo>
                    <a:pt x="21451" y="19654"/>
                  </a:lnTo>
                  <a:lnTo>
                    <a:pt x="21767" y="19290"/>
                  </a:lnTo>
                  <a:lnTo>
                    <a:pt x="22069" y="18917"/>
                  </a:lnTo>
                  <a:lnTo>
                    <a:pt x="22356" y="18534"/>
                  </a:lnTo>
                  <a:lnTo>
                    <a:pt x="22628" y="18142"/>
                  </a:lnTo>
                  <a:lnTo>
                    <a:pt x="22885" y="17740"/>
                  </a:lnTo>
                  <a:lnTo>
                    <a:pt x="23128" y="17329"/>
                  </a:lnTo>
                  <a:lnTo>
                    <a:pt x="23355" y="16908"/>
                  </a:lnTo>
                  <a:lnTo>
                    <a:pt x="23568" y="16478"/>
                  </a:lnTo>
                  <a:lnTo>
                    <a:pt x="23766" y="16038"/>
                  </a:lnTo>
                  <a:lnTo>
                    <a:pt x="23947" y="15587"/>
                  </a:lnTo>
                  <a:lnTo>
                    <a:pt x="24109" y="15123"/>
                  </a:lnTo>
                  <a:lnTo>
                    <a:pt x="24252" y="14647"/>
                  </a:lnTo>
                  <a:lnTo>
                    <a:pt x="24376" y="14158"/>
                  </a:lnTo>
                  <a:lnTo>
                    <a:pt x="24481" y="13656"/>
                  </a:lnTo>
                  <a:lnTo>
                    <a:pt x="24566" y="13141"/>
                  </a:lnTo>
                  <a:lnTo>
                    <a:pt x="24633" y="12614"/>
                  </a:lnTo>
                  <a:lnTo>
                    <a:pt x="24681" y="12074"/>
                  </a:lnTo>
                  <a:lnTo>
                    <a:pt x="24709" y="11522"/>
                  </a:lnTo>
                  <a:lnTo>
                    <a:pt x="24719" y="10956"/>
                  </a:lnTo>
                  <a:lnTo>
                    <a:pt x="24685" y="9913"/>
                  </a:lnTo>
                  <a:lnTo>
                    <a:pt x="24585" y="8920"/>
                  </a:lnTo>
                  <a:lnTo>
                    <a:pt x="24419" y="7977"/>
                  </a:lnTo>
                  <a:lnTo>
                    <a:pt x="24185" y="7086"/>
                  </a:lnTo>
                  <a:lnTo>
                    <a:pt x="23885" y="6245"/>
                  </a:lnTo>
                  <a:lnTo>
                    <a:pt x="23518" y="5456"/>
                  </a:lnTo>
                  <a:lnTo>
                    <a:pt x="23085" y="4717"/>
                  </a:lnTo>
                  <a:lnTo>
                    <a:pt x="22585" y="4029"/>
                  </a:lnTo>
                  <a:lnTo>
                    <a:pt x="22018" y="3391"/>
                  </a:lnTo>
                  <a:lnTo>
                    <a:pt x="21384" y="2805"/>
                  </a:lnTo>
                  <a:lnTo>
                    <a:pt x="20692" y="2272"/>
                  </a:lnTo>
                  <a:lnTo>
                    <a:pt x="19951" y="1795"/>
                  </a:lnTo>
                  <a:lnTo>
                    <a:pt x="19159" y="1374"/>
                  </a:lnTo>
                  <a:lnTo>
                    <a:pt x="18318" y="1009"/>
                  </a:lnTo>
                  <a:lnTo>
                    <a:pt x="17427" y="701"/>
                  </a:lnTo>
                  <a:lnTo>
                    <a:pt x="16487" y="448"/>
                  </a:lnTo>
                  <a:lnTo>
                    <a:pt x="15496" y="252"/>
                  </a:lnTo>
                  <a:lnTo>
                    <a:pt x="14456" y="112"/>
                  </a:lnTo>
                  <a:lnTo>
                    <a:pt x="13366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717353" y="5055465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752235" y="5010472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812790" y="5010366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822582" y="501862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879590" y="5001315"/>
              <a:ext cx="83421" cy="27948"/>
            </a:xfrm>
            <a:custGeom>
              <a:avLst/>
              <a:pathLst>
                <a:path w="83421" h="27948">
                  <a:moveTo>
                    <a:pt x="0" y="5928"/>
                  </a:moveTo>
                  <a:lnTo>
                    <a:pt x="8469" y="5928"/>
                  </a:lnTo>
                  <a:lnTo>
                    <a:pt x="8469" y="19902"/>
                  </a:lnTo>
                  <a:lnTo>
                    <a:pt x="37687" y="19902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9902"/>
                  </a:lnTo>
                  <a:lnTo>
                    <a:pt x="74951" y="19902"/>
                  </a:lnTo>
                  <a:lnTo>
                    <a:pt x="74951" y="5928"/>
                  </a:lnTo>
                  <a:lnTo>
                    <a:pt x="83421" y="5928"/>
                  </a:lnTo>
                  <a:lnTo>
                    <a:pt x="83421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879590" y="5030957"/>
              <a:ext cx="79186" cy="68600"/>
            </a:xfrm>
            <a:custGeom>
              <a:avLst/>
              <a:pathLst>
                <a:path w="79186" h="68600">
                  <a:moveTo>
                    <a:pt x="28795" y="18208"/>
                  </a:moveTo>
                  <a:lnTo>
                    <a:pt x="28519" y="18733"/>
                  </a:lnTo>
                  <a:lnTo>
                    <a:pt x="28202" y="19292"/>
                  </a:lnTo>
                  <a:lnTo>
                    <a:pt x="27842" y="19885"/>
                  </a:lnTo>
                  <a:lnTo>
                    <a:pt x="27440" y="20512"/>
                  </a:lnTo>
                  <a:lnTo>
                    <a:pt x="26995" y="21172"/>
                  </a:lnTo>
                  <a:lnTo>
                    <a:pt x="26508" y="21867"/>
                  </a:lnTo>
                  <a:lnTo>
                    <a:pt x="25979" y="22595"/>
                  </a:lnTo>
                  <a:lnTo>
                    <a:pt x="25407" y="23357"/>
                  </a:lnTo>
                  <a:lnTo>
                    <a:pt x="24793" y="24153"/>
                  </a:lnTo>
                  <a:lnTo>
                    <a:pt x="24137" y="24983"/>
                  </a:lnTo>
                  <a:lnTo>
                    <a:pt x="25407" y="26271"/>
                  </a:lnTo>
                  <a:lnTo>
                    <a:pt x="26677" y="27592"/>
                  </a:lnTo>
                  <a:lnTo>
                    <a:pt x="27948" y="28947"/>
                  </a:lnTo>
                  <a:lnTo>
                    <a:pt x="29218" y="30336"/>
                  </a:lnTo>
                  <a:lnTo>
                    <a:pt x="30488" y="31759"/>
                  </a:lnTo>
                  <a:lnTo>
                    <a:pt x="31759" y="33215"/>
                  </a:lnTo>
                  <a:lnTo>
                    <a:pt x="33029" y="34706"/>
                  </a:lnTo>
                  <a:lnTo>
                    <a:pt x="34300" y="36230"/>
                  </a:lnTo>
                  <a:lnTo>
                    <a:pt x="35570" y="37789"/>
                  </a:lnTo>
                  <a:lnTo>
                    <a:pt x="36840" y="39381"/>
                  </a:lnTo>
                  <a:lnTo>
                    <a:pt x="30065" y="45733"/>
                  </a:lnTo>
                  <a:lnTo>
                    <a:pt x="29036" y="44293"/>
                  </a:lnTo>
                  <a:lnTo>
                    <a:pt x="27982" y="42853"/>
                  </a:lnTo>
                  <a:lnTo>
                    <a:pt x="26902" y="41414"/>
                  </a:lnTo>
                  <a:lnTo>
                    <a:pt x="25797" y="39974"/>
                  </a:lnTo>
                  <a:lnTo>
                    <a:pt x="24666" y="38534"/>
                  </a:lnTo>
                  <a:lnTo>
                    <a:pt x="23510" y="37094"/>
                  </a:lnTo>
                  <a:lnTo>
                    <a:pt x="22328" y="35655"/>
                  </a:lnTo>
                  <a:lnTo>
                    <a:pt x="21122" y="34215"/>
                  </a:lnTo>
                  <a:lnTo>
                    <a:pt x="19889" y="32775"/>
                  </a:lnTo>
                  <a:lnTo>
                    <a:pt x="18632" y="31335"/>
                  </a:lnTo>
                  <a:lnTo>
                    <a:pt x="17526" y="32504"/>
                  </a:lnTo>
                  <a:lnTo>
                    <a:pt x="16413" y="33639"/>
                  </a:lnTo>
                  <a:lnTo>
                    <a:pt x="15291" y="34740"/>
                  </a:lnTo>
                  <a:lnTo>
                    <a:pt x="14160" y="35807"/>
                  </a:lnTo>
                  <a:lnTo>
                    <a:pt x="13021" y="36840"/>
                  </a:lnTo>
                  <a:lnTo>
                    <a:pt x="11873" y="37840"/>
                  </a:lnTo>
                  <a:lnTo>
                    <a:pt x="10717" y="38805"/>
                  </a:lnTo>
                  <a:lnTo>
                    <a:pt x="9553" y="39737"/>
                  </a:lnTo>
                  <a:lnTo>
                    <a:pt x="8380" y="40634"/>
                  </a:lnTo>
                  <a:lnTo>
                    <a:pt x="7198" y="41498"/>
                  </a:lnTo>
                  <a:lnTo>
                    <a:pt x="423" y="35146"/>
                  </a:lnTo>
                  <a:lnTo>
                    <a:pt x="4056" y="32280"/>
                  </a:lnTo>
                  <a:lnTo>
                    <a:pt x="7503" y="29269"/>
                  </a:lnTo>
                  <a:lnTo>
                    <a:pt x="10764" y="26114"/>
                  </a:lnTo>
                  <a:lnTo>
                    <a:pt x="13838" y="22815"/>
                  </a:lnTo>
                  <a:lnTo>
                    <a:pt x="16726" y="19373"/>
                  </a:lnTo>
                  <a:lnTo>
                    <a:pt x="19428" y="15786"/>
                  </a:lnTo>
                  <a:lnTo>
                    <a:pt x="21943" y="12055"/>
                  </a:lnTo>
                  <a:lnTo>
                    <a:pt x="24272" y="8181"/>
                  </a:lnTo>
                  <a:lnTo>
                    <a:pt x="26415" y="4162"/>
                  </a:lnTo>
                  <a:lnTo>
                    <a:pt x="28371" y="0"/>
                  </a:lnTo>
                  <a:lnTo>
                    <a:pt x="36840" y="1693"/>
                  </a:lnTo>
                  <a:lnTo>
                    <a:pt x="36497" y="2621"/>
                  </a:lnTo>
                  <a:lnTo>
                    <a:pt x="36146" y="3540"/>
                  </a:lnTo>
                  <a:lnTo>
                    <a:pt x="35786" y="4450"/>
                  </a:lnTo>
                  <a:lnTo>
                    <a:pt x="35417" y="5352"/>
                  </a:lnTo>
                  <a:lnTo>
                    <a:pt x="35041" y="6245"/>
                  </a:lnTo>
                  <a:lnTo>
                    <a:pt x="34655" y="7131"/>
                  </a:lnTo>
                  <a:lnTo>
                    <a:pt x="34261" y="8007"/>
                  </a:lnTo>
                  <a:lnTo>
                    <a:pt x="33859" y="8875"/>
                  </a:lnTo>
                  <a:lnTo>
                    <a:pt x="33448" y="9735"/>
                  </a:lnTo>
                  <a:lnTo>
                    <a:pt x="33029" y="10586"/>
                  </a:lnTo>
                  <a:lnTo>
                    <a:pt x="79186" y="10586"/>
                  </a:lnTo>
                  <a:lnTo>
                    <a:pt x="79186" y="17785"/>
                  </a:lnTo>
                  <a:lnTo>
                    <a:pt x="77079" y="21769"/>
                  </a:lnTo>
                  <a:lnTo>
                    <a:pt x="74824" y="25593"/>
                  </a:lnTo>
                  <a:lnTo>
                    <a:pt x="72421" y="29256"/>
                  </a:lnTo>
                  <a:lnTo>
                    <a:pt x="69870" y="32758"/>
                  </a:lnTo>
                  <a:lnTo>
                    <a:pt x="67170" y="36099"/>
                  </a:lnTo>
                  <a:lnTo>
                    <a:pt x="64323" y="39279"/>
                  </a:lnTo>
                  <a:lnTo>
                    <a:pt x="61327" y="42299"/>
                  </a:lnTo>
                  <a:lnTo>
                    <a:pt x="58182" y="45157"/>
                  </a:lnTo>
                  <a:lnTo>
                    <a:pt x="54890" y="47854"/>
                  </a:lnTo>
                  <a:lnTo>
                    <a:pt x="51450" y="50391"/>
                  </a:lnTo>
                  <a:lnTo>
                    <a:pt x="47823" y="52783"/>
                  </a:lnTo>
                  <a:lnTo>
                    <a:pt x="43971" y="55049"/>
                  </a:lnTo>
                  <a:lnTo>
                    <a:pt x="39896" y="57187"/>
                  </a:lnTo>
                  <a:lnTo>
                    <a:pt x="35595" y="59199"/>
                  </a:lnTo>
                  <a:lnTo>
                    <a:pt x="31071" y="61083"/>
                  </a:lnTo>
                  <a:lnTo>
                    <a:pt x="26322" y="62841"/>
                  </a:lnTo>
                  <a:lnTo>
                    <a:pt x="21348" y="64471"/>
                  </a:lnTo>
                  <a:lnTo>
                    <a:pt x="16150" y="65974"/>
                  </a:lnTo>
                  <a:lnTo>
                    <a:pt x="10728" y="67350"/>
                  </a:lnTo>
                  <a:lnTo>
                    <a:pt x="5081" y="68600"/>
                  </a:lnTo>
                  <a:lnTo>
                    <a:pt x="0" y="60554"/>
                  </a:lnTo>
                  <a:lnTo>
                    <a:pt x="9828" y="58301"/>
                  </a:lnTo>
                  <a:lnTo>
                    <a:pt x="18987" y="55608"/>
                  </a:lnTo>
                  <a:lnTo>
                    <a:pt x="27478" y="52474"/>
                  </a:lnTo>
                  <a:lnTo>
                    <a:pt x="35299" y="48900"/>
                  </a:lnTo>
                  <a:lnTo>
                    <a:pt x="42451" y="44886"/>
                  </a:lnTo>
                  <a:lnTo>
                    <a:pt x="48934" y="40431"/>
                  </a:lnTo>
                  <a:lnTo>
                    <a:pt x="54748" y="35536"/>
                  </a:lnTo>
                  <a:lnTo>
                    <a:pt x="59893" y="30200"/>
                  </a:lnTo>
                  <a:lnTo>
                    <a:pt x="64369" y="24425"/>
                  </a:lnTo>
                  <a:lnTo>
                    <a:pt x="68176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924402" y="50281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936899" y="50421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925275" y="40614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926585" y="30959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29750" y="21315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984866" y="5066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4866" y="4101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984866" y="3135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984866" y="2169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77888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53810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29732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688213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97271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75216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6210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81432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82425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449725" y="5707410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61567" y="5714723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59875" y="5748665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1139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2132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7354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58347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181524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240788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30168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31162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36384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37377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2021-01-05T00:16:16Z</dcterms:modified>
</cp:coreProperties>
</file>