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9135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3474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7814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2153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53491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8546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43600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38655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33709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28764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9661" y="238189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9661" y="18873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6305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0644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24983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1664799"/>
              <a:ext cx="678179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2159349"/>
              <a:ext cx="3553033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2653899"/>
              <a:ext cx="3023041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9661" y="3148449"/>
              <a:ext cx="1970033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9661" y="3642999"/>
              <a:ext cx="1168072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9661" y="4137549"/>
              <a:ext cx="1119257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9661" y="4632099"/>
              <a:ext cx="94840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19661" y="5126649"/>
              <a:ext cx="108090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101481" y="1821219"/>
              <a:ext cx="51238" cy="13974"/>
            </a:xfrm>
            <a:custGeom>
              <a:avLst/>
              <a:pathLst>
                <a:path w="51238" h="13974">
                  <a:moveTo>
                    <a:pt x="47003" y="0"/>
                  </a:moveTo>
                  <a:lnTo>
                    <a:pt x="51238" y="8045"/>
                  </a:lnTo>
                  <a:lnTo>
                    <a:pt x="47168" y="9019"/>
                  </a:lnTo>
                  <a:lnTo>
                    <a:pt x="42921" y="9908"/>
                  </a:lnTo>
                  <a:lnTo>
                    <a:pt x="38496" y="10713"/>
                  </a:lnTo>
                  <a:lnTo>
                    <a:pt x="33893" y="11433"/>
                  </a:lnTo>
                  <a:lnTo>
                    <a:pt x="29112" y="12068"/>
                  </a:lnTo>
                  <a:lnTo>
                    <a:pt x="24153" y="12619"/>
                  </a:lnTo>
                  <a:lnTo>
                    <a:pt x="19017" y="13084"/>
                  </a:lnTo>
                  <a:lnTo>
                    <a:pt x="13703" y="13465"/>
                  </a:lnTo>
                  <a:lnTo>
                    <a:pt x="8210" y="13762"/>
                  </a:lnTo>
                  <a:lnTo>
                    <a:pt x="2540" y="13974"/>
                  </a:lnTo>
                  <a:lnTo>
                    <a:pt x="0" y="6351"/>
                  </a:lnTo>
                  <a:lnTo>
                    <a:pt x="4662" y="6288"/>
                  </a:lnTo>
                  <a:lnTo>
                    <a:pt x="9332" y="6097"/>
                  </a:lnTo>
                  <a:lnTo>
                    <a:pt x="14012" y="5780"/>
                  </a:lnTo>
                  <a:lnTo>
                    <a:pt x="18699" y="5335"/>
                  </a:lnTo>
                  <a:lnTo>
                    <a:pt x="23396" y="4763"/>
                  </a:lnTo>
                  <a:lnTo>
                    <a:pt x="28100" y="4065"/>
                  </a:lnTo>
                  <a:lnTo>
                    <a:pt x="32813" y="3239"/>
                  </a:lnTo>
                  <a:lnTo>
                    <a:pt x="37535" y="2286"/>
                  </a:lnTo>
                  <a:lnTo>
                    <a:pt x="42265" y="12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139169" y="1836463"/>
              <a:ext cx="15667" cy="20749"/>
            </a:xfrm>
            <a:custGeom>
              <a:avLst/>
              <a:pathLst>
                <a:path w="15667" h="20749">
                  <a:moveTo>
                    <a:pt x="8045" y="0"/>
                  </a:moveTo>
                  <a:lnTo>
                    <a:pt x="15667" y="2540"/>
                  </a:lnTo>
                  <a:lnTo>
                    <a:pt x="14897" y="4704"/>
                  </a:lnTo>
                  <a:lnTo>
                    <a:pt x="14109" y="6792"/>
                  </a:lnTo>
                  <a:lnTo>
                    <a:pt x="13305" y="8803"/>
                  </a:lnTo>
                  <a:lnTo>
                    <a:pt x="12483" y="10738"/>
                  </a:lnTo>
                  <a:lnTo>
                    <a:pt x="11645" y="12597"/>
                  </a:lnTo>
                  <a:lnTo>
                    <a:pt x="10789" y="14380"/>
                  </a:lnTo>
                  <a:lnTo>
                    <a:pt x="9917" y="16087"/>
                  </a:lnTo>
                  <a:lnTo>
                    <a:pt x="9028" y="17717"/>
                  </a:lnTo>
                  <a:lnTo>
                    <a:pt x="8121" y="19271"/>
                  </a:lnTo>
                  <a:lnTo>
                    <a:pt x="7198" y="20749"/>
                  </a:lnTo>
                  <a:lnTo>
                    <a:pt x="0" y="16938"/>
                  </a:lnTo>
                  <a:lnTo>
                    <a:pt x="995" y="15244"/>
                  </a:lnTo>
                  <a:lnTo>
                    <a:pt x="1947" y="13550"/>
                  </a:lnTo>
                  <a:lnTo>
                    <a:pt x="2858" y="11856"/>
                  </a:lnTo>
                  <a:lnTo>
                    <a:pt x="3726" y="10162"/>
                  </a:lnTo>
                  <a:lnTo>
                    <a:pt x="4552" y="8469"/>
                  </a:lnTo>
                  <a:lnTo>
                    <a:pt x="5335" y="6775"/>
                  </a:lnTo>
                  <a:lnTo>
                    <a:pt x="6076" y="5081"/>
                  </a:lnTo>
                  <a:lnTo>
                    <a:pt x="6775" y="3387"/>
                  </a:lnTo>
                  <a:lnTo>
                    <a:pt x="7431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121384" y="1838157"/>
              <a:ext cx="10586" cy="19055"/>
            </a:xfrm>
            <a:custGeom>
              <a:avLst/>
              <a:pathLst>
                <a:path w="10586" h="19055">
                  <a:moveTo>
                    <a:pt x="7198" y="0"/>
                  </a:moveTo>
                  <a:lnTo>
                    <a:pt x="7689" y="1613"/>
                  </a:lnTo>
                  <a:lnTo>
                    <a:pt x="8147" y="3235"/>
                  </a:lnTo>
                  <a:lnTo>
                    <a:pt x="8570" y="4865"/>
                  </a:lnTo>
                  <a:lnTo>
                    <a:pt x="8960" y="6504"/>
                  </a:lnTo>
                  <a:lnTo>
                    <a:pt x="9316" y="8151"/>
                  </a:lnTo>
                  <a:lnTo>
                    <a:pt x="9637" y="9807"/>
                  </a:lnTo>
                  <a:lnTo>
                    <a:pt x="9925" y="11471"/>
                  </a:lnTo>
                  <a:lnTo>
                    <a:pt x="10179" y="13144"/>
                  </a:lnTo>
                  <a:lnTo>
                    <a:pt x="10400" y="14825"/>
                  </a:lnTo>
                  <a:lnTo>
                    <a:pt x="10586" y="16514"/>
                  </a:lnTo>
                  <a:lnTo>
                    <a:pt x="2540" y="19055"/>
                  </a:lnTo>
                  <a:lnTo>
                    <a:pt x="2362" y="17205"/>
                  </a:lnTo>
                  <a:lnTo>
                    <a:pt x="2168" y="15379"/>
                  </a:lnTo>
                  <a:lnTo>
                    <a:pt x="1956" y="13580"/>
                  </a:lnTo>
                  <a:lnTo>
                    <a:pt x="1727" y="11805"/>
                  </a:lnTo>
                  <a:lnTo>
                    <a:pt x="1482" y="10057"/>
                  </a:lnTo>
                  <a:lnTo>
                    <a:pt x="1219" y="8333"/>
                  </a:lnTo>
                  <a:lnTo>
                    <a:pt x="940" y="6635"/>
                  </a:lnTo>
                  <a:lnTo>
                    <a:pt x="643" y="4962"/>
                  </a:lnTo>
                  <a:lnTo>
                    <a:pt x="330" y="331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100634" y="1839427"/>
              <a:ext cx="14820" cy="18208"/>
            </a:xfrm>
            <a:custGeom>
              <a:avLst/>
              <a:pathLst>
                <a:path w="14820" h="18208">
                  <a:moveTo>
                    <a:pt x="6775" y="0"/>
                  </a:moveTo>
                  <a:lnTo>
                    <a:pt x="7770" y="1367"/>
                  </a:lnTo>
                  <a:lnTo>
                    <a:pt x="8723" y="2760"/>
                  </a:lnTo>
                  <a:lnTo>
                    <a:pt x="9633" y="4179"/>
                  </a:lnTo>
                  <a:lnTo>
                    <a:pt x="10501" y="5623"/>
                  </a:lnTo>
                  <a:lnTo>
                    <a:pt x="11327" y="7092"/>
                  </a:lnTo>
                  <a:lnTo>
                    <a:pt x="12110" y="8587"/>
                  </a:lnTo>
                  <a:lnTo>
                    <a:pt x="12851" y="10107"/>
                  </a:lnTo>
                  <a:lnTo>
                    <a:pt x="13550" y="11653"/>
                  </a:lnTo>
                  <a:lnTo>
                    <a:pt x="14206" y="13224"/>
                  </a:lnTo>
                  <a:lnTo>
                    <a:pt x="14820" y="14820"/>
                  </a:lnTo>
                  <a:lnTo>
                    <a:pt x="7198" y="18208"/>
                  </a:lnTo>
                  <a:lnTo>
                    <a:pt x="6669" y="16535"/>
                  </a:lnTo>
                  <a:lnTo>
                    <a:pt x="6097" y="14905"/>
                  </a:lnTo>
                  <a:lnTo>
                    <a:pt x="5483" y="13317"/>
                  </a:lnTo>
                  <a:lnTo>
                    <a:pt x="4827" y="11772"/>
                  </a:lnTo>
                  <a:lnTo>
                    <a:pt x="4128" y="10268"/>
                  </a:lnTo>
                  <a:lnTo>
                    <a:pt x="3387" y="8807"/>
                  </a:lnTo>
                  <a:lnTo>
                    <a:pt x="2604" y="7389"/>
                  </a:lnTo>
                  <a:lnTo>
                    <a:pt x="1778" y="6013"/>
                  </a:lnTo>
                  <a:lnTo>
                    <a:pt x="910" y="467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098940" y="1861024"/>
              <a:ext cx="58013" cy="58437"/>
            </a:xfrm>
            <a:custGeom>
              <a:avLst/>
              <a:pathLst>
                <a:path w="58013" h="58437">
                  <a:moveTo>
                    <a:pt x="56319" y="21172"/>
                  </a:moveTo>
                  <a:lnTo>
                    <a:pt x="58013" y="28795"/>
                  </a:lnTo>
                  <a:lnTo>
                    <a:pt x="33876" y="33029"/>
                  </a:lnTo>
                  <a:lnTo>
                    <a:pt x="33876" y="50391"/>
                  </a:lnTo>
                  <a:lnTo>
                    <a:pt x="33846" y="51136"/>
                  </a:lnTo>
                  <a:lnTo>
                    <a:pt x="33757" y="51848"/>
                  </a:lnTo>
                  <a:lnTo>
                    <a:pt x="33609" y="52525"/>
                  </a:lnTo>
                  <a:lnTo>
                    <a:pt x="33402" y="53169"/>
                  </a:lnTo>
                  <a:lnTo>
                    <a:pt x="33135" y="53779"/>
                  </a:lnTo>
                  <a:lnTo>
                    <a:pt x="32809" y="54354"/>
                  </a:lnTo>
                  <a:lnTo>
                    <a:pt x="32424" y="54896"/>
                  </a:lnTo>
                  <a:lnTo>
                    <a:pt x="31979" y="55405"/>
                  </a:lnTo>
                  <a:lnTo>
                    <a:pt x="31475" y="55879"/>
                  </a:lnTo>
                  <a:lnTo>
                    <a:pt x="30912" y="56319"/>
                  </a:lnTo>
                  <a:lnTo>
                    <a:pt x="30294" y="56722"/>
                  </a:lnTo>
                  <a:lnTo>
                    <a:pt x="29625" y="57082"/>
                  </a:lnTo>
                  <a:lnTo>
                    <a:pt x="28905" y="57399"/>
                  </a:lnTo>
                  <a:lnTo>
                    <a:pt x="28134" y="57674"/>
                  </a:lnTo>
                  <a:lnTo>
                    <a:pt x="27312" y="57907"/>
                  </a:lnTo>
                  <a:lnTo>
                    <a:pt x="26440" y="58098"/>
                  </a:lnTo>
                  <a:lnTo>
                    <a:pt x="25517" y="58246"/>
                  </a:lnTo>
                  <a:lnTo>
                    <a:pt x="24543" y="58352"/>
                  </a:lnTo>
                  <a:lnTo>
                    <a:pt x="23518" y="58415"/>
                  </a:lnTo>
                  <a:lnTo>
                    <a:pt x="22443" y="58437"/>
                  </a:lnTo>
                  <a:lnTo>
                    <a:pt x="21596" y="58424"/>
                  </a:lnTo>
                  <a:lnTo>
                    <a:pt x="20749" y="58386"/>
                  </a:lnTo>
                  <a:lnTo>
                    <a:pt x="19902" y="58322"/>
                  </a:lnTo>
                  <a:lnTo>
                    <a:pt x="19055" y="58233"/>
                  </a:lnTo>
                  <a:lnTo>
                    <a:pt x="18208" y="58119"/>
                  </a:lnTo>
                  <a:lnTo>
                    <a:pt x="17361" y="57979"/>
                  </a:lnTo>
                  <a:lnTo>
                    <a:pt x="16514" y="57814"/>
                  </a:lnTo>
                  <a:lnTo>
                    <a:pt x="15667" y="57624"/>
                  </a:lnTo>
                  <a:lnTo>
                    <a:pt x="14820" y="57408"/>
                  </a:lnTo>
                  <a:lnTo>
                    <a:pt x="13974" y="57166"/>
                  </a:lnTo>
                  <a:lnTo>
                    <a:pt x="12703" y="49121"/>
                  </a:lnTo>
                  <a:lnTo>
                    <a:pt x="13389" y="49362"/>
                  </a:lnTo>
                  <a:lnTo>
                    <a:pt x="14092" y="49578"/>
                  </a:lnTo>
                  <a:lnTo>
                    <a:pt x="14812" y="49768"/>
                  </a:lnTo>
                  <a:lnTo>
                    <a:pt x="15549" y="49934"/>
                  </a:lnTo>
                  <a:lnTo>
                    <a:pt x="16303" y="50073"/>
                  </a:lnTo>
                  <a:lnTo>
                    <a:pt x="17073" y="50188"/>
                  </a:lnTo>
                  <a:lnTo>
                    <a:pt x="17861" y="50277"/>
                  </a:lnTo>
                  <a:lnTo>
                    <a:pt x="18665" y="50340"/>
                  </a:lnTo>
                  <a:lnTo>
                    <a:pt x="19487" y="50378"/>
                  </a:lnTo>
                  <a:lnTo>
                    <a:pt x="20325" y="50391"/>
                  </a:lnTo>
                  <a:lnTo>
                    <a:pt x="21291" y="50374"/>
                  </a:lnTo>
                  <a:lnTo>
                    <a:pt x="22155" y="50323"/>
                  </a:lnTo>
                  <a:lnTo>
                    <a:pt x="22917" y="50238"/>
                  </a:lnTo>
                  <a:lnTo>
                    <a:pt x="23578" y="50120"/>
                  </a:lnTo>
                  <a:lnTo>
                    <a:pt x="24137" y="49967"/>
                  </a:lnTo>
                  <a:lnTo>
                    <a:pt x="24594" y="49781"/>
                  </a:lnTo>
                  <a:lnTo>
                    <a:pt x="24950" y="49561"/>
                  </a:lnTo>
                  <a:lnTo>
                    <a:pt x="25204" y="49307"/>
                  </a:lnTo>
                  <a:lnTo>
                    <a:pt x="25356" y="49019"/>
                  </a:lnTo>
                  <a:lnTo>
                    <a:pt x="25407" y="48697"/>
                  </a:lnTo>
                  <a:lnTo>
                    <a:pt x="25407" y="34300"/>
                  </a:lnTo>
                  <a:lnTo>
                    <a:pt x="23201" y="34634"/>
                  </a:lnTo>
                  <a:lnTo>
                    <a:pt x="20986" y="34960"/>
                  </a:lnTo>
                  <a:lnTo>
                    <a:pt x="18763" y="35278"/>
                  </a:lnTo>
                  <a:lnTo>
                    <a:pt x="16531" y="35587"/>
                  </a:lnTo>
                  <a:lnTo>
                    <a:pt x="14291" y="35887"/>
                  </a:lnTo>
                  <a:lnTo>
                    <a:pt x="12043" y="36180"/>
                  </a:lnTo>
                  <a:lnTo>
                    <a:pt x="9786" y="36463"/>
                  </a:lnTo>
                  <a:lnTo>
                    <a:pt x="7520" y="36739"/>
                  </a:lnTo>
                  <a:lnTo>
                    <a:pt x="5246" y="37005"/>
                  </a:lnTo>
                  <a:lnTo>
                    <a:pt x="2964" y="37264"/>
                  </a:lnTo>
                  <a:lnTo>
                    <a:pt x="0" y="28795"/>
                  </a:lnTo>
                  <a:lnTo>
                    <a:pt x="2616" y="28536"/>
                  </a:lnTo>
                  <a:lnTo>
                    <a:pt x="5216" y="28269"/>
                  </a:lnTo>
                  <a:lnTo>
                    <a:pt x="7800" y="27994"/>
                  </a:lnTo>
                  <a:lnTo>
                    <a:pt x="10366" y="27711"/>
                  </a:lnTo>
                  <a:lnTo>
                    <a:pt x="12915" y="27418"/>
                  </a:lnTo>
                  <a:lnTo>
                    <a:pt x="15447" y="27118"/>
                  </a:lnTo>
                  <a:lnTo>
                    <a:pt x="17963" y="26809"/>
                  </a:lnTo>
                  <a:lnTo>
                    <a:pt x="20461" y="26491"/>
                  </a:lnTo>
                  <a:lnTo>
                    <a:pt x="22942" y="26165"/>
                  </a:lnTo>
                  <a:lnTo>
                    <a:pt x="25407" y="25830"/>
                  </a:lnTo>
                  <a:lnTo>
                    <a:pt x="25407" y="18632"/>
                  </a:lnTo>
                  <a:lnTo>
                    <a:pt x="26919" y="17531"/>
                  </a:lnTo>
                  <a:lnTo>
                    <a:pt x="28405" y="16430"/>
                  </a:lnTo>
                  <a:lnTo>
                    <a:pt x="29866" y="15329"/>
                  </a:lnTo>
                  <a:lnTo>
                    <a:pt x="31301" y="14228"/>
                  </a:lnTo>
                  <a:lnTo>
                    <a:pt x="32712" y="13127"/>
                  </a:lnTo>
                  <a:lnTo>
                    <a:pt x="34096" y="12026"/>
                  </a:lnTo>
                  <a:lnTo>
                    <a:pt x="35456" y="10925"/>
                  </a:lnTo>
                  <a:lnTo>
                    <a:pt x="36789" y="9824"/>
                  </a:lnTo>
                  <a:lnTo>
                    <a:pt x="38098" y="8723"/>
                  </a:lnTo>
                  <a:lnTo>
                    <a:pt x="39381" y="7622"/>
                  </a:lnTo>
                  <a:lnTo>
                    <a:pt x="3811" y="7622"/>
                  </a:lnTo>
                  <a:lnTo>
                    <a:pt x="3811" y="0"/>
                  </a:lnTo>
                  <a:lnTo>
                    <a:pt x="51238" y="0"/>
                  </a:lnTo>
                  <a:lnTo>
                    <a:pt x="51238" y="8892"/>
                  </a:lnTo>
                  <a:lnTo>
                    <a:pt x="49616" y="10408"/>
                  </a:lnTo>
                  <a:lnTo>
                    <a:pt x="47969" y="11907"/>
                  </a:lnTo>
                  <a:lnTo>
                    <a:pt x="46296" y="13389"/>
                  </a:lnTo>
                  <a:lnTo>
                    <a:pt x="44598" y="14854"/>
                  </a:lnTo>
                  <a:lnTo>
                    <a:pt x="42875" y="16303"/>
                  </a:lnTo>
                  <a:lnTo>
                    <a:pt x="41126" y="17734"/>
                  </a:lnTo>
                  <a:lnTo>
                    <a:pt x="39351" y="19148"/>
                  </a:lnTo>
                  <a:lnTo>
                    <a:pt x="37552" y="20546"/>
                  </a:lnTo>
                  <a:lnTo>
                    <a:pt x="35727" y="21926"/>
                  </a:lnTo>
                  <a:lnTo>
                    <a:pt x="33876" y="23290"/>
                  </a:lnTo>
                  <a:lnTo>
                    <a:pt x="33876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160765" y="1822065"/>
              <a:ext cx="34723" cy="95701"/>
            </a:xfrm>
            <a:custGeom>
              <a:avLst/>
              <a:pathLst>
                <a:path w="34723" h="95701">
                  <a:moveTo>
                    <a:pt x="0" y="0"/>
                  </a:moveTo>
                  <a:lnTo>
                    <a:pt x="8469" y="0"/>
                  </a:lnTo>
                  <a:lnTo>
                    <a:pt x="8469" y="84691"/>
                  </a:lnTo>
                  <a:lnTo>
                    <a:pt x="8479" y="85019"/>
                  </a:lnTo>
                  <a:lnTo>
                    <a:pt x="8511" y="85326"/>
                  </a:lnTo>
                  <a:lnTo>
                    <a:pt x="8564" y="85612"/>
                  </a:lnTo>
                  <a:lnTo>
                    <a:pt x="8638" y="85877"/>
                  </a:lnTo>
                  <a:lnTo>
                    <a:pt x="8733" y="86120"/>
                  </a:lnTo>
                  <a:lnTo>
                    <a:pt x="8850" y="86342"/>
                  </a:lnTo>
                  <a:lnTo>
                    <a:pt x="8987" y="86544"/>
                  </a:lnTo>
                  <a:lnTo>
                    <a:pt x="9146" y="86724"/>
                  </a:lnTo>
                  <a:lnTo>
                    <a:pt x="9326" y="86882"/>
                  </a:lnTo>
                  <a:lnTo>
                    <a:pt x="9527" y="87020"/>
                  </a:lnTo>
                  <a:lnTo>
                    <a:pt x="9783" y="87141"/>
                  </a:lnTo>
                  <a:lnTo>
                    <a:pt x="10129" y="87249"/>
                  </a:lnTo>
                  <a:lnTo>
                    <a:pt x="10563" y="87344"/>
                  </a:lnTo>
                  <a:lnTo>
                    <a:pt x="11086" y="87426"/>
                  </a:lnTo>
                  <a:lnTo>
                    <a:pt x="11698" y="87496"/>
                  </a:lnTo>
                  <a:lnTo>
                    <a:pt x="12398" y="87553"/>
                  </a:lnTo>
                  <a:lnTo>
                    <a:pt x="13188" y="87598"/>
                  </a:lnTo>
                  <a:lnTo>
                    <a:pt x="14067" y="87630"/>
                  </a:lnTo>
                  <a:lnTo>
                    <a:pt x="15034" y="87649"/>
                  </a:lnTo>
                  <a:lnTo>
                    <a:pt x="16091" y="87655"/>
                  </a:lnTo>
                  <a:lnTo>
                    <a:pt x="17236" y="87634"/>
                  </a:lnTo>
                  <a:lnTo>
                    <a:pt x="18301" y="87570"/>
                  </a:lnTo>
                  <a:lnTo>
                    <a:pt x="19286" y="87465"/>
                  </a:lnTo>
                  <a:lnTo>
                    <a:pt x="20190" y="87316"/>
                  </a:lnTo>
                  <a:lnTo>
                    <a:pt x="21014" y="87126"/>
                  </a:lnTo>
                  <a:lnTo>
                    <a:pt x="21757" y="86893"/>
                  </a:lnTo>
                  <a:lnTo>
                    <a:pt x="22419" y="86618"/>
                  </a:lnTo>
                  <a:lnTo>
                    <a:pt x="23002" y="86300"/>
                  </a:lnTo>
                  <a:lnTo>
                    <a:pt x="23503" y="85940"/>
                  </a:lnTo>
                  <a:lnTo>
                    <a:pt x="23925" y="85538"/>
                  </a:lnTo>
                  <a:lnTo>
                    <a:pt x="24295" y="85038"/>
                  </a:lnTo>
                  <a:lnTo>
                    <a:pt x="24645" y="84386"/>
                  </a:lnTo>
                  <a:lnTo>
                    <a:pt x="24973" y="83581"/>
                  </a:lnTo>
                  <a:lnTo>
                    <a:pt x="25280" y="82624"/>
                  </a:lnTo>
                  <a:lnTo>
                    <a:pt x="25566" y="81515"/>
                  </a:lnTo>
                  <a:lnTo>
                    <a:pt x="25830" y="80253"/>
                  </a:lnTo>
                  <a:lnTo>
                    <a:pt x="26074" y="78839"/>
                  </a:lnTo>
                  <a:lnTo>
                    <a:pt x="26296" y="77272"/>
                  </a:lnTo>
                  <a:lnTo>
                    <a:pt x="26497" y="75553"/>
                  </a:lnTo>
                  <a:lnTo>
                    <a:pt x="26677" y="73681"/>
                  </a:lnTo>
                  <a:lnTo>
                    <a:pt x="34723" y="76645"/>
                  </a:lnTo>
                  <a:lnTo>
                    <a:pt x="34367" y="79169"/>
                  </a:lnTo>
                  <a:lnTo>
                    <a:pt x="33978" y="81490"/>
                  </a:lnTo>
                  <a:lnTo>
                    <a:pt x="33554" y="83607"/>
                  </a:lnTo>
                  <a:lnTo>
                    <a:pt x="33097" y="85521"/>
                  </a:lnTo>
                  <a:lnTo>
                    <a:pt x="32606" y="87232"/>
                  </a:lnTo>
                  <a:lnTo>
                    <a:pt x="32081" y="88739"/>
                  </a:lnTo>
                  <a:lnTo>
                    <a:pt x="31522" y="90043"/>
                  </a:lnTo>
                  <a:lnTo>
                    <a:pt x="30929" y="91144"/>
                  </a:lnTo>
                  <a:lnTo>
                    <a:pt x="30302" y="92042"/>
                  </a:lnTo>
                  <a:lnTo>
                    <a:pt x="29641" y="92737"/>
                  </a:lnTo>
                  <a:lnTo>
                    <a:pt x="28896" y="93300"/>
                  </a:lnTo>
                  <a:lnTo>
                    <a:pt x="28015" y="93804"/>
                  </a:lnTo>
                  <a:lnTo>
                    <a:pt x="26999" y="94248"/>
                  </a:lnTo>
                  <a:lnTo>
                    <a:pt x="25847" y="94634"/>
                  </a:lnTo>
                  <a:lnTo>
                    <a:pt x="24560" y="94960"/>
                  </a:lnTo>
                  <a:lnTo>
                    <a:pt x="23137" y="95227"/>
                  </a:lnTo>
                  <a:lnTo>
                    <a:pt x="21579" y="95434"/>
                  </a:lnTo>
                  <a:lnTo>
                    <a:pt x="19885" y="95582"/>
                  </a:lnTo>
                  <a:lnTo>
                    <a:pt x="18056" y="95671"/>
                  </a:lnTo>
                  <a:lnTo>
                    <a:pt x="16091" y="95701"/>
                  </a:lnTo>
                  <a:lnTo>
                    <a:pt x="14130" y="95680"/>
                  </a:lnTo>
                  <a:lnTo>
                    <a:pt x="12314" y="95616"/>
                  </a:lnTo>
                  <a:lnTo>
                    <a:pt x="10641" y="95510"/>
                  </a:lnTo>
                  <a:lnTo>
                    <a:pt x="9112" y="95362"/>
                  </a:lnTo>
                  <a:lnTo>
                    <a:pt x="7728" y="95171"/>
                  </a:lnTo>
                  <a:lnTo>
                    <a:pt x="6487" y="94939"/>
                  </a:lnTo>
                  <a:lnTo>
                    <a:pt x="5390" y="94663"/>
                  </a:lnTo>
                  <a:lnTo>
                    <a:pt x="4437" y="94346"/>
                  </a:lnTo>
                  <a:lnTo>
                    <a:pt x="3629" y="93986"/>
                  </a:lnTo>
                  <a:lnTo>
                    <a:pt x="2964" y="93584"/>
                  </a:lnTo>
                  <a:lnTo>
                    <a:pt x="2401" y="93130"/>
                  </a:lnTo>
                  <a:lnTo>
                    <a:pt x="1897" y="92618"/>
                  </a:lnTo>
                  <a:lnTo>
                    <a:pt x="1452" y="92046"/>
                  </a:lnTo>
                  <a:lnTo>
                    <a:pt x="1067" y="91415"/>
                  </a:lnTo>
                  <a:lnTo>
                    <a:pt x="741" y="90725"/>
                  </a:lnTo>
                  <a:lnTo>
                    <a:pt x="474" y="89976"/>
                  </a:lnTo>
                  <a:lnTo>
                    <a:pt x="266" y="89167"/>
                  </a:lnTo>
                  <a:lnTo>
                    <a:pt x="118" y="88299"/>
                  </a:lnTo>
                  <a:lnTo>
                    <a:pt x="29" y="87371"/>
                  </a:lnTo>
                  <a:lnTo>
                    <a:pt x="0" y="863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206498" y="1825030"/>
              <a:ext cx="43616" cy="94430"/>
            </a:xfrm>
            <a:custGeom>
              <a:avLst/>
              <a:pathLst>
                <a:path w="43616" h="94430">
                  <a:moveTo>
                    <a:pt x="0" y="0"/>
                  </a:moveTo>
                  <a:lnTo>
                    <a:pt x="43616" y="0"/>
                  </a:lnTo>
                  <a:lnTo>
                    <a:pt x="43616" y="7622"/>
                  </a:lnTo>
                  <a:lnTo>
                    <a:pt x="29641" y="7622"/>
                  </a:lnTo>
                  <a:lnTo>
                    <a:pt x="29641" y="17785"/>
                  </a:lnTo>
                  <a:lnTo>
                    <a:pt x="41075" y="17785"/>
                  </a:lnTo>
                  <a:lnTo>
                    <a:pt x="41075" y="94430"/>
                  </a:lnTo>
                  <a:lnTo>
                    <a:pt x="33453" y="94430"/>
                  </a:lnTo>
                  <a:lnTo>
                    <a:pt x="33453" y="88925"/>
                  </a:lnTo>
                  <a:lnTo>
                    <a:pt x="9739" y="88925"/>
                  </a:lnTo>
                  <a:lnTo>
                    <a:pt x="9739" y="94430"/>
                  </a:lnTo>
                  <a:lnTo>
                    <a:pt x="2117" y="94430"/>
                  </a:lnTo>
                  <a:lnTo>
                    <a:pt x="2117" y="17785"/>
                  </a:lnTo>
                  <a:lnTo>
                    <a:pt x="13550" y="17785"/>
                  </a:lnTo>
                  <a:lnTo>
                    <a:pt x="1355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225977" y="1832652"/>
              <a:ext cx="3811" cy="10162"/>
            </a:xfrm>
            <a:custGeom>
              <a:avLst/>
              <a:pathLst>
                <a:path w="3811" h="10162">
                  <a:moveTo>
                    <a:pt x="3811" y="10162"/>
                  </a:moveTo>
                  <a:lnTo>
                    <a:pt x="3811" y="0"/>
                  </a:lnTo>
                  <a:lnTo>
                    <a:pt x="0" y="0"/>
                  </a:lnTo>
                  <a:lnTo>
                    <a:pt x="0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216238" y="1850014"/>
              <a:ext cx="23713" cy="40228"/>
            </a:xfrm>
            <a:custGeom>
              <a:avLst/>
              <a:pathLst>
                <a:path w="23713" h="40228">
                  <a:moveTo>
                    <a:pt x="0" y="40228"/>
                  </a:moveTo>
                  <a:lnTo>
                    <a:pt x="23713" y="40228"/>
                  </a:lnTo>
                  <a:lnTo>
                    <a:pt x="23713" y="30488"/>
                  </a:lnTo>
                  <a:lnTo>
                    <a:pt x="22487" y="30474"/>
                  </a:lnTo>
                  <a:lnTo>
                    <a:pt x="21350" y="30429"/>
                  </a:lnTo>
                  <a:lnTo>
                    <a:pt x="20302" y="30355"/>
                  </a:lnTo>
                  <a:lnTo>
                    <a:pt x="19343" y="30251"/>
                  </a:lnTo>
                  <a:lnTo>
                    <a:pt x="18473" y="30118"/>
                  </a:lnTo>
                  <a:lnTo>
                    <a:pt x="17692" y="29955"/>
                  </a:lnTo>
                  <a:lnTo>
                    <a:pt x="16999" y="29762"/>
                  </a:lnTo>
                  <a:lnTo>
                    <a:pt x="16396" y="29540"/>
                  </a:lnTo>
                  <a:lnTo>
                    <a:pt x="15881" y="29288"/>
                  </a:lnTo>
                  <a:lnTo>
                    <a:pt x="15456" y="29006"/>
                  </a:lnTo>
                  <a:lnTo>
                    <a:pt x="15094" y="28670"/>
                  </a:lnTo>
                  <a:lnTo>
                    <a:pt x="14770" y="28253"/>
                  </a:lnTo>
                  <a:lnTo>
                    <a:pt x="14484" y="27755"/>
                  </a:lnTo>
                  <a:lnTo>
                    <a:pt x="14236" y="27177"/>
                  </a:lnTo>
                  <a:lnTo>
                    <a:pt x="14027" y="26518"/>
                  </a:lnTo>
                  <a:lnTo>
                    <a:pt x="13855" y="25780"/>
                  </a:lnTo>
                  <a:lnTo>
                    <a:pt x="13722" y="24960"/>
                  </a:lnTo>
                  <a:lnTo>
                    <a:pt x="13626" y="24060"/>
                  </a:lnTo>
                  <a:lnTo>
                    <a:pt x="13569" y="23080"/>
                  </a:lnTo>
                  <a:lnTo>
                    <a:pt x="13550" y="22019"/>
                  </a:lnTo>
                  <a:lnTo>
                    <a:pt x="13550" y="0"/>
                  </a:lnTo>
                  <a:lnTo>
                    <a:pt x="9739" y="0"/>
                  </a:lnTo>
                  <a:lnTo>
                    <a:pt x="9739" y="11009"/>
                  </a:lnTo>
                  <a:lnTo>
                    <a:pt x="9671" y="13914"/>
                  </a:lnTo>
                  <a:lnTo>
                    <a:pt x="9468" y="16701"/>
                  </a:lnTo>
                  <a:lnTo>
                    <a:pt x="9129" y="19368"/>
                  </a:lnTo>
                  <a:lnTo>
                    <a:pt x="8655" y="21918"/>
                  </a:lnTo>
                  <a:lnTo>
                    <a:pt x="8045" y="24348"/>
                  </a:lnTo>
                  <a:lnTo>
                    <a:pt x="7300" y="26660"/>
                  </a:lnTo>
                  <a:lnTo>
                    <a:pt x="6419" y="28854"/>
                  </a:lnTo>
                  <a:lnTo>
                    <a:pt x="5403" y="30929"/>
                  </a:lnTo>
                  <a:lnTo>
                    <a:pt x="4251" y="32885"/>
                  </a:lnTo>
                  <a:lnTo>
                    <a:pt x="2964" y="34723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236140" y="1850014"/>
              <a:ext cx="3811" cy="23290"/>
            </a:xfrm>
            <a:custGeom>
              <a:avLst/>
              <a:pathLst>
                <a:path w="3811" h="23290">
                  <a:moveTo>
                    <a:pt x="0" y="0"/>
                  </a:moveTo>
                  <a:lnTo>
                    <a:pt x="0" y="20325"/>
                  </a:lnTo>
                  <a:lnTo>
                    <a:pt x="6" y="20732"/>
                  </a:lnTo>
                  <a:lnTo>
                    <a:pt x="25" y="21105"/>
                  </a:lnTo>
                  <a:lnTo>
                    <a:pt x="57" y="21443"/>
                  </a:lnTo>
                  <a:lnTo>
                    <a:pt x="101" y="21748"/>
                  </a:lnTo>
                  <a:lnTo>
                    <a:pt x="158" y="22019"/>
                  </a:lnTo>
                  <a:lnTo>
                    <a:pt x="228" y="22256"/>
                  </a:lnTo>
                  <a:lnTo>
                    <a:pt x="311" y="22460"/>
                  </a:lnTo>
                  <a:lnTo>
                    <a:pt x="406" y="22629"/>
                  </a:lnTo>
                  <a:lnTo>
                    <a:pt x="635" y="22866"/>
                  </a:lnTo>
                  <a:lnTo>
                    <a:pt x="781" y="22947"/>
                  </a:lnTo>
                  <a:lnTo>
                    <a:pt x="965" y="23019"/>
                  </a:lnTo>
                  <a:lnTo>
                    <a:pt x="1187" y="23082"/>
                  </a:lnTo>
                  <a:lnTo>
                    <a:pt x="1448" y="23137"/>
                  </a:lnTo>
                  <a:lnTo>
                    <a:pt x="1746" y="23184"/>
                  </a:lnTo>
                  <a:lnTo>
                    <a:pt x="2083" y="23222"/>
                  </a:lnTo>
                  <a:lnTo>
                    <a:pt x="2458" y="23252"/>
                  </a:lnTo>
                  <a:lnTo>
                    <a:pt x="2871" y="23273"/>
                  </a:lnTo>
                  <a:lnTo>
                    <a:pt x="3322" y="23285"/>
                  </a:lnTo>
                  <a:lnTo>
                    <a:pt x="3811" y="2329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216238" y="1850014"/>
              <a:ext cx="3811" cy="26254"/>
            </a:xfrm>
            <a:custGeom>
              <a:avLst/>
              <a:pathLst>
                <a:path w="3811" h="26254">
                  <a:moveTo>
                    <a:pt x="0" y="26254"/>
                  </a:moveTo>
                  <a:lnTo>
                    <a:pt x="724" y="24958"/>
                  </a:lnTo>
                  <a:lnTo>
                    <a:pt x="1372" y="23611"/>
                  </a:lnTo>
                  <a:lnTo>
                    <a:pt x="1943" y="22214"/>
                  </a:lnTo>
                  <a:lnTo>
                    <a:pt x="2439" y="20766"/>
                  </a:lnTo>
                  <a:lnTo>
                    <a:pt x="2858" y="19267"/>
                  </a:lnTo>
                  <a:lnTo>
                    <a:pt x="3201" y="17717"/>
                  </a:lnTo>
                  <a:lnTo>
                    <a:pt x="3468" y="16116"/>
                  </a:lnTo>
                  <a:lnTo>
                    <a:pt x="3658" y="14465"/>
                  </a:lnTo>
                  <a:lnTo>
                    <a:pt x="3773" y="12762"/>
                  </a:lnTo>
                  <a:lnTo>
                    <a:pt x="3811" y="11009"/>
                  </a:lnTo>
                  <a:lnTo>
                    <a:pt x="3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216238" y="1897864"/>
              <a:ext cx="23713" cy="8469"/>
            </a:xfrm>
            <a:custGeom>
              <a:avLst/>
              <a:pathLst>
                <a:path w="23713" h="8469">
                  <a:moveTo>
                    <a:pt x="0" y="8469"/>
                  </a:moveTo>
                  <a:lnTo>
                    <a:pt x="23713" y="846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252655" y="1821219"/>
              <a:ext cx="50391" cy="31335"/>
            </a:xfrm>
            <a:custGeom>
              <a:avLst/>
              <a:pathLst>
                <a:path w="50391" h="31335">
                  <a:moveTo>
                    <a:pt x="38534" y="5504"/>
                  </a:moveTo>
                  <a:lnTo>
                    <a:pt x="39948" y="7474"/>
                  </a:lnTo>
                  <a:lnTo>
                    <a:pt x="41312" y="9485"/>
                  </a:lnTo>
                  <a:lnTo>
                    <a:pt x="42625" y="11539"/>
                  </a:lnTo>
                  <a:lnTo>
                    <a:pt x="43887" y="13635"/>
                  </a:lnTo>
                  <a:lnTo>
                    <a:pt x="45098" y="15773"/>
                  </a:lnTo>
                  <a:lnTo>
                    <a:pt x="46258" y="17954"/>
                  </a:lnTo>
                  <a:lnTo>
                    <a:pt x="47367" y="20177"/>
                  </a:lnTo>
                  <a:lnTo>
                    <a:pt x="48426" y="22443"/>
                  </a:lnTo>
                  <a:lnTo>
                    <a:pt x="49434" y="24751"/>
                  </a:lnTo>
                  <a:lnTo>
                    <a:pt x="50391" y="27101"/>
                  </a:lnTo>
                  <a:lnTo>
                    <a:pt x="42345" y="31335"/>
                  </a:lnTo>
                  <a:lnTo>
                    <a:pt x="39804" y="24983"/>
                  </a:lnTo>
                  <a:lnTo>
                    <a:pt x="36230" y="25559"/>
                  </a:lnTo>
                  <a:lnTo>
                    <a:pt x="32623" y="26101"/>
                  </a:lnTo>
                  <a:lnTo>
                    <a:pt x="28981" y="26610"/>
                  </a:lnTo>
                  <a:lnTo>
                    <a:pt x="25305" y="27084"/>
                  </a:lnTo>
                  <a:lnTo>
                    <a:pt x="21596" y="27524"/>
                  </a:lnTo>
                  <a:lnTo>
                    <a:pt x="17852" y="27931"/>
                  </a:lnTo>
                  <a:lnTo>
                    <a:pt x="14075" y="28303"/>
                  </a:lnTo>
                  <a:lnTo>
                    <a:pt x="10264" y="28642"/>
                  </a:lnTo>
                  <a:lnTo>
                    <a:pt x="6419" y="28947"/>
                  </a:lnTo>
                  <a:lnTo>
                    <a:pt x="2540" y="29218"/>
                  </a:lnTo>
                  <a:lnTo>
                    <a:pt x="0" y="22019"/>
                  </a:lnTo>
                  <a:lnTo>
                    <a:pt x="1753" y="20427"/>
                  </a:lnTo>
                  <a:lnTo>
                    <a:pt x="3455" y="18699"/>
                  </a:lnTo>
                  <a:lnTo>
                    <a:pt x="5106" y="16836"/>
                  </a:lnTo>
                  <a:lnTo>
                    <a:pt x="6707" y="14837"/>
                  </a:lnTo>
                  <a:lnTo>
                    <a:pt x="8257" y="12703"/>
                  </a:lnTo>
                  <a:lnTo>
                    <a:pt x="9756" y="10433"/>
                  </a:lnTo>
                  <a:lnTo>
                    <a:pt x="11204" y="8028"/>
                  </a:lnTo>
                  <a:lnTo>
                    <a:pt x="12602" y="5488"/>
                  </a:lnTo>
                  <a:lnTo>
                    <a:pt x="13948" y="2811"/>
                  </a:lnTo>
                  <a:lnTo>
                    <a:pt x="15244" y="0"/>
                  </a:lnTo>
                  <a:lnTo>
                    <a:pt x="23290" y="2540"/>
                  </a:lnTo>
                  <a:lnTo>
                    <a:pt x="22189" y="4933"/>
                  </a:lnTo>
                  <a:lnTo>
                    <a:pt x="21088" y="7198"/>
                  </a:lnTo>
                  <a:lnTo>
                    <a:pt x="19987" y="9337"/>
                  </a:lnTo>
                  <a:lnTo>
                    <a:pt x="18886" y="11348"/>
                  </a:lnTo>
                  <a:lnTo>
                    <a:pt x="17785" y="13233"/>
                  </a:lnTo>
                  <a:lnTo>
                    <a:pt x="16684" y="14990"/>
                  </a:lnTo>
                  <a:lnTo>
                    <a:pt x="15583" y="16620"/>
                  </a:lnTo>
                  <a:lnTo>
                    <a:pt x="14482" y="18123"/>
                  </a:lnTo>
                  <a:lnTo>
                    <a:pt x="13381" y="19500"/>
                  </a:lnTo>
                  <a:lnTo>
                    <a:pt x="12280" y="20749"/>
                  </a:lnTo>
                  <a:lnTo>
                    <a:pt x="14579" y="20567"/>
                  </a:lnTo>
                  <a:lnTo>
                    <a:pt x="16904" y="20359"/>
                  </a:lnTo>
                  <a:lnTo>
                    <a:pt x="19254" y="20126"/>
                  </a:lnTo>
                  <a:lnTo>
                    <a:pt x="21630" y="19868"/>
                  </a:lnTo>
                  <a:lnTo>
                    <a:pt x="24031" y="19584"/>
                  </a:lnTo>
                  <a:lnTo>
                    <a:pt x="26457" y="19275"/>
                  </a:lnTo>
                  <a:lnTo>
                    <a:pt x="28909" y="18941"/>
                  </a:lnTo>
                  <a:lnTo>
                    <a:pt x="31386" y="18581"/>
                  </a:lnTo>
                  <a:lnTo>
                    <a:pt x="33889" y="18195"/>
                  </a:lnTo>
                  <a:lnTo>
                    <a:pt x="36417" y="17785"/>
                  </a:lnTo>
                  <a:lnTo>
                    <a:pt x="35985" y="16857"/>
                  </a:lnTo>
                  <a:lnTo>
                    <a:pt x="35536" y="15938"/>
                  </a:lnTo>
                  <a:lnTo>
                    <a:pt x="35070" y="15028"/>
                  </a:lnTo>
                  <a:lnTo>
                    <a:pt x="34587" y="14126"/>
                  </a:lnTo>
                  <a:lnTo>
                    <a:pt x="34088" y="13233"/>
                  </a:lnTo>
                  <a:lnTo>
                    <a:pt x="33571" y="12348"/>
                  </a:lnTo>
                  <a:lnTo>
                    <a:pt x="33038" y="11471"/>
                  </a:lnTo>
                  <a:lnTo>
                    <a:pt x="32487" y="10603"/>
                  </a:lnTo>
                  <a:lnTo>
                    <a:pt x="31920" y="9743"/>
                  </a:lnTo>
                  <a:lnTo>
                    <a:pt x="31335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281874" y="1850861"/>
              <a:ext cx="22866" cy="20325"/>
            </a:xfrm>
            <a:custGeom>
              <a:avLst/>
              <a:pathLst>
                <a:path w="22866" h="20325">
                  <a:moveTo>
                    <a:pt x="5081" y="0"/>
                  </a:moveTo>
                  <a:lnTo>
                    <a:pt x="7012" y="1206"/>
                  </a:lnTo>
                  <a:lnTo>
                    <a:pt x="8909" y="2456"/>
                  </a:lnTo>
                  <a:lnTo>
                    <a:pt x="10772" y="3747"/>
                  </a:lnTo>
                  <a:lnTo>
                    <a:pt x="12602" y="5081"/>
                  </a:lnTo>
                  <a:lnTo>
                    <a:pt x="14397" y="6457"/>
                  </a:lnTo>
                  <a:lnTo>
                    <a:pt x="16159" y="7876"/>
                  </a:lnTo>
                  <a:lnTo>
                    <a:pt x="17886" y="9337"/>
                  </a:lnTo>
                  <a:lnTo>
                    <a:pt x="19580" y="10840"/>
                  </a:lnTo>
                  <a:lnTo>
                    <a:pt x="21240" y="12386"/>
                  </a:lnTo>
                  <a:lnTo>
                    <a:pt x="22866" y="13974"/>
                  </a:lnTo>
                  <a:lnTo>
                    <a:pt x="16938" y="20325"/>
                  </a:lnTo>
                  <a:lnTo>
                    <a:pt x="15396" y="18657"/>
                  </a:lnTo>
                  <a:lnTo>
                    <a:pt x="13821" y="17039"/>
                  </a:lnTo>
                  <a:lnTo>
                    <a:pt x="12212" y="15473"/>
                  </a:lnTo>
                  <a:lnTo>
                    <a:pt x="10569" y="13957"/>
                  </a:lnTo>
                  <a:lnTo>
                    <a:pt x="8892" y="12491"/>
                  </a:lnTo>
                  <a:lnTo>
                    <a:pt x="7181" y="11077"/>
                  </a:lnTo>
                  <a:lnTo>
                    <a:pt x="5437" y="9714"/>
                  </a:lnTo>
                  <a:lnTo>
                    <a:pt x="3658" y="8401"/>
                  </a:lnTo>
                  <a:lnTo>
                    <a:pt x="1846" y="7139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248844" y="1852978"/>
              <a:ext cx="19479" cy="22019"/>
            </a:xfrm>
            <a:custGeom>
              <a:avLst/>
              <a:pathLst>
                <a:path w="19479" h="22019">
                  <a:moveTo>
                    <a:pt x="12280" y="0"/>
                  </a:moveTo>
                  <a:lnTo>
                    <a:pt x="19479" y="3811"/>
                  </a:lnTo>
                  <a:lnTo>
                    <a:pt x="18352" y="5670"/>
                  </a:lnTo>
                  <a:lnTo>
                    <a:pt x="17175" y="7520"/>
                  </a:lnTo>
                  <a:lnTo>
                    <a:pt x="15947" y="9362"/>
                  </a:lnTo>
                  <a:lnTo>
                    <a:pt x="14668" y="11196"/>
                  </a:lnTo>
                  <a:lnTo>
                    <a:pt x="13338" y="13021"/>
                  </a:lnTo>
                  <a:lnTo>
                    <a:pt x="11958" y="14837"/>
                  </a:lnTo>
                  <a:lnTo>
                    <a:pt x="10527" y="16646"/>
                  </a:lnTo>
                  <a:lnTo>
                    <a:pt x="9045" y="18445"/>
                  </a:lnTo>
                  <a:lnTo>
                    <a:pt x="7512" y="20237"/>
                  </a:lnTo>
                  <a:lnTo>
                    <a:pt x="5928" y="22019"/>
                  </a:lnTo>
                  <a:lnTo>
                    <a:pt x="0" y="16514"/>
                  </a:lnTo>
                  <a:lnTo>
                    <a:pt x="1494" y="14901"/>
                  </a:lnTo>
                  <a:lnTo>
                    <a:pt x="2930" y="13279"/>
                  </a:lnTo>
                  <a:lnTo>
                    <a:pt x="4306" y="11649"/>
                  </a:lnTo>
                  <a:lnTo>
                    <a:pt x="5623" y="10010"/>
                  </a:lnTo>
                  <a:lnTo>
                    <a:pt x="6881" y="8363"/>
                  </a:lnTo>
                  <a:lnTo>
                    <a:pt x="8079" y="6707"/>
                  </a:lnTo>
                  <a:lnTo>
                    <a:pt x="9218" y="5043"/>
                  </a:lnTo>
                  <a:lnTo>
                    <a:pt x="10298" y="3370"/>
                  </a:lnTo>
                  <a:lnTo>
                    <a:pt x="11319" y="1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248421" y="1864835"/>
              <a:ext cx="56319" cy="55049"/>
            </a:xfrm>
            <a:custGeom>
              <a:avLst/>
              <a:pathLst>
                <a:path w="56319" h="55049">
                  <a:moveTo>
                    <a:pt x="20325" y="0"/>
                  </a:moveTo>
                  <a:lnTo>
                    <a:pt x="28795" y="2117"/>
                  </a:lnTo>
                  <a:lnTo>
                    <a:pt x="28536" y="2790"/>
                  </a:lnTo>
                  <a:lnTo>
                    <a:pt x="28269" y="3455"/>
                  </a:lnTo>
                  <a:lnTo>
                    <a:pt x="27994" y="4111"/>
                  </a:lnTo>
                  <a:lnTo>
                    <a:pt x="27711" y="4759"/>
                  </a:lnTo>
                  <a:lnTo>
                    <a:pt x="27418" y="5399"/>
                  </a:lnTo>
                  <a:lnTo>
                    <a:pt x="27118" y="6030"/>
                  </a:lnTo>
                  <a:lnTo>
                    <a:pt x="26809" y="6652"/>
                  </a:lnTo>
                  <a:lnTo>
                    <a:pt x="26491" y="7266"/>
                  </a:lnTo>
                  <a:lnTo>
                    <a:pt x="26165" y="7872"/>
                  </a:lnTo>
                  <a:lnTo>
                    <a:pt x="25830" y="8469"/>
                  </a:lnTo>
                  <a:lnTo>
                    <a:pt x="48697" y="8469"/>
                  </a:lnTo>
                  <a:lnTo>
                    <a:pt x="48697" y="15667"/>
                  </a:lnTo>
                  <a:lnTo>
                    <a:pt x="48659" y="15987"/>
                  </a:lnTo>
                  <a:lnTo>
                    <a:pt x="48545" y="16438"/>
                  </a:lnTo>
                  <a:lnTo>
                    <a:pt x="48354" y="17020"/>
                  </a:lnTo>
                  <a:lnTo>
                    <a:pt x="48087" y="17734"/>
                  </a:lnTo>
                  <a:lnTo>
                    <a:pt x="47744" y="18579"/>
                  </a:lnTo>
                  <a:lnTo>
                    <a:pt x="47325" y="19555"/>
                  </a:lnTo>
                  <a:lnTo>
                    <a:pt x="46830" y="20662"/>
                  </a:lnTo>
                  <a:lnTo>
                    <a:pt x="46258" y="21901"/>
                  </a:lnTo>
                  <a:lnTo>
                    <a:pt x="45610" y="23271"/>
                  </a:lnTo>
                  <a:lnTo>
                    <a:pt x="44886" y="24772"/>
                  </a:lnTo>
                  <a:lnTo>
                    <a:pt x="44119" y="26307"/>
                  </a:lnTo>
                  <a:lnTo>
                    <a:pt x="43345" y="27778"/>
                  </a:lnTo>
                  <a:lnTo>
                    <a:pt x="42561" y="29186"/>
                  </a:lnTo>
                  <a:lnTo>
                    <a:pt x="41769" y="30531"/>
                  </a:lnTo>
                  <a:lnTo>
                    <a:pt x="40969" y="31812"/>
                  </a:lnTo>
                  <a:lnTo>
                    <a:pt x="40160" y="33029"/>
                  </a:lnTo>
                  <a:lnTo>
                    <a:pt x="39343" y="34183"/>
                  </a:lnTo>
                  <a:lnTo>
                    <a:pt x="38517" y="35273"/>
                  </a:lnTo>
                  <a:lnTo>
                    <a:pt x="37683" y="36300"/>
                  </a:lnTo>
                  <a:lnTo>
                    <a:pt x="36840" y="37264"/>
                  </a:lnTo>
                  <a:lnTo>
                    <a:pt x="38636" y="38428"/>
                  </a:lnTo>
                  <a:lnTo>
                    <a:pt x="40465" y="39550"/>
                  </a:lnTo>
                  <a:lnTo>
                    <a:pt x="42328" y="40630"/>
                  </a:lnTo>
                  <a:lnTo>
                    <a:pt x="44225" y="41668"/>
                  </a:lnTo>
                  <a:lnTo>
                    <a:pt x="46156" y="42663"/>
                  </a:lnTo>
                  <a:lnTo>
                    <a:pt x="48121" y="43616"/>
                  </a:lnTo>
                  <a:lnTo>
                    <a:pt x="50120" y="44526"/>
                  </a:lnTo>
                  <a:lnTo>
                    <a:pt x="52152" y="45394"/>
                  </a:lnTo>
                  <a:lnTo>
                    <a:pt x="54219" y="46220"/>
                  </a:lnTo>
                  <a:lnTo>
                    <a:pt x="56319" y="47003"/>
                  </a:lnTo>
                  <a:lnTo>
                    <a:pt x="52085" y="55049"/>
                  </a:lnTo>
                  <a:lnTo>
                    <a:pt x="49735" y="54168"/>
                  </a:lnTo>
                  <a:lnTo>
                    <a:pt x="47427" y="53220"/>
                  </a:lnTo>
                  <a:lnTo>
                    <a:pt x="45161" y="52203"/>
                  </a:lnTo>
                  <a:lnTo>
                    <a:pt x="42938" y="51119"/>
                  </a:lnTo>
                  <a:lnTo>
                    <a:pt x="40757" y="49967"/>
                  </a:lnTo>
                  <a:lnTo>
                    <a:pt x="38619" y="48748"/>
                  </a:lnTo>
                  <a:lnTo>
                    <a:pt x="36523" y="47461"/>
                  </a:lnTo>
                  <a:lnTo>
                    <a:pt x="34469" y="46106"/>
                  </a:lnTo>
                  <a:lnTo>
                    <a:pt x="32457" y="44683"/>
                  </a:lnTo>
                  <a:lnTo>
                    <a:pt x="30488" y="43192"/>
                  </a:lnTo>
                  <a:lnTo>
                    <a:pt x="28507" y="44678"/>
                  </a:lnTo>
                  <a:lnTo>
                    <a:pt x="26457" y="46089"/>
                  </a:lnTo>
                  <a:lnTo>
                    <a:pt x="24340" y="47422"/>
                  </a:lnTo>
                  <a:lnTo>
                    <a:pt x="22155" y="48680"/>
                  </a:lnTo>
                  <a:lnTo>
                    <a:pt x="19902" y="49862"/>
                  </a:lnTo>
                  <a:lnTo>
                    <a:pt x="17581" y="50967"/>
                  </a:lnTo>
                  <a:lnTo>
                    <a:pt x="15193" y="51996"/>
                  </a:lnTo>
                  <a:lnTo>
                    <a:pt x="12737" y="52949"/>
                  </a:lnTo>
                  <a:lnTo>
                    <a:pt x="10213" y="53825"/>
                  </a:lnTo>
                  <a:lnTo>
                    <a:pt x="7622" y="54625"/>
                  </a:lnTo>
                  <a:lnTo>
                    <a:pt x="3811" y="46580"/>
                  </a:lnTo>
                  <a:lnTo>
                    <a:pt x="6224" y="45957"/>
                  </a:lnTo>
                  <a:lnTo>
                    <a:pt x="8553" y="45276"/>
                  </a:lnTo>
                  <a:lnTo>
                    <a:pt x="10798" y="44534"/>
                  </a:lnTo>
                  <a:lnTo>
                    <a:pt x="12957" y="43734"/>
                  </a:lnTo>
                  <a:lnTo>
                    <a:pt x="15032" y="42875"/>
                  </a:lnTo>
                  <a:lnTo>
                    <a:pt x="17022" y="41956"/>
                  </a:lnTo>
                  <a:lnTo>
                    <a:pt x="18928" y="40977"/>
                  </a:lnTo>
                  <a:lnTo>
                    <a:pt x="20749" y="39940"/>
                  </a:lnTo>
                  <a:lnTo>
                    <a:pt x="22485" y="38843"/>
                  </a:lnTo>
                  <a:lnTo>
                    <a:pt x="24137" y="37687"/>
                  </a:lnTo>
                  <a:lnTo>
                    <a:pt x="23133" y="36569"/>
                  </a:lnTo>
                  <a:lnTo>
                    <a:pt x="22155" y="35417"/>
                  </a:lnTo>
                  <a:lnTo>
                    <a:pt x="21202" y="34232"/>
                  </a:lnTo>
                  <a:lnTo>
                    <a:pt x="20275" y="33012"/>
                  </a:lnTo>
                  <a:lnTo>
                    <a:pt x="19373" y="31759"/>
                  </a:lnTo>
                  <a:lnTo>
                    <a:pt x="18496" y="30471"/>
                  </a:lnTo>
                  <a:lnTo>
                    <a:pt x="17645" y="29150"/>
                  </a:lnTo>
                  <a:lnTo>
                    <a:pt x="16819" y="27795"/>
                  </a:lnTo>
                  <a:lnTo>
                    <a:pt x="16019" y="26406"/>
                  </a:lnTo>
                  <a:lnTo>
                    <a:pt x="15244" y="24983"/>
                  </a:lnTo>
                  <a:lnTo>
                    <a:pt x="14393" y="25907"/>
                  </a:lnTo>
                  <a:lnTo>
                    <a:pt x="13533" y="26813"/>
                  </a:lnTo>
                  <a:lnTo>
                    <a:pt x="12665" y="27702"/>
                  </a:lnTo>
                  <a:lnTo>
                    <a:pt x="11789" y="28574"/>
                  </a:lnTo>
                  <a:lnTo>
                    <a:pt x="10904" y="29430"/>
                  </a:lnTo>
                  <a:lnTo>
                    <a:pt x="10010" y="30268"/>
                  </a:lnTo>
                  <a:lnTo>
                    <a:pt x="9108" y="31090"/>
                  </a:lnTo>
                  <a:lnTo>
                    <a:pt x="8198" y="31894"/>
                  </a:lnTo>
                  <a:lnTo>
                    <a:pt x="7279" y="32682"/>
                  </a:lnTo>
                  <a:lnTo>
                    <a:pt x="6351" y="33453"/>
                  </a:lnTo>
                  <a:lnTo>
                    <a:pt x="0" y="26677"/>
                  </a:lnTo>
                  <a:lnTo>
                    <a:pt x="2566" y="24505"/>
                  </a:lnTo>
                  <a:lnTo>
                    <a:pt x="5013" y="22223"/>
                  </a:lnTo>
                  <a:lnTo>
                    <a:pt x="7342" y="19830"/>
                  </a:lnTo>
                  <a:lnTo>
                    <a:pt x="9553" y="17327"/>
                  </a:lnTo>
                  <a:lnTo>
                    <a:pt x="11645" y="14715"/>
                  </a:lnTo>
                  <a:lnTo>
                    <a:pt x="13618" y="11992"/>
                  </a:lnTo>
                  <a:lnTo>
                    <a:pt x="15473" y="9159"/>
                  </a:lnTo>
                  <a:lnTo>
                    <a:pt x="17209" y="6216"/>
                  </a:lnTo>
                  <a:lnTo>
                    <a:pt x="18826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268323" y="1880503"/>
              <a:ext cx="19902" cy="16514"/>
            </a:xfrm>
            <a:custGeom>
              <a:avLst/>
              <a:pathLst>
                <a:path w="19902" h="16514">
                  <a:moveTo>
                    <a:pt x="0" y="2964"/>
                  </a:moveTo>
                  <a:lnTo>
                    <a:pt x="944" y="4471"/>
                  </a:lnTo>
                  <a:lnTo>
                    <a:pt x="1914" y="5945"/>
                  </a:lnTo>
                  <a:lnTo>
                    <a:pt x="2909" y="7385"/>
                  </a:lnTo>
                  <a:lnTo>
                    <a:pt x="3929" y="8790"/>
                  </a:lnTo>
                  <a:lnTo>
                    <a:pt x="4975" y="10162"/>
                  </a:lnTo>
                  <a:lnTo>
                    <a:pt x="6046" y="11501"/>
                  </a:lnTo>
                  <a:lnTo>
                    <a:pt x="7143" y="12805"/>
                  </a:lnTo>
                  <a:lnTo>
                    <a:pt x="8265" y="14075"/>
                  </a:lnTo>
                  <a:lnTo>
                    <a:pt x="9413" y="15312"/>
                  </a:lnTo>
                  <a:lnTo>
                    <a:pt x="10586" y="16514"/>
                  </a:lnTo>
                  <a:lnTo>
                    <a:pt x="11746" y="15206"/>
                  </a:lnTo>
                  <a:lnTo>
                    <a:pt x="12856" y="13821"/>
                  </a:lnTo>
                  <a:lnTo>
                    <a:pt x="13914" y="12360"/>
                  </a:lnTo>
                  <a:lnTo>
                    <a:pt x="14922" y="10823"/>
                  </a:lnTo>
                  <a:lnTo>
                    <a:pt x="15879" y="9210"/>
                  </a:lnTo>
                  <a:lnTo>
                    <a:pt x="16785" y="7520"/>
                  </a:lnTo>
                  <a:lnTo>
                    <a:pt x="17641" y="5754"/>
                  </a:lnTo>
                  <a:lnTo>
                    <a:pt x="18445" y="3912"/>
                  </a:lnTo>
                  <a:lnTo>
                    <a:pt x="19199" y="1994"/>
                  </a:lnTo>
                  <a:lnTo>
                    <a:pt x="19902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315750" y="1822065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322102" y="1847049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330571" y="1854672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334806" y="1858059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372070" y="1885161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421615" y="1821642"/>
              <a:ext cx="42345" cy="47850"/>
            </a:xfrm>
            <a:custGeom>
              <a:avLst/>
              <a:pathLst>
                <a:path w="42345" h="47850">
                  <a:moveTo>
                    <a:pt x="15667" y="0"/>
                  </a:moveTo>
                  <a:lnTo>
                    <a:pt x="24137" y="2117"/>
                  </a:lnTo>
                  <a:lnTo>
                    <a:pt x="23954" y="3383"/>
                  </a:lnTo>
                  <a:lnTo>
                    <a:pt x="23747" y="4641"/>
                  </a:lnTo>
                  <a:lnTo>
                    <a:pt x="23514" y="5890"/>
                  </a:lnTo>
                  <a:lnTo>
                    <a:pt x="23256" y="7131"/>
                  </a:lnTo>
                  <a:lnTo>
                    <a:pt x="22972" y="8363"/>
                  </a:lnTo>
                  <a:lnTo>
                    <a:pt x="22663" y="9587"/>
                  </a:lnTo>
                  <a:lnTo>
                    <a:pt x="22328" y="10802"/>
                  </a:lnTo>
                  <a:lnTo>
                    <a:pt x="21968" y="12009"/>
                  </a:lnTo>
                  <a:lnTo>
                    <a:pt x="21583" y="13207"/>
                  </a:lnTo>
                  <a:lnTo>
                    <a:pt x="21172" y="14397"/>
                  </a:lnTo>
                  <a:lnTo>
                    <a:pt x="42345" y="14397"/>
                  </a:lnTo>
                  <a:lnTo>
                    <a:pt x="42345" y="22019"/>
                  </a:lnTo>
                  <a:lnTo>
                    <a:pt x="42322" y="22244"/>
                  </a:lnTo>
                  <a:lnTo>
                    <a:pt x="42252" y="22578"/>
                  </a:lnTo>
                  <a:lnTo>
                    <a:pt x="42136" y="23023"/>
                  </a:lnTo>
                  <a:lnTo>
                    <a:pt x="41973" y="23578"/>
                  </a:lnTo>
                  <a:lnTo>
                    <a:pt x="41763" y="24242"/>
                  </a:lnTo>
                  <a:lnTo>
                    <a:pt x="41507" y="25017"/>
                  </a:lnTo>
                  <a:lnTo>
                    <a:pt x="41204" y="25902"/>
                  </a:lnTo>
                  <a:lnTo>
                    <a:pt x="40855" y="26897"/>
                  </a:lnTo>
                  <a:lnTo>
                    <a:pt x="40459" y="28003"/>
                  </a:lnTo>
                  <a:lnTo>
                    <a:pt x="40016" y="29218"/>
                  </a:lnTo>
                  <a:lnTo>
                    <a:pt x="39544" y="30480"/>
                  </a:lnTo>
                  <a:lnTo>
                    <a:pt x="39059" y="31725"/>
                  </a:lnTo>
                  <a:lnTo>
                    <a:pt x="38562" y="32953"/>
                  </a:lnTo>
                  <a:lnTo>
                    <a:pt x="38051" y="34164"/>
                  </a:lnTo>
                  <a:lnTo>
                    <a:pt x="37528" y="35358"/>
                  </a:lnTo>
                  <a:lnTo>
                    <a:pt x="36993" y="36535"/>
                  </a:lnTo>
                  <a:lnTo>
                    <a:pt x="36444" y="37696"/>
                  </a:lnTo>
                  <a:lnTo>
                    <a:pt x="35883" y="38839"/>
                  </a:lnTo>
                  <a:lnTo>
                    <a:pt x="35309" y="39965"/>
                  </a:lnTo>
                  <a:lnTo>
                    <a:pt x="34723" y="41075"/>
                  </a:lnTo>
                  <a:lnTo>
                    <a:pt x="27524" y="36840"/>
                  </a:lnTo>
                  <a:lnTo>
                    <a:pt x="28269" y="35477"/>
                  </a:lnTo>
                  <a:lnTo>
                    <a:pt x="28981" y="34096"/>
                  </a:lnTo>
                  <a:lnTo>
                    <a:pt x="29658" y="32699"/>
                  </a:lnTo>
                  <a:lnTo>
                    <a:pt x="30302" y="31285"/>
                  </a:lnTo>
                  <a:lnTo>
                    <a:pt x="30912" y="29853"/>
                  </a:lnTo>
                  <a:lnTo>
                    <a:pt x="31488" y="28405"/>
                  </a:lnTo>
                  <a:lnTo>
                    <a:pt x="32030" y="26940"/>
                  </a:lnTo>
                  <a:lnTo>
                    <a:pt x="32538" y="25458"/>
                  </a:lnTo>
                  <a:lnTo>
                    <a:pt x="33012" y="23959"/>
                  </a:lnTo>
                  <a:lnTo>
                    <a:pt x="33453" y="22443"/>
                  </a:lnTo>
                  <a:lnTo>
                    <a:pt x="18632" y="22443"/>
                  </a:lnTo>
                  <a:lnTo>
                    <a:pt x="17670" y="25365"/>
                  </a:lnTo>
                  <a:lnTo>
                    <a:pt x="16650" y="28202"/>
                  </a:lnTo>
                  <a:lnTo>
                    <a:pt x="15570" y="30954"/>
                  </a:lnTo>
                  <a:lnTo>
                    <a:pt x="14431" y="33622"/>
                  </a:lnTo>
                  <a:lnTo>
                    <a:pt x="13233" y="36205"/>
                  </a:lnTo>
                  <a:lnTo>
                    <a:pt x="11975" y="38703"/>
                  </a:lnTo>
                  <a:lnTo>
                    <a:pt x="10658" y="41117"/>
                  </a:lnTo>
                  <a:lnTo>
                    <a:pt x="9282" y="43446"/>
                  </a:lnTo>
                  <a:lnTo>
                    <a:pt x="7846" y="45691"/>
                  </a:lnTo>
                  <a:lnTo>
                    <a:pt x="6351" y="47850"/>
                  </a:lnTo>
                  <a:lnTo>
                    <a:pt x="0" y="41075"/>
                  </a:lnTo>
                  <a:lnTo>
                    <a:pt x="2138" y="37463"/>
                  </a:lnTo>
                  <a:lnTo>
                    <a:pt x="4149" y="33741"/>
                  </a:lnTo>
                  <a:lnTo>
                    <a:pt x="6034" y="29908"/>
                  </a:lnTo>
                  <a:lnTo>
                    <a:pt x="7791" y="25966"/>
                  </a:lnTo>
                  <a:lnTo>
                    <a:pt x="9421" y="21913"/>
                  </a:lnTo>
                  <a:lnTo>
                    <a:pt x="10925" y="17751"/>
                  </a:lnTo>
                  <a:lnTo>
                    <a:pt x="12301" y="13478"/>
                  </a:lnTo>
                  <a:lnTo>
                    <a:pt x="13550" y="9095"/>
                  </a:lnTo>
                  <a:lnTo>
                    <a:pt x="14672" y="46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438129" y="1857212"/>
              <a:ext cx="21172" cy="61401"/>
            </a:xfrm>
            <a:custGeom>
              <a:avLst/>
              <a:pathLst>
                <a:path w="21172" h="61401">
                  <a:moveTo>
                    <a:pt x="0" y="0"/>
                  </a:moveTo>
                  <a:lnTo>
                    <a:pt x="8045" y="0"/>
                  </a:lnTo>
                  <a:lnTo>
                    <a:pt x="8045" y="49121"/>
                  </a:lnTo>
                  <a:lnTo>
                    <a:pt x="9303" y="48269"/>
                  </a:lnTo>
                  <a:lnTo>
                    <a:pt x="10535" y="47410"/>
                  </a:lnTo>
                  <a:lnTo>
                    <a:pt x="11742" y="46542"/>
                  </a:lnTo>
                  <a:lnTo>
                    <a:pt x="12923" y="45665"/>
                  </a:lnTo>
                  <a:lnTo>
                    <a:pt x="14079" y="44780"/>
                  </a:lnTo>
                  <a:lnTo>
                    <a:pt x="15210" y="43887"/>
                  </a:lnTo>
                  <a:lnTo>
                    <a:pt x="16315" y="42985"/>
                  </a:lnTo>
                  <a:lnTo>
                    <a:pt x="17395" y="42074"/>
                  </a:lnTo>
                  <a:lnTo>
                    <a:pt x="18450" y="41155"/>
                  </a:lnTo>
                  <a:lnTo>
                    <a:pt x="19479" y="40228"/>
                  </a:lnTo>
                  <a:lnTo>
                    <a:pt x="21172" y="49544"/>
                  </a:lnTo>
                  <a:lnTo>
                    <a:pt x="19627" y="50806"/>
                  </a:lnTo>
                  <a:lnTo>
                    <a:pt x="18039" y="52051"/>
                  </a:lnTo>
                  <a:lnTo>
                    <a:pt x="16408" y="53279"/>
                  </a:lnTo>
                  <a:lnTo>
                    <a:pt x="14736" y="54490"/>
                  </a:lnTo>
                  <a:lnTo>
                    <a:pt x="13021" y="55684"/>
                  </a:lnTo>
                  <a:lnTo>
                    <a:pt x="11263" y="56861"/>
                  </a:lnTo>
                  <a:lnTo>
                    <a:pt x="9464" y="58022"/>
                  </a:lnTo>
                  <a:lnTo>
                    <a:pt x="7622" y="59165"/>
                  </a:lnTo>
                  <a:lnTo>
                    <a:pt x="5737" y="60291"/>
                  </a:lnTo>
                  <a:lnTo>
                    <a:pt x="3811" y="61401"/>
                  </a:lnTo>
                  <a:lnTo>
                    <a:pt x="0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466078" y="1821219"/>
              <a:ext cx="51238" cy="47003"/>
            </a:xfrm>
            <a:custGeom>
              <a:avLst/>
              <a:pathLst>
                <a:path w="51238" h="47003">
                  <a:moveTo>
                    <a:pt x="17361" y="24560"/>
                  </a:moveTo>
                  <a:lnTo>
                    <a:pt x="16641" y="26766"/>
                  </a:lnTo>
                  <a:lnTo>
                    <a:pt x="15837" y="28981"/>
                  </a:lnTo>
                  <a:lnTo>
                    <a:pt x="14948" y="31204"/>
                  </a:lnTo>
                  <a:lnTo>
                    <a:pt x="13974" y="33436"/>
                  </a:lnTo>
                  <a:lnTo>
                    <a:pt x="12915" y="35676"/>
                  </a:lnTo>
                  <a:lnTo>
                    <a:pt x="11772" y="37924"/>
                  </a:lnTo>
                  <a:lnTo>
                    <a:pt x="10544" y="40181"/>
                  </a:lnTo>
                  <a:lnTo>
                    <a:pt x="9231" y="42447"/>
                  </a:lnTo>
                  <a:lnTo>
                    <a:pt x="7833" y="44721"/>
                  </a:lnTo>
                  <a:lnTo>
                    <a:pt x="6351" y="47003"/>
                  </a:lnTo>
                  <a:lnTo>
                    <a:pt x="0" y="40651"/>
                  </a:lnTo>
                  <a:lnTo>
                    <a:pt x="2066" y="37196"/>
                  </a:lnTo>
                  <a:lnTo>
                    <a:pt x="4031" y="33605"/>
                  </a:lnTo>
                  <a:lnTo>
                    <a:pt x="5894" y="29879"/>
                  </a:lnTo>
                  <a:lnTo>
                    <a:pt x="7656" y="26017"/>
                  </a:lnTo>
                  <a:lnTo>
                    <a:pt x="9316" y="22019"/>
                  </a:lnTo>
                  <a:lnTo>
                    <a:pt x="10874" y="17886"/>
                  </a:lnTo>
                  <a:lnTo>
                    <a:pt x="12331" y="13618"/>
                  </a:lnTo>
                  <a:lnTo>
                    <a:pt x="13686" y="9214"/>
                  </a:lnTo>
                  <a:lnTo>
                    <a:pt x="14939" y="4674"/>
                  </a:lnTo>
                  <a:lnTo>
                    <a:pt x="16091" y="0"/>
                  </a:lnTo>
                  <a:lnTo>
                    <a:pt x="24137" y="2540"/>
                  </a:lnTo>
                  <a:lnTo>
                    <a:pt x="23794" y="3976"/>
                  </a:lnTo>
                  <a:lnTo>
                    <a:pt x="23442" y="5403"/>
                  </a:lnTo>
                  <a:lnTo>
                    <a:pt x="23082" y="6821"/>
                  </a:lnTo>
                  <a:lnTo>
                    <a:pt x="22714" y="8232"/>
                  </a:lnTo>
                  <a:lnTo>
                    <a:pt x="22337" y="9633"/>
                  </a:lnTo>
                  <a:lnTo>
                    <a:pt x="21952" y="11026"/>
                  </a:lnTo>
                  <a:lnTo>
                    <a:pt x="21558" y="12411"/>
                  </a:lnTo>
                  <a:lnTo>
                    <a:pt x="21155" y="13787"/>
                  </a:lnTo>
                  <a:lnTo>
                    <a:pt x="20745" y="15155"/>
                  </a:lnTo>
                  <a:lnTo>
                    <a:pt x="20325" y="16514"/>
                  </a:lnTo>
                  <a:lnTo>
                    <a:pt x="51238" y="16514"/>
                  </a:lnTo>
                  <a:lnTo>
                    <a:pt x="51238" y="24137"/>
                  </a:lnTo>
                  <a:lnTo>
                    <a:pt x="51212" y="24283"/>
                  </a:lnTo>
                  <a:lnTo>
                    <a:pt x="51136" y="24552"/>
                  </a:lnTo>
                  <a:lnTo>
                    <a:pt x="51009" y="24943"/>
                  </a:lnTo>
                  <a:lnTo>
                    <a:pt x="50831" y="25458"/>
                  </a:lnTo>
                  <a:lnTo>
                    <a:pt x="50603" y="26095"/>
                  </a:lnTo>
                  <a:lnTo>
                    <a:pt x="50323" y="26855"/>
                  </a:lnTo>
                  <a:lnTo>
                    <a:pt x="49993" y="27738"/>
                  </a:lnTo>
                  <a:lnTo>
                    <a:pt x="49612" y="28744"/>
                  </a:lnTo>
                  <a:lnTo>
                    <a:pt x="49180" y="29872"/>
                  </a:lnTo>
                  <a:lnTo>
                    <a:pt x="48697" y="31124"/>
                  </a:lnTo>
                  <a:lnTo>
                    <a:pt x="48185" y="32430"/>
                  </a:lnTo>
                  <a:lnTo>
                    <a:pt x="47664" y="33724"/>
                  </a:lnTo>
                  <a:lnTo>
                    <a:pt x="47135" y="35005"/>
                  </a:lnTo>
                  <a:lnTo>
                    <a:pt x="46597" y="36273"/>
                  </a:lnTo>
                  <a:lnTo>
                    <a:pt x="46050" y="37528"/>
                  </a:lnTo>
                  <a:lnTo>
                    <a:pt x="45496" y="38771"/>
                  </a:lnTo>
                  <a:lnTo>
                    <a:pt x="44933" y="40001"/>
                  </a:lnTo>
                  <a:lnTo>
                    <a:pt x="44361" y="41219"/>
                  </a:lnTo>
                  <a:lnTo>
                    <a:pt x="43781" y="42424"/>
                  </a:lnTo>
                  <a:lnTo>
                    <a:pt x="43192" y="43616"/>
                  </a:lnTo>
                  <a:lnTo>
                    <a:pt x="36417" y="39804"/>
                  </a:lnTo>
                  <a:lnTo>
                    <a:pt x="37082" y="38280"/>
                  </a:lnTo>
                  <a:lnTo>
                    <a:pt x="37721" y="36756"/>
                  </a:lnTo>
                  <a:lnTo>
                    <a:pt x="38335" y="35231"/>
                  </a:lnTo>
                  <a:lnTo>
                    <a:pt x="38924" y="33707"/>
                  </a:lnTo>
                  <a:lnTo>
                    <a:pt x="39487" y="32182"/>
                  </a:lnTo>
                  <a:lnTo>
                    <a:pt x="40025" y="30658"/>
                  </a:lnTo>
                  <a:lnTo>
                    <a:pt x="40537" y="29133"/>
                  </a:lnTo>
                  <a:lnTo>
                    <a:pt x="41024" y="27609"/>
                  </a:lnTo>
                  <a:lnTo>
                    <a:pt x="41486" y="26084"/>
                  </a:lnTo>
                  <a:lnTo>
                    <a:pt x="41922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464384" y="1852554"/>
              <a:ext cx="57166" cy="66906"/>
            </a:xfrm>
            <a:custGeom>
              <a:avLst/>
              <a:pathLst>
                <a:path w="57166" h="66906">
                  <a:moveTo>
                    <a:pt x="23290" y="0"/>
                  </a:moveTo>
                  <a:lnTo>
                    <a:pt x="31335" y="846"/>
                  </a:lnTo>
                  <a:lnTo>
                    <a:pt x="30912" y="14820"/>
                  </a:lnTo>
                  <a:lnTo>
                    <a:pt x="30975" y="15780"/>
                  </a:lnTo>
                  <a:lnTo>
                    <a:pt x="31166" y="16963"/>
                  </a:lnTo>
                  <a:lnTo>
                    <a:pt x="31484" y="18371"/>
                  </a:lnTo>
                  <a:lnTo>
                    <a:pt x="31928" y="20004"/>
                  </a:lnTo>
                  <a:lnTo>
                    <a:pt x="32500" y="21860"/>
                  </a:lnTo>
                  <a:lnTo>
                    <a:pt x="33199" y="23942"/>
                  </a:lnTo>
                  <a:lnTo>
                    <a:pt x="34024" y="26247"/>
                  </a:lnTo>
                  <a:lnTo>
                    <a:pt x="34977" y="28778"/>
                  </a:lnTo>
                  <a:lnTo>
                    <a:pt x="36057" y="31532"/>
                  </a:lnTo>
                  <a:lnTo>
                    <a:pt x="37264" y="34511"/>
                  </a:lnTo>
                  <a:lnTo>
                    <a:pt x="38606" y="37550"/>
                  </a:lnTo>
                  <a:lnTo>
                    <a:pt x="40092" y="40482"/>
                  </a:lnTo>
                  <a:lnTo>
                    <a:pt x="41723" y="43309"/>
                  </a:lnTo>
                  <a:lnTo>
                    <a:pt x="43497" y="46029"/>
                  </a:lnTo>
                  <a:lnTo>
                    <a:pt x="45415" y="48644"/>
                  </a:lnTo>
                  <a:lnTo>
                    <a:pt x="47478" y="51153"/>
                  </a:lnTo>
                  <a:lnTo>
                    <a:pt x="49684" y="53556"/>
                  </a:lnTo>
                  <a:lnTo>
                    <a:pt x="52034" y="55853"/>
                  </a:lnTo>
                  <a:lnTo>
                    <a:pt x="54528" y="58045"/>
                  </a:lnTo>
                  <a:lnTo>
                    <a:pt x="57166" y="60130"/>
                  </a:lnTo>
                  <a:lnTo>
                    <a:pt x="49967" y="66906"/>
                  </a:lnTo>
                  <a:lnTo>
                    <a:pt x="47007" y="64187"/>
                  </a:lnTo>
                  <a:lnTo>
                    <a:pt x="44225" y="61282"/>
                  </a:lnTo>
                  <a:lnTo>
                    <a:pt x="41621" y="58191"/>
                  </a:lnTo>
                  <a:lnTo>
                    <a:pt x="39195" y="54913"/>
                  </a:lnTo>
                  <a:lnTo>
                    <a:pt x="36946" y="51450"/>
                  </a:lnTo>
                  <a:lnTo>
                    <a:pt x="34875" y="47799"/>
                  </a:lnTo>
                  <a:lnTo>
                    <a:pt x="32983" y="43963"/>
                  </a:lnTo>
                  <a:lnTo>
                    <a:pt x="31268" y="39940"/>
                  </a:lnTo>
                  <a:lnTo>
                    <a:pt x="29730" y="35731"/>
                  </a:lnTo>
                  <a:lnTo>
                    <a:pt x="28371" y="31335"/>
                  </a:lnTo>
                  <a:lnTo>
                    <a:pt x="27312" y="35578"/>
                  </a:lnTo>
                  <a:lnTo>
                    <a:pt x="26000" y="39669"/>
                  </a:lnTo>
                  <a:lnTo>
                    <a:pt x="24433" y="43607"/>
                  </a:lnTo>
                  <a:lnTo>
                    <a:pt x="22612" y="47393"/>
                  </a:lnTo>
                  <a:lnTo>
                    <a:pt x="20537" y="51026"/>
                  </a:lnTo>
                  <a:lnTo>
                    <a:pt x="18208" y="54507"/>
                  </a:lnTo>
                  <a:lnTo>
                    <a:pt x="15625" y="57835"/>
                  </a:lnTo>
                  <a:lnTo>
                    <a:pt x="12788" y="61011"/>
                  </a:lnTo>
                  <a:lnTo>
                    <a:pt x="9697" y="64035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386" y="58155"/>
                  </a:lnTo>
                  <a:lnTo>
                    <a:pt x="4632" y="56124"/>
                  </a:lnTo>
                  <a:lnTo>
                    <a:pt x="6739" y="54039"/>
                  </a:lnTo>
                  <a:lnTo>
                    <a:pt x="8706" y="51898"/>
                  </a:lnTo>
                  <a:lnTo>
                    <a:pt x="10533" y="49703"/>
                  </a:lnTo>
                  <a:lnTo>
                    <a:pt x="12220" y="47452"/>
                  </a:lnTo>
                  <a:lnTo>
                    <a:pt x="13768" y="45146"/>
                  </a:lnTo>
                  <a:lnTo>
                    <a:pt x="15176" y="42786"/>
                  </a:lnTo>
                  <a:lnTo>
                    <a:pt x="16444" y="40370"/>
                  </a:lnTo>
                  <a:lnTo>
                    <a:pt x="17573" y="37899"/>
                  </a:lnTo>
                  <a:lnTo>
                    <a:pt x="18583" y="35271"/>
                  </a:lnTo>
                  <a:lnTo>
                    <a:pt x="19495" y="32385"/>
                  </a:lnTo>
                  <a:lnTo>
                    <a:pt x="20311" y="29241"/>
                  </a:lnTo>
                  <a:lnTo>
                    <a:pt x="21028" y="25839"/>
                  </a:lnTo>
                  <a:lnTo>
                    <a:pt x="21649" y="22178"/>
                  </a:lnTo>
                  <a:lnTo>
                    <a:pt x="22172" y="18259"/>
                  </a:lnTo>
                  <a:lnTo>
                    <a:pt x="22597" y="14082"/>
                  </a:lnTo>
                  <a:lnTo>
                    <a:pt x="22925" y="9646"/>
                  </a:lnTo>
                  <a:lnTo>
                    <a:pt x="23156" y="4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583799" y="1822065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586763" y="1830111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581681" y="1855095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8530866" y="1822065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534254" y="1829264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8563049" y="1829264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194546" y="2319580"/>
              <a:ext cx="43616" cy="94430"/>
            </a:xfrm>
            <a:custGeom>
              <a:avLst/>
              <a:pathLst>
                <a:path w="43616" h="94430">
                  <a:moveTo>
                    <a:pt x="0" y="0"/>
                  </a:moveTo>
                  <a:lnTo>
                    <a:pt x="43616" y="0"/>
                  </a:lnTo>
                  <a:lnTo>
                    <a:pt x="43616" y="7622"/>
                  </a:lnTo>
                  <a:lnTo>
                    <a:pt x="29641" y="7622"/>
                  </a:lnTo>
                  <a:lnTo>
                    <a:pt x="29641" y="17785"/>
                  </a:lnTo>
                  <a:lnTo>
                    <a:pt x="41075" y="17785"/>
                  </a:lnTo>
                  <a:lnTo>
                    <a:pt x="41075" y="94430"/>
                  </a:lnTo>
                  <a:lnTo>
                    <a:pt x="33453" y="94430"/>
                  </a:lnTo>
                  <a:lnTo>
                    <a:pt x="33453" y="88925"/>
                  </a:lnTo>
                  <a:lnTo>
                    <a:pt x="9739" y="88925"/>
                  </a:lnTo>
                  <a:lnTo>
                    <a:pt x="9739" y="94430"/>
                  </a:lnTo>
                  <a:lnTo>
                    <a:pt x="2117" y="94430"/>
                  </a:lnTo>
                  <a:lnTo>
                    <a:pt x="2117" y="17785"/>
                  </a:lnTo>
                  <a:lnTo>
                    <a:pt x="13550" y="17785"/>
                  </a:lnTo>
                  <a:lnTo>
                    <a:pt x="1355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214025" y="2327202"/>
              <a:ext cx="3811" cy="10162"/>
            </a:xfrm>
            <a:custGeom>
              <a:avLst/>
              <a:pathLst>
                <a:path w="3811" h="10162">
                  <a:moveTo>
                    <a:pt x="3811" y="10162"/>
                  </a:moveTo>
                  <a:lnTo>
                    <a:pt x="3811" y="0"/>
                  </a:lnTo>
                  <a:lnTo>
                    <a:pt x="0" y="0"/>
                  </a:lnTo>
                  <a:lnTo>
                    <a:pt x="0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204286" y="2344564"/>
              <a:ext cx="23713" cy="40228"/>
            </a:xfrm>
            <a:custGeom>
              <a:avLst/>
              <a:pathLst>
                <a:path w="23713" h="40228">
                  <a:moveTo>
                    <a:pt x="0" y="40228"/>
                  </a:moveTo>
                  <a:lnTo>
                    <a:pt x="23713" y="40228"/>
                  </a:lnTo>
                  <a:lnTo>
                    <a:pt x="23713" y="30488"/>
                  </a:lnTo>
                  <a:lnTo>
                    <a:pt x="22487" y="30474"/>
                  </a:lnTo>
                  <a:lnTo>
                    <a:pt x="21350" y="30429"/>
                  </a:lnTo>
                  <a:lnTo>
                    <a:pt x="20302" y="30355"/>
                  </a:lnTo>
                  <a:lnTo>
                    <a:pt x="19343" y="30251"/>
                  </a:lnTo>
                  <a:lnTo>
                    <a:pt x="18473" y="30118"/>
                  </a:lnTo>
                  <a:lnTo>
                    <a:pt x="17692" y="29955"/>
                  </a:lnTo>
                  <a:lnTo>
                    <a:pt x="16999" y="29762"/>
                  </a:lnTo>
                  <a:lnTo>
                    <a:pt x="16396" y="29540"/>
                  </a:lnTo>
                  <a:lnTo>
                    <a:pt x="15881" y="29288"/>
                  </a:lnTo>
                  <a:lnTo>
                    <a:pt x="15456" y="29006"/>
                  </a:lnTo>
                  <a:lnTo>
                    <a:pt x="15094" y="28670"/>
                  </a:lnTo>
                  <a:lnTo>
                    <a:pt x="14770" y="28253"/>
                  </a:lnTo>
                  <a:lnTo>
                    <a:pt x="14484" y="27755"/>
                  </a:lnTo>
                  <a:lnTo>
                    <a:pt x="14236" y="27177"/>
                  </a:lnTo>
                  <a:lnTo>
                    <a:pt x="14027" y="26518"/>
                  </a:lnTo>
                  <a:lnTo>
                    <a:pt x="13855" y="25780"/>
                  </a:lnTo>
                  <a:lnTo>
                    <a:pt x="13722" y="24960"/>
                  </a:lnTo>
                  <a:lnTo>
                    <a:pt x="13626" y="24060"/>
                  </a:lnTo>
                  <a:lnTo>
                    <a:pt x="13569" y="23080"/>
                  </a:lnTo>
                  <a:lnTo>
                    <a:pt x="13550" y="22019"/>
                  </a:lnTo>
                  <a:lnTo>
                    <a:pt x="13550" y="0"/>
                  </a:lnTo>
                  <a:lnTo>
                    <a:pt x="9739" y="0"/>
                  </a:lnTo>
                  <a:lnTo>
                    <a:pt x="9739" y="11009"/>
                  </a:lnTo>
                  <a:lnTo>
                    <a:pt x="9671" y="13914"/>
                  </a:lnTo>
                  <a:lnTo>
                    <a:pt x="9468" y="16701"/>
                  </a:lnTo>
                  <a:lnTo>
                    <a:pt x="9129" y="19368"/>
                  </a:lnTo>
                  <a:lnTo>
                    <a:pt x="8655" y="21918"/>
                  </a:lnTo>
                  <a:lnTo>
                    <a:pt x="8045" y="24348"/>
                  </a:lnTo>
                  <a:lnTo>
                    <a:pt x="7300" y="26660"/>
                  </a:lnTo>
                  <a:lnTo>
                    <a:pt x="6419" y="28854"/>
                  </a:lnTo>
                  <a:lnTo>
                    <a:pt x="5403" y="30929"/>
                  </a:lnTo>
                  <a:lnTo>
                    <a:pt x="4251" y="32885"/>
                  </a:lnTo>
                  <a:lnTo>
                    <a:pt x="2964" y="34723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224188" y="2344564"/>
              <a:ext cx="3811" cy="23290"/>
            </a:xfrm>
            <a:custGeom>
              <a:avLst/>
              <a:pathLst>
                <a:path w="3811" h="23290">
                  <a:moveTo>
                    <a:pt x="0" y="0"/>
                  </a:moveTo>
                  <a:lnTo>
                    <a:pt x="0" y="20325"/>
                  </a:lnTo>
                  <a:lnTo>
                    <a:pt x="6" y="20732"/>
                  </a:lnTo>
                  <a:lnTo>
                    <a:pt x="25" y="21105"/>
                  </a:lnTo>
                  <a:lnTo>
                    <a:pt x="57" y="21443"/>
                  </a:lnTo>
                  <a:lnTo>
                    <a:pt x="101" y="21748"/>
                  </a:lnTo>
                  <a:lnTo>
                    <a:pt x="158" y="22019"/>
                  </a:lnTo>
                  <a:lnTo>
                    <a:pt x="228" y="22256"/>
                  </a:lnTo>
                  <a:lnTo>
                    <a:pt x="311" y="22460"/>
                  </a:lnTo>
                  <a:lnTo>
                    <a:pt x="406" y="22629"/>
                  </a:lnTo>
                  <a:lnTo>
                    <a:pt x="635" y="22866"/>
                  </a:lnTo>
                  <a:lnTo>
                    <a:pt x="781" y="22947"/>
                  </a:lnTo>
                  <a:lnTo>
                    <a:pt x="965" y="23019"/>
                  </a:lnTo>
                  <a:lnTo>
                    <a:pt x="1187" y="23082"/>
                  </a:lnTo>
                  <a:lnTo>
                    <a:pt x="1448" y="23137"/>
                  </a:lnTo>
                  <a:lnTo>
                    <a:pt x="1746" y="23184"/>
                  </a:lnTo>
                  <a:lnTo>
                    <a:pt x="2083" y="23222"/>
                  </a:lnTo>
                  <a:lnTo>
                    <a:pt x="2458" y="23252"/>
                  </a:lnTo>
                  <a:lnTo>
                    <a:pt x="2871" y="23273"/>
                  </a:lnTo>
                  <a:lnTo>
                    <a:pt x="3322" y="23285"/>
                  </a:lnTo>
                  <a:lnTo>
                    <a:pt x="3811" y="2329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204286" y="2344564"/>
              <a:ext cx="3811" cy="26254"/>
            </a:xfrm>
            <a:custGeom>
              <a:avLst/>
              <a:pathLst>
                <a:path w="3811" h="26254">
                  <a:moveTo>
                    <a:pt x="0" y="26254"/>
                  </a:moveTo>
                  <a:lnTo>
                    <a:pt x="724" y="24958"/>
                  </a:lnTo>
                  <a:lnTo>
                    <a:pt x="1372" y="23611"/>
                  </a:lnTo>
                  <a:lnTo>
                    <a:pt x="1943" y="22214"/>
                  </a:lnTo>
                  <a:lnTo>
                    <a:pt x="2439" y="20766"/>
                  </a:lnTo>
                  <a:lnTo>
                    <a:pt x="2858" y="19267"/>
                  </a:lnTo>
                  <a:lnTo>
                    <a:pt x="3201" y="17717"/>
                  </a:lnTo>
                  <a:lnTo>
                    <a:pt x="3468" y="16116"/>
                  </a:lnTo>
                  <a:lnTo>
                    <a:pt x="3658" y="14465"/>
                  </a:lnTo>
                  <a:lnTo>
                    <a:pt x="3773" y="12762"/>
                  </a:lnTo>
                  <a:lnTo>
                    <a:pt x="3811" y="11009"/>
                  </a:lnTo>
                  <a:lnTo>
                    <a:pt x="3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204286" y="2392414"/>
              <a:ext cx="23713" cy="8469"/>
            </a:xfrm>
            <a:custGeom>
              <a:avLst/>
              <a:pathLst>
                <a:path w="23713" h="8469">
                  <a:moveTo>
                    <a:pt x="0" y="8469"/>
                  </a:moveTo>
                  <a:lnTo>
                    <a:pt x="23713" y="846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240703" y="2315769"/>
              <a:ext cx="50391" cy="31335"/>
            </a:xfrm>
            <a:custGeom>
              <a:avLst/>
              <a:pathLst>
                <a:path w="50391" h="31335">
                  <a:moveTo>
                    <a:pt x="38534" y="5504"/>
                  </a:moveTo>
                  <a:lnTo>
                    <a:pt x="39948" y="7474"/>
                  </a:lnTo>
                  <a:lnTo>
                    <a:pt x="41312" y="9485"/>
                  </a:lnTo>
                  <a:lnTo>
                    <a:pt x="42625" y="11539"/>
                  </a:lnTo>
                  <a:lnTo>
                    <a:pt x="43887" y="13635"/>
                  </a:lnTo>
                  <a:lnTo>
                    <a:pt x="45098" y="15773"/>
                  </a:lnTo>
                  <a:lnTo>
                    <a:pt x="46258" y="17954"/>
                  </a:lnTo>
                  <a:lnTo>
                    <a:pt x="47367" y="20177"/>
                  </a:lnTo>
                  <a:lnTo>
                    <a:pt x="48426" y="22443"/>
                  </a:lnTo>
                  <a:lnTo>
                    <a:pt x="49434" y="24751"/>
                  </a:lnTo>
                  <a:lnTo>
                    <a:pt x="50391" y="27101"/>
                  </a:lnTo>
                  <a:lnTo>
                    <a:pt x="42345" y="31335"/>
                  </a:lnTo>
                  <a:lnTo>
                    <a:pt x="39804" y="24983"/>
                  </a:lnTo>
                  <a:lnTo>
                    <a:pt x="36230" y="25559"/>
                  </a:lnTo>
                  <a:lnTo>
                    <a:pt x="32623" y="26101"/>
                  </a:lnTo>
                  <a:lnTo>
                    <a:pt x="28981" y="26610"/>
                  </a:lnTo>
                  <a:lnTo>
                    <a:pt x="25305" y="27084"/>
                  </a:lnTo>
                  <a:lnTo>
                    <a:pt x="21596" y="27524"/>
                  </a:lnTo>
                  <a:lnTo>
                    <a:pt x="17852" y="27931"/>
                  </a:lnTo>
                  <a:lnTo>
                    <a:pt x="14075" y="28303"/>
                  </a:lnTo>
                  <a:lnTo>
                    <a:pt x="10264" y="28642"/>
                  </a:lnTo>
                  <a:lnTo>
                    <a:pt x="6419" y="28947"/>
                  </a:lnTo>
                  <a:lnTo>
                    <a:pt x="2540" y="29218"/>
                  </a:lnTo>
                  <a:lnTo>
                    <a:pt x="0" y="22019"/>
                  </a:lnTo>
                  <a:lnTo>
                    <a:pt x="1753" y="20427"/>
                  </a:lnTo>
                  <a:lnTo>
                    <a:pt x="3455" y="18699"/>
                  </a:lnTo>
                  <a:lnTo>
                    <a:pt x="5106" y="16836"/>
                  </a:lnTo>
                  <a:lnTo>
                    <a:pt x="6707" y="14837"/>
                  </a:lnTo>
                  <a:lnTo>
                    <a:pt x="8257" y="12703"/>
                  </a:lnTo>
                  <a:lnTo>
                    <a:pt x="9756" y="10433"/>
                  </a:lnTo>
                  <a:lnTo>
                    <a:pt x="11204" y="8028"/>
                  </a:lnTo>
                  <a:lnTo>
                    <a:pt x="12602" y="5488"/>
                  </a:lnTo>
                  <a:lnTo>
                    <a:pt x="13948" y="2811"/>
                  </a:lnTo>
                  <a:lnTo>
                    <a:pt x="15244" y="0"/>
                  </a:lnTo>
                  <a:lnTo>
                    <a:pt x="23290" y="2540"/>
                  </a:lnTo>
                  <a:lnTo>
                    <a:pt x="22189" y="4933"/>
                  </a:lnTo>
                  <a:lnTo>
                    <a:pt x="21088" y="7198"/>
                  </a:lnTo>
                  <a:lnTo>
                    <a:pt x="19987" y="9337"/>
                  </a:lnTo>
                  <a:lnTo>
                    <a:pt x="18886" y="11348"/>
                  </a:lnTo>
                  <a:lnTo>
                    <a:pt x="17785" y="13233"/>
                  </a:lnTo>
                  <a:lnTo>
                    <a:pt x="16684" y="14990"/>
                  </a:lnTo>
                  <a:lnTo>
                    <a:pt x="15583" y="16620"/>
                  </a:lnTo>
                  <a:lnTo>
                    <a:pt x="14482" y="18123"/>
                  </a:lnTo>
                  <a:lnTo>
                    <a:pt x="13381" y="19500"/>
                  </a:lnTo>
                  <a:lnTo>
                    <a:pt x="12280" y="20749"/>
                  </a:lnTo>
                  <a:lnTo>
                    <a:pt x="14579" y="20567"/>
                  </a:lnTo>
                  <a:lnTo>
                    <a:pt x="16904" y="20359"/>
                  </a:lnTo>
                  <a:lnTo>
                    <a:pt x="19254" y="20126"/>
                  </a:lnTo>
                  <a:lnTo>
                    <a:pt x="21630" y="19868"/>
                  </a:lnTo>
                  <a:lnTo>
                    <a:pt x="24031" y="19584"/>
                  </a:lnTo>
                  <a:lnTo>
                    <a:pt x="26457" y="19275"/>
                  </a:lnTo>
                  <a:lnTo>
                    <a:pt x="28909" y="18941"/>
                  </a:lnTo>
                  <a:lnTo>
                    <a:pt x="31386" y="18581"/>
                  </a:lnTo>
                  <a:lnTo>
                    <a:pt x="33889" y="18195"/>
                  </a:lnTo>
                  <a:lnTo>
                    <a:pt x="36417" y="17785"/>
                  </a:lnTo>
                  <a:lnTo>
                    <a:pt x="35985" y="16857"/>
                  </a:lnTo>
                  <a:lnTo>
                    <a:pt x="35536" y="15938"/>
                  </a:lnTo>
                  <a:lnTo>
                    <a:pt x="35070" y="15028"/>
                  </a:lnTo>
                  <a:lnTo>
                    <a:pt x="34587" y="14126"/>
                  </a:lnTo>
                  <a:lnTo>
                    <a:pt x="34088" y="13233"/>
                  </a:lnTo>
                  <a:lnTo>
                    <a:pt x="33571" y="12348"/>
                  </a:lnTo>
                  <a:lnTo>
                    <a:pt x="33038" y="11471"/>
                  </a:lnTo>
                  <a:lnTo>
                    <a:pt x="32487" y="10603"/>
                  </a:lnTo>
                  <a:lnTo>
                    <a:pt x="31920" y="9743"/>
                  </a:lnTo>
                  <a:lnTo>
                    <a:pt x="31335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269921" y="2345410"/>
              <a:ext cx="22866" cy="20325"/>
            </a:xfrm>
            <a:custGeom>
              <a:avLst/>
              <a:pathLst>
                <a:path w="22866" h="20325">
                  <a:moveTo>
                    <a:pt x="5081" y="0"/>
                  </a:moveTo>
                  <a:lnTo>
                    <a:pt x="7012" y="1206"/>
                  </a:lnTo>
                  <a:lnTo>
                    <a:pt x="8909" y="2456"/>
                  </a:lnTo>
                  <a:lnTo>
                    <a:pt x="10772" y="3747"/>
                  </a:lnTo>
                  <a:lnTo>
                    <a:pt x="12602" y="5081"/>
                  </a:lnTo>
                  <a:lnTo>
                    <a:pt x="14397" y="6457"/>
                  </a:lnTo>
                  <a:lnTo>
                    <a:pt x="16159" y="7876"/>
                  </a:lnTo>
                  <a:lnTo>
                    <a:pt x="17886" y="9337"/>
                  </a:lnTo>
                  <a:lnTo>
                    <a:pt x="19580" y="10840"/>
                  </a:lnTo>
                  <a:lnTo>
                    <a:pt x="21240" y="12386"/>
                  </a:lnTo>
                  <a:lnTo>
                    <a:pt x="22866" y="13974"/>
                  </a:lnTo>
                  <a:lnTo>
                    <a:pt x="16938" y="20325"/>
                  </a:lnTo>
                  <a:lnTo>
                    <a:pt x="15396" y="18657"/>
                  </a:lnTo>
                  <a:lnTo>
                    <a:pt x="13821" y="17039"/>
                  </a:lnTo>
                  <a:lnTo>
                    <a:pt x="12212" y="15473"/>
                  </a:lnTo>
                  <a:lnTo>
                    <a:pt x="10569" y="13957"/>
                  </a:lnTo>
                  <a:lnTo>
                    <a:pt x="8892" y="12491"/>
                  </a:lnTo>
                  <a:lnTo>
                    <a:pt x="7181" y="11077"/>
                  </a:lnTo>
                  <a:lnTo>
                    <a:pt x="5437" y="9714"/>
                  </a:lnTo>
                  <a:lnTo>
                    <a:pt x="3658" y="8401"/>
                  </a:lnTo>
                  <a:lnTo>
                    <a:pt x="1846" y="7139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236892" y="2347528"/>
              <a:ext cx="19479" cy="22019"/>
            </a:xfrm>
            <a:custGeom>
              <a:avLst/>
              <a:pathLst>
                <a:path w="19479" h="22019">
                  <a:moveTo>
                    <a:pt x="12280" y="0"/>
                  </a:moveTo>
                  <a:lnTo>
                    <a:pt x="19479" y="3811"/>
                  </a:lnTo>
                  <a:lnTo>
                    <a:pt x="18352" y="5670"/>
                  </a:lnTo>
                  <a:lnTo>
                    <a:pt x="17175" y="7520"/>
                  </a:lnTo>
                  <a:lnTo>
                    <a:pt x="15947" y="9362"/>
                  </a:lnTo>
                  <a:lnTo>
                    <a:pt x="14668" y="11196"/>
                  </a:lnTo>
                  <a:lnTo>
                    <a:pt x="13338" y="13021"/>
                  </a:lnTo>
                  <a:lnTo>
                    <a:pt x="11958" y="14837"/>
                  </a:lnTo>
                  <a:lnTo>
                    <a:pt x="10527" y="16646"/>
                  </a:lnTo>
                  <a:lnTo>
                    <a:pt x="9045" y="18445"/>
                  </a:lnTo>
                  <a:lnTo>
                    <a:pt x="7512" y="20237"/>
                  </a:lnTo>
                  <a:lnTo>
                    <a:pt x="5928" y="22019"/>
                  </a:lnTo>
                  <a:lnTo>
                    <a:pt x="0" y="16514"/>
                  </a:lnTo>
                  <a:lnTo>
                    <a:pt x="1494" y="14901"/>
                  </a:lnTo>
                  <a:lnTo>
                    <a:pt x="2930" y="13279"/>
                  </a:lnTo>
                  <a:lnTo>
                    <a:pt x="4306" y="11649"/>
                  </a:lnTo>
                  <a:lnTo>
                    <a:pt x="5623" y="10010"/>
                  </a:lnTo>
                  <a:lnTo>
                    <a:pt x="6881" y="8363"/>
                  </a:lnTo>
                  <a:lnTo>
                    <a:pt x="8079" y="6707"/>
                  </a:lnTo>
                  <a:lnTo>
                    <a:pt x="9218" y="5043"/>
                  </a:lnTo>
                  <a:lnTo>
                    <a:pt x="10298" y="3370"/>
                  </a:lnTo>
                  <a:lnTo>
                    <a:pt x="11319" y="1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236468" y="2359385"/>
              <a:ext cx="56319" cy="55049"/>
            </a:xfrm>
            <a:custGeom>
              <a:avLst/>
              <a:pathLst>
                <a:path w="56319" h="55049">
                  <a:moveTo>
                    <a:pt x="20325" y="0"/>
                  </a:moveTo>
                  <a:lnTo>
                    <a:pt x="28795" y="2117"/>
                  </a:lnTo>
                  <a:lnTo>
                    <a:pt x="28536" y="2790"/>
                  </a:lnTo>
                  <a:lnTo>
                    <a:pt x="28269" y="3455"/>
                  </a:lnTo>
                  <a:lnTo>
                    <a:pt x="27994" y="4111"/>
                  </a:lnTo>
                  <a:lnTo>
                    <a:pt x="27711" y="4759"/>
                  </a:lnTo>
                  <a:lnTo>
                    <a:pt x="27418" y="5399"/>
                  </a:lnTo>
                  <a:lnTo>
                    <a:pt x="27118" y="6030"/>
                  </a:lnTo>
                  <a:lnTo>
                    <a:pt x="26809" y="6652"/>
                  </a:lnTo>
                  <a:lnTo>
                    <a:pt x="26491" y="7266"/>
                  </a:lnTo>
                  <a:lnTo>
                    <a:pt x="26165" y="7872"/>
                  </a:lnTo>
                  <a:lnTo>
                    <a:pt x="25830" y="8469"/>
                  </a:lnTo>
                  <a:lnTo>
                    <a:pt x="48697" y="8469"/>
                  </a:lnTo>
                  <a:lnTo>
                    <a:pt x="48697" y="15667"/>
                  </a:lnTo>
                  <a:lnTo>
                    <a:pt x="48659" y="15987"/>
                  </a:lnTo>
                  <a:lnTo>
                    <a:pt x="48545" y="16438"/>
                  </a:lnTo>
                  <a:lnTo>
                    <a:pt x="48354" y="17020"/>
                  </a:lnTo>
                  <a:lnTo>
                    <a:pt x="48087" y="17734"/>
                  </a:lnTo>
                  <a:lnTo>
                    <a:pt x="47744" y="18579"/>
                  </a:lnTo>
                  <a:lnTo>
                    <a:pt x="47325" y="19555"/>
                  </a:lnTo>
                  <a:lnTo>
                    <a:pt x="46830" y="20662"/>
                  </a:lnTo>
                  <a:lnTo>
                    <a:pt x="46258" y="21901"/>
                  </a:lnTo>
                  <a:lnTo>
                    <a:pt x="45610" y="23271"/>
                  </a:lnTo>
                  <a:lnTo>
                    <a:pt x="44886" y="24772"/>
                  </a:lnTo>
                  <a:lnTo>
                    <a:pt x="44119" y="26307"/>
                  </a:lnTo>
                  <a:lnTo>
                    <a:pt x="43345" y="27778"/>
                  </a:lnTo>
                  <a:lnTo>
                    <a:pt x="42561" y="29186"/>
                  </a:lnTo>
                  <a:lnTo>
                    <a:pt x="41769" y="30531"/>
                  </a:lnTo>
                  <a:lnTo>
                    <a:pt x="40969" y="31812"/>
                  </a:lnTo>
                  <a:lnTo>
                    <a:pt x="40160" y="33029"/>
                  </a:lnTo>
                  <a:lnTo>
                    <a:pt x="39343" y="34183"/>
                  </a:lnTo>
                  <a:lnTo>
                    <a:pt x="38517" y="35273"/>
                  </a:lnTo>
                  <a:lnTo>
                    <a:pt x="37683" y="36300"/>
                  </a:lnTo>
                  <a:lnTo>
                    <a:pt x="36840" y="37264"/>
                  </a:lnTo>
                  <a:lnTo>
                    <a:pt x="38636" y="38428"/>
                  </a:lnTo>
                  <a:lnTo>
                    <a:pt x="40465" y="39550"/>
                  </a:lnTo>
                  <a:lnTo>
                    <a:pt x="42328" y="40630"/>
                  </a:lnTo>
                  <a:lnTo>
                    <a:pt x="44225" y="41668"/>
                  </a:lnTo>
                  <a:lnTo>
                    <a:pt x="46156" y="42663"/>
                  </a:lnTo>
                  <a:lnTo>
                    <a:pt x="48121" y="43616"/>
                  </a:lnTo>
                  <a:lnTo>
                    <a:pt x="50120" y="44526"/>
                  </a:lnTo>
                  <a:lnTo>
                    <a:pt x="52152" y="45394"/>
                  </a:lnTo>
                  <a:lnTo>
                    <a:pt x="54219" y="46220"/>
                  </a:lnTo>
                  <a:lnTo>
                    <a:pt x="56319" y="47003"/>
                  </a:lnTo>
                  <a:lnTo>
                    <a:pt x="52085" y="55049"/>
                  </a:lnTo>
                  <a:lnTo>
                    <a:pt x="49735" y="54168"/>
                  </a:lnTo>
                  <a:lnTo>
                    <a:pt x="47427" y="53220"/>
                  </a:lnTo>
                  <a:lnTo>
                    <a:pt x="45161" y="52203"/>
                  </a:lnTo>
                  <a:lnTo>
                    <a:pt x="42938" y="51119"/>
                  </a:lnTo>
                  <a:lnTo>
                    <a:pt x="40757" y="49967"/>
                  </a:lnTo>
                  <a:lnTo>
                    <a:pt x="38619" y="48748"/>
                  </a:lnTo>
                  <a:lnTo>
                    <a:pt x="36523" y="47461"/>
                  </a:lnTo>
                  <a:lnTo>
                    <a:pt x="34469" y="46106"/>
                  </a:lnTo>
                  <a:lnTo>
                    <a:pt x="32457" y="44683"/>
                  </a:lnTo>
                  <a:lnTo>
                    <a:pt x="30488" y="43192"/>
                  </a:lnTo>
                  <a:lnTo>
                    <a:pt x="28507" y="44678"/>
                  </a:lnTo>
                  <a:lnTo>
                    <a:pt x="26457" y="46089"/>
                  </a:lnTo>
                  <a:lnTo>
                    <a:pt x="24340" y="47422"/>
                  </a:lnTo>
                  <a:lnTo>
                    <a:pt x="22155" y="48680"/>
                  </a:lnTo>
                  <a:lnTo>
                    <a:pt x="19902" y="49862"/>
                  </a:lnTo>
                  <a:lnTo>
                    <a:pt x="17581" y="50967"/>
                  </a:lnTo>
                  <a:lnTo>
                    <a:pt x="15193" y="51996"/>
                  </a:lnTo>
                  <a:lnTo>
                    <a:pt x="12737" y="52949"/>
                  </a:lnTo>
                  <a:lnTo>
                    <a:pt x="10213" y="53825"/>
                  </a:lnTo>
                  <a:lnTo>
                    <a:pt x="7622" y="54625"/>
                  </a:lnTo>
                  <a:lnTo>
                    <a:pt x="3811" y="46580"/>
                  </a:lnTo>
                  <a:lnTo>
                    <a:pt x="6224" y="45957"/>
                  </a:lnTo>
                  <a:lnTo>
                    <a:pt x="8553" y="45276"/>
                  </a:lnTo>
                  <a:lnTo>
                    <a:pt x="10798" y="44534"/>
                  </a:lnTo>
                  <a:lnTo>
                    <a:pt x="12957" y="43734"/>
                  </a:lnTo>
                  <a:lnTo>
                    <a:pt x="15032" y="42875"/>
                  </a:lnTo>
                  <a:lnTo>
                    <a:pt x="17022" y="41956"/>
                  </a:lnTo>
                  <a:lnTo>
                    <a:pt x="18928" y="40977"/>
                  </a:lnTo>
                  <a:lnTo>
                    <a:pt x="20749" y="39940"/>
                  </a:lnTo>
                  <a:lnTo>
                    <a:pt x="22485" y="38843"/>
                  </a:lnTo>
                  <a:lnTo>
                    <a:pt x="24137" y="37687"/>
                  </a:lnTo>
                  <a:lnTo>
                    <a:pt x="23133" y="36569"/>
                  </a:lnTo>
                  <a:lnTo>
                    <a:pt x="22155" y="35417"/>
                  </a:lnTo>
                  <a:lnTo>
                    <a:pt x="21202" y="34232"/>
                  </a:lnTo>
                  <a:lnTo>
                    <a:pt x="20275" y="33012"/>
                  </a:lnTo>
                  <a:lnTo>
                    <a:pt x="19373" y="31759"/>
                  </a:lnTo>
                  <a:lnTo>
                    <a:pt x="18496" y="30471"/>
                  </a:lnTo>
                  <a:lnTo>
                    <a:pt x="17645" y="29150"/>
                  </a:lnTo>
                  <a:lnTo>
                    <a:pt x="16819" y="27795"/>
                  </a:lnTo>
                  <a:lnTo>
                    <a:pt x="16019" y="26406"/>
                  </a:lnTo>
                  <a:lnTo>
                    <a:pt x="15244" y="24983"/>
                  </a:lnTo>
                  <a:lnTo>
                    <a:pt x="14393" y="25907"/>
                  </a:lnTo>
                  <a:lnTo>
                    <a:pt x="13533" y="26813"/>
                  </a:lnTo>
                  <a:lnTo>
                    <a:pt x="12665" y="27702"/>
                  </a:lnTo>
                  <a:lnTo>
                    <a:pt x="11789" y="28574"/>
                  </a:lnTo>
                  <a:lnTo>
                    <a:pt x="10904" y="29430"/>
                  </a:lnTo>
                  <a:lnTo>
                    <a:pt x="10010" y="30268"/>
                  </a:lnTo>
                  <a:lnTo>
                    <a:pt x="9108" y="31090"/>
                  </a:lnTo>
                  <a:lnTo>
                    <a:pt x="8198" y="31894"/>
                  </a:lnTo>
                  <a:lnTo>
                    <a:pt x="7279" y="32682"/>
                  </a:lnTo>
                  <a:lnTo>
                    <a:pt x="6351" y="33453"/>
                  </a:lnTo>
                  <a:lnTo>
                    <a:pt x="0" y="26677"/>
                  </a:lnTo>
                  <a:lnTo>
                    <a:pt x="2566" y="24505"/>
                  </a:lnTo>
                  <a:lnTo>
                    <a:pt x="5013" y="22223"/>
                  </a:lnTo>
                  <a:lnTo>
                    <a:pt x="7342" y="19830"/>
                  </a:lnTo>
                  <a:lnTo>
                    <a:pt x="9553" y="17327"/>
                  </a:lnTo>
                  <a:lnTo>
                    <a:pt x="11645" y="14715"/>
                  </a:lnTo>
                  <a:lnTo>
                    <a:pt x="13618" y="11992"/>
                  </a:lnTo>
                  <a:lnTo>
                    <a:pt x="15473" y="9159"/>
                  </a:lnTo>
                  <a:lnTo>
                    <a:pt x="17209" y="6216"/>
                  </a:lnTo>
                  <a:lnTo>
                    <a:pt x="18826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256371" y="2375052"/>
              <a:ext cx="19902" cy="16514"/>
            </a:xfrm>
            <a:custGeom>
              <a:avLst/>
              <a:pathLst>
                <a:path w="19902" h="16514">
                  <a:moveTo>
                    <a:pt x="0" y="2964"/>
                  </a:moveTo>
                  <a:lnTo>
                    <a:pt x="944" y="4471"/>
                  </a:lnTo>
                  <a:lnTo>
                    <a:pt x="1914" y="5945"/>
                  </a:lnTo>
                  <a:lnTo>
                    <a:pt x="2909" y="7385"/>
                  </a:lnTo>
                  <a:lnTo>
                    <a:pt x="3929" y="8790"/>
                  </a:lnTo>
                  <a:lnTo>
                    <a:pt x="4975" y="10162"/>
                  </a:lnTo>
                  <a:lnTo>
                    <a:pt x="6046" y="11501"/>
                  </a:lnTo>
                  <a:lnTo>
                    <a:pt x="7143" y="12805"/>
                  </a:lnTo>
                  <a:lnTo>
                    <a:pt x="8265" y="14075"/>
                  </a:lnTo>
                  <a:lnTo>
                    <a:pt x="9413" y="15312"/>
                  </a:lnTo>
                  <a:lnTo>
                    <a:pt x="10586" y="16514"/>
                  </a:lnTo>
                  <a:lnTo>
                    <a:pt x="11746" y="15206"/>
                  </a:lnTo>
                  <a:lnTo>
                    <a:pt x="12856" y="13821"/>
                  </a:lnTo>
                  <a:lnTo>
                    <a:pt x="13914" y="12360"/>
                  </a:lnTo>
                  <a:lnTo>
                    <a:pt x="14922" y="10823"/>
                  </a:lnTo>
                  <a:lnTo>
                    <a:pt x="15879" y="9210"/>
                  </a:lnTo>
                  <a:lnTo>
                    <a:pt x="16785" y="7520"/>
                  </a:lnTo>
                  <a:lnTo>
                    <a:pt x="17641" y="5754"/>
                  </a:lnTo>
                  <a:lnTo>
                    <a:pt x="18445" y="3912"/>
                  </a:lnTo>
                  <a:lnTo>
                    <a:pt x="19199" y="1994"/>
                  </a:lnTo>
                  <a:lnTo>
                    <a:pt x="19902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302951" y="2316615"/>
              <a:ext cx="38534" cy="97818"/>
            </a:xfrm>
            <a:custGeom>
              <a:avLst/>
              <a:pathLst>
                <a:path w="38534" h="97818">
                  <a:moveTo>
                    <a:pt x="14397" y="0"/>
                  </a:moveTo>
                  <a:lnTo>
                    <a:pt x="22019" y="1693"/>
                  </a:lnTo>
                  <a:lnTo>
                    <a:pt x="21761" y="3468"/>
                  </a:lnTo>
                  <a:lnTo>
                    <a:pt x="21494" y="5233"/>
                  </a:lnTo>
                  <a:lnTo>
                    <a:pt x="21219" y="6991"/>
                  </a:lnTo>
                  <a:lnTo>
                    <a:pt x="20935" y="8740"/>
                  </a:lnTo>
                  <a:lnTo>
                    <a:pt x="20643" y="10480"/>
                  </a:lnTo>
                  <a:lnTo>
                    <a:pt x="20342" y="12212"/>
                  </a:lnTo>
                  <a:lnTo>
                    <a:pt x="20033" y="13935"/>
                  </a:lnTo>
                  <a:lnTo>
                    <a:pt x="19716" y="15650"/>
                  </a:lnTo>
                  <a:lnTo>
                    <a:pt x="19390" y="17357"/>
                  </a:lnTo>
                  <a:lnTo>
                    <a:pt x="19055" y="19055"/>
                  </a:lnTo>
                  <a:lnTo>
                    <a:pt x="35146" y="19055"/>
                  </a:lnTo>
                  <a:lnTo>
                    <a:pt x="34837" y="24945"/>
                  </a:lnTo>
                  <a:lnTo>
                    <a:pt x="34418" y="30590"/>
                  </a:lnTo>
                  <a:lnTo>
                    <a:pt x="33889" y="35989"/>
                  </a:lnTo>
                  <a:lnTo>
                    <a:pt x="33249" y="41143"/>
                  </a:lnTo>
                  <a:lnTo>
                    <a:pt x="32500" y="46050"/>
                  </a:lnTo>
                  <a:lnTo>
                    <a:pt x="31640" y="50713"/>
                  </a:lnTo>
                  <a:lnTo>
                    <a:pt x="30670" y="55129"/>
                  </a:lnTo>
                  <a:lnTo>
                    <a:pt x="29591" y="59300"/>
                  </a:lnTo>
                  <a:lnTo>
                    <a:pt x="28401" y="63226"/>
                  </a:lnTo>
                  <a:lnTo>
                    <a:pt x="27101" y="66906"/>
                  </a:lnTo>
                  <a:lnTo>
                    <a:pt x="28282" y="68007"/>
                  </a:lnTo>
                  <a:lnTo>
                    <a:pt x="29455" y="69108"/>
                  </a:lnTo>
                  <a:lnTo>
                    <a:pt x="30620" y="70209"/>
                  </a:lnTo>
                  <a:lnTo>
                    <a:pt x="31776" y="71310"/>
                  </a:lnTo>
                  <a:lnTo>
                    <a:pt x="32923" y="72411"/>
                  </a:lnTo>
                  <a:lnTo>
                    <a:pt x="34062" y="73512"/>
                  </a:lnTo>
                  <a:lnTo>
                    <a:pt x="35193" y="74613"/>
                  </a:lnTo>
                  <a:lnTo>
                    <a:pt x="36315" y="75714"/>
                  </a:lnTo>
                  <a:lnTo>
                    <a:pt x="37429" y="76815"/>
                  </a:lnTo>
                  <a:lnTo>
                    <a:pt x="38534" y="77916"/>
                  </a:lnTo>
                  <a:lnTo>
                    <a:pt x="31335" y="82997"/>
                  </a:lnTo>
                  <a:lnTo>
                    <a:pt x="30649" y="82154"/>
                  </a:lnTo>
                  <a:lnTo>
                    <a:pt x="29946" y="81320"/>
                  </a:lnTo>
                  <a:lnTo>
                    <a:pt x="29227" y="80494"/>
                  </a:lnTo>
                  <a:lnTo>
                    <a:pt x="28490" y="79677"/>
                  </a:lnTo>
                  <a:lnTo>
                    <a:pt x="27736" y="78868"/>
                  </a:lnTo>
                  <a:lnTo>
                    <a:pt x="26965" y="78068"/>
                  </a:lnTo>
                  <a:lnTo>
                    <a:pt x="26178" y="77276"/>
                  </a:lnTo>
                  <a:lnTo>
                    <a:pt x="25373" y="76493"/>
                  </a:lnTo>
                  <a:lnTo>
                    <a:pt x="24552" y="75718"/>
                  </a:lnTo>
                  <a:lnTo>
                    <a:pt x="23713" y="74951"/>
                  </a:lnTo>
                  <a:lnTo>
                    <a:pt x="22227" y="77695"/>
                  </a:lnTo>
                  <a:lnTo>
                    <a:pt x="20647" y="80338"/>
                  </a:lnTo>
                  <a:lnTo>
                    <a:pt x="18975" y="82879"/>
                  </a:lnTo>
                  <a:lnTo>
                    <a:pt x="17209" y="85318"/>
                  </a:lnTo>
                  <a:lnTo>
                    <a:pt x="15350" y="87655"/>
                  </a:lnTo>
                  <a:lnTo>
                    <a:pt x="13398" y="89891"/>
                  </a:lnTo>
                  <a:lnTo>
                    <a:pt x="11352" y="92025"/>
                  </a:lnTo>
                  <a:lnTo>
                    <a:pt x="9214" y="94058"/>
                  </a:lnTo>
                  <a:lnTo>
                    <a:pt x="6982" y="95989"/>
                  </a:lnTo>
                  <a:lnTo>
                    <a:pt x="4658" y="97818"/>
                  </a:lnTo>
                  <a:lnTo>
                    <a:pt x="0" y="91043"/>
                  </a:lnTo>
                  <a:lnTo>
                    <a:pt x="2155" y="89294"/>
                  </a:lnTo>
                  <a:lnTo>
                    <a:pt x="4217" y="87435"/>
                  </a:lnTo>
                  <a:lnTo>
                    <a:pt x="6186" y="85466"/>
                  </a:lnTo>
                  <a:lnTo>
                    <a:pt x="8062" y="83387"/>
                  </a:lnTo>
                  <a:lnTo>
                    <a:pt x="9845" y="81197"/>
                  </a:lnTo>
                  <a:lnTo>
                    <a:pt x="11534" y="78898"/>
                  </a:lnTo>
                  <a:lnTo>
                    <a:pt x="13131" y="76489"/>
                  </a:lnTo>
                  <a:lnTo>
                    <a:pt x="14634" y="73969"/>
                  </a:lnTo>
                  <a:lnTo>
                    <a:pt x="16044" y="71339"/>
                  </a:lnTo>
                  <a:lnTo>
                    <a:pt x="17361" y="68600"/>
                  </a:lnTo>
                  <a:lnTo>
                    <a:pt x="15998" y="67338"/>
                  </a:lnTo>
                  <a:lnTo>
                    <a:pt x="14617" y="66093"/>
                  </a:lnTo>
                  <a:lnTo>
                    <a:pt x="13220" y="64865"/>
                  </a:lnTo>
                  <a:lnTo>
                    <a:pt x="11805" y="63654"/>
                  </a:lnTo>
                  <a:lnTo>
                    <a:pt x="10374" y="62459"/>
                  </a:lnTo>
                  <a:lnTo>
                    <a:pt x="8926" y="61282"/>
                  </a:lnTo>
                  <a:lnTo>
                    <a:pt x="7461" y="60122"/>
                  </a:lnTo>
                  <a:lnTo>
                    <a:pt x="5979" y="58979"/>
                  </a:lnTo>
                  <a:lnTo>
                    <a:pt x="4480" y="57852"/>
                  </a:lnTo>
                  <a:lnTo>
                    <a:pt x="2964" y="56743"/>
                  </a:lnTo>
                  <a:lnTo>
                    <a:pt x="3641" y="53931"/>
                  </a:lnTo>
                  <a:lnTo>
                    <a:pt x="4319" y="51085"/>
                  </a:lnTo>
                  <a:lnTo>
                    <a:pt x="4996" y="48206"/>
                  </a:lnTo>
                  <a:lnTo>
                    <a:pt x="5674" y="45292"/>
                  </a:lnTo>
                  <a:lnTo>
                    <a:pt x="6351" y="42345"/>
                  </a:lnTo>
                  <a:lnTo>
                    <a:pt x="7029" y="39364"/>
                  </a:lnTo>
                  <a:lnTo>
                    <a:pt x="7706" y="36349"/>
                  </a:lnTo>
                  <a:lnTo>
                    <a:pt x="8384" y="33300"/>
                  </a:lnTo>
                  <a:lnTo>
                    <a:pt x="9061" y="30217"/>
                  </a:lnTo>
                  <a:lnTo>
                    <a:pt x="9739" y="27101"/>
                  </a:lnTo>
                  <a:lnTo>
                    <a:pt x="0" y="27101"/>
                  </a:lnTo>
                  <a:lnTo>
                    <a:pt x="0" y="19055"/>
                  </a:lnTo>
                  <a:lnTo>
                    <a:pt x="11009" y="19055"/>
                  </a:lnTo>
                  <a:lnTo>
                    <a:pt x="11424" y="17188"/>
                  </a:lnTo>
                  <a:lnTo>
                    <a:pt x="11822" y="15312"/>
                  </a:lnTo>
                  <a:lnTo>
                    <a:pt x="12204" y="13427"/>
                  </a:lnTo>
                  <a:lnTo>
                    <a:pt x="12568" y="11534"/>
                  </a:lnTo>
                  <a:lnTo>
                    <a:pt x="12915" y="9633"/>
                  </a:lnTo>
                  <a:lnTo>
                    <a:pt x="13245" y="7723"/>
                  </a:lnTo>
                  <a:lnTo>
                    <a:pt x="13559" y="5805"/>
                  </a:lnTo>
                  <a:lnTo>
                    <a:pt x="13855" y="3878"/>
                  </a:lnTo>
                  <a:lnTo>
                    <a:pt x="14134" y="19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314808" y="2343717"/>
              <a:ext cx="14397" cy="33876"/>
            </a:xfrm>
            <a:custGeom>
              <a:avLst/>
              <a:pathLst>
                <a:path w="14397" h="33876">
                  <a:moveTo>
                    <a:pt x="8469" y="33876"/>
                  </a:moveTo>
                  <a:lnTo>
                    <a:pt x="9290" y="31403"/>
                  </a:lnTo>
                  <a:lnTo>
                    <a:pt x="10061" y="28727"/>
                  </a:lnTo>
                  <a:lnTo>
                    <a:pt x="10781" y="25847"/>
                  </a:lnTo>
                  <a:lnTo>
                    <a:pt x="11450" y="22765"/>
                  </a:lnTo>
                  <a:lnTo>
                    <a:pt x="12068" y="19479"/>
                  </a:lnTo>
                  <a:lnTo>
                    <a:pt x="12635" y="15989"/>
                  </a:lnTo>
                  <a:lnTo>
                    <a:pt x="13152" y="12297"/>
                  </a:lnTo>
                  <a:lnTo>
                    <a:pt x="13618" y="8401"/>
                  </a:lnTo>
                  <a:lnTo>
                    <a:pt x="14033" y="4302"/>
                  </a:lnTo>
                  <a:lnTo>
                    <a:pt x="14397" y="0"/>
                  </a:lnTo>
                  <a:lnTo>
                    <a:pt x="5928" y="0"/>
                  </a:lnTo>
                  <a:lnTo>
                    <a:pt x="5335" y="2938"/>
                  </a:lnTo>
                  <a:lnTo>
                    <a:pt x="4742" y="5826"/>
                  </a:lnTo>
                  <a:lnTo>
                    <a:pt x="4149" y="8663"/>
                  </a:lnTo>
                  <a:lnTo>
                    <a:pt x="3557" y="11450"/>
                  </a:lnTo>
                  <a:lnTo>
                    <a:pt x="2964" y="14185"/>
                  </a:lnTo>
                  <a:lnTo>
                    <a:pt x="2371" y="16870"/>
                  </a:lnTo>
                  <a:lnTo>
                    <a:pt x="1778" y="19504"/>
                  </a:lnTo>
                  <a:lnTo>
                    <a:pt x="1185" y="22087"/>
                  </a:lnTo>
                  <a:lnTo>
                    <a:pt x="592" y="24619"/>
                  </a:lnTo>
                  <a:lnTo>
                    <a:pt x="0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334710" y="2322120"/>
              <a:ext cx="62671" cy="91890"/>
            </a:xfrm>
            <a:custGeom>
              <a:avLst/>
              <a:pathLst>
                <a:path w="62671" h="91890">
                  <a:moveTo>
                    <a:pt x="7622" y="91466"/>
                  </a:moveTo>
                  <a:lnTo>
                    <a:pt x="7198" y="91890"/>
                  </a:lnTo>
                  <a:lnTo>
                    <a:pt x="0" y="85538"/>
                  </a:lnTo>
                  <a:lnTo>
                    <a:pt x="1562" y="83382"/>
                  </a:lnTo>
                  <a:lnTo>
                    <a:pt x="3031" y="81151"/>
                  </a:lnTo>
                  <a:lnTo>
                    <a:pt x="4408" y="78843"/>
                  </a:lnTo>
                  <a:lnTo>
                    <a:pt x="5691" y="76459"/>
                  </a:lnTo>
                  <a:lnTo>
                    <a:pt x="6881" y="73999"/>
                  </a:lnTo>
                  <a:lnTo>
                    <a:pt x="7977" y="71462"/>
                  </a:lnTo>
                  <a:lnTo>
                    <a:pt x="8981" y="68849"/>
                  </a:lnTo>
                  <a:lnTo>
                    <a:pt x="9891" y="66160"/>
                  </a:lnTo>
                  <a:lnTo>
                    <a:pt x="10709" y="63395"/>
                  </a:lnTo>
                  <a:lnTo>
                    <a:pt x="11433" y="60554"/>
                  </a:lnTo>
                  <a:lnTo>
                    <a:pt x="12089" y="57437"/>
                  </a:lnTo>
                  <a:lnTo>
                    <a:pt x="12703" y="53846"/>
                  </a:lnTo>
                  <a:lnTo>
                    <a:pt x="13275" y="49781"/>
                  </a:lnTo>
                  <a:lnTo>
                    <a:pt x="13804" y="45242"/>
                  </a:lnTo>
                  <a:lnTo>
                    <a:pt x="14291" y="40228"/>
                  </a:lnTo>
                  <a:lnTo>
                    <a:pt x="14736" y="34740"/>
                  </a:lnTo>
                  <a:lnTo>
                    <a:pt x="15138" y="28778"/>
                  </a:lnTo>
                  <a:lnTo>
                    <a:pt x="15498" y="22341"/>
                  </a:lnTo>
                  <a:lnTo>
                    <a:pt x="15816" y="15430"/>
                  </a:lnTo>
                  <a:lnTo>
                    <a:pt x="16091" y="8045"/>
                  </a:lnTo>
                  <a:lnTo>
                    <a:pt x="7622" y="8045"/>
                  </a:lnTo>
                  <a:lnTo>
                    <a:pt x="7622" y="0"/>
                  </a:lnTo>
                  <a:lnTo>
                    <a:pt x="51238" y="0"/>
                  </a:lnTo>
                  <a:lnTo>
                    <a:pt x="47427" y="31335"/>
                  </a:lnTo>
                  <a:lnTo>
                    <a:pt x="62671" y="31335"/>
                  </a:lnTo>
                  <a:lnTo>
                    <a:pt x="62383" y="38775"/>
                  </a:lnTo>
                  <a:lnTo>
                    <a:pt x="62027" y="45682"/>
                  </a:lnTo>
                  <a:lnTo>
                    <a:pt x="61604" y="52055"/>
                  </a:lnTo>
                  <a:lnTo>
                    <a:pt x="61113" y="57895"/>
                  </a:lnTo>
                  <a:lnTo>
                    <a:pt x="60554" y="63200"/>
                  </a:lnTo>
                  <a:lnTo>
                    <a:pt x="59927" y="67973"/>
                  </a:lnTo>
                  <a:lnTo>
                    <a:pt x="59233" y="72212"/>
                  </a:lnTo>
                  <a:lnTo>
                    <a:pt x="58470" y="75917"/>
                  </a:lnTo>
                  <a:lnTo>
                    <a:pt x="57640" y="79089"/>
                  </a:lnTo>
                  <a:lnTo>
                    <a:pt x="56743" y="81727"/>
                  </a:lnTo>
                  <a:lnTo>
                    <a:pt x="55985" y="83497"/>
                  </a:lnTo>
                  <a:lnTo>
                    <a:pt x="55066" y="85080"/>
                  </a:lnTo>
                  <a:lnTo>
                    <a:pt x="53986" y="86478"/>
                  </a:lnTo>
                  <a:lnTo>
                    <a:pt x="52745" y="87689"/>
                  </a:lnTo>
                  <a:lnTo>
                    <a:pt x="51344" y="88714"/>
                  </a:lnTo>
                  <a:lnTo>
                    <a:pt x="49781" y="89552"/>
                  </a:lnTo>
                  <a:lnTo>
                    <a:pt x="48058" y="90204"/>
                  </a:lnTo>
                  <a:lnTo>
                    <a:pt x="46173" y="90670"/>
                  </a:lnTo>
                  <a:lnTo>
                    <a:pt x="44128" y="90950"/>
                  </a:lnTo>
                  <a:lnTo>
                    <a:pt x="41922" y="91043"/>
                  </a:lnTo>
                  <a:lnTo>
                    <a:pt x="41490" y="91039"/>
                  </a:lnTo>
                  <a:lnTo>
                    <a:pt x="41041" y="91026"/>
                  </a:lnTo>
                  <a:lnTo>
                    <a:pt x="40575" y="91005"/>
                  </a:lnTo>
                  <a:lnTo>
                    <a:pt x="40092" y="90975"/>
                  </a:lnTo>
                  <a:lnTo>
                    <a:pt x="39593" y="90937"/>
                  </a:lnTo>
                  <a:lnTo>
                    <a:pt x="39076" y="90890"/>
                  </a:lnTo>
                  <a:lnTo>
                    <a:pt x="38543" y="90835"/>
                  </a:lnTo>
                  <a:lnTo>
                    <a:pt x="37992" y="90772"/>
                  </a:lnTo>
                  <a:lnTo>
                    <a:pt x="37425" y="90700"/>
                  </a:lnTo>
                  <a:lnTo>
                    <a:pt x="36840" y="90619"/>
                  </a:lnTo>
                  <a:lnTo>
                    <a:pt x="34723" y="80880"/>
                  </a:lnTo>
                  <a:lnTo>
                    <a:pt x="35633" y="81121"/>
                  </a:lnTo>
                  <a:lnTo>
                    <a:pt x="36501" y="81337"/>
                  </a:lnTo>
                  <a:lnTo>
                    <a:pt x="37327" y="81528"/>
                  </a:lnTo>
                  <a:lnTo>
                    <a:pt x="38111" y="81693"/>
                  </a:lnTo>
                  <a:lnTo>
                    <a:pt x="38852" y="81833"/>
                  </a:lnTo>
                  <a:lnTo>
                    <a:pt x="39550" y="81947"/>
                  </a:lnTo>
                  <a:lnTo>
                    <a:pt x="40207" y="82036"/>
                  </a:lnTo>
                  <a:lnTo>
                    <a:pt x="40821" y="82099"/>
                  </a:lnTo>
                  <a:lnTo>
                    <a:pt x="41392" y="82137"/>
                  </a:lnTo>
                  <a:lnTo>
                    <a:pt x="41922" y="82150"/>
                  </a:lnTo>
                  <a:lnTo>
                    <a:pt x="43065" y="82095"/>
                  </a:lnTo>
                  <a:lnTo>
                    <a:pt x="44124" y="81930"/>
                  </a:lnTo>
                  <a:lnTo>
                    <a:pt x="45098" y="81655"/>
                  </a:lnTo>
                  <a:lnTo>
                    <a:pt x="45987" y="81269"/>
                  </a:lnTo>
                  <a:lnTo>
                    <a:pt x="46792" y="80774"/>
                  </a:lnTo>
                  <a:lnTo>
                    <a:pt x="47511" y="80168"/>
                  </a:lnTo>
                  <a:lnTo>
                    <a:pt x="48147" y="79453"/>
                  </a:lnTo>
                  <a:lnTo>
                    <a:pt x="48697" y="78627"/>
                  </a:lnTo>
                  <a:lnTo>
                    <a:pt x="49163" y="77691"/>
                  </a:lnTo>
                  <a:lnTo>
                    <a:pt x="49544" y="76645"/>
                  </a:lnTo>
                  <a:lnTo>
                    <a:pt x="50044" y="74824"/>
                  </a:lnTo>
                  <a:lnTo>
                    <a:pt x="50526" y="72580"/>
                  </a:lnTo>
                  <a:lnTo>
                    <a:pt x="50992" y="69912"/>
                  </a:lnTo>
                  <a:lnTo>
                    <a:pt x="51441" y="66821"/>
                  </a:lnTo>
                  <a:lnTo>
                    <a:pt x="51873" y="63306"/>
                  </a:lnTo>
                  <a:lnTo>
                    <a:pt x="52288" y="59368"/>
                  </a:lnTo>
                  <a:lnTo>
                    <a:pt x="52686" y="55007"/>
                  </a:lnTo>
                  <a:lnTo>
                    <a:pt x="53067" y="50222"/>
                  </a:lnTo>
                  <a:lnTo>
                    <a:pt x="53431" y="45013"/>
                  </a:lnTo>
                  <a:lnTo>
                    <a:pt x="53779" y="39381"/>
                  </a:lnTo>
                  <a:lnTo>
                    <a:pt x="37264" y="39381"/>
                  </a:lnTo>
                  <a:lnTo>
                    <a:pt x="41498" y="8045"/>
                  </a:lnTo>
                  <a:lnTo>
                    <a:pt x="24983" y="8045"/>
                  </a:lnTo>
                  <a:lnTo>
                    <a:pt x="24704" y="15845"/>
                  </a:lnTo>
                  <a:lnTo>
                    <a:pt x="24374" y="23154"/>
                  </a:lnTo>
                  <a:lnTo>
                    <a:pt x="23993" y="29972"/>
                  </a:lnTo>
                  <a:lnTo>
                    <a:pt x="23561" y="36298"/>
                  </a:lnTo>
                  <a:lnTo>
                    <a:pt x="23078" y="42133"/>
                  </a:lnTo>
                  <a:lnTo>
                    <a:pt x="22544" y="47478"/>
                  </a:lnTo>
                  <a:lnTo>
                    <a:pt x="21960" y="52330"/>
                  </a:lnTo>
                  <a:lnTo>
                    <a:pt x="21325" y="56692"/>
                  </a:lnTo>
                  <a:lnTo>
                    <a:pt x="20639" y="60562"/>
                  </a:lnTo>
                  <a:lnTo>
                    <a:pt x="19902" y="63942"/>
                  </a:lnTo>
                  <a:lnTo>
                    <a:pt x="19093" y="67041"/>
                  </a:lnTo>
                  <a:lnTo>
                    <a:pt x="18191" y="70073"/>
                  </a:lnTo>
                  <a:lnTo>
                    <a:pt x="17196" y="73037"/>
                  </a:lnTo>
                  <a:lnTo>
                    <a:pt x="16108" y="75934"/>
                  </a:lnTo>
                  <a:lnTo>
                    <a:pt x="14926" y="78763"/>
                  </a:lnTo>
                  <a:lnTo>
                    <a:pt x="13652" y="81523"/>
                  </a:lnTo>
                  <a:lnTo>
                    <a:pt x="12284" y="84217"/>
                  </a:lnTo>
                  <a:lnTo>
                    <a:pt x="10823" y="86842"/>
                  </a:lnTo>
                  <a:lnTo>
                    <a:pt x="9269" y="89400"/>
                  </a:lnTo>
                  <a:lnTo>
                    <a:pt x="7622" y="918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219285" y="2829469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227754" y="2837515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232412" y="2841326"/>
              <a:ext cx="62671" cy="62248"/>
            </a:xfrm>
            <a:custGeom>
              <a:avLst/>
              <a:pathLst>
                <a:path w="62671" h="62248">
                  <a:moveTo>
                    <a:pt x="0" y="12280"/>
                  </a:moveTo>
                  <a:lnTo>
                    <a:pt x="27101" y="12280"/>
                  </a:lnTo>
                  <a:lnTo>
                    <a:pt x="27101" y="0"/>
                  </a:lnTo>
                  <a:lnTo>
                    <a:pt x="35570" y="0"/>
                  </a:lnTo>
                  <a:lnTo>
                    <a:pt x="35570" y="12280"/>
                  </a:lnTo>
                  <a:lnTo>
                    <a:pt x="62671" y="12280"/>
                  </a:lnTo>
                  <a:lnTo>
                    <a:pt x="62671" y="20325"/>
                  </a:lnTo>
                  <a:lnTo>
                    <a:pt x="35570" y="20325"/>
                  </a:lnTo>
                  <a:lnTo>
                    <a:pt x="35570" y="32606"/>
                  </a:lnTo>
                  <a:lnTo>
                    <a:pt x="55472" y="32606"/>
                  </a:lnTo>
                  <a:lnTo>
                    <a:pt x="55472" y="62248"/>
                  </a:lnTo>
                  <a:lnTo>
                    <a:pt x="8045" y="62248"/>
                  </a:lnTo>
                  <a:lnTo>
                    <a:pt x="8045" y="32606"/>
                  </a:lnTo>
                  <a:lnTo>
                    <a:pt x="27101" y="32606"/>
                  </a:lnTo>
                  <a:lnTo>
                    <a:pt x="27101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248503" y="2881554"/>
              <a:ext cx="30912" cy="13974"/>
            </a:xfrm>
            <a:custGeom>
              <a:avLst/>
              <a:pathLst>
                <a:path w="30912" h="13974">
                  <a:moveTo>
                    <a:pt x="0" y="13974"/>
                  </a:moveTo>
                  <a:lnTo>
                    <a:pt x="30912" y="13974"/>
                  </a:lnTo>
                  <a:lnTo>
                    <a:pt x="30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322185" y="2826082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347169" y="2826082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430166" y="2825658"/>
              <a:ext cx="42345" cy="47850"/>
            </a:xfrm>
            <a:custGeom>
              <a:avLst/>
              <a:pathLst>
                <a:path w="42345" h="47850">
                  <a:moveTo>
                    <a:pt x="15667" y="0"/>
                  </a:moveTo>
                  <a:lnTo>
                    <a:pt x="24137" y="2117"/>
                  </a:lnTo>
                  <a:lnTo>
                    <a:pt x="23954" y="3383"/>
                  </a:lnTo>
                  <a:lnTo>
                    <a:pt x="23747" y="4641"/>
                  </a:lnTo>
                  <a:lnTo>
                    <a:pt x="23514" y="5890"/>
                  </a:lnTo>
                  <a:lnTo>
                    <a:pt x="23256" y="7131"/>
                  </a:lnTo>
                  <a:lnTo>
                    <a:pt x="22972" y="8363"/>
                  </a:lnTo>
                  <a:lnTo>
                    <a:pt x="22663" y="9587"/>
                  </a:lnTo>
                  <a:lnTo>
                    <a:pt x="22328" y="10802"/>
                  </a:lnTo>
                  <a:lnTo>
                    <a:pt x="21968" y="12009"/>
                  </a:lnTo>
                  <a:lnTo>
                    <a:pt x="21583" y="13207"/>
                  </a:lnTo>
                  <a:lnTo>
                    <a:pt x="21172" y="14397"/>
                  </a:lnTo>
                  <a:lnTo>
                    <a:pt x="42345" y="14397"/>
                  </a:lnTo>
                  <a:lnTo>
                    <a:pt x="42345" y="22019"/>
                  </a:lnTo>
                  <a:lnTo>
                    <a:pt x="42322" y="22244"/>
                  </a:lnTo>
                  <a:lnTo>
                    <a:pt x="42252" y="22578"/>
                  </a:lnTo>
                  <a:lnTo>
                    <a:pt x="42136" y="23023"/>
                  </a:lnTo>
                  <a:lnTo>
                    <a:pt x="41973" y="23578"/>
                  </a:lnTo>
                  <a:lnTo>
                    <a:pt x="41763" y="24242"/>
                  </a:lnTo>
                  <a:lnTo>
                    <a:pt x="41507" y="25017"/>
                  </a:lnTo>
                  <a:lnTo>
                    <a:pt x="41204" y="25902"/>
                  </a:lnTo>
                  <a:lnTo>
                    <a:pt x="40855" y="26897"/>
                  </a:lnTo>
                  <a:lnTo>
                    <a:pt x="40459" y="28003"/>
                  </a:lnTo>
                  <a:lnTo>
                    <a:pt x="40016" y="29218"/>
                  </a:lnTo>
                  <a:lnTo>
                    <a:pt x="39544" y="30480"/>
                  </a:lnTo>
                  <a:lnTo>
                    <a:pt x="39059" y="31725"/>
                  </a:lnTo>
                  <a:lnTo>
                    <a:pt x="38562" y="32953"/>
                  </a:lnTo>
                  <a:lnTo>
                    <a:pt x="38051" y="34164"/>
                  </a:lnTo>
                  <a:lnTo>
                    <a:pt x="37528" y="35358"/>
                  </a:lnTo>
                  <a:lnTo>
                    <a:pt x="36993" y="36535"/>
                  </a:lnTo>
                  <a:lnTo>
                    <a:pt x="36444" y="37696"/>
                  </a:lnTo>
                  <a:lnTo>
                    <a:pt x="35883" y="38839"/>
                  </a:lnTo>
                  <a:lnTo>
                    <a:pt x="35309" y="39965"/>
                  </a:lnTo>
                  <a:lnTo>
                    <a:pt x="34723" y="41075"/>
                  </a:lnTo>
                  <a:lnTo>
                    <a:pt x="27524" y="36840"/>
                  </a:lnTo>
                  <a:lnTo>
                    <a:pt x="28269" y="35477"/>
                  </a:lnTo>
                  <a:lnTo>
                    <a:pt x="28981" y="34096"/>
                  </a:lnTo>
                  <a:lnTo>
                    <a:pt x="29658" y="32699"/>
                  </a:lnTo>
                  <a:lnTo>
                    <a:pt x="30302" y="31285"/>
                  </a:lnTo>
                  <a:lnTo>
                    <a:pt x="30912" y="29853"/>
                  </a:lnTo>
                  <a:lnTo>
                    <a:pt x="31488" y="28405"/>
                  </a:lnTo>
                  <a:lnTo>
                    <a:pt x="32030" y="26940"/>
                  </a:lnTo>
                  <a:lnTo>
                    <a:pt x="32538" y="25458"/>
                  </a:lnTo>
                  <a:lnTo>
                    <a:pt x="33012" y="23959"/>
                  </a:lnTo>
                  <a:lnTo>
                    <a:pt x="33453" y="22443"/>
                  </a:lnTo>
                  <a:lnTo>
                    <a:pt x="18632" y="22443"/>
                  </a:lnTo>
                  <a:lnTo>
                    <a:pt x="17670" y="25365"/>
                  </a:lnTo>
                  <a:lnTo>
                    <a:pt x="16650" y="28202"/>
                  </a:lnTo>
                  <a:lnTo>
                    <a:pt x="15570" y="30954"/>
                  </a:lnTo>
                  <a:lnTo>
                    <a:pt x="14431" y="33622"/>
                  </a:lnTo>
                  <a:lnTo>
                    <a:pt x="13233" y="36205"/>
                  </a:lnTo>
                  <a:lnTo>
                    <a:pt x="11975" y="38703"/>
                  </a:lnTo>
                  <a:lnTo>
                    <a:pt x="10658" y="41117"/>
                  </a:lnTo>
                  <a:lnTo>
                    <a:pt x="9282" y="43446"/>
                  </a:lnTo>
                  <a:lnTo>
                    <a:pt x="7846" y="45691"/>
                  </a:lnTo>
                  <a:lnTo>
                    <a:pt x="6351" y="47850"/>
                  </a:lnTo>
                  <a:lnTo>
                    <a:pt x="0" y="41075"/>
                  </a:lnTo>
                  <a:lnTo>
                    <a:pt x="2138" y="37463"/>
                  </a:lnTo>
                  <a:lnTo>
                    <a:pt x="4149" y="33741"/>
                  </a:lnTo>
                  <a:lnTo>
                    <a:pt x="6034" y="29908"/>
                  </a:lnTo>
                  <a:lnTo>
                    <a:pt x="7791" y="25966"/>
                  </a:lnTo>
                  <a:lnTo>
                    <a:pt x="9421" y="21913"/>
                  </a:lnTo>
                  <a:lnTo>
                    <a:pt x="10925" y="17751"/>
                  </a:lnTo>
                  <a:lnTo>
                    <a:pt x="12301" y="13478"/>
                  </a:lnTo>
                  <a:lnTo>
                    <a:pt x="13550" y="9095"/>
                  </a:lnTo>
                  <a:lnTo>
                    <a:pt x="14672" y="46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446681" y="2861229"/>
              <a:ext cx="21172" cy="61401"/>
            </a:xfrm>
            <a:custGeom>
              <a:avLst/>
              <a:pathLst>
                <a:path w="21172" h="61401">
                  <a:moveTo>
                    <a:pt x="0" y="0"/>
                  </a:moveTo>
                  <a:lnTo>
                    <a:pt x="8045" y="0"/>
                  </a:lnTo>
                  <a:lnTo>
                    <a:pt x="8045" y="49121"/>
                  </a:lnTo>
                  <a:lnTo>
                    <a:pt x="9303" y="48269"/>
                  </a:lnTo>
                  <a:lnTo>
                    <a:pt x="10535" y="47410"/>
                  </a:lnTo>
                  <a:lnTo>
                    <a:pt x="11742" y="46542"/>
                  </a:lnTo>
                  <a:lnTo>
                    <a:pt x="12923" y="45665"/>
                  </a:lnTo>
                  <a:lnTo>
                    <a:pt x="14079" y="44780"/>
                  </a:lnTo>
                  <a:lnTo>
                    <a:pt x="15210" y="43887"/>
                  </a:lnTo>
                  <a:lnTo>
                    <a:pt x="16315" y="42985"/>
                  </a:lnTo>
                  <a:lnTo>
                    <a:pt x="17395" y="42074"/>
                  </a:lnTo>
                  <a:lnTo>
                    <a:pt x="18450" y="41155"/>
                  </a:lnTo>
                  <a:lnTo>
                    <a:pt x="19479" y="40228"/>
                  </a:lnTo>
                  <a:lnTo>
                    <a:pt x="21172" y="49544"/>
                  </a:lnTo>
                  <a:lnTo>
                    <a:pt x="19627" y="50806"/>
                  </a:lnTo>
                  <a:lnTo>
                    <a:pt x="18039" y="52051"/>
                  </a:lnTo>
                  <a:lnTo>
                    <a:pt x="16408" y="53279"/>
                  </a:lnTo>
                  <a:lnTo>
                    <a:pt x="14736" y="54490"/>
                  </a:lnTo>
                  <a:lnTo>
                    <a:pt x="13021" y="55684"/>
                  </a:lnTo>
                  <a:lnTo>
                    <a:pt x="11263" y="56861"/>
                  </a:lnTo>
                  <a:lnTo>
                    <a:pt x="9464" y="58022"/>
                  </a:lnTo>
                  <a:lnTo>
                    <a:pt x="7622" y="59165"/>
                  </a:lnTo>
                  <a:lnTo>
                    <a:pt x="5737" y="60291"/>
                  </a:lnTo>
                  <a:lnTo>
                    <a:pt x="3811" y="61401"/>
                  </a:lnTo>
                  <a:lnTo>
                    <a:pt x="0" y="567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474629" y="2825235"/>
              <a:ext cx="51238" cy="47003"/>
            </a:xfrm>
            <a:custGeom>
              <a:avLst/>
              <a:pathLst>
                <a:path w="51238" h="47003">
                  <a:moveTo>
                    <a:pt x="17361" y="24560"/>
                  </a:moveTo>
                  <a:lnTo>
                    <a:pt x="16641" y="26766"/>
                  </a:lnTo>
                  <a:lnTo>
                    <a:pt x="15837" y="28981"/>
                  </a:lnTo>
                  <a:lnTo>
                    <a:pt x="14948" y="31204"/>
                  </a:lnTo>
                  <a:lnTo>
                    <a:pt x="13974" y="33436"/>
                  </a:lnTo>
                  <a:lnTo>
                    <a:pt x="12915" y="35676"/>
                  </a:lnTo>
                  <a:lnTo>
                    <a:pt x="11772" y="37924"/>
                  </a:lnTo>
                  <a:lnTo>
                    <a:pt x="10544" y="40181"/>
                  </a:lnTo>
                  <a:lnTo>
                    <a:pt x="9231" y="42447"/>
                  </a:lnTo>
                  <a:lnTo>
                    <a:pt x="7833" y="44721"/>
                  </a:lnTo>
                  <a:lnTo>
                    <a:pt x="6351" y="47003"/>
                  </a:lnTo>
                  <a:lnTo>
                    <a:pt x="0" y="40651"/>
                  </a:lnTo>
                  <a:lnTo>
                    <a:pt x="2066" y="37196"/>
                  </a:lnTo>
                  <a:lnTo>
                    <a:pt x="4031" y="33605"/>
                  </a:lnTo>
                  <a:lnTo>
                    <a:pt x="5894" y="29879"/>
                  </a:lnTo>
                  <a:lnTo>
                    <a:pt x="7656" y="26017"/>
                  </a:lnTo>
                  <a:lnTo>
                    <a:pt x="9316" y="22019"/>
                  </a:lnTo>
                  <a:lnTo>
                    <a:pt x="10874" y="17886"/>
                  </a:lnTo>
                  <a:lnTo>
                    <a:pt x="12331" y="13618"/>
                  </a:lnTo>
                  <a:lnTo>
                    <a:pt x="13686" y="9214"/>
                  </a:lnTo>
                  <a:lnTo>
                    <a:pt x="14939" y="4674"/>
                  </a:lnTo>
                  <a:lnTo>
                    <a:pt x="16091" y="0"/>
                  </a:lnTo>
                  <a:lnTo>
                    <a:pt x="24137" y="2540"/>
                  </a:lnTo>
                  <a:lnTo>
                    <a:pt x="23794" y="3976"/>
                  </a:lnTo>
                  <a:lnTo>
                    <a:pt x="23442" y="5403"/>
                  </a:lnTo>
                  <a:lnTo>
                    <a:pt x="23082" y="6821"/>
                  </a:lnTo>
                  <a:lnTo>
                    <a:pt x="22714" y="8232"/>
                  </a:lnTo>
                  <a:lnTo>
                    <a:pt x="22337" y="9633"/>
                  </a:lnTo>
                  <a:lnTo>
                    <a:pt x="21952" y="11026"/>
                  </a:lnTo>
                  <a:lnTo>
                    <a:pt x="21558" y="12411"/>
                  </a:lnTo>
                  <a:lnTo>
                    <a:pt x="21155" y="13787"/>
                  </a:lnTo>
                  <a:lnTo>
                    <a:pt x="20745" y="15155"/>
                  </a:lnTo>
                  <a:lnTo>
                    <a:pt x="20325" y="16514"/>
                  </a:lnTo>
                  <a:lnTo>
                    <a:pt x="51238" y="16514"/>
                  </a:lnTo>
                  <a:lnTo>
                    <a:pt x="51238" y="24137"/>
                  </a:lnTo>
                  <a:lnTo>
                    <a:pt x="51212" y="24283"/>
                  </a:lnTo>
                  <a:lnTo>
                    <a:pt x="51136" y="24552"/>
                  </a:lnTo>
                  <a:lnTo>
                    <a:pt x="51009" y="24943"/>
                  </a:lnTo>
                  <a:lnTo>
                    <a:pt x="50831" y="25458"/>
                  </a:lnTo>
                  <a:lnTo>
                    <a:pt x="50603" y="26095"/>
                  </a:lnTo>
                  <a:lnTo>
                    <a:pt x="50323" y="26855"/>
                  </a:lnTo>
                  <a:lnTo>
                    <a:pt x="49993" y="27738"/>
                  </a:lnTo>
                  <a:lnTo>
                    <a:pt x="49612" y="28744"/>
                  </a:lnTo>
                  <a:lnTo>
                    <a:pt x="49180" y="29872"/>
                  </a:lnTo>
                  <a:lnTo>
                    <a:pt x="48697" y="31124"/>
                  </a:lnTo>
                  <a:lnTo>
                    <a:pt x="48185" y="32430"/>
                  </a:lnTo>
                  <a:lnTo>
                    <a:pt x="47664" y="33724"/>
                  </a:lnTo>
                  <a:lnTo>
                    <a:pt x="47135" y="35005"/>
                  </a:lnTo>
                  <a:lnTo>
                    <a:pt x="46597" y="36273"/>
                  </a:lnTo>
                  <a:lnTo>
                    <a:pt x="46050" y="37528"/>
                  </a:lnTo>
                  <a:lnTo>
                    <a:pt x="45496" y="38771"/>
                  </a:lnTo>
                  <a:lnTo>
                    <a:pt x="44933" y="40001"/>
                  </a:lnTo>
                  <a:lnTo>
                    <a:pt x="44361" y="41219"/>
                  </a:lnTo>
                  <a:lnTo>
                    <a:pt x="43781" y="42424"/>
                  </a:lnTo>
                  <a:lnTo>
                    <a:pt x="43192" y="43616"/>
                  </a:lnTo>
                  <a:lnTo>
                    <a:pt x="36417" y="39804"/>
                  </a:lnTo>
                  <a:lnTo>
                    <a:pt x="37082" y="38280"/>
                  </a:lnTo>
                  <a:lnTo>
                    <a:pt x="37721" y="36756"/>
                  </a:lnTo>
                  <a:lnTo>
                    <a:pt x="38335" y="35231"/>
                  </a:lnTo>
                  <a:lnTo>
                    <a:pt x="38924" y="33707"/>
                  </a:lnTo>
                  <a:lnTo>
                    <a:pt x="39487" y="32182"/>
                  </a:lnTo>
                  <a:lnTo>
                    <a:pt x="40025" y="30658"/>
                  </a:lnTo>
                  <a:lnTo>
                    <a:pt x="40537" y="29133"/>
                  </a:lnTo>
                  <a:lnTo>
                    <a:pt x="41024" y="27609"/>
                  </a:lnTo>
                  <a:lnTo>
                    <a:pt x="41486" y="26084"/>
                  </a:lnTo>
                  <a:lnTo>
                    <a:pt x="41922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472936" y="2856571"/>
              <a:ext cx="57166" cy="66906"/>
            </a:xfrm>
            <a:custGeom>
              <a:avLst/>
              <a:pathLst>
                <a:path w="57166" h="66906">
                  <a:moveTo>
                    <a:pt x="23290" y="0"/>
                  </a:moveTo>
                  <a:lnTo>
                    <a:pt x="31335" y="846"/>
                  </a:lnTo>
                  <a:lnTo>
                    <a:pt x="30912" y="14820"/>
                  </a:lnTo>
                  <a:lnTo>
                    <a:pt x="30975" y="15780"/>
                  </a:lnTo>
                  <a:lnTo>
                    <a:pt x="31166" y="16963"/>
                  </a:lnTo>
                  <a:lnTo>
                    <a:pt x="31484" y="18371"/>
                  </a:lnTo>
                  <a:lnTo>
                    <a:pt x="31928" y="20004"/>
                  </a:lnTo>
                  <a:lnTo>
                    <a:pt x="32500" y="21860"/>
                  </a:lnTo>
                  <a:lnTo>
                    <a:pt x="33199" y="23942"/>
                  </a:lnTo>
                  <a:lnTo>
                    <a:pt x="34024" y="26247"/>
                  </a:lnTo>
                  <a:lnTo>
                    <a:pt x="34977" y="28778"/>
                  </a:lnTo>
                  <a:lnTo>
                    <a:pt x="36057" y="31532"/>
                  </a:lnTo>
                  <a:lnTo>
                    <a:pt x="37264" y="34511"/>
                  </a:lnTo>
                  <a:lnTo>
                    <a:pt x="38606" y="37550"/>
                  </a:lnTo>
                  <a:lnTo>
                    <a:pt x="40092" y="40482"/>
                  </a:lnTo>
                  <a:lnTo>
                    <a:pt x="41723" y="43309"/>
                  </a:lnTo>
                  <a:lnTo>
                    <a:pt x="43497" y="46029"/>
                  </a:lnTo>
                  <a:lnTo>
                    <a:pt x="45415" y="48644"/>
                  </a:lnTo>
                  <a:lnTo>
                    <a:pt x="47478" y="51153"/>
                  </a:lnTo>
                  <a:lnTo>
                    <a:pt x="49684" y="53556"/>
                  </a:lnTo>
                  <a:lnTo>
                    <a:pt x="52034" y="55853"/>
                  </a:lnTo>
                  <a:lnTo>
                    <a:pt x="54528" y="58045"/>
                  </a:lnTo>
                  <a:lnTo>
                    <a:pt x="57166" y="60130"/>
                  </a:lnTo>
                  <a:lnTo>
                    <a:pt x="49967" y="66906"/>
                  </a:lnTo>
                  <a:lnTo>
                    <a:pt x="47007" y="64187"/>
                  </a:lnTo>
                  <a:lnTo>
                    <a:pt x="44225" y="61282"/>
                  </a:lnTo>
                  <a:lnTo>
                    <a:pt x="41621" y="58191"/>
                  </a:lnTo>
                  <a:lnTo>
                    <a:pt x="39195" y="54913"/>
                  </a:lnTo>
                  <a:lnTo>
                    <a:pt x="36946" y="51450"/>
                  </a:lnTo>
                  <a:lnTo>
                    <a:pt x="34875" y="47799"/>
                  </a:lnTo>
                  <a:lnTo>
                    <a:pt x="32983" y="43963"/>
                  </a:lnTo>
                  <a:lnTo>
                    <a:pt x="31268" y="39940"/>
                  </a:lnTo>
                  <a:lnTo>
                    <a:pt x="29730" y="35731"/>
                  </a:lnTo>
                  <a:lnTo>
                    <a:pt x="28371" y="31335"/>
                  </a:lnTo>
                  <a:lnTo>
                    <a:pt x="27312" y="35578"/>
                  </a:lnTo>
                  <a:lnTo>
                    <a:pt x="26000" y="39669"/>
                  </a:lnTo>
                  <a:lnTo>
                    <a:pt x="24433" y="43607"/>
                  </a:lnTo>
                  <a:lnTo>
                    <a:pt x="22612" y="47393"/>
                  </a:lnTo>
                  <a:lnTo>
                    <a:pt x="20537" y="51026"/>
                  </a:lnTo>
                  <a:lnTo>
                    <a:pt x="18208" y="54507"/>
                  </a:lnTo>
                  <a:lnTo>
                    <a:pt x="15625" y="57835"/>
                  </a:lnTo>
                  <a:lnTo>
                    <a:pt x="12788" y="61011"/>
                  </a:lnTo>
                  <a:lnTo>
                    <a:pt x="9697" y="64035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386" y="58155"/>
                  </a:lnTo>
                  <a:lnTo>
                    <a:pt x="4632" y="56124"/>
                  </a:lnTo>
                  <a:lnTo>
                    <a:pt x="6739" y="54039"/>
                  </a:lnTo>
                  <a:lnTo>
                    <a:pt x="8706" y="51898"/>
                  </a:lnTo>
                  <a:lnTo>
                    <a:pt x="10533" y="49703"/>
                  </a:lnTo>
                  <a:lnTo>
                    <a:pt x="12220" y="47452"/>
                  </a:lnTo>
                  <a:lnTo>
                    <a:pt x="13768" y="45146"/>
                  </a:lnTo>
                  <a:lnTo>
                    <a:pt x="15176" y="42786"/>
                  </a:lnTo>
                  <a:lnTo>
                    <a:pt x="16444" y="40370"/>
                  </a:lnTo>
                  <a:lnTo>
                    <a:pt x="17573" y="37899"/>
                  </a:lnTo>
                  <a:lnTo>
                    <a:pt x="18583" y="35271"/>
                  </a:lnTo>
                  <a:lnTo>
                    <a:pt x="19495" y="32385"/>
                  </a:lnTo>
                  <a:lnTo>
                    <a:pt x="20311" y="29241"/>
                  </a:lnTo>
                  <a:lnTo>
                    <a:pt x="21028" y="25839"/>
                  </a:lnTo>
                  <a:lnTo>
                    <a:pt x="21649" y="22178"/>
                  </a:lnTo>
                  <a:lnTo>
                    <a:pt x="22172" y="18259"/>
                  </a:lnTo>
                  <a:lnTo>
                    <a:pt x="22597" y="14082"/>
                  </a:lnTo>
                  <a:lnTo>
                    <a:pt x="22925" y="9646"/>
                  </a:lnTo>
                  <a:lnTo>
                    <a:pt x="23156" y="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92350" y="2826082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595315" y="2834127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590233" y="2859111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539418" y="2826082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542806" y="2833280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571601" y="2833280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684664" y="2836245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756228" y="2826082"/>
              <a:ext cx="41075" cy="97818"/>
            </a:xfrm>
            <a:custGeom>
              <a:avLst/>
              <a:pathLst>
                <a:path w="41075" h="97818">
                  <a:moveTo>
                    <a:pt x="2964" y="34300"/>
                  </a:moveTo>
                  <a:lnTo>
                    <a:pt x="18208" y="34300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34300"/>
                  </a:lnTo>
                  <a:lnTo>
                    <a:pt x="40651" y="34300"/>
                  </a:lnTo>
                  <a:lnTo>
                    <a:pt x="40651" y="41498"/>
                  </a:lnTo>
                  <a:lnTo>
                    <a:pt x="25830" y="41498"/>
                  </a:lnTo>
                  <a:lnTo>
                    <a:pt x="25830" y="49967"/>
                  </a:lnTo>
                  <a:lnTo>
                    <a:pt x="27583" y="51653"/>
                  </a:lnTo>
                  <a:lnTo>
                    <a:pt x="29286" y="53321"/>
                  </a:lnTo>
                  <a:lnTo>
                    <a:pt x="30937" y="54973"/>
                  </a:lnTo>
                  <a:lnTo>
                    <a:pt x="32538" y="56607"/>
                  </a:lnTo>
                  <a:lnTo>
                    <a:pt x="34088" y="58225"/>
                  </a:lnTo>
                  <a:lnTo>
                    <a:pt x="35587" y="59826"/>
                  </a:lnTo>
                  <a:lnTo>
                    <a:pt x="37035" y="61409"/>
                  </a:lnTo>
                  <a:lnTo>
                    <a:pt x="38432" y="62976"/>
                  </a:lnTo>
                  <a:lnTo>
                    <a:pt x="39779" y="64526"/>
                  </a:lnTo>
                  <a:lnTo>
                    <a:pt x="41075" y="66059"/>
                  </a:lnTo>
                  <a:lnTo>
                    <a:pt x="35570" y="74104"/>
                  </a:lnTo>
                  <a:lnTo>
                    <a:pt x="34634" y="72593"/>
                  </a:lnTo>
                  <a:lnTo>
                    <a:pt x="33690" y="71106"/>
                  </a:lnTo>
                  <a:lnTo>
                    <a:pt x="32737" y="69645"/>
                  </a:lnTo>
                  <a:lnTo>
                    <a:pt x="31776" y="68210"/>
                  </a:lnTo>
                  <a:lnTo>
                    <a:pt x="30806" y="66800"/>
                  </a:lnTo>
                  <a:lnTo>
                    <a:pt x="29828" y="65415"/>
                  </a:lnTo>
                  <a:lnTo>
                    <a:pt x="28841" y="64056"/>
                  </a:lnTo>
                  <a:lnTo>
                    <a:pt x="27846" y="62722"/>
                  </a:lnTo>
                  <a:lnTo>
                    <a:pt x="26842" y="61413"/>
                  </a:lnTo>
                  <a:lnTo>
                    <a:pt x="25830" y="60130"/>
                  </a:lnTo>
                  <a:lnTo>
                    <a:pt x="25830" y="97818"/>
                  </a:lnTo>
                  <a:lnTo>
                    <a:pt x="18208" y="97818"/>
                  </a:lnTo>
                  <a:lnTo>
                    <a:pt x="18208" y="59283"/>
                  </a:lnTo>
                  <a:lnTo>
                    <a:pt x="17166" y="61638"/>
                  </a:lnTo>
                  <a:lnTo>
                    <a:pt x="16074" y="63958"/>
                  </a:lnTo>
                  <a:lnTo>
                    <a:pt x="14931" y="66245"/>
                  </a:lnTo>
                  <a:lnTo>
                    <a:pt x="13736" y="68498"/>
                  </a:lnTo>
                  <a:lnTo>
                    <a:pt x="12491" y="70717"/>
                  </a:lnTo>
                  <a:lnTo>
                    <a:pt x="11196" y="72902"/>
                  </a:lnTo>
                  <a:lnTo>
                    <a:pt x="9849" y="75053"/>
                  </a:lnTo>
                  <a:lnTo>
                    <a:pt x="8452" y="77170"/>
                  </a:lnTo>
                  <a:lnTo>
                    <a:pt x="7003" y="79254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231" y="71682"/>
                  </a:lnTo>
                  <a:lnTo>
                    <a:pt x="4353" y="68735"/>
                  </a:lnTo>
                  <a:lnTo>
                    <a:pt x="6364" y="65686"/>
                  </a:lnTo>
                  <a:lnTo>
                    <a:pt x="8265" y="62536"/>
                  </a:lnTo>
                  <a:lnTo>
                    <a:pt x="10057" y="59283"/>
                  </a:lnTo>
                  <a:lnTo>
                    <a:pt x="11738" y="55930"/>
                  </a:lnTo>
                  <a:lnTo>
                    <a:pt x="13309" y="52474"/>
                  </a:lnTo>
                  <a:lnTo>
                    <a:pt x="14770" y="48917"/>
                  </a:lnTo>
                  <a:lnTo>
                    <a:pt x="16121" y="45259"/>
                  </a:lnTo>
                  <a:lnTo>
                    <a:pt x="17361" y="41498"/>
                  </a:lnTo>
                  <a:lnTo>
                    <a:pt x="2964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759192" y="2833280"/>
              <a:ext cx="11856" cy="23290"/>
            </a:xfrm>
            <a:custGeom>
              <a:avLst/>
              <a:pathLst>
                <a:path w="11856" h="23290">
                  <a:moveTo>
                    <a:pt x="6775" y="0"/>
                  </a:moveTo>
                  <a:lnTo>
                    <a:pt x="7359" y="1880"/>
                  </a:lnTo>
                  <a:lnTo>
                    <a:pt x="7927" y="3794"/>
                  </a:lnTo>
                  <a:lnTo>
                    <a:pt x="8477" y="5742"/>
                  </a:lnTo>
                  <a:lnTo>
                    <a:pt x="9011" y="7723"/>
                  </a:lnTo>
                  <a:lnTo>
                    <a:pt x="9527" y="9739"/>
                  </a:lnTo>
                  <a:lnTo>
                    <a:pt x="10027" y="11789"/>
                  </a:lnTo>
                  <a:lnTo>
                    <a:pt x="10510" y="13872"/>
                  </a:lnTo>
                  <a:lnTo>
                    <a:pt x="10976" y="15989"/>
                  </a:lnTo>
                  <a:lnTo>
                    <a:pt x="11424" y="18140"/>
                  </a:lnTo>
                  <a:lnTo>
                    <a:pt x="11856" y="20325"/>
                  </a:lnTo>
                  <a:lnTo>
                    <a:pt x="5504" y="23290"/>
                  </a:lnTo>
                  <a:lnTo>
                    <a:pt x="5068" y="21028"/>
                  </a:lnTo>
                  <a:lnTo>
                    <a:pt x="4607" y="18818"/>
                  </a:lnTo>
                  <a:lnTo>
                    <a:pt x="4120" y="16658"/>
                  </a:lnTo>
                  <a:lnTo>
                    <a:pt x="3607" y="14549"/>
                  </a:lnTo>
                  <a:lnTo>
                    <a:pt x="3070" y="12491"/>
                  </a:lnTo>
                  <a:lnTo>
                    <a:pt x="2506" y="10484"/>
                  </a:lnTo>
                  <a:lnTo>
                    <a:pt x="1918" y="8528"/>
                  </a:lnTo>
                  <a:lnTo>
                    <a:pt x="1304" y="6622"/>
                  </a:lnTo>
                  <a:lnTo>
                    <a:pt x="664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785023" y="2833280"/>
              <a:ext cx="13127" cy="23713"/>
            </a:xfrm>
            <a:custGeom>
              <a:avLst/>
              <a:pathLst>
                <a:path w="13127" h="23713">
                  <a:moveTo>
                    <a:pt x="6775" y="0"/>
                  </a:moveTo>
                  <a:lnTo>
                    <a:pt x="13127" y="2117"/>
                  </a:lnTo>
                  <a:lnTo>
                    <a:pt x="12530" y="4619"/>
                  </a:lnTo>
                  <a:lnTo>
                    <a:pt x="11924" y="7046"/>
                  </a:lnTo>
                  <a:lnTo>
                    <a:pt x="11310" y="9396"/>
                  </a:lnTo>
                  <a:lnTo>
                    <a:pt x="10688" y="11670"/>
                  </a:lnTo>
                  <a:lnTo>
                    <a:pt x="10057" y="13868"/>
                  </a:lnTo>
                  <a:lnTo>
                    <a:pt x="9417" y="15989"/>
                  </a:lnTo>
                  <a:lnTo>
                    <a:pt x="8769" y="18035"/>
                  </a:lnTo>
                  <a:lnTo>
                    <a:pt x="8113" y="20004"/>
                  </a:lnTo>
                  <a:lnTo>
                    <a:pt x="7448" y="21896"/>
                  </a:lnTo>
                  <a:lnTo>
                    <a:pt x="6775" y="23713"/>
                  </a:lnTo>
                  <a:lnTo>
                    <a:pt x="0" y="20325"/>
                  </a:lnTo>
                  <a:lnTo>
                    <a:pt x="829" y="18217"/>
                  </a:lnTo>
                  <a:lnTo>
                    <a:pt x="1626" y="16125"/>
                  </a:lnTo>
                  <a:lnTo>
                    <a:pt x="2388" y="14050"/>
                  </a:lnTo>
                  <a:lnTo>
                    <a:pt x="3116" y="11992"/>
                  </a:lnTo>
                  <a:lnTo>
                    <a:pt x="3811" y="9951"/>
                  </a:lnTo>
                  <a:lnTo>
                    <a:pt x="4471" y="7927"/>
                  </a:lnTo>
                  <a:lnTo>
                    <a:pt x="5098" y="5919"/>
                  </a:lnTo>
                  <a:lnTo>
                    <a:pt x="5691" y="3929"/>
                  </a:lnTo>
                  <a:lnTo>
                    <a:pt x="6250" y="19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828639" y="2826505"/>
              <a:ext cx="26254" cy="44039"/>
            </a:xfrm>
            <a:custGeom>
              <a:avLst/>
              <a:pathLst>
                <a:path w="26254" h="44039">
                  <a:moveTo>
                    <a:pt x="7198" y="0"/>
                  </a:moveTo>
                  <a:lnTo>
                    <a:pt x="8989" y="4954"/>
                  </a:lnTo>
                  <a:lnTo>
                    <a:pt x="10806" y="9654"/>
                  </a:lnTo>
                  <a:lnTo>
                    <a:pt x="12648" y="14101"/>
                  </a:lnTo>
                  <a:lnTo>
                    <a:pt x="14516" y="18293"/>
                  </a:lnTo>
                  <a:lnTo>
                    <a:pt x="16408" y="22231"/>
                  </a:lnTo>
                  <a:lnTo>
                    <a:pt x="18327" y="25915"/>
                  </a:lnTo>
                  <a:lnTo>
                    <a:pt x="20270" y="29345"/>
                  </a:lnTo>
                  <a:lnTo>
                    <a:pt x="22239" y="32521"/>
                  </a:lnTo>
                  <a:lnTo>
                    <a:pt x="24234" y="35443"/>
                  </a:lnTo>
                  <a:lnTo>
                    <a:pt x="26254" y="38111"/>
                  </a:lnTo>
                  <a:lnTo>
                    <a:pt x="19479" y="44039"/>
                  </a:lnTo>
                  <a:lnTo>
                    <a:pt x="17378" y="40969"/>
                  </a:lnTo>
                  <a:lnTo>
                    <a:pt x="15312" y="37687"/>
                  </a:lnTo>
                  <a:lnTo>
                    <a:pt x="13279" y="34194"/>
                  </a:lnTo>
                  <a:lnTo>
                    <a:pt x="11280" y="30488"/>
                  </a:lnTo>
                  <a:lnTo>
                    <a:pt x="9316" y="26571"/>
                  </a:lnTo>
                  <a:lnTo>
                    <a:pt x="7385" y="22443"/>
                  </a:lnTo>
                  <a:lnTo>
                    <a:pt x="5488" y="18102"/>
                  </a:lnTo>
                  <a:lnTo>
                    <a:pt x="3624" y="13550"/>
                  </a:lnTo>
                  <a:lnTo>
                    <a:pt x="1795" y="878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797727" y="2827352"/>
              <a:ext cx="23290" cy="43616"/>
            </a:xfrm>
            <a:custGeom>
              <a:avLst/>
              <a:pathLst>
                <a:path w="23290" h="43616">
                  <a:moveTo>
                    <a:pt x="15667" y="0"/>
                  </a:moveTo>
                  <a:lnTo>
                    <a:pt x="23290" y="2117"/>
                  </a:lnTo>
                  <a:lnTo>
                    <a:pt x="21981" y="7410"/>
                  </a:lnTo>
                  <a:lnTo>
                    <a:pt x="20596" y="12449"/>
                  </a:lnTo>
                  <a:lnTo>
                    <a:pt x="19136" y="17234"/>
                  </a:lnTo>
                  <a:lnTo>
                    <a:pt x="17598" y="21765"/>
                  </a:lnTo>
                  <a:lnTo>
                    <a:pt x="15985" y="26042"/>
                  </a:lnTo>
                  <a:lnTo>
                    <a:pt x="14295" y="30065"/>
                  </a:lnTo>
                  <a:lnTo>
                    <a:pt x="12530" y="33834"/>
                  </a:lnTo>
                  <a:lnTo>
                    <a:pt x="10688" y="37348"/>
                  </a:lnTo>
                  <a:lnTo>
                    <a:pt x="8769" y="40609"/>
                  </a:lnTo>
                  <a:lnTo>
                    <a:pt x="6775" y="43616"/>
                  </a:lnTo>
                  <a:lnTo>
                    <a:pt x="0" y="38111"/>
                  </a:lnTo>
                  <a:lnTo>
                    <a:pt x="2138" y="34681"/>
                  </a:lnTo>
                  <a:lnTo>
                    <a:pt x="4149" y="31166"/>
                  </a:lnTo>
                  <a:lnTo>
                    <a:pt x="6034" y="27567"/>
                  </a:lnTo>
                  <a:lnTo>
                    <a:pt x="7791" y="23882"/>
                  </a:lnTo>
                  <a:lnTo>
                    <a:pt x="9421" y="20114"/>
                  </a:lnTo>
                  <a:lnTo>
                    <a:pt x="10925" y="16260"/>
                  </a:lnTo>
                  <a:lnTo>
                    <a:pt x="12301" y="12322"/>
                  </a:lnTo>
                  <a:lnTo>
                    <a:pt x="13550" y="8299"/>
                  </a:lnTo>
                  <a:lnTo>
                    <a:pt x="14672" y="4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797727" y="2868427"/>
              <a:ext cx="47850" cy="54625"/>
            </a:xfrm>
            <a:custGeom>
              <a:avLst/>
              <a:pathLst>
                <a:path w="47850" h="54625">
                  <a:moveTo>
                    <a:pt x="9739" y="0"/>
                  </a:moveTo>
                  <a:lnTo>
                    <a:pt x="47850" y="0"/>
                  </a:lnTo>
                  <a:lnTo>
                    <a:pt x="47664" y="8028"/>
                  </a:lnTo>
                  <a:lnTo>
                    <a:pt x="47444" y="15346"/>
                  </a:lnTo>
                  <a:lnTo>
                    <a:pt x="47190" y="21952"/>
                  </a:lnTo>
                  <a:lnTo>
                    <a:pt x="46902" y="27846"/>
                  </a:lnTo>
                  <a:lnTo>
                    <a:pt x="46580" y="33029"/>
                  </a:lnTo>
                  <a:lnTo>
                    <a:pt x="46224" y="37501"/>
                  </a:lnTo>
                  <a:lnTo>
                    <a:pt x="45834" y="41261"/>
                  </a:lnTo>
                  <a:lnTo>
                    <a:pt x="45411" y="44310"/>
                  </a:lnTo>
                  <a:lnTo>
                    <a:pt x="44954" y="46648"/>
                  </a:lnTo>
                  <a:lnTo>
                    <a:pt x="44462" y="48274"/>
                  </a:lnTo>
                  <a:lnTo>
                    <a:pt x="43904" y="49480"/>
                  </a:lnTo>
                  <a:lnTo>
                    <a:pt x="43243" y="50560"/>
                  </a:lnTo>
                  <a:lnTo>
                    <a:pt x="42481" y="51513"/>
                  </a:lnTo>
                  <a:lnTo>
                    <a:pt x="41617" y="52339"/>
                  </a:lnTo>
                  <a:lnTo>
                    <a:pt x="40651" y="53037"/>
                  </a:lnTo>
                  <a:lnTo>
                    <a:pt x="39584" y="53609"/>
                  </a:lnTo>
                  <a:lnTo>
                    <a:pt x="38416" y="54054"/>
                  </a:lnTo>
                  <a:lnTo>
                    <a:pt x="37145" y="54371"/>
                  </a:lnTo>
                  <a:lnTo>
                    <a:pt x="35773" y="54562"/>
                  </a:lnTo>
                  <a:lnTo>
                    <a:pt x="34300" y="54625"/>
                  </a:lnTo>
                  <a:lnTo>
                    <a:pt x="33698" y="54613"/>
                  </a:lnTo>
                  <a:lnTo>
                    <a:pt x="33080" y="54575"/>
                  </a:lnTo>
                  <a:lnTo>
                    <a:pt x="32445" y="54511"/>
                  </a:lnTo>
                  <a:lnTo>
                    <a:pt x="31793" y="54422"/>
                  </a:lnTo>
                  <a:lnTo>
                    <a:pt x="31124" y="54308"/>
                  </a:lnTo>
                  <a:lnTo>
                    <a:pt x="30438" y="54168"/>
                  </a:lnTo>
                  <a:lnTo>
                    <a:pt x="29735" y="54003"/>
                  </a:lnTo>
                  <a:lnTo>
                    <a:pt x="29015" y="53812"/>
                  </a:lnTo>
                  <a:lnTo>
                    <a:pt x="28278" y="53596"/>
                  </a:lnTo>
                  <a:lnTo>
                    <a:pt x="27524" y="53355"/>
                  </a:lnTo>
                  <a:lnTo>
                    <a:pt x="26254" y="45309"/>
                  </a:lnTo>
                  <a:lnTo>
                    <a:pt x="27164" y="45551"/>
                  </a:lnTo>
                  <a:lnTo>
                    <a:pt x="28032" y="45767"/>
                  </a:lnTo>
                  <a:lnTo>
                    <a:pt x="28858" y="45957"/>
                  </a:lnTo>
                  <a:lnTo>
                    <a:pt x="29641" y="46122"/>
                  </a:lnTo>
                  <a:lnTo>
                    <a:pt x="30383" y="46262"/>
                  </a:lnTo>
                  <a:lnTo>
                    <a:pt x="31081" y="46377"/>
                  </a:lnTo>
                  <a:lnTo>
                    <a:pt x="31738" y="46465"/>
                  </a:lnTo>
                  <a:lnTo>
                    <a:pt x="32352" y="46529"/>
                  </a:lnTo>
                  <a:lnTo>
                    <a:pt x="32923" y="46567"/>
                  </a:lnTo>
                  <a:lnTo>
                    <a:pt x="33453" y="46580"/>
                  </a:lnTo>
                  <a:lnTo>
                    <a:pt x="34029" y="46537"/>
                  </a:lnTo>
                  <a:lnTo>
                    <a:pt x="34571" y="46410"/>
                  </a:lnTo>
                  <a:lnTo>
                    <a:pt x="35079" y="46199"/>
                  </a:lnTo>
                  <a:lnTo>
                    <a:pt x="35553" y="45902"/>
                  </a:lnTo>
                  <a:lnTo>
                    <a:pt x="35993" y="45521"/>
                  </a:lnTo>
                  <a:lnTo>
                    <a:pt x="36400" y="45055"/>
                  </a:lnTo>
                  <a:lnTo>
                    <a:pt x="36773" y="44505"/>
                  </a:lnTo>
                  <a:lnTo>
                    <a:pt x="37111" y="43870"/>
                  </a:lnTo>
                  <a:lnTo>
                    <a:pt x="37416" y="43150"/>
                  </a:lnTo>
                  <a:lnTo>
                    <a:pt x="37687" y="42345"/>
                  </a:lnTo>
                  <a:lnTo>
                    <a:pt x="38089" y="40321"/>
                  </a:lnTo>
                  <a:lnTo>
                    <a:pt x="38449" y="37975"/>
                  </a:lnTo>
                  <a:lnTo>
                    <a:pt x="38767" y="35307"/>
                  </a:lnTo>
                  <a:lnTo>
                    <a:pt x="39042" y="32318"/>
                  </a:lnTo>
                  <a:lnTo>
                    <a:pt x="39275" y="29006"/>
                  </a:lnTo>
                  <a:lnTo>
                    <a:pt x="39466" y="25373"/>
                  </a:lnTo>
                  <a:lnTo>
                    <a:pt x="39614" y="21418"/>
                  </a:lnTo>
                  <a:lnTo>
                    <a:pt x="39720" y="17141"/>
                  </a:lnTo>
                  <a:lnTo>
                    <a:pt x="39783" y="12542"/>
                  </a:lnTo>
                  <a:lnTo>
                    <a:pt x="39804" y="7622"/>
                  </a:lnTo>
                  <a:lnTo>
                    <a:pt x="25407" y="7622"/>
                  </a:lnTo>
                  <a:lnTo>
                    <a:pt x="24594" y="14190"/>
                  </a:lnTo>
                  <a:lnTo>
                    <a:pt x="23510" y="20342"/>
                  </a:lnTo>
                  <a:lnTo>
                    <a:pt x="22155" y="26080"/>
                  </a:lnTo>
                  <a:lnTo>
                    <a:pt x="20529" y="31403"/>
                  </a:lnTo>
                  <a:lnTo>
                    <a:pt x="18632" y="36311"/>
                  </a:lnTo>
                  <a:lnTo>
                    <a:pt x="16464" y="40804"/>
                  </a:lnTo>
                  <a:lnTo>
                    <a:pt x="14024" y="44882"/>
                  </a:lnTo>
                  <a:lnTo>
                    <a:pt x="11314" y="48545"/>
                  </a:lnTo>
                  <a:lnTo>
                    <a:pt x="8333" y="51793"/>
                  </a:lnTo>
                  <a:lnTo>
                    <a:pt x="5081" y="54625"/>
                  </a:lnTo>
                  <a:lnTo>
                    <a:pt x="0" y="47850"/>
                  </a:lnTo>
                  <a:lnTo>
                    <a:pt x="2765" y="45390"/>
                  </a:lnTo>
                  <a:lnTo>
                    <a:pt x="5301" y="42582"/>
                  </a:lnTo>
                  <a:lnTo>
                    <a:pt x="7609" y="39428"/>
                  </a:lnTo>
                  <a:lnTo>
                    <a:pt x="9688" y="35926"/>
                  </a:lnTo>
                  <a:lnTo>
                    <a:pt x="11539" y="32076"/>
                  </a:lnTo>
                  <a:lnTo>
                    <a:pt x="13161" y="27880"/>
                  </a:lnTo>
                  <a:lnTo>
                    <a:pt x="14554" y="23336"/>
                  </a:lnTo>
                  <a:lnTo>
                    <a:pt x="15718" y="18445"/>
                  </a:lnTo>
                  <a:lnTo>
                    <a:pt x="16654" y="13207"/>
                  </a:lnTo>
                  <a:lnTo>
                    <a:pt x="17361" y="7622"/>
                  </a:lnTo>
                  <a:lnTo>
                    <a:pt x="9739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865480" y="2825658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907826" y="2878590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868444" y="2879437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933233" y="2826505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32386" y="2837515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997175" y="2836245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200999" y="3320208"/>
              <a:ext cx="56743" cy="22443"/>
            </a:xfrm>
            <a:custGeom>
              <a:avLst/>
              <a:pathLst>
                <a:path w="56743" h="22443">
                  <a:moveTo>
                    <a:pt x="27524" y="0"/>
                  </a:moveTo>
                  <a:lnTo>
                    <a:pt x="28185" y="1363"/>
                  </a:lnTo>
                  <a:lnTo>
                    <a:pt x="28812" y="2744"/>
                  </a:lnTo>
                  <a:lnTo>
                    <a:pt x="29404" y="4141"/>
                  </a:lnTo>
                  <a:lnTo>
                    <a:pt x="29963" y="5555"/>
                  </a:lnTo>
                  <a:lnTo>
                    <a:pt x="30488" y="6987"/>
                  </a:lnTo>
                  <a:lnTo>
                    <a:pt x="30980" y="8435"/>
                  </a:lnTo>
                  <a:lnTo>
                    <a:pt x="31437" y="9900"/>
                  </a:lnTo>
                  <a:lnTo>
                    <a:pt x="31860" y="11382"/>
                  </a:lnTo>
                  <a:lnTo>
                    <a:pt x="32250" y="12881"/>
                  </a:lnTo>
                  <a:lnTo>
                    <a:pt x="32606" y="14397"/>
                  </a:lnTo>
                  <a:lnTo>
                    <a:pt x="56743" y="14397"/>
                  </a:lnTo>
                  <a:lnTo>
                    <a:pt x="56743" y="22443"/>
                  </a:lnTo>
                  <a:lnTo>
                    <a:pt x="0" y="22443"/>
                  </a:lnTo>
                  <a:lnTo>
                    <a:pt x="0" y="14397"/>
                  </a:lnTo>
                  <a:lnTo>
                    <a:pt x="24137" y="14397"/>
                  </a:lnTo>
                  <a:lnTo>
                    <a:pt x="23785" y="13139"/>
                  </a:lnTo>
                  <a:lnTo>
                    <a:pt x="23408" y="11907"/>
                  </a:lnTo>
                  <a:lnTo>
                    <a:pt x="23006" y="10700"/>
                  </a:lnTo>
                  <a:lnTo>
                    <a:pt x="22578" y="9519"/>
                  </a:lnTo>
                  <a:lnTo>
                    <a:pt x="22125" y="8363"/>
                  </a:lnTo>
                  <a:lnTo>
                    <a:pt x="21647" y="7232"/>
                  </a:lnTo>
                  <a:lnTo>
                    <a:pt x="21143" y="6127"/>
                  </a:lnTo>
                  <a:lnTo>
                    <a:pt x="20613" y="5047"/>
                  </a:lnTo>
                  <a:lnTo>
                    <a:pt x="20059" y="3993"/>
                  </a:lnTo>
                  <a:lnTo>
                    <a:pt x="19479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198035" y="3346039"/>
              <a:ext cx="23713" cy="27524"/>
            </a:xfrm>
            <a:custGeom>
              <a:avLst/>
              <a:pathLst>
                <a:path w="23713" h="27524">
                  <a:moveTo>
                    <a:pt x="16938" y="0"/>
                  </a:moveTo>
                  <a:lnTo>
                    <a:pt x="23713" y="4658"/>
                  </a:lnTo>
                  <a:lnTo>
                    <a:pt x="22159" y="7478"/>
                  </a:lnTo>
                  <a:lnTo>
                    <a:pt x="20546" y="10179"/>
                  </a:lnTo>
                  <a:lnTo>
                    <a:pt x="18873" y="12762"/>
                  </a:lnTo>
                  <a:lnTo>
                    <a:pt x="17141" y="15227"/>
                  </a:lnTo>
                  <a:lnTo>
                    <a:pt x="15350" y="17573"/>
                  </a:lnTo>
                  <a:lnTo>
                    <a:pt x="13499" y="19800"/>
                  </a:lnTo>
                  <a:lnTo>
                    <a:pt x="11590" y="21909"/>
                  </a:lnTo>
                  <a:lnTo>
                    <a:pt x="9620" y="23899"/>
                  </a:lnTo>
                  <a:lnTo>
                    <a:pt x="7592" y="25771"/>
                  </a:lnTo>
                  <a:lnTo>
                    <a:pt x="5504" y="27524"/>
                  </a:lnTo>
                  <a:lnTo>
                    <a:pt x="0" y="21172"/>
                  </a:lnTo>
                  <a:lnTo>
                    <a:pt x="2074" y="19208"/>
                  </a:lnTo>
                  <a:lnTo>
                    <a:pt x="4065" y="17209"/>
                  </a:lnTo>
                  <a:lnTo>
                    <a:pt x="5970" y="15176"/>
                  </a:lnTo>
                  <a:lnTo>
                    <a:pt x="7791" y="13110"/>
                  </a:lnTo>
                  <a:lnTo>
                    <a:pt x="9527" y="11009"/>
                  </a:lnTo>
                  <a:lnTo>
                    <a:pt x="11179" y="8875"/>
                  </a:lnTo>
                  <a:lnTo>
                    <a:pt x="12746" y="6707"/>
                  </a:lnTo>
                  <a:lnTo>
                    <a:pt x="14228" y="4505"/>
                  </a:lnTo>
                  <a:lnTo>
                    <a:pt x="15625" y="22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236146" y="3346462"/>
              <a:ext cx="23290" cy="24560"/>
            </a:xfrm>
            <a:custGeom>
              <a:avLst/>
              <a:pathLst>
                <a:path w="23290" h="24560">
                  <a:moveTo>
                    <a:pt x="7622" y="0"/>
                  </a:moveTo>
                  <a:lnTo>
                    <a:pt x="9532" y="1875"/>
                  </a:lnTo>
                  <a:lnTo>
                    <a:pt x="11365" y="3777"/>
                  </a:lnTo>
                  <a:lnTo>
                    <a:pt x="13122" y="5703"/>
                  </a:lnTo>
                  <a:lnTo>
                    <a:pt x="14804" y="7656"/>
                  </a:lnTo>
                  <a:lnTo>
                    <a:pt x="16408" y="9633"/>
                  </a:lnTo>
                  <a:lnTo>
                    <a:pt x="17937" y="11636"/>
                  </a:lnTo>
                  <a:lnTo>
                    <a:pt x="19390" y="13664"/>
                  </a:lnTo>
                  <a:lnTo>
                    <a:pt x="20766" y="15718"/>
                  </a:lnTo>
                  <a:lnTo>
                    <a:pt x="22066" y="17797"/>
                  </a:lnTo>
                  <a:lnTo>
                    <a:pt x="23290" y="19902"/>
                  </a:lnTo>
                  <a:lnTo>
                    <a:pt x="15244" y="24560"/>
                  </a:lnTo>
                  <a:lnTo>
                    <a:pt x="14101" y="22455"/>
                  </a:lnTo>
                  <a:lnTo>
                    <a:pt x="12873" y="20376"/>
                  </a:lnTo>
                  <a:lnTo>
                    <a:pt x="11560" y="18322"/>
                  </a:lnTo>
                  <a:lnTo>
                    <a:pt x="10162" y="16294"/>
                  </a:lnTo>
                  <a:lnTo>
                    <a:pt x="8680" y="14291"/>
                  </a:lnTo>
                  <a:lnTo>
                    <a:pt x="7114" y="12314"/>
                  </a:lnTo>
                  <a:lnTo>
                    <a:pt x="5462" y="10361"/>
                  </a:lnTo>
                  <a:lnTo>
                    <a:pt x="3726" y="8435"/>
                  </a:lnTo>
                  <a:lnTo>
                    <a:pt x="1905" y="6533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195494" y="3367212"/>
              <a:ext cx="64365" cy="51238"/>
            </a:xfrm>
            <a:custGeom>
              <a:avLst/>
              <a:pathLst>
                <a:path w="64365" h="51238">
                  <a:moveTo>
                    <a:pt x="22443" y="423"/>
                  </a:moveTo>
                  <a:lnTo>
                    <a:pt x="23391" y="2434"/>
                  </a:lnTo>
                  <a:lnTo>
                    <a:pt x="24374" y="4403"/>
                  </a:lnTo>
                  <a:lnTo>
                    <a:pt x="25390" y="6330"/>
                  </a:lnTo>
                  <a:lnTo>
                    <a:pt x="26440" y="8215"/>
                  </a:lnTo>
                  <a:lnTo>
                    <a:pt x="27524" y="10057"/>
                  </a:lnTo>
                  <a:lnTo>
                    <a:pt x="28642" y="11856"/>
                  </a:lnTo>
                  <a:lnTo>
                    <a:pt x="29794" y="13614"/>
                  </a:lnTo>
                  <a:lnTo>
                    <a:pt x="30980" y="15329"/>
                  </a:lnTo>
                  <a:lnTo>
                    <a:pt x="32199" y="17001"/>
                  </a:lnTo>
                  <a:lnTo>
                    <a:pt x="33453" y="18632"/>
                  </a:lnTo>
                  <a:lnTo>
                    <a:pt x="34702" y="16921"/>
                  </a:lnTo>
                  <a:lnTo>
                    <a:pt x="35909" y="15176"/>
                  </a:lnTo>
                  <a:lnTo>
                    <a:pt x="37073" y="13398"/>
                  </a:lnTo>
                  <a:lnTo>
                    <a:pt x="38195" y="11585"/>
                  </a:lnTo>
                  <a:lnTo>
                    <a:pt x="39275" y="9739"/>
                  </a:lnTo>
                  <a:lnTo>
                    <a:pt x="40313" y="7859"/>
                  </a:lnTo>
                  <a:lnTo>
                    <a:pt x="41308" y="5945"/>
                  </a:lnTo>
                  <a:lnTo>
                    <a:pt x="42261" y="3997"/>
                  </a:lnTo>
                  <a:lnTo>
                    <a:pt x="43171" y="2015"/>
                  </a:lnTo>
                  <a:lnTo>
                    <a:pt x="44039" y="0"/>
                  </a:lnTo>
                  <a:lnTo>
                    <a:pt x="51661" y="5081"/>
                  </a:lnTo>
                  <a:lnTo>
                    <a:pt x="50628" y="7423"/>
                  </a:lnTo>
                  <a:lnTo>
                    <a:pt x="49561" y="9705"/>
                  </a:lnTo>
                  <a:lnTo>
                    <a:pt x="48460" y="11928"/>
                  </a:lnTo>
                  <a:lnTo>
                    <a:pt x="47325" y="14092"/>
                  </a:lnTo>
                  <a:lnTo>
                    <a:pt x="46156" y="16197"/>
                  </a:lnTo>
                  <a:lnTo>
                    <a:pt x="44954" y="18242"/>
                  </a:lnTo>
                  <a:lnTo>
                    <a:pt x="43717" y="20228"/>
                  </a:lnTo>
                  <a:lnTo>
                    <a:pt x="42447" y="22155"/>
                  </a:lnTo>
                  <a:lnTo>
                    <a:pt x="41143" y="24022"/>
                  </a:lnTo>
                  <a:lnTo>
                    <a:pt x="39804" y="25830"/>
                  </a:lnTo>
                  <a:lnTo>
                    <a:pt x="42184" y="28049"/>
                  </a:lnTo>
                  <a:lnTo>
                    <a:pt x="44581" y="30133"/>
                  </a:lnTo>
                  <a:lnTo>
                    <a:pt x="46995" y="32081"/>
                  </a:lnTo>
                  <a:lnTo>
                    <a:pt x="49425" y="33893"/>
                  </a:lnTo>
                  <a:lnTo>
                    <a:pt x="51873" y="35570"/>
                  </a:lnTo>
                  <a:lnTo>
                    <a:pt x="54338" y="37111"/>
                  </a:lnTo>
                  <a:lnTo>
                    <a:pt x="56819" y="38517"/>
                  </a:lnTo>
                  <a:lnTo>
                    <a:pt x="59317" y="39788"/>
                  </a:lnTo>
                  <a:lnTo>
                    <a:pt x="61833" y="40922"/>
                  </a:lnTo>
                  <a:lnTo>
                    <a:pt x="64365" y="41922"/>
                  </a:lnTo>
                  <a:lnTo>
                    <a:pt x="58860" y="51238"/>
                  </a:lnTo>
                  <a:lnTo>
                    <a:pt x="56855" y="50209"/>
                  </a:lnTo>
                  <a:lnTo>
                    <a:pt x="54905" y="49154"/>
                  </a:lnTo>
                  <a:lnTo>
                    <a:pt x="53010" y="48075"/>
                  </a:lnTo>
                  <a:lnTo>
                    <a:pt x="51170" y="46969"/>
                  </a:lnTo>
                  <a:lnTo>
                    <a:pt x="49385" y="45839"/>
                  </a:lnTo>
                  <a:lnTo>
                    <a:pt x="47655" y="44683"/>
                  </a:lnTo>
                  <a:lnTo>
                    <a:pt x="45981" y="43501"/>
                  </a:lnTo>
                  <a:lnTo>
                    <a:pt x="44361" y="42294"/>
                  </a:lnTo>
                  <a:lnTo>
                    <a:pt x="42796" y="41062"/>
                  </a:lnTo>
                  <a:lnTo>
                    <a:pt x="41287" y="39804"/>
                  </a:lnTo>
                  <a:lnTo>
                    <a:pt x="39879" y="38593"/>
                  </a:lnTo>
                  <a:lnTo>
                    <a:pt x="38619" y="37501"/>
                  </a:lnTo>
                  <a:lnTo>
                    <a:pt x="37507" y="36527"/>
                  </a:lnTo>
                  <a:lnTo>
                    <a:pt x="36544" y="35672"/>
                  </a:lnTo>
                  <a:lnTo>
                    <a:pt x="35729" y="34935"/>
                  </a:lnTo>
                  <a:lnTo>
                    <a:pt x="35062" y="34316"/>
                  </a:lnTo>
                  <a:lnTo>
                    <a:pt x="34543" y="33817"/>
                  </a:lnTo>
                  <a:lnTo>
                    <a:pt x="34172" y="33436"/>
                  </a:lnTo>
                  <a:lnTo>
                    <a:pt x="33950" y="33173"/>
                  </a:lnTo>
                  <a:lnTo>
                    <a:pt x="33876" y="33029"/>
                  </a:lnTo>
                  <a:lnTo>
                    <a:pt x="31683" y="35193"/>
                  </a:lnTo>
                  <a:lnTo>
                    <a:pt x="29337" y="37281"/>
                  </a:lnTo>
                  <a:lnTo>
                    <a:pt x="26838" y="39292"/>
                  </a:lnTo>
                  <a:lnTo>
                    <a:pt x="24187" y="41227"/>
                  </a:lnTo>
                  <a:lnTo>
                    <a:pt x="21384" y="43086"/>
                  </a:lnTo>
                  <a:lnTo>
                    <a:pt x="18428" y="44869"/>
                  </a:lnTo>
                  <a:lnTo>
                    <a:pt x="15320" y="46576"/>
                  </a:lnTo>
                  <a:lnTo>
                    <a:pt x="12060" y="48206"/>
                  </a:lnTo>
                  <a:lnTo>
                    <a:pt x="8646" y="49760"/>
                  </a:lnTo>
                  <a:lnTo>
                    <a:pt x="5081" y="51238"/>
                  </a:lnTo>
                  <a:lnTo>
                    <a:pt x="0" y="43616"/>
                  </a:lnTo>
                  <a:lnTo>
                    <a:pt x="3552" y="41989"/>
                  </a:lnTo>
                  <a:lnTo>
                    <a:pt x="6927" y="40330"/>
                  </a:lnTo>
                  <a:lnTo>
                    <a:pt x="10124" y="38636"/>
                  </a:lnTo>
                  <a:lnTo>
                    <a:pt x="13144" y="36908"/>
                  </a:lnTo>
                  <a:lnTo>
                    <a:pt x="15985" y="35146"/>
                  </a:lnTo>
                  <a:lnTo>
                    <a:pt x="18649" y="33351"/>
                  </a:lnTo>
                  <a:lnTo>
                    <a:pt x="21134" y="31522"/>
                  </a:lnTo>
                  <a:lnTo>
                    <a:pt x="23442" y="29658"/>
                  </a:lnTo>
                  <a:lnTo>
                    <a:pt x="25572" y="27761"/>
                  </a:lnTo>
                  <a:lnTo>
                    <a:pt x="27524" y="25830"/>
                  </a:lnTo>
                  <a:lnTo>
                    <a:pt x="26106" y="24031"/>
                  </a:lnTo>
                  <a:lnTo>
                    <a:pt x="24729" y="22189"/>
                  </a:lnTo>
                  <a:lnTo>
                    <a:pt x="23396" y="20304"/>
                  </a:lnTo>
                  <a:lnTo>
                    <a:pt x="22104" y="18378"/>
                  </a:lnTo>
                  <a:lnTo>
                    <a:pt x="20855" y="16408"/>
                  </a:lnTo>
                  <a:lnTo>
                    <a:pt x="19648" y="14397"/>
                  </a:lnTo>
                  <a:lnTo>
                    <a:pt x="18483" y="12343"/>
                  </a:lnTo>
                  <a:lnTo>
                    <a:pt x="17361" y="10247"/>
                  </a:lnTo>
                  <a:lnTo>
                    <a:pt x="16281" y="8109"/>
                  </a:lnTo>
                  <a:lnTo>
                    <a:pt x="15244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160771" y="3323172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175592" y="3330794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175168" y="3354932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286114" y="3360013"/>
              <a:ext cx="28795" cy="13550"/>
            </a:xfrm>
            <a:custGeom>
              <a:avLst/>
              <a:pathLst>
                <a:path w="28795" h="13550">
                  <a:moveTo>
                    <a:pt x="0" y="0"/>
                  </a:moveTo>
                  <a:lnTo>
                    <a:pt x="28795" y="0"/>
                  </a:lnTo>
                  <a:lnTo>
                    <a:pt x="28795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292466" y="3365095"/>
              <a:ext cx="15667" cy="3811"/>
            </a:xfrm>
            <a:custGeom>
              <a:avLst/>
              <a:pathLst>
                <a:path w="15667" h="3811">
                  <a:moveTo>
                    <a:pt x="0" y="3811"/>
                  </a:moveTo>
                  <a:lnTo>
                    <a:pt x="15667" y="3811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321685" y="3360013"/>
              <a:ext cx="29641" cy="13550"/>
            </a:xfrm>
            <a:custGeom>
              <a:avLst/>
              <a:pathLst>
                <a:path w="29641" h="13550">
                  <a:moveTo>
                    <a:pt x="0" y="0"/>
                  </a:moveTo>
                  <a:lnTo>
                    <a:pt x="29641" y="0"/>
                  </a:lnTo>
                  <a:lnTo>
                    <a:pt x="29641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328036" y="3365095"/>
              <a:ext cx="16514" cy="3811"/>
            </a:xfrm>
            <a:custGeom>
              <a:avLst/>
              <a:pathLst>
                <a:path w="16514" h="3811">
                  <a:moveTo>
                    <a:pt x="0" y="3811"/>
                  </a:moveTo>
                  <a:lnTo>
                    <a:pt x="16514" y="381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273834" y="3319785"/>
              <a:ext cx="91043" cy="46580"/>
            </a:xfrm>
            <a:custGeom>
              <a:avLst/>
              <a:pathLst>
                <a:path w="91043" h="46580">
                  <a:moveTo>
                    <a:pt x="91043" y="31335"/>
                  </a:moveTo>
                  <a:lnTo>
                    <a:pt x="91043" y="46156"/>
                  </a:lnTo>
                  <a:lnTo>
                    <a:pt x="83421" y="46156"/>
                  </a:lnTo>
                  <a:lnTo>
                    <a:pt x="83421" y="36840"/>
                  </a:lnTo>
                  <a:lnTo>
                    <a:pt x="7622" y="36840"/>
                  </a:lnTo>
                  <a:lnTo>
                    <a:pt x="7622" y="46580"/>
                  </a:lnTo>
                  <a:lnTo>
                    <a:pt x="0" y="46580"/>
                  </a:lnTo>
                  <a:lnTo>
                    <a:pt x="0" y="31335"/>
                  </a:lnTo>
                  <a:lnTo>
                    <a:pt x="41075" y="31335"/>
                  </a:lnTo>
                  <a:lnTo>
                    <a:pt x="41075" y="27524"/>
                  </a:lnTo>
                  <a:lnTo>
                    <a:pt x="8892" y="27524"/>
                  </a:lnTo>
                  <a:lnTo>
                    <a:pt x="8892" y="13127"/>
                  </a:lnTo>
                  <a:lnTo>
                    <a:pt x="41075" y="13127"/>
                  </a:lnTo>
                  <a:lnTo>
                    <a:pt x="41075" y="9316"/>
                  </a:lnTo>
                  <a:lnTo>
                    <a:pt x="1270" y="9316"/>
                  </a:lnTo>
                  <a:lnTo>
                    <a:pt x="1270" y="3811"/>
                  </a:lnTo>
                  <a:lnTo>
                    <a:pt x="41075" y="3811"/>
                  </a:lnTo>
                  <a:lnTo>
                    <a:pt x="41075" y="0"/>
                  </a:lnTo>
                  <a:lnTo>
                    <a:pt x="49121" y="0"/>
                  </a:lnTo>
                  <a:lnTo>
                    <a:pt x="49121" y="3811"/>
                  </a:lnTo>
                  <a:lnTo>
                    <a:pt x="88925" y="3811"/>
                  </a:lnTo>
                  <a:lnTo>
                    <a:pt x="88925" y="9316"/>
                  </a:lnTo>
                  <a:lnTo>
                    <a:pt x="49121" y="9316"/>
                  </a:lnTo>
                  <a:lnTo>
                    <a:pt x="49121" y="13127"/>
                  </a:lnTo>
                  <a:lnTo>
                    <a:pt x="81303" y="13127"/>
                  </a:lnTo>
                  <a:lnTo>
                    <a:pt x="81303" y="27524"/>
                  </a:lnTo>
                  <a:lnTo>
                    <a:pt x="49121" y="27524"/>
                  </a:lnTo>
                  <a:lnTo>
                    <a:pt x="49121" y="31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322955" y="3337993"/>
              <a:ext cx="24983" cy="4234"/>
            </a:xfrm>
            <a:custGeom>
              <a:avLst/>
              <a:pathLst>
                <a:path w="24983" h="4234">
                  <a:moveTo>
                    <a:pt x="0" y="4234"/>
                  </a:moveTo>
                  <a:lnTo>
                    <a:pt x="24983" y="4234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289502" y="3337993"/>
              <a:ext cx="25407" cy="4234"/>
            </a:xfrm>
            <a:custGeom>
              <a:avLst/>
              <a:pathLst>
                <a:path w="25407" h="4234">
                  <a:moveTo>
                    <a:pt x="0" y="4234"/>
                  </a:moveTo>
                  <a:lnTo>
                    <a:pt x="25407" y="4234"/>
                  </a:lnTo>
                  <a:lnTo>
                    <a:pt x="25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270870" y="3371023"/>
              <a:ext cx="94007" cy="47850"/>
            </a:xfrm>
            <a:custGeom>
              <a:avLst/>
              <a:pathLst>
                <a:path w="94007" h="47850">
                  <a:moveTo>
                    <a:pt x="6351" y="6351"/>
                  </a:moveTo>
                  <a:lnTo>
                    <a:pt x="27524" y="6351"/>
                  </a:lnTo>
                  <a:lnTo>
                    <a:pt x="27524" y="0"/>
                  </a:lnTo>
                  <a:lnTo>
                    <a:pt x="34723" y="0"/>
                  </a:lnTo>
                  <a:lnTo>
                    <a:pt x="34723" y="6351"/>
                  </a:lnTo>
                  <a:lnTo>
                    <a:pt x="57590" y="6351"/>
                  </a:lnTo>
                  <a:lnTo>
                    <a:pt x="57590" y="0"/>
                  </a:lnTo>
                  <a:lnTo>
                    <a:pt x="64788" y="0"/>
                  </a:lnTo>
                  <a:lnTo>
                    <a:pt x="64788" y="6351"/>
                  </a:lnTo>
                  <a:lnTo>
                    <a:pt x="88079" y="6351"/>
                  </a:lnTo>
                  <a:lnTo>
                    <a:pt x="88079" y="11433"/>
                  </a:lnTo>
                  <a:lnTo>
                    <a:pt x="64788" y="11433"/>
                  </a:lnTo>
                  <a:lnTo>
                    <a:pt x="64788" y="14820"/>
                  </a:lnTo>
                  <a:lnTo>
                    <a:pt x="84691" y="14820"/>
                  </a:lnTo>
                  <a:lnTo>
                    <a:pt x="84691" y="19902"/>
                  </a:lnTo>
                  <a:lnTo>
                    <a:pt x="64788" y="19902"/>
                  </a:lnTo>
                  <a:lnTo>
                    <a:pt x="64788" y="23290"/>
                  </a:lnTo>
                  <a:lnTo>
                    <a:pt x="94007" y="23290"/>
                  </a:lnTo>
                  <a:lnTo>
                    <a:pt x="94007" y="28795"/>
                  </a:lnTo>
                  <a:lnTo>
                    <a:pt x="52508" y="28795"/>
                  </a:lnTo>
                  <a:lnTo>
                    <a:pt x="53800" y="29785"/>
                  </a:lnTo>
                  <a:lnTo>
                    <a:pt x="55134" y="30726"/>
                  </a:lnTo>
                  <a:lnTo>
                    <a:pt x="56510" y="31615"/>
                  </a:lnTo>
                  <a:lnTo>
                    <a:pt x="57928" y="32453"/>
                  </a:lnTo>
                  <a:lnTo>
                    <a:pt x="59389" y="33241"/>
                  </a:lnTo>
                  <a:lnTo>
                    <a:pt x="60893" y="33978"/>
                  </a:lnTo>
                  <a:lnTo>
                    <a:pt x="62438" y="34664"/>
                  </a:lnTo>
                  <a:lnTo>
                    <a:pt x="64026" y="35299"/>
                  </a:lnTo>
                  <a:lnTo>
                    <a:pt x="65657" y="35883"/>
                  </a:lnTo>
                  <a:lnTo>
                    <a:pt x="67329" y="36417"/>
                  </a:lnTo>
                  <a:lnTo>
                    <a:pt x="68248" y="35820"/>
                  </a:lnTo>
                  <a:lnTo>
                    <a:pt x="69142" y="35214"/>
                  </a:lnTo>
                  <a:lnTo>
                    <a:pt x="70010" y="34600"/>
                  </a:lnTo>
                  <a:lnTo>
                    <a:pt x="70852" y="33978"/>
                  </a:lnTo>
                  <a:lnTo>
                    <a:pt x="71670" y="33347"/>
                  </a:lnTo>
                  <a:lnTo>
                    <a:pt x="72461" y="32707"/>
                  </a:lnTo>
                  <a:lnTo>
                    <a:pt x="73228" y="32059"/>
                  </a:lnTo>
                  <a:lnTo>
                    <a:pt x="73969" y="31403"/>
                  </a:lnTo>
                  <a:lnTo>
                    <a:pt x="74685" y="30738"/>
                  </a:lnTo>
                  <a:lnTo>
                    <a:pt x="75375" y="30065"/>
                  </a:lnTo>
                  <a:lnTo>
                    <a:pt x="81727" y="34300"/>
                  </a:lnTo>
                  <a:lnTo>
                    <a:pt x="81053" y="34799"/>
                  </a:lnTo>
                  <a:lnTo>
                    <a:pt x="80389" y="35282"/>
                  </a:lnTo>
                  <a:lnTo>
                    <a:pt x="79732" y="35748"/>
                  </a:lnTo>
                  <a:lnTo>
                    <a:pt x="79084" y="36197"/>
                  </a:lnTo>
                  <a:lnTo>
                    <a:pt x="78445" y="36629"/>
                  </a:lnTo>
                  <a:lnTo>
                    <a:pt x="77814" y="37044"/>
                  </a:lnTo>
                  <a:lnTo>
                    <a:pt x="77191" y="37442"/>
                  </a:lnTo>
                  <a:lnTo>
                    <a:pt x="76577" y="37823"/>
                  </a:lnTo>
                  <a:lnTo>
                    <a:pt x="75972" y="38187"/>
                  </a:lnTo>
                  <a:lnTo>
                    <a:pt x="75375" y="38534"/>
                  </a:lnTo>
                  <a:lnTo>
                    <a:pt x="77009" y="38788"/>
                  </a:lnTo>
                  <a:lnTo>
                    <a:pt x="78695" y="39042"/>
                  </a:lnTo>
                  <a:lnTo>
                    <a:pt x="80431" y="39296"/>
                  </a:lnTo>
                  <a:lnTo>
                    <a:pt x="82218" y="39550"/>
                  </a:lnTo>
                  <a:lnTo>
                    <a:pt x="84056" y="39804"/>
                  </a:lnTo>
                  <a:lnTo>
                    <a:pt x="85944" y="40059"/>
                  </a:lnTo>
                  <a:lnTo>
                    <a:pt x="87884" y="40313"/>
                  </a:lnTo>
                  <a:lnTo>
                    <a:pt x="89874" y="40567"/>
                  </a:lnTo>
                  <a:lnTo>
                    <a:pt x="91915" y="40821"/>
                  </a:lnTo>
                  <a:lnTo>
                    <a:pt x="94007" y="41075"/>
                  </a:lnTo>
                  <a:lnTo>
                    <a:pt x="91466" y="47850"/>
                  </a:lnTo>
                  <a:lnTo>
                    <a:pt x="84979" y="47126"/>
                  </a:lnTo>
                  <a:lnTo>
                    <a:pt x="78898" y="46139"/>
                  </a:lnTo>
                  <a:lnTo>
                    <a:pt x="73224" y="44890"/>
                  </a:lnTo>
                  <a:lnTo>
                    <a:pt x="67956" y="43378"/>
                  </a:lnTo>
                  <a:lnTo>
                    <a:pt x="63095" y="41604"/>
                  </a:lnTo>
                  <a:lnTo>
                    <a:pt x="58640" y="39567"/>
                  </a:lnTo>
                  <a:lnTo>
                    <a:pt x="54592" y="37268"/>
                  </a:lnTo>
                  <a:lnTo>
                    <a:pt x="50950" y="34706"/>
                  </a:lnTo>
                  <a:lnTo>
                    <a:pt x="47715" y="31882"/>
                  </a:lnTo>
                  <a:lnTo>
                    <a:pt x="44886" y="28795"/>
                  </a:lnTo>
                  <a:lnTo>
                    <a:pt x="43192" y="28795"/>
                  </a:lnTo>
                  <a:lnTo>
                    <a:pt x="34723" y="33876"/>
                  </a:lnTo>
                  <a:lnTo>
                    <a:pt x="34723" y="40651"/>
                  </a:lnTo>
                  <a:lnTo>
                    <a:pt x="49121" y="37264"/>
                  </a:lnTo>
                  <a:lnTo>
                    <a:pt x="50814" y="42769"/>
                  </a:lnTo>
                  <a:lnTo>
                    <a:pt x="48710" y="43349"/>
                  </a:lnTo>
                  <a:lnTo>
                    <a:pt x="46631" y="43904"/>
                  </a:lnTo>
                  <a:lnTo>
                    <a:pt x="44577" y="44433"/>
                  </a:lnTo>
                  <a:lnTo>
                    <a:pt x="42548" y="44937"/>
                  </a:lnTo>
                  <a:lnTo>
                    <a:pt x="40546" y="45415"/>
                  </a:lnTo>
                  <a:lnTo>
                    <a:pt x="38568" y="45868"/>
                  </a:lnTo>
                  <a:lnTo>
                    <a:pt x="36616" y="46296"/>
                  </a:lnTo>
                  <a:lnTo>
                    <a:pt x="34689" y="46698"/>
                  </a:lnTo>
                  <a:lnTo>
                    <a:pt x="32788" y="47075"/>
                  </a:lnTo>
                  <a:lnTo>
                    <a:pt x="30912" y="47427"/>
                  </a:lnTo>
                  <a:lnTo>
                    <a:pt x="27101" y="44039"/>
                  </a:lnTo>
                  <a:lnTo>
                    <a:pt x="27101" y="37687"/>
                  </a:lnTo>
                  <a:lnTo>
                    <a:pt x="24594" y="38674"/>
                  </a:lnTo>
                  <a:lnTo>
                    <a:pt x="22155" y="39601"/>
                  </a:lnTo>
                  <a:lnTo>
                    <a:pt x="19783" y="40469"/>
                  </a:lnTo>
                  <a:lnTo>
                    <a:pt x="17480" y="41278"/>
                  </a:lnTo>
                  <a:lnTo>
                    <a:pt x="15244" y="42028"/>
                  </a:lnTo>
                  <a:lnTo>
                    <a:pt x="13076" y="42718"/>
                  </a:lnTo>
                  <a:lnTo>
                    <a:pt x="10976" y="43349"/>
                  </a:lnTo>
                  <a:lnTo>
                    <a:pt x="8943" y="43920"/>
                  </a:lnTo>
                  <a:lnTo>
                    <a:pt x="6978" y="44433"/>
                  </a:lnTo>
                  <a:lnTo>
                    <a:pt x="5081" y="44886"/>
                  </a:lnTo>
                  <a:lnTo>
                    <a:pt x="0" y="38534"/>
                  </a:lnTo>
                  <a:lnTo>
                    <a:pt x="3916" y="37751"/>
                  </a:lnTo>
                  <a:lnTo>
                    <a:pt x="7706" y="36925"/>
                  </a:lnTo>
                  <a:lnTo>
                    <a:pt x="11369" y="36057"/>
                  </a:lnTo>
                  <a:lnTo>
                    <a:pt x="14905" y="35146"/>
                  </a:lnTo>
                  <a:lnTo>
                    <a:pt x="18314" y="34194"/>
                  </a:lnTo>
                  <a:lnTo>
                    <a:pt x="21596" y="33199"/>
                  </a:lnTo>
                  <a:lnTo>
                    <a:pt x="24751" y="32161"/>
                  </a:lnTo>
                  <a:lnTo>
                    <a:pt x="27778" y="31081"/>
                  </a:lnTo>
                  <a:lnTo>
                    <a:pt x="30679" y="29959"/>
                  </a:lnTo>
                  <a:lnTo>
                    <a:pt x="33453" y="28795"/>
                  </a:lnTo>
                  <a:lnTo>
                    <a:pt x="2964" y="28795"/>
                  </a:lnTo>
                  <a:lnTo>
                    <a:pt x="2964" y="23290"/>
                  </a:lnTo>
                  <a:lnTo>
                    <a:pt x="27524" y="23290"/>
                  </a:lnTo>
                  <a:lnTo>
                    <a:pt x="27524" y="19902"/>
                  </a:lnTo>
                  <a:lnTo>
                    <a:pt x="10586" y="19902"/>
                  </a:lnTo>
                  <a:lnTo>
                    <a:pt x="10586" y="14820"/>
                  </a:lnTo>
                  <a:lnTo>
                    <a:pt x="27524" y="14820"/>
                  </a:lnTo>
                  <a:lnTo>
                    <a:pt x="27524" y="11433"/>
                  </a:lnTo>
                  <a:lnTo>
                    <a:pt x="6351" y="11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305593" y="3382456"/>
              <a:ext cx="22866" cy="3387"/>
            </a:xfrm>
            <a:custGeom>
              <a:avLst/>
              <a:pathLst>
                <a:path w="22866" h="3387">
                  <a:moveTo>
                    <a:pt x="22866" y="3387"/>
                  </a:moveTo>
                  <a:lnTo>
                    <a:pt x="22866" y="0"/>
                  </a:lnTo>
                  <a:lnTo>
                    <a:pt x="0" y="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305593" y="3390925"/>
              <a:ext cx="22866" cy="3387"/>
            </a:xfrm>
            <a:custGeom>
              <a:avLst/>
              <a:pathLst>
                <a:path w="22866" h="3387">
                  <a:moveTo>
                    <a:pt x="0" y="3387"/>
                  </a:moveTo>
                  <a:lnTo>
                    <a:pt x="22866" y="3387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358811" y="3818569"/>
              <a:ext cx="96548" cy="94430"/>
            </a:xfrm>
            <a:custGeom>
              <a:avLst/>
              <a:pathLst>
                <a:path w="96548" h="94430">
                  <a:moveTo>
                    <a:pt x="96548" y="0"/>
                  </a:moveTo>
                  <a:lnTo>
                    <a:pt x="96548" y="8045"/>
                  </a:lnTo>
                  <a:lnTo>
                    <a:pt x="16514" y="8045"/>
                  </a:lnTo>
                  <a:lnTo>
                    <a:pt x="16514" y="43192"/>
                  </a:lnTo>
                  <a:lnTo>
                    <a:pt x="16425" y="48811"/>
                  </a:lnTo>
                  <a:lnTo>
                    <a:pt x="16159" y="54321"/>
                  </a:lnTo>
                  <a:lnTo>
                    <a:pt x="15714" y="59720"/>
                  </a:lnTo>
                  <a:lnTo>
                    <a:pt x="15092" y="65009"/>
                  </a:lnTo>
                  <a:lnTo>
                    <a:pt x="14291" y="70188"/>
                  </a:lnTo>
                  <a:lnTo>
                    <a:pt x="13313" y="75256"/>
                  </a:lnTo>
                  <a:lnTo>
                    <a:pt x="12157" y="80215"/>
                  </a:lnTo>
                  <a:lnTo>
                    <a:pt x="10823" y="85064"/>
                  </a:lnTo>
                  <a:lnTo>
                    <a:pt x="9311" y="89802"/>
                  </a:lnTo>
                  <a:lnTo>
                    <a:pt x="7622" y="94430"/>
                  </a:lnTo>
                  <a:lnTo>
                    <a:pt x="0" y="89772"/>
                  </a:lnTo>
                  <a:lnTo>
                    <a:pt x="1528" y="85241"/>
                  </a:lnTo>
                  <a:lnTo>
                    <a:pt x="2896" y="80626"/>
                  </a:lnTo>
                  <a:lnTo>
                    <a:pt x="4103" y="75925"/>
                  </a:lnTo>
                  <a:lnTo>
                    <a:pt x="5149" y="71140"/>
                  </a:lnTo>
                  <a:lnTo>
                    <a:pt x="6034" y="66271"/>
                  </a:lnTo>
                  <a:lnTo>
                    <a:pt x="6758" y="61316"/>
                  </a:lnTo>
                  <a:lnTo>
                    <a:pt x="7321" y="56277"/>
                  </a:lnTo>
                  <a:lnTo>
                    <a:pt x="7723" y="51153"/>
                  </a:lnTo>
                  <a:lnTo>
                    <a:pt x="7965" y="45945"/>
                  </a:lnTo>
                  <a:lnTo>
                    <a:pt x="8045" y="40651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376172" y="3834660"/>
              <a:ext cx="77916" cy="73681"/>
            </a:xfrm>
            <a:custGeom>
              <a:avLst/>
              <a:pathLst>
                <a:path w="77916" h="73681">
                  <a:moveTo>
                    <a:pt x="33876" y="0"/>
                  </a:moveTo>
                  <a:lnTo>
                    <a:pt x="42345" y="0"/>
                  </a:lnTo>
                  <a:lnTo>
                    <a:pt x="42345" y="21596"/>
                  </a:lnTo>
                  <a:lnTo>
                    <a:pt x="70293" y="21596"/>
                  </a:lnTo>
                  <a:lnTo>
                    <a:pt x="70293" y="29641"/>
                  </a:lnTo>
                  <a:lnTo>
                    <a:pt x="42345" y="29641"/>
                  </a:lnTo>
                  <a:lnTo>
                    <a:pt x="42345" y="65635"/>
                  </a:lnTo>
                  <a:lnTo>
                    <a:pt x="77916" y="65635"/>
                  </a:lnTo>
                  <a:lnTo>
                    <a:pt x="77916" y="73681"/>
                  </a:lnTo>
                  <a:lnTo>
                    <a:pt x="0" y="73681"/>
                  </a:lnTo>
                  <a:lnTo>
                    <a:pt x="0" y="65635"/>
                  </a:lnTo>
                  <a:lnTo>
                    <a:pt x="33876" y="65635"/>
                  </a:lnTo>
                  <a:lnTo>
                    <a:pt x="33876" y="29641"/>
                  </a:lnTo>
                  <a:lnTo>
                    <a:pt x="7622" y="29641"/>
                  </a:lnTo>
                  <a:lnTo>
                    <a:pt x="7622" y="21596"/>
                  </a:lnTo>
                  <a:lnTo>
                    <a:pt x="33876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427834" y="3870654"/>
              <a:ext cx="20325" cy="22866"/>
            </a:xfrm>
            <a:custGeom>
              <a:avLst/>
              <a:pathLst>
                <a:path w="20325" h="22866">
                  <a:moveTo>
                    <a:pt x="6775" y="0"/>
                  </a:moveTo>
                  <a:lnTo>
                    <a:pt x="8435" y="1710"/>
                  </a:lnTo>
                  <a:lnTo>
                    <a:pt x="10027" y="3455"/>
                  </a:lnTo>
                  <a:lnTo>
                    <a:pt x="11551" y="5233"/>
                  </a:lnTo>
                  <a:lnTo>
                    <a:pt x="13008" y="7046"/>
                  </a:lnTo>
                  <a:lnTo>
                    <a:pt x="14397" y="8892"/>
                  </a:lnTo>
                  <a:lnTo>
                    <a:pt x="15718" y="10772"/>
                  </a:lnTo>
                  <a:lnTo>
                    <a:pt x="16972" y="12686"/>
                  </a:lnTo>
                  <a:lnTo>
                    <a:pt x="18157" y="14634"/>
                  </a:lnTo>
                  <a:lnTo>
                    <a:pt x="19275" y="16616"/>
                  </a:lnTo>
                  <a:lnTo>
                    <a:pt x="20325" y="18632"/>
                  </a:lnTo>
                  <a:lnTo>
                    <a:pt x="13127" y="22866"/>
                  </a:lnTo>
                  <a:lnTo>
                    <a:pt x="12081" y="20927"/>
                  </a:lnTo>
                  <a:lnTo>
                    <a:pt x="10976" y="19004"/>
                  </a:lnTo>
                  <a:lnTo>
                    <a:pt x="9811" y="17099"/>
                  </a:lnTo>
                  <a:lnTo>
                    <a:pt x="8587" y="15210"/>
                  </a:lnTo>
                  <a:lnTo>
                    <a:pt x="7304" y="13338"/>
                  </a:lnTo>
                  <a:lnTo>
                    <a:pt x="5962" y="11484"/>
                  </a:lnTo>
                  <a:lnTo>
                    <a:pt x="4560" y="9646"/>
                  </a:lnTo>
                  <a:lnTo>
                    <a:pt x="3099" y="7825"/>
                  </a:lnTo>
                  <a:lnTo>
                    <a:pt x="1579" y="6021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467639" y="3816028"/>
              <a:ext cx="92313" cy="96548"/>
            </a:xfrm>
            <a:custGeom>
              <a:avLst/>
              <a:pathLst>
                <a:path w="92313" h="96548">
                  <a:moveTo>
                    <a:pt x="14820" y="423"/>
                  </a:moveTo>
                  <a:lnTo>
                    <a:pt x="23290" y="423"/>
                  </a:lnTo>
                  <a:lnTo>
                    <a:pt x="23290" y="25830"/>
                  </a:lnTo>
                  <a:lnTo>
                    <a:pt x="54625" y="25830"/>
                  </a:lnTo>
                  <a:lnTo>
                    <a:pt x="54625" y="0"/>
                  </a:lnTo>
                  <a:lnTo>
                    <a:pt x="63095" y="0"/>
                  </a:lnTo>
                  <a:lnTo>
                    <a:pt x="63095" y="25830"/>
                  </a:lnTo>
                  <a:lnTo>
                    <a:pt x="92313" y="25830"/>
                  </a:lnTo>
                  <a:lnTo>
                    <a:pt x="92313" y="33876"/>
                  </a:lnTo>
                  <a:lnTo>
                    <a:pt x="23290" y="33876"/>
                  </a:lnTo>
                  <a:lnTo>
                    <a:pt x="23290" y="50814"/>
                  </a:lnTo>
                  <a:lnTo>
                    <a:pt x="75798" y="50814"/>
                  </a:lnTo>
                  <a:lnTo>
                    <a:pt x="75798" y="96548"/>
                  </a:lnTo>
                  <a:lnTo>
                    <a:pt x="67329" y="96548"/>
                  </a:lnTo>
                  <a:lnTo>
                    <a:pt x="67329" y="58860"/>
                  </a:lnTo>
                  <a:lnTo>
                    <a:pt x="22443" y="58860"/>
                  </a:lnTo>
                  <a:lnTo>
                    <a:pt x="21752" y="63353"/>
                  </a:lnTo>
                  <a:lnTo>
                    <a:pt x="20867" y="67685"/>
                  </a:lnTo>
                  <a:lnTo>
                    <a:pt x="19788" y="71856"/>
                  </a:lnTo>
                  <a:lnTo>
                    <a:pt x="18513" y="75866"/>
                  </a:lnTo>
                  <a:lnTo>
                    <a:pt x="17044" y="79715"/>
                  </a:lnTo>
                  <a:lnTo>
                    <a:pt x="15379" y="83404"/>
                  </a:lnTo>
                  <a:lnTo>
                    <a:pt x="13520" y="86931"/>
                  </a:lnTo>
                  <a:lnTo>
                    <a:pt x="11467" y="90297"/>
                  </a:lnTo>
                  <a:lnTo>
                    <a:pt x="9218" y="93503"/>
                  </a:lnTo>
                  <a:lnTo>
                    <a:pt x="6775" y="96548"/>
                  </a:lnTo>
                  <a:lnTo>
                    <a:pt x="0" y="91043"/>
                  </a:lnTo>
                  <a:lnTo>
                    <a:pt x="2815" y="87405"/>
                  </a:lnTo>
                  <a:lnTo>
                    <a:pt x="5335" y="83607"/>
                  </a:lnTo>
                  <a:lnTo>
                    <a:pt x="7558" y="79648"/>
                  </a:lnTo>
                  <a:lnTo>
                    <a:pt x="9485" y="75527"/>
                  </a:lnTo>
                  <a:lnTo>
                    <a:pt x="11115" y="71246"/>
                  </a:lnTo>
                  <a:lnTo>
                    <a:pt x="12449" y="66804"/>
                  </a:lnTo>
                  <a:lnTo>
                    <a:pt x="13487" y="62201"/>
                  </a:lnTo>
                  <a:lnTo>
                    <a:pt x="14228" y="57437"/>
                  </a:lnTo>
                  <a:lnTo>
                    <a:pt x="14672" y="52512"/>
                  </a:lnTo>
                  <a:lnTo>
                    <a:pt x="14820" y="474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576044" y="3815181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578585" y="3822380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602298" y="3822380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609497" y="3814335"/>
              <a:ext cx="65212" cy="98242"/>
            </a:xfrm>
            <a:custGeom>
              <a:avLst/>
              <a:pathLst>
                <a:path w="65212" h="98242">
                  <a:moveTo>
                    <a:pt x="38534" y="0"/>
                  </a:moveTo>
                  <a:lnTo>
                    <a:pt x="38953" y="855"/>
                  </a:lnTo>
                  <a:lnTo>
                    <a:pt x="39364" y="1727"/>
                  </a:lnTo>
                  <a:lnTo>
                    <a:pt x="39766" y="2616"/>
                  </a:lnTo>
                  <a:lnTo>
                    <a:pt x="40160" y="3523"/>
                  </a:lnTo>
                  <a:lnTo>
                    <a:pt x="40546" y="4446"/>
                  </a:lnTo>
                  <a:lnTo>
                    <a:pt x="40922" y="5386"/>
                  </a:lnTo>
                  <a:lnTo>
                    <a:pt x="41291" y="6343"/>
                  </a:lnTo>
                  <a:lnTo>
                    <a:pt x="41651" y="7317"/>
                  </a:lnTo>
                  <a:lnTo>
                    <a:pt x="42002" y="8308"/>
                  </a:lnTo>
                  <a:lnTo>
                    <a:pt x="42345" y="9316"/>
                  </a:lnTo>
                  <a:lnTo>
                    <a:pt x="64788" y="9316"/>
                  </a:lnTo>
                  <a:lnTo>
                    <a:pt x="64788" y="16514"/>
                  </a:lnTo>
                  <a:lnTo>
                    <a:pt x="42769" y="16514"/>
                  </a:lnTo>
                  <a:lnTo>
                    <a:pt x="42769" y="23290"/>
                  </a:lnTo>
                  <a:lnTo>
                    <a:pt x="60130" y="23290"/>
                  </a:lnTo>
                  <a:lnTo>
                    <a:pt x="60130" y="38111"/>
                  </a:lnTo>
                  <a:lnTo>
                    <a:pt x="65212" y="38111"/>
                  </a:lnTo>
                  <a:lnTo>
                    <a:pt x="65212" y="45309"/>
                  </a:lnTo>
                  <a:lnTo>
                    <a:pt x="60130" y="45309"/>
                  </a:lnTo>
                  <a:lnTo>
                    <a:pt x="60130" y="60554"/>
                  </a:lnTo>
                  <a:lnTo>
                    <a:pt x="42769" y="60554"/>
                  </a:lnTo>
                  <a:lnTo>
                    <a:pt x="42769" y="66906"/>
                  </a:lnTo>
                  <a:lnTo>
                    <a:pt x="60554" y="66906"/>
                  </a:lnTo>
                  <a:lnTo>
                    <a:pt x="60554" y="98242"/>
                  </a:lnTo>
                  <a:lnTo>
                    <a:pt x="52508" y="98242"/>
                  </a:lnTo>
                  <a:lnTo>
                    <a:pt x="52508" y="93584"/>
                  </a:lnTo>
                  <a:lnTo>
                    <a:pt x="27524" y="93584"/>
                  </a:lnTo>
                  <a:lnTo>
                    <a:pt x="27524" y="98242"/>
                  </a:lnTo>
                  <a:lnTo>
                    <a:pt x="19902" y="98242"/>
                  </a:lnTo>
                  <a:lnTo>
                    <a:pt x="19902" y="66906"/>
                  </a:lnTo>
                  <a:lnTo>
                    <a:pt x="34723" y="66906"/>
                  </a:lnTo>
                  <a:lnTo>
                    <a:pt x="34723" y="60554"/>
                  </a:lnTo>
                  <a:lnTo>
                    <a:pt x="20325" y="60554"/>
                  </a:lnTo>
                  <a:lnTo>
                    <a:pt x="20325" y="53355"/>
                  </a:lnTo>
                  <a:lnTo>
                    <a:pt x="34723" y="53355"/>
                  </a:lnTo>
                  <a:lnTo>
                    <a:pt x="34723" y="45309"/>
                  </a:lnTo>
                  <a:lnTo>
                    <a:pt x="16514" y="45309"/>
                  </a:lnTo>
                  <a:lnTo>
                    <a:pt x="16514" y="49544"/>
                  </a:lnTo>
                  <a:lnTo>
                    <a:pt x="16421" y="55062"/>
                  </a:lnTo>
                  <a:lnTo>
                    <a:pt x="16142" y="60435"/>
                  </a:lnTo>
                  <a:lnTo>
                    <a:pt x="15676" y="65665"/>
                  </a:lnTo>
                  <a:lnTo>
                    <a:pt x="15024" y="70751"/>
                  </a:lnTo>
                  <a:lnTo>
                    <a:pt x="14185" y="75692"/>
                  </a:lnTo>
                  <a:lnTo>
                    <a:pt x="13161" y="80490"/>
                  </a:lnTo>
                  <a:lnTo>
                    <a:pt x="11949" y="85144"/>
                  </a:lnTo>
                  <a:lnTo>
                    <a:pt x="10552" y="89654"/>
                  </a:lnTo>
                  <a:lnTo>
                    <a:pt x="8968" y="94020"/>
                  </a:lnTo>
                  <a:lnTo>
                    <a:pt x="7198" y="98242"/>
                  </a:lnTo>
                  <a:lnTo>
                    <a:pt x="0" y="94007"/>
                  </a:lnTo>
                  <a:lnTo>
                    <a:pt x="1689" y="89654"/>
                  </a:lnTo>
                  <a:lnTo>
                    <a:pt x="3201" y="85233"/>
                  </a:lnTo>
                  <a:lnTo>
                    <a:pt x="4535" y="80744"/>
                  </a:lnTo>
                  <a:lnTo>
                    <a:pt x="5691" y="76188"/>
                  </a:lnTo>
                  <a:lnTo>
                    <a:pt x="6669" y="71564"/>
                  </a:lnTo>
                  <a:lnTo>
                    <a:pt x="7469" y="66872"/>
                  </a:lnTo>
                  <a:lnTo>
                    <a:pt x="8092" y="62112"/>
                  </a:lnTo>
                  <a:lnTo>
                    <a:pt x="8536" y="57285"/>
                  </a:lnTo>
                  <a:lnTo>
                    <a:pt x="8803" y="52390"/>
                  </a:lnTo>
                  <a:lnTo>
                    <a:pt x="8892" y="47427"/>
                  </a:lnTo>
                  <a:lnTo>
                    <a:pt x="8892" y="9316"/>
                  </a:lnTo>
                  <a:lnTo>
                    <a:pt x="33029" y="9316"/>
                  </a:lnTo>
                  <a:lnTo>
                    <a:pt x="32771" y="8562"/>
                  </a:lnTo>
                  <a:lnTo>
                    <a:pt x="32504" y="7825"/>
                  </a:lnTo>
                  <a:lnTo>
                    <a:pt x="32229" y="7105"/>
                  </a:lnTo>
                  <a:lnTo>
                    <a:pt x="31945" y="6402"/>
                  </a:lnTo>
                  <a:lnTo>
                    <a:pt x="31653" y="5716"/>
                  </a:lnTo>
                  <a:lnTo>
                    <a:pt x="31352" y="5047"/>
                  </a:lnTo>
                  <a:lnTo>
                    <a:pt x="31043" y="4395"/>
                  </a:lnTo>
                  <a:lnTo>
                    <a:pt x="30726" y="3760"/>
                  </a:lnTo>
                  <a:lnTo>
                    <a:pt x="30399" y="3142"/>
                  </a:lnTo>
                  <a:lnTo>
                    <a:pt x="30065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626012" y="3830849"/>
              <a:ext cx="18208" cy="21596"/>
            </a:xfrm>
            <a:custGeom>
              <a:avLst/>
              <a:pathLst>
                <a:path w="18208" h="21596">
                  <a:moveTo>
                    <a:pt x="18208" y="6775"/>
                  </a:moveTo>
                  <a:lnTo>
                    <a:pt x="18208" y="0"/>
                  </a:lnTo>
                  <a:lnTo>
                    <a:pt x="0" y="0"/>
                  </a:lnTo>
                  <a:lnTo>
                    <a:pt x="0" y="21596"/>
                  </a:lnTo>
                  <a:lnTo>
                    <a:pt x="18208" y="21596"/>
                  </a:lnTo>
                  <a:lnTo>
                    <a:pt x="18208" y="13974"/>
                  </a:lnTo>
                  <a:lnTo>
                    <a:pt x="3811" y="13974"/>
                  </a:lnTo>
                  <a:lnTo>
                    <a:pt x="3811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652266" y="3844823"/>
              <a:ext cx="9316" cy="7622"/>
            </a:xfrm>
            <a:custGeom>
              <a:avLst/>
              <a:pathLst>
                <a:path w="9316" h="7622">
                  <a:moveTo>
                    <a:pt x="0" y="0"/>
                  </a:moveTo>
                  <a:lnTo>
                    <a:pt x="0" y="7622"/>
                  </a:lnTo>
                  <a:lnTo>
                    <a:pt x="9316" y="7622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652266" y="3859644"/>
              <a:ext cx="9316" cy="8045"/>
            </a:xfrm>
            <a:custGeom>
              <a:avLst/>
              <a:pathLst>
                <a:path w="9316" h="8045">
                  <a:moveTo>
                    <a:pt x="0" y="0"/>
                  </a:moveTo>
                  <a:lnTo>
                    <a:pt x="0" y="8045"/>
                  </a:lnTo>
                  <a:lnTo>
                    <a:pt x="9316" y="8045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637022" y="3888440"/>
              <a:ext cx="24983" cy="12280"/>
            </a:xfrm>
            <a:custGeom>
              <a:avLst/>
              <a:pathLst>
                <a:path w="24983" h="12280">
                  <a:moveTo>
                    <a:pt x="0" y="12280"/>
                  </a:moveTo>
                  <a:lnTo>
                    <a:pt x="24983" y="12280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685296" y="3818993"/>
              <a:ext cx="96971" cy="94007"/>
            </a:xfrm>
            <a:custGeom>
              <a:avLst/>
              <a:pathLst>
                <a:path w="96971" h="94007">
                  <a:moveTo>
                    <a:pt x="10586" y="0"/>
                  </a:moveTo>
                  <a:lnTo>
                    <a:pt x="86385" y="0"/>
                  </a:lnTo>
                  <a:lnTo>
                    <a:pt x="86385" y="44039"/>
                  </a:lnTo>
                  <a:lnTo>
                    <a:pt x="52508" y="44039"/>
                  </a:lnTo>
                  <a:lnTo>
                    <a:pt x="52508" y="52085"/>
                  </a:lnTo>
                  <a:lnTo>
                    <a:pt x="96548" y="52085"/>
                  </a:lnTo>
                  <a:lnTo>
                    <a:pt x="96548" y="60130"/>
                  </a:lnTo>
                  <a:lnTo>
                    <a:pt x="59707" y="60130"/>
                  </a:lnTo>
                  <a:lnTo>
                    <a:pt x="62671" y="62938"/>
                  </a:lnTo>
                  <a:lnTo>
                    <a:pt x="65805" y="65601"/>
                  </a:lnTo>
                  <a:lnTo>
                    <a:pt x="69108" y="68121"/>
                  </a:lnTo>
                  <a:lnTo>
                    <a:pt x="72580" y="70497"/>
                  </a:lnTo>
                  <a:lnTo>
                    <a:pt x="76222" y="72728"/>
                  </a:lnTo>
                  <a:lnTo>
                    <a:pt x="80033" y="74816"/>
                  </a:lnTo>
                  <a:lnTo>
                    <a:pt x="84013" y="76760"/>
                  </a:lnTo>
                  <a:lnTo>
                    <a:pt x="88163" y="78559"/>
                  </a:lnTo>
                  <a:lnTo>
                    <a:pt x="92483" y="80215"/>
                  </a:lnTo>
                  <a:lnTo>
                    <a:pt x="96971" y="81727"/>
                  </a:lnTo>
                  <a:lnTo>
                    <a:pt x="91890" y="91043"/>
                  </a:lnTo>
                  <a:lnTo>
                    <a:pt x="87075" y="89010"/>
                  </a:lnTo>
                  <a:lnTo>
                    <a:pt x="82455" y="86808"/>
                  </a:lnTo>
                  <a:lnTo>
                    <a:pt x="78030" y="84437"/>
                  </a:lnTo>
                  <a:lnTo>
                    <a:pt x="73800" y="81896"/>
                  </a:lnTo>
                  <a:lnTo>
                    <a:pt x="69764" y="79186"/>
                  </a:lnTo>
                  <a:lnTo>
                    <a:pt x="65923" y="76306"/>
                  </a:lnTo>
                  <a:lnTo>
                    <a:pt x="62277" y="73258"/>
                  </a:lnTo>
                  <a:lnTo>
                    <a:pt x="58826" y="70039"/>
                  </a:lnTo>
                  <a:lnTo>
                    <a:pt x="55570" y="66652"/>
                  </a:lnTo>
                  <a:lnTo>
                    <a:pt x="52508" y="63095"/>
                  </a:lnTo>
                  <a:lnTo>
                    <a:pt x="52508" y="94007"/>
                  </a:lnTo>
                  <a:lnTo>
                    <a:pt x="44039" y="94007"/>
                  </a:lnTo>
                  <a:lnTo>
                    <a:pt x="44039" y="63518"/>
                  </a:lnTo>
                  <a:lnTo>
                    <a:pt x="40914" y="66995"/>
                  </a:lnTo>
                  <a:lnTo>
                    <a:pt x="37636" y="70310"/>
                  </a:lnTo>
                  <a:lnTo>
                    <a:pt x="34206" y="73465"/>
                  </a:lnTo>
                  <a:lnTo>
                    <a:pt x="30624" y="76459"/>
                  </a:lnTo>
                  <a:lnTo>
                    <a:pt x="26889" y="79292"/>
                  </a:lnTo>
                  <a:lnTo>
                    <a:pt x="23002" y="81964"/>
                  </a:lnTo>
                  <a:lnTo>
                    <a:pt x="18962" y="84475"/>
                  </a:lnTo>
                  <a:lnTo>
                    <a:pt x="14770" y="86825"/>
                  </a:lnTo>
                  <a:lnTo>
                    <a:pt x="10425" y="89014"/>
                  </a:lnTo>
                  <a:lnTo>
                    <a:pt x="5928" y="91043"/>
                  </a:lnTo>
                  <a:lnTo>
                    <a:pt x="0" y="83421"/>
                  </a:lnTo>
                  <a:lnTo>
                    <a:pt x="4331" y="81587"/>
                  </a:lnTo>
                  <a:lnTo>
                    <a:pt x="8519" y="79643"/>
                  </a:lnTo>
                  <a:lnTo>
                    <a:pt x="12563" y="77590"/>
                  </a:lnTo>
                  <a:lnTo>
                    <a:pt x="16464" y="75426"/>
                  </a:lnTo>
                  <a:lnTo>
                    <a:pt x="20220" y="73152"/>
                  </a:lnTo>
                  <a:lnTo>
                    <a:pt x="23832" y="70768"/>
                  </a:lnTo>
                  <a:lnTo>
                    <a:pt x="27300" y="68273"/>
                  </a:lnTo>
                  <a:lnTo>
                    <a:pt x="30624" y="65669"/>
                  </a:lnTo>
                  <a:lnTo>
                    <a:pt x="33804" y="62955"/>
                  </a:lnTo>
                  <a:lnTo>
                    <a:pt x="36840" y="60130"/>
                  </a:lnTo>
                  <a:lnTo>
                    <a:pt x="846" y="60130"/>
                  </a:lnTo>
                  <a:lnTo>
                    <a:pt x="846" y="52085"/>
                  </a:lnTo>
                  <a:lnTo>
                    <a:pt x="44039" y="52085"/>
                  </a:lnTo>
                  <a:lnTo>
                    <a:pt x="44039" y="44039"/>
                  </a:lnTo>
                  <a:lnTo>
                    <a:pt x="10586" y="44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704351" y="3827038"/>
              <a:ext cx="24983" cy="10586"/>
            </a:xfrm>
            <a:custGeom>
              <a:avLst/>
              <a:pathLst>
                <a:path w="24983" h="10586">
                  <a:moveTo>
                    <a:pt x="0" y="10586"/>
                  </a:moveTo>
                  <a:lnTo>
                    <a:pt x="24983" y="10586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737805" y="3827038"/>
              <a:ext cx="25407" cy="10586"/>
            </a:xfrm>
            <a:custGeom>
              <a:avLst/>
              <a:pathLst>
                <a:path w="25407" h="10586">
                  <a:moveTo>
                    <a:pt x="0" y="0"/>
                  </a:moveTo>
                  <a:lnTo>
                    <a:pt x="0" y="10586"/>
                  </a:lnTo>
                  <a:lnTo>
                    <a:pt x="25407" y="10586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704351" y="3844823"/>
              <a:ext cx="24983" cy="10162"/>
            </a:xfrm>
            <a:custGeom>
              <a:avLst/>
              <a:pathLst>
                <a:path w="24983" h="10162">
                  <a:moveTo>
                    <a:pt x="0" y="10162"/>
                  </a:moveTo>
                  <a:lnTo>
                    <a:pt x="24983" y="10162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737805" y="3844823"/>
              <a:ext cx="25407" cy="10162"/>
            </a:xfrm>
            <a:custGeom>
              <a:avLst/>
              <a:pathLst>
                <a:path w="25407" h="10162">
                  <a:moveTo>
                    <a:pt x="0" y="0"/>
                  </a:moveTo>
                  <a:lnTo>
                    <a:pt x="0" y="10162"/>
                  </a:lnTo>
                  <a:lnTo>
                    <a:pt x="25407" y="10162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311266" y="4309731"/>
              <a:ext cx="39804" cy="97395"/>
            </a:xfrm>
            <a:custGeom>
              <a:avLst/>
              <a:pathLst>
                <a:path w="39804" h="97395">
                  <a:moveTo>
                    <a:pt x="0" y="13550"/>
                  </a:moveTo>
                  <a:lnTo>
                    <a:pt x="13550" y="13550"/>
                  </a:lnTo>
                  <a:lnTo>
                    <a:pt x="13969" y="12271"/>
                  </a:lnTo>
                  <a:lnTo>
                    <a:pt x="14380" y="10976"/>
                  </a:lnTo>
                  <a:lnTo>
                    <a:pt x="14782" y="9663"/>
                  </a:lnTo>
                  <a:lnTo>
                    <a:pt x="15176" y="8333"/>
                  </a:lnTo>
                  <a:lnTo>
                    <a:pt x="15562" y="6987"/>
                  </a:lnTo>
                  <a:lnTo>
                    <a:pt x="15938" y="5623"/>
                  </a:lnTo>
                  <a:lnTo>
                    <a:pt x="16307" y="4243"/>
                  </a:lnTo>
                  <a:lnTo>
                    <a:pt x="16667" y="2845"/>
                  </a:lnTo>
                  <a:lnTo>
                    <a:pt x="17018" y="1431"/>
                  </a:lnTo>
                  <a:lnTo>
                    <a:pt x="17361" y="0"/>
                  </a:lnTo>
                  <a:lnTo>
                    <a:pt x="24983" y="1693"/>
                  </a:lnTo>
                  <a:lnTo>
                    <a:pt x="24725" y="2955"/>
                  </a:lnTo>
                  <a:lnTo>
                    <a:pt x="24458" y="4200"/>
                  </a:lnTo>
                  <a:lnTo>
                    <a:pt x="24183" y="5428"/>
                  </a:lnTo>
                  <a:lnTo>
                    <a:pt x="23899" y="6639"/>
                  </a:lnTo>
                  <a:lnTo>
                    <a:pt x="23607" y="7833"/>
                  </a:lnTo>
                  <a:lnTo>
                    <a:pt x="23307" y="9011"/>
                  </a:lnTo>
                  <a:lnTo>
                    <a:pt x="22997" y="10171"/>
                  </a:lnTo>
                  <a:lnTo>
                    <a:pt x="22680" y="11314"/>
                  </a:lnTo>
                  <a:lnTo>
                    <a:pt x="22354" y="12441"/>
                  </a:lnTo>
                  <a:lnTo>
                    <a:pt x="22019" y="13550"/>
                  </a:lnTo>
                  <a:lnTo>
                    <a:pt x="38958" y="13550"/>
                  </a:lnTo>
                  <a:lnTo>
                    <a:pt x="38958" y="21596"/>
                  </a:lnTo>
                  <a:lnTo>
                    <a:pt x="19479" y="21596"/>
                  </a:lnTo>
                  <a:lnTo>
                    <a:pt x="18615" y="24353"/>
                  </a:lnTo>
                  <a:lnTo>
                    <a:pt x="17717" y="27033"/>
                  </a:lnTo>
                  <a:lnTo>
                    <a:pt x="16785" y="29637"/>
                  </a:lnTo>
                  <a:lnTo>
                    <a:pt x="15820" y="32165"/>
                  </a:lnTo>
                  <a:lnTo>
                    <a:pt x="14820" y="34617"/>
                  </a:lnTo>
                  <a:lnTo>
                    <a:pt x="13787" y="36993"/>
                  </a:lnTo>
                  <a:lnTo>
                    <a:pt x="12720" y="39292"/>
                  </a:lnTo>
                  <a:lnTo>
                    <a:pt x="11619" y="41515"/>
                  </a:lnTo>
                  <a:lnTo>
                    <a:pt x="10484" y="43662"/>
                  </a:lnTo>
                  <a:lnTo>
                    <a:pt x="9316" y="45733"/>
                  </a:lnTo>
                  <a:lnTo>
                    <a:pt x="21172" y="45733"/>
                  </a:lnTo>
                  <a:lnTo>
                    <a:pt x="21172" y="32182"/>
                  </a:lnTo>
                  <a:lnTo>
                    <a:pt x="28795" y="32182"/>
                  </a:lnTo>
                  <a:lnTo>
                    <a:pt x="28795" y="45733"/>
                  </a:lnTo>
                  <a:lnTo>
                    <a:pt x="39381" y="45733"/>
                  </a:lnTo>
                  <a:lnTo>
                    <a:pt x="39381" y="52932"/>
                  </a:lnTo>
                  <a:lnTo>
                    <a:pt x="28795" y="52932"/>
                  </a:lnTo>
                  <a:lnTo>
                    <a:pt x="28795" y="66059"/>
                  </a:lnTo>
                  <a:lnTo>
                    <a:pt x="38534" y="63518"/>
                  </a:lnTo>
                  <a:lnTo>
                    <a:pt x="39804" y="71140"/>
                  </a:lnTo>
                  <a:lnTo>
                    <a:pt x="38780" y="71475"/>
                  </a:lnTo>
                  <a:lnTo>
                    <a:pt x="37738" y="71801"/>
                  </a:lnTo>
                  <a:lnTo>
                    <a:pt x="36679" y="72118"/>
                  </a:lnTo>
                  <a:lnTo>
                    <a:pt x="35604" y="72428"/>
                  </a:lnTo>
                  <a:lnTo>
                    <a:pt x="34511" y="72728"/>
                  </a:lnTo>
                  <a:lnTo>
                    <a:pt x="33402" y="73020"/>
                  </a:lnTo>
                  <a:lnTo>
                    <a:pt x="32275" y="73304"/>
                  </a:lnTo>
                  <a:lnTo>
                    <a:pt x="31132" y="73579"/>
                  </a:lnTo>
                  <a:lnTo>
                    <a:pt x="29972" y="73846"/>
                  </a:lnTo>
                  <a:lnTo>
                    <a:pt x="28795" y="74104"/>
                  </a:lnTo>
                  <a:lnTo>
                    <a:pt x="28795" y="97395"/>
                  </a:lnTo>
                  <a:lnTo>
                    <a:pt x="21172" y="97395"/>
                  </a:lnTo>
                  <a:lnTo>
                    <a:pt x="21172" y="75798"/>
                  </a:lnTo>
                  <a:lnTo>
                    <a:pt x="1693" y="79186"/>
                  </a:lnTo>
                  <a:lnTo>
                    <a:pt x="0" y="70717"/>
                  </a:lnTo>
                  <a:lnTo>
                    <a:pt x="2269" y="70378"/>
                  </a:lnTo>
                  <a:lnTo>
                    <a:pt x="4505" y="70039"/>
                  </a:lnTo>
                  <a:lnTo>
                    <a:pt x="6707" y="69701"/>
                  </a:lnTo>
                  <a:lnTo>
                    <a:pt x="8875" y="69362"/>
                  </a:lnTo>
                  <a:lnTo>
                    <a:pt x="11009" y="69023"/>
                  </a:lnTo>
                  <a:lnTo>
                    <a:pt x="13110" y="68684"/>
                  </a:lnTo>
                  <a:lnTo>
                    <a:pt x="15176" y="68345"/>
                  </a:lnTo>
                  <a:lnTo>
                    <a:pt x="17209" y="68007"/>
                  </a:lnTo>
                  <a:lnTo>
                    <a:pt x="19208" y="67668"/>
                  </a:lnTo>
                  <a:lnTo>
                    <a:pt x="21172" y="67329"/>
                  </a:lnTo>
                  <a:lnTo>
                    <a:pt x="21172" y="52932"/>
                  </a:lnTo>
                  <a:lnTo>
                    <a:pt x="1693" y="52932"/>
                  </a:lnTo>
                  <a:lnTo>
                    <a:pt x="0" y="45733"/>
                  </a:lnTo>
                  <a:lnTo>
                    <a:pt x="1253" y="43586"/>
                  </a:lnTo>
                  <a:lnTo>
                    <a:pt x="2472" y="41380"/>
                  </a:lnTo>
                  <a:lnTo>
                    <a:pt x="3658" y="39114"/>
                  </a:lnTo>
                  <a:lnTo>
                    <a:pt x="4810" y="36789"/>
                  </a:lnTo>
                  <a:lnTo>
                    <a:pt x="5928" y="34405"/>
                  </a:lnTo>
                  <a:lnTo>
                    <a:pt x="7012" y="31962"/>
                  </a:lnTo>
                  <a:lnTo>
                    <a:pt x="8062" y="29459"/>
                  </a:lnTo>
                  <a:lnTo>
                    <a:pt x="9078" y="26897"/>
                  </a:lnTo>
                  <a:lnTo>
                    <a:pt x="10061" y="24276"/>
                  </a:lnTo>
                  <a:lnTo>
                    <a:pt x="11009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348530" y="4308884"/>
              <a:ext cx="56319" cy="47003"/>
            </a:xfrm>
            <a:custGeom>
              <a:avLst/>
              <a:pathLst>
                <a:path w="56319" h="47003">
                  <a:moveTo>
                    <a:pt x="18208" y="0"/>
                  </a:moveTo>
                  <a:lnTo>
                    <a:pt x="26254" y="2117"/>
                  </a:lnTo>
                  <a:lnTo>
                    <a:pt x="25907" y="3557"/>
                  </a:lnTo>
                  <a:lnTo>
                    <a:pt x="25542" y="4996"/>
                  </a:lnTo>
                  <a:lnTo>
                    <a:pt x="25161" y="6436"/>
                  </a:lnTo>
                  <a:lnTo>
                    <a:pt x="24763" y="7876"/>
                  </a:lnTo>
                  <a:lnTo>
                    <a:pt x="24348" y="9316"/>
                  </a:lnTo>
                  <a:lnTo>
                    <a:pt x="23916" y="10755"/>
                  </a:lnTo>
                  <a:lnTo>
                    <a:pt x="23467" y="12195"/>
                  </a:lnTo>
                  <a:lnTo>
                    <a:pt x="23002" y="13635"/>
                  </a:lnTo>
                  <a:lnTo>
                    <a:pt x="22519" y="15075"/>
                  </a:lnTo>
                  <a:lnTo>
                    <a:pt x="22019" y="16514"/>
                  </a:lnTo>
                  <a:lnTo>
                    <a:pt x="56319" y="16514"/>
                  </a:lnTo>
                  <a:lnTo>
                    <a:pt x="56319" y="24137"/>
                  </a:lnTo>
                  <a:lnTo>
                    <a:pt x="56292" y="24283"/>
                  </a:lnTo>
                  <a:lnTo>
                    <a:pt x="56209" y="24552"/>
                  </a:lnTo>
                  <a:lnTo>
                    <a:pt x="56072" y="24943"/>
                  </a:lnTo>
                  <a:lnTo>
                    <a:pt x="55879" y="25458"/>
                  </a:lnTo>
                  <a:lnTo>
                    <a:pt x="55631" y="26095"/>
                  </a:lnTo>
                  <a:lnTo>
                    <a:pt x="55328" y="26855"/>
                  </a:lnTo>
                  <a:lnTo>
                    <a:pt x="54971" y="27738"/>
                  </a:lnTo>
                  <a:lnTo>
                    <a:pt x="54558" y="28744"/>
                  </a:lnTo>
                  <a:lnTo>
                    <a:pt x="54090" y="29872"/>
                  </a:lnTo>
                  <a:lnTo>
                    <a:pt x="53567" y="31124"/>
                  </a:lnTo>
                  <a:lnTo>
                    <a:pt x="53014" y="32430"/>
                  </a:lnTo>
                  <a:lnTo>
                    <a:pt x="52457" y="33724"/>
                  </a:lnTo>
                  <a:lnTo>
                    <a:pt x="51896" y="35005"/>
                  </a:lnTo>
                  <a:lnTo>
                    <a:pt x="51331" y="36273"/>
                  </a:lnTo>
                  <a:lnTo>
                    <a:pt x="50761" y="37528"/>
                  </a:lnTo>
                  <a:lnTo>
                    <a:pt x="50188" y="38771"/>
                  </a:lnTo>
                  <a:lnTo>
                    <a:pt x="49610" y="40001"/>
                  </a:lnTo>
                  <a:lnTo>
                    <a:pt x="49027" y="41219"/>
                  </a:lnTo>
                  <a:lnTo>
                    <a:pt x="48441" y="42424"/>
                  </a:lnTo>
                  <a:lnTo>
                    <a:pt x="47850" y="43616"/>
                  </a:lnTo>
                  <a:lnTo>
                    <a:pt x="40651" y="39804"/>
                  </a:lnTo>
                  <a:lnTo>
                    <a:pt x="41401" y="38280"/>
                  </a:lnTo>
                  <a:lnTo>
                    <a:pt x="42125" y="36756"/>
                  </a:lnTo>
                  <a:lnTo>
                    <a:pt x="42824" y="35231"/>
                  </a:lnTo>
                  <a:lnTo>
                    <a:pt x="43497" y="33707"/>
                  </a:lnTo>
                  <a:lnTo>
                    <a:pt x="44145" y="32182"/>
                  </a:lnTo>
                  <a:lnTo>
                    <a:pt x="44767" y="30658"/>
                  </a:lnTo>
                  <a:lnTo>
                    <a:pt x="45364" y="29133"/>
                  </a:lnTo>
                  <a:lnTo>
                    <a:pt x="45936" y="27609"/>
                  </a:lnTo>
                  <a:lnTo>
                    <a:pt x="46482" y="26084"/>
                  </a:lnTo>
                  <a:lnTo>
                    <a:pt x="47003" y="24560"/>
                  </a:lnTo>
                  <a:lnTo>
                    <a:pt x="19055" y="24560"/>
                  </a:lnTo>
                  <a:lnTo>
                    <a:pt x="18090" y="26919"/>
                  </a:lnTo>
                  <a:lnTo>
                    <a:pt x="17056" y="29252"/>
                  </a:lnTo>
                  <a:lnTo>
                    <a:pt x="15955" y="31560"/>
                  </a:lnTo>
                  <a:lnTo>
                    <a:pt x="14787" y="33842"/>
                  </a:lnTo>
                  <a:lnTo>
                    <a:pt x="13550" y="36099"/>
                  </a:lnTo>
                  <a:lnTo>
                    <a:pt x="12246" y="38331"/>
                  </a:lnTo>
                  <a:lnTo>
                    <a:pt x="10874" y="40537"/>
                  </a:lnTo>
                  <a:lnTo>
                    <a:pt x="9434" y="42718"/>
                  </a:lnTo>
                  <a:lnTo>
                    <a:pt x="7927" y="44873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6" y="36853"/>
                  </a:lnTo>
                  <a:lnTo>
                    <a:pt x="4522" y="33334"/>
                  </a:lnTo>
                  <a:lnTo>
                    <a:pt x="6618" y="29671"/>
                  </a:lnTo>
                  <a:lnTo>
                    <a:pt x="8604" y="25864"/>
                  </a:lnTo>
                  <a:lnTo>
                    <a:pt x="10480" y="21913"/>
                  </a:lnTo>
                  <a:lnTo>
                    <a:pt x="12246" y="17819"/>
                  </a:lnTo>
                  <a:lnTo>
                    <a:pt x="13902" y="13580"/>
                  </a:lnTo>
                  <a:lnTo>
                    <a:pt x="15447" y="9197"/>
                  </a:lnTo>
                  <a:lnTo>
                    <a:pt x="16883" y="46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348954" y="4340220"/>
              <a:ext cx="60554" cy="66906"/>
            </a:xfrm>
            <a:custGeom>
              <a:avLst/>
              <a:pathLst>
                <a:path w="60554" h="66906">
                  <a:moveTo>
                    <a:pt x="25407" y="0"/>
                  </a:moveTo>
                  <a:lnTo>
                    <a:pt x="33453" y="846"/>
                  </a:lnTo>
                  <a:lnTo>
                    <a:pt x="33029" y="15244"/>
                  </a:lnTo>
                  <a:lnTo>
                    <a:pt x="33093" y="16277"/>
                  </a:lnTo>
                  <a:lnTo>
                    <a:pt x="33283" y="17514"/>
                  </a:lnTo>
                  <a:lnTo>
                    <a:pt x="33601" y="18953"/>
                  </a:lnTo>
                  <a:lnTo>
                    <a:pt x="34045" y="20596"/>
                  </a:lnTo>
                  <a:lnTo>
                    <a:pt x="34617" y="22443"/>
                  </a:lnTo>
                  <a:lnTo>
                    <a:pt x="35316" y="24492"/>
                  </a:lnTo>
                  <a:lnTo>
                    <a:pt x="36142" y="26745"/>
                  </a:lnTo>
                  <a:lnTo>
                    <a:pt x="37094" y="29201"/>
                  </a:lnTo>
                  <a:lnTo>
                    <a:pt x="38174" y="31860"/>
                  </a:lnTo>
                  <a:lnTo>
                    <a:pt x="39381" y="34723"/>
                  </a:lnTo>
                  <a:lnTo>
                    <a:pt x="40736" y="37645"/>
                  </a:lnTo>
                  <a:lnTo>
                    <a:pt x="42261" y="40482"/>
                  </a:lnTo>
                  <a:lnTo>
                    <a:pt x="43954" y="43234"/>
                  </a:lnTo>
                  <a:lnTo>
                    <a:pt x="45818" y="45902"/>
                  </a:lnTo>
                  <a:lnTo>
                    <a:pt x="47850" y="48485"/>
                  </a:lnTo>
                  <a:lnTo>
                    <a:pt x="50052" y="50984"/>
                  </a:lnTo>
                  <a:lnTo>
                    <a:pt x="52423" y="53397"/>
                  </a:lnTo>
                  <a:lnTo>
                    <a:pt x="54964" y="55726"/>
                  </a:lnTo>
                  <a:lnTo>
                    <a:pt x="57674" y="57971"/>
                  </a:lnTo>
                  <a:lnTo>
                    <a:pt x="60554" y="60130"/>
                  </a:lnTo>
                  <a:lnTo>
                    <a:pt x="53355" y="66906"/>
                  </a:lnTo>
                  <a:lnTo>
                    <a:pt x="50230" y="64187"/>
                  </a:lnTo>
                  <a:lnTo>
                    <a:pt x="47291" y="61282"/>
                  </a:lnTo>
                  <a:lnTo>
                    <a:pt x="44539" y="58191"/>
                  </a:lnTo>
                  <a:lnTo>
                    <a:pt x="41973" y="54913"/>
                  </a:lnTo>
                  <a:lnTo>
                    <a:pt x="39593" y="51450"/>
                  </a:lnTo>
                  <a:lnTo>
                    <a:pt x="37399" y="47799"/>
                  </a:lnTo>
                  <a:lnTo>
                    <a:pt x="35392" y="43963"/>
                  </a:lnTo>
                  <a:lnTo>
                    <a:pt x="33571" y="39940"/>
                  </a:lnTo>
                  <a:lnTo>
                    <a:pt x="31937" y="35731"/>
                  </a:lnTo>
                  <a:lnTo>
                    <a:pt x="30488" y="31335"/>
                  </a:lnTo>
                  <a:lnTo>
                    <a:pt x="29332" y="35502"/>
                  </a:lnTo>
                  <a:lnTo>
                    <a:pt x="27897" y="39533"/>
                  </a:lnTo>
                  <a:lnTo>
                    <a:pt x="26182" y="43429"/>
                  </a:lnTo>
                  <a:lnTo>
                    <a:pt x="24187" y="47190"/>
                  </a:lnTo>
                  <a:lnTo>
                    <a:pt x="21913" y="50814"/>
                  </a:lnTo>
                  <a:lnTo>
                    <a:pt x="19360" y="54304"/>
                  </a:lnTo>
                  <a:lnTo>
                    <a:pt x="16527" y="57657"/>
                  </a:lnTo>
                  <a:lnTo>
                    <a:pt x="13415" y="60876"/>
                  </a:lnTo>
                  <a:lnTo>
                    <a:pt x="10023" y="63958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631" y="58075"/>
                  </a:lnTo>
                  <a:lnTo>
                    <a:pt x="5106" y="55972"/>
                  </a:lnTo>
                  <a:lnTo>
                    <a:pt x="7425" y="53823"/>
                  </a:lnTo>
                  <a:lnTo>
                    <a:pt x="9587" y="51627"/>
                  </a:lnTo>
                  <a:lnTo>
                    <a:pt x="11592" y="49385"/>
                  </a:lnTo>
                  <a:lnTo>
                    <a:pt x="13440" y="47096"/>
                  </a:lnTo>
                  <a:lnTo>
                    <a:pt x="15132" y="44761"/>
                  </a:lnTo>
                  <a:lnTo>
                    <a:pt x="16667" y="42379"/>
                  </a:lnTo>
                  <a:lnTo>
                    <a:pt x="18045" y="39951"/>
                  </a:lnTo>
                  <a:lnTo>
                    <a:pt x="19267" y="37475"/>
                  </a:lnTo>
                  <a:lnTo>
                    <a:pt x="20357" y="34852"/>
                  </a:lnTo>
                  <a:lnTo>
                    <a:pt x="21342" y="31979"/>
                  </a:lnTo>
                  <a:lnTo>
                    <a:pt x="22220" y="28856"/>
                  </a:lnTo>
                  <a:lnTo>
                    <a:pt x="22993" y="25483"/>
                  </a:lnTo>
                  <a:lnTo>
                    <a:pt x="23660" y="21860"/>
                  </a:lnTo>
                  <a:lnTo>
                    <a:pt x="24221" y="17988"/>
                  </a:lnTo>
                  <a:lnTo>
                    <a:pt x="24676" y="13866"/>
                  </a:lnTo>
                  <a:lnTo>
                    <a:pt x="25026" y="9493"/>
                  </a:lnTo>
                  <a:lnTo>
                    <a:pt x="25269" y="48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418824" y="4309731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421365" y="4316930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445078" y="4316930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452277" y="4308884"/>
              <a:ext cx="65212" cy="98242"/>
            </a:xfrm>
            <a:custGeom>
              <a:avLst/>
              <a:pathLst>
                <a:path w="65212" h="98242">
                  <a:moveTo>
                    <a:pt x="38534" y="0"/>
                  </a:moveTo>
                  <a:lnTo>
                    <a:pt x="38953" y="855"/>
                  </a:lnTo>
                  <a:lnTo>
                    <a:pt x="39364" y="1727"/>
                  </a:lnTo>
                  <a:lnTo>
                    <a:pt x="39766" y="2616"/>
                  </a:lnTo>
                  <a:lnTo>
                    <a:pt x="40160" y="3523"/>
                  </a:lnTo>
                  <a:lnTo>
                    <a:pt x="40546" y="4446"/>
                  </a:lnTo>
                  <a:lnTo>
                    <a:pt x="40922" y="5386"/>
                  </a:lnTo>
                  <a:lnTo>
                    <a:pt x="41291" y="6343"/>
                  </a:lnTo>
                  <a:lnTo>
                    <a:pt x="41651" y="7317"/>
                  </a:lnTo>
                  <a:lnTo>
                    <a:pt x="42002" y="8308"/>
                  </a:lnTo>
                  <a:lnTo>
                    <a:pt x="42345" y="9316"/>
                  </a:lnTo>
                  <a:lnTo>
                    <a:pt x="64788" y="9316"/>
                  </a:lnTo>
                  <a:lnTo>
                    <a:pt x="64788" y="16514"/>
                  </a:lnTo>
                  <a:lnTo>
                    <a:pt x="42769" y="16514"/>
                  </a:lnTo>
                  <a:lnTo>
                    <a:pt x="42769" y="23290"/>
                  </a:lnTo>
                  <a:lnTo>
                    <a:pt x="60130" y="23290"/>
                  </a:lnTo>
                  <a:lnTo>
                    <a:pt x="60130" y="38111"/>
                  </a:lnTo>
                  <a:lnTo>
                    <a:pt x="65212" y="38111"/>
                  </a:lnTo>
                  <a:lnTo>
                    <a:pt x="65212" y="45309"/>
                  </a:lnTo>
                  <a:lnTo>
                    <a:pt x="60130" y="45309"/>
                  </a:lnTo>
                  <a:lnTo>
                    <a:pt x="60130" y="60554"/>
                  </a:lnTo>
                  <a:lnTo>
                    <a:pt x="42769" y="60554"/>
                  </a:lnTo>
                  <a:lnTo>
                    <a:pt x="42769" y="66906"/>
                  </a:lnTo>
                  <a:lnTo>
                    <a:pt x="60554" y="66906"/>
                  </a:lnTo>
                  <a:lnTo>
                    <a:pt x="60554" y="98242"/>
                  </a:lnTo>
                  <a:lnTo>
                    <a:pt x="52508" y="98242"/>
                  </a:lnTo>
                  <a:lnTo>
                    <a:pt x="52508" y="93584"/>
                  </a:lnTo>
                  <a:lnTo>
                    <a:pt x="27524" y="93584"/>
                  </a:lnTo>
                  <a:lnTo>
                    <a:pt x="27524" y="98242"/>
                  </a:lnTo>
                  <a:lnTo>
                    <a:pt x="19902" y="98242"/>
                  </a:lnTo>
                  <a:lnTo>
                    <a:pt x="19902" y="66906"/>
                  </a:lnTo>
                  <a:lnTo>
                    <a:pt x="34723" y="66906"/>
                  </a:lnTo>
                  <a:lnTo>
                    <a:pt x="34723" y="60554"/>
                  </a:lnTo>
                  <a:lnTo>
                    <a:pt x="20325" y="60554"/>
                  </a:lnTo>
                  <a:lnTo>
                    <a:pt x="20325" y="53355"/>
                  </a:lnTo>
                  <a:lnTo>
                    <a:pt x="34723" y="53355"/>
                  </a:lnTo>
                  <a:lnTo>
                    <a:pt x="34723" y="45309"/>
                  </a:lnTo>
                  <a:lnTo>
                    <a:pt x="16514" y="45309"/>
                  </a:lnTo>
                  <a:lnTo>
                    <a:pt x="16514" y="49544"/>
                  </a:lnTo>
                  <a:lnTo>
                    <a:pt x="16421" y="55062"/>
                  </a:lnTo>
                  <a:lnTo>
                    <a:pt x="16142" y="60435"/>
                  </a:lnTo>
                  <a:lnTo>
                    <a:pt x="15676" y="65665"/>
                  </a:lnTo>
                  <a:lnTo>
                    <a:pt x="15024" y="70751"/>
                  </a:lnTo>
                  <a:lnTo>
                    <a:pt x="14185" y="75692"/>
                  </a:lnTo>
                  <a:lnTo>
                    <a:pt x="13161" y="80490"/>
                  </a:lnTo>
                  <a:lnTo>
                    <a:pt x="11949" y="85144"/>
                  </a:lnTo>
                  <a:lnTo>
                    <a:pt x="10552" y="89654"/>
                  </a:lnTo>
                  <a:lnTo>
                    <a:pt x="8968" y="94020"/>
                  </a:lnTo>
                  <a:lnTo>
                    <a:pt x="7198" y="98242"/>
                  </a:lnTo>
                  <a:lnTo>
                    <a:pt x="0" y="94007"/>
                  </a:lnTo>
                  <a:lnTo>
                    <a:pt x="1689" y="89654"/>
                  </a:lnTo>
                  <a:lnTo>
                    <a:pt x="3201" y="85233"/>
                  </a:lnTo>
                  <a:lnTo>
                    <a:pt x="4535" y="80744"/>
                  </a:lnTo>
                  <a:lnTo>
                    <a:pt x="5691" y="76188"/>
                  </a:lnTo>
                  <a:lnTo>
                    <a:pt x="6669" y="71564"/>
                  </a:lnTo>
                  <a:lnTo>
                    <a:pt x="7469" y="66872"/>
                  </a:lnTo>
                  <a:lnTo>
                    <a:pt x="8092" y="62112"/>
                  </a:lnTo>
                  <a:lnTo>
                    <a:pt x="8536" y="57285"/>
                  </a:lnTo>
                  <a:lnTo>
                    <a:pt x="8803" y="52390"/>
                  </a:lnTo>
                  <a:lnTo>
                    <a:pt x="8892" y="47427"/>
                  </a:lnTo>
                  <a:lnTo>
                    <a:pt x="8892" y="9316"/>
                  </a:lnTo>
                  <a:lnTo>
                    <a:pt x="33029" y="9316"/>
                  </a:lnTo>
                  <a:lnTo>
                    <a:pt x="32771" y="8562"/>
                  </a:lnTo>
                  <a:lnTo>
                    <a:pt x="32504" y="7825"/>
                  </a:lnTo>
                  <a:lnTo>
                    <a:pt x="32229" y="7105"/>
                  </a:lnTo>
                  <a:lnTo>
                    <a:pt x="31945" y="6402"/>
                  </a:lnTo>
                  <a:lnTo>
                    <a:pt x="31653" y="5716"/>
                  </a:lnTo>
                  <a:lnTo>
                    <a:pt x="31352" y="5047"/>
                  </a:lnTo>
                  <a:lnTo>
                    <a:pt x="31043" y="4395"/>
                  </a:lnTo>
                  <a:lnTo>
                    <a:pt x="30726" y="3760"/>
                  </a:lnTo>
                  <a:lnTo>
                    <a:pt x="30399" y="3142"/>
                  </a:lnTo>
                  <a:lnTo>
                    <a:pt x="30065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468792" y="4325399"/>
              <a:ext cx="18208" cy="21596"/>
            </a:xfrm>
            <a:custGeom>
              <a:avLst/>
              <a:pathLst>
                <a:path w="18208" h="21596">
                  <a:moveTo>
                    <a:pt x="18208" y="6775"/>
                  </a:moveTo>
                  <a:lnTo>
                    <a:pt x="18208" y="0"/>
                  </a:lnTo>
                  <a:lnTo>
                    <a:pt x="0" y="0"/>
                  </a:lnTo>
                  <a:lnTo>
                    <a:pt x="0" y="21596"/>
                  </a:lnTo>
                  <a:lnTo>
                    <a:pt x="18208" y="21596"/>
                  </a:lnTo>
                  <a:lnTo>
                    <a:pt x="18208" y="13974"/>
                  </a:lnTo>
                  <a:lnTo>
                    <a:pt x="3811" y="13974"/>
                  </a:lnTo>
                  <a:lnTo>
                    <a:pt x="3811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495046" y="4339373"/>
              <a:ext cx="9316" cy="7622"/>
            </a:xfrm>
            <a:custGeom>
              <a:avLst/>
              <a:pathLst>
                <a:path w="9316" h="7622">
                  <a:moveTo>
                    <a:pt x="0" y="0"/>
                  </a:moveTo>
                  <a:lnTo>
                    <a:pt x="0" y="7622"/>
                  </a:lnTo>
                  <a:lnTo>
                    <a:pt x="9316" y="7622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495046" y="4354194"/>
              <a:ext cx="9316" cy="8045"/>
            </a:xfrm>
            <a:custGeom>
              <a:avLst/>
              <a:pathLst>
                <a:path w="9316" h="8045">
                  <a:moveTo>
                    <a:pt x="0" y="0"/>
                  </a:moveTo>
                  <a:lnTo>
                    <a:pt x="0" y="8045"/>
                  </a:lnTo>
                  <a:lnTo>
                    <a:pt x="9316" y="8045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479802" y="4382989"/>
              <a:ext cx="24983" cy="12280"/>
            </a:xfrm>
            <a:custGeom>
              <a:avLst/>
              <a:pathLst>
                <a:path w="24983" h="12280">
                  <a:moveTo>
                    <a:pt x="0" y="12280"/>
                  </a:moveTo>
                  <a:lnTo>
                    <a:pt x="24983" y="12280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144225" y="4805128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139990" y="4831383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140837" y="4857213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171749" y="4803434"/>
              <a:ext cx="63942" cy="98242"/>
            </a:xfrm>
            <a:custGeom>
              <a:avLst/>
              <a:pathLst>
                <a:path w="63942" h="98242">
                  <a:moveTo>
                    <a:pt x="32182" y="0"/>
                  </a:moveTo>
                  <a:lnTo>
                    <a:pt x="32682" y="851"/>
                  </a:lnTo>
                  <a:lnTo>
                    <a:pt x="33165" y="1710"/>
                  </a:lnTo>
                  <a:lnTo>
                    <a:pt x="33630" y="2578"/>
                  </a:lnTo>
                  <a:lnTo>
                    <a:pt x="34079" y="3455"/>
                  </a:lnTo>
                  <a:lnTo>
                    <a:pt x="34511" y="4340"/>
                  </a:lnTo>
                  <a:lnTo>
                    <a:pt x="34926" y="5233"/>
                  </a:lnTo>
                  <a:lnTo>
                    <a:pt x="35324" y="6135"/>
                  </a:lnTo>
                  <a:lnTo>
                    <a:pt x="35705" y="7046"/>
                  </a:lnTo>
                  <a:lnTo>
                    <a:pt x="36070" y="7965"/>
                  </a:lnTo>
                  <a:lnTo>
                    <a:pt x="36417" y="8892"/>
                  </a:lnTo>
                  <a:lnTo>
                    <a:pt x="63942" y="8892"/>
                  </a:lnTo>
                  <a:lnTo>
                    <a:pt x="63942" y="16514"/>
                  </a:lnTo>
                  <a:lnTo>
                    <a:pt x="55472" y="16514"/>
                  </a:lnTo>
                  <a:lnTo>
                    <a:pt x="54867" y="17780"/>
                  </a:lnTo>
                  <a:lnTo>
                    <a:pt x="54236" y="19038"/>
                  </a:lnTo>
                  <a:lnTo>
                    <a:pt x="53580" y="20287"/>
                  </a:lnTo>
                  <a:lnTo>
                    <a:pt x="52898" y="21528"/>
                  </a:lnTo>
                  <a:lnTo>
                    <a:pt x="52191" y="22760"/>
                  </a:lnTo>
                  <a:lnTo>
                    <a:pt x="51458" y="23984"/>
                  </a:lnTo>
                  <a:lnTo>
                    <a:pt x="50700" y="25199"/>
                  </a:lnTo>
                  <a:lnTo>
                    <a:pt x="49917" y="26406"/>
                  </a:lnTo>
                  <a:lnTo>
                    <a:pt x="49108" y="27605"/>
                  </a:lnTo>
                  <a:lnTo>
                    <a:pt x="48274" y="28795"/>
                  </a:lnTo>
                  <a:lnTo>
                    <a:pt x="63095" y="28795"/>
                  </a:lnTo>
                  <a:lnTo>
                    <a:pt x="63095" y="88502"/>
                  </a:lnTo>
                  <a:lnTo>
                    <a:pt x="63065" y="89491"/>
                  </a:lnTo>
                  <a:lnTo>
                    <a:pt x="62976" y="90425"/>
                  </a:lnTo>
                  <a:lnTo>
                    <a:pt x="62828" y="91303"/>
                  </a:lnTo>
                  <a:lnTo>
                    <a:pt x="62620" y="92127"/>
                  </a:lnTo>
                  <a:lnTo>
                    <a:pt x="62354" y="92895"/>
                  </a:lnTo>
                  <a:lnTo>
                    <a:pt x="62027" y="93609"/>
                  </a:lnTo>
                  <a:lnTo>
                    <a:pt x="61642" y="94267"/>
                  </a:lnTo>
                  <a:lnTo>
                    <a:pt x="61198" y="94871"/>
                  </a:lnTo>
                  <a:lnTo>
                    <a:pt x="60694" y="95419"/>
                  </a:lnTo>
                  <a:lnTo>
                    <a:pt x="60130" y="95913"/>
                  </a:lnTo>
                  <a:lnTo>
                    <a:pt x="59508" y="96355"/>
                  </a:lnTo>
                  <a:lnTo>
                    <a:pt x="58826" y="96751"/>
                  </a:lnTo>
                  <a:lnTo>
                    <a:pt x="58085" y="97100"/>
                  </a:lnTo>
                  <a:lnTo>
                    <a:pt x="57285" y="97403"/>
                  </a:lnTo>
                  <a:lnTo>
                    <a:pt x="56425" y="97659"/>
                  </a:lnTo>
                  <a:lnTo>
                    <a:pt x="55506" y="97869"/>
                  </a:lnTo>
                  <a:lnTo>
                    <a:pt x="54528" y="98032"/>
                  </a:lnTo>
                  <a:lnTo>
                    <a:pt x="53491" y="98148"/>
                  </a:lnTo>
                  <a:lnTo>
                    <a:pt x="52394" y="98218"/>
                  </a:lnTo>
                  <a:lnTo>
                    <a:pt x="51238" y="98242"/>
                  </a:lnTo>
                  <a:lnTo>
                    <a:pt x="50463" y="98233"/>
                  </a:lnTo>
                  <a:lnTo>
                    <a:pt x="49663" y="98208"/>
                  </a:lnTo>
                  <a:lnTo>
                    <a:pt x="48837" y="98165"/>
                  </a:lnTo>
                  <a:lnTo>
                    <a:pt x="47986" y="98106"/>
                  </a:lnTo>
                  <a:lnTo>
                    <a:pt x="47109" y="98030"/>
                  </a:lnTo>
                  <a:lnTo>
                    <a:pt x="46207" y="97937"/>
                  </a:lnTo>
                  <a:lnTo>
                    <a:pt x="45280" y="97827"/>
                  </a:lnTo>
                  <a:lnTo>
                    <a:pt x="44327" y="97700"/>
                  </a:lnTo>
                  <a:lnTo>
                    <a:pt x="43349" y="97556"/>
                  </a:lnTo>
                  <a:lnTo>
                    <a:pt x="42345" y="97395"/>
                  </a:lnTo>
                  <a:lnTo>
                    <a:pt x="40228" y="90196"/>
                  </a:lnTo>
                  <a:lnTo>
                    <a:pt x="41630" y="90276"/>
                  </a:lnTo>
                  <a:lnTo>
                    <a:pt x="42955" y="90348"/>
                  </a:lnTo>
                  <a:lnTo>
                    <a:pt x="44204" y="90412"/>
                  </a:lnTo>
                  <a:lnTo>
                    <a:pt x="45377" y="90467"/>
                  </a:lnTo>
                  <a:lnTo>
                    <a:pt x="46474" y="90513"/>
                  </a:lnTo>
                  <a:lnTo>
                    <a:pt x="47494" y="90552"/>
                  </a:lnTo>
                  <a:lnTo>
                    <a:pt x="48439" y="90581"/>
                  </a:lnTo>
                  <a:lnTo>
                    <a:pt x="49307" y="90602"/>
                  </a:lnTo>
                  <a:lnTo>
                    <a:pt x="50099" y="90615"/>
                  </a:lnTo>
                  <a:lnTo>
                    <a:pt x="50814" y="90619"/>
                  </a:lnTo>
                  <a:lnTo>
                    <a:pt x="51619" y="90581"/>
                  </a:lnTo>
                  <a:lnTo>
                    <a:pt x="52339" y="90467"/>
                  </a:lnTo>
                  <a:lnTo>
                    <a:pt x="52974" y="90276"/>
                  </a:lnTo>
                  <a:lnTo>
                    <a:pt x="53524" y="90010"/>
                  </a:lnTo>
                  <a:lnTo>
                    <a:pt x="53990" y="89667"/>
                  </a:lnTo>
                  <a:lnTo>
                    <a:pt x="54371" y="89247"/>
                  </a:lnTo>
                  <a:lnTo>
                    <a:pt x="54668" y="88752"/>
                  </a:lnTo>
                  <a:lnTo>
                    <a:pt x="54880" y="88180"/>
                  </a:lnTo>
                  <a:lnTo>
                    <a:pt x="55007" y="87532"/>
                  </a:lnTo>
                  <a:lnTo>
                    <a:pt x="55049" y="86808"/>
                  </a:lnTo>
                  <a:lnTo>
                    <a:pt x="55049" y="36417"/>
                  </a:lnTo>
                  <a:lnTo>
                    <a:pt x="35993" y="36417"/>
                  </a:lnTo>
                  <a:lnTo>
                    <a:pt x="35993" y="44886"/>
                  </a:lnTo>
                  <a:lnTo>
                    <a:pt x="51238" y="44886"/>
                  </a:lnTo>
                  <a:lnTo>
                    <a:pt x="51238" y="52085"/>
                  </a:lnTo>
                  <a:lnTo>
                    <a:pt x="35993" y="52085"/>
                  </a:lnTo>
                  <a:lnTo>
                    <a:pt x="35993" y="61401"/>
                  </a:lnTo>
                  <a:lnTo>
                    <a:pt x="46580" y="61401"/>
                  </a:lnTo>
                  <a:lnTo>
                    <a:pt x="46580" y="83844"/>
                  </a:lnTo>
                  <a:lnTo>
                    <a:pt x="17361" y="83844"/>
                  </a:lnTo>
                  <a:lnTo>
                    <a:pt x="17361" y="61401"/>
                  </a:lnTo>
                  <a:lnTo>
                    <a:pt x="28371" y="61401"/>
                  </a:lnTo>
                  <a:lnTo>
                    <a:pt x="28371" y="52085"/>
                  </a:lnTo>
                  <a:lnTo>
                    <a:pt x="13974" y="52085"/>
                  </a:lnTo>
                  <a:lnTo>
                    <a:pt x="13974" y="44886"/>
                  </a:lnTo>
                  <a:lnTo>
                    <a:pt x="28371" y="44886"/>
                  </a:lnTo>
                  <a:lnTo>
                    <a:pt x="28371" y="36417"/>
                  </a:lnTo>
                  <a:lnTo>
                    <a:pt x="9739" y="36417"/>
                  </a:lnTo>
                  <a:lnTo>
                    <a:pt x="9739" y="98242"/>
                  </a:lnTo>
                  <a:lnTo>
                    <a:pt x="1693" y="98242"/>
                  </a:lnTo>
                  <a:lnTo>
                    <a:pt x="1693" y="28795"/>
                  </a:lnTo>
                  <a:lnTo>
                    <a:pt x="17361" y="28795"/>
                  </a:lnTo>
                  <a:lnTo>
                    <a:pt x="16506" y="27528"/>
                  </a:lnTo>
                  <a:lnTo>
                    <a:pt x="15634" y="26271"/>
                  </a:lnTo>
                  <a:lnTo>
                    <a:pt x="14744" y="25022"/>
                  </a:lnTo>
                  <a:lnTo>
                    <a:pt x="13838" y="23781"/>
                  </a:lnTo>
                  <a:lnTo>
                    <a:pt x="12915" y="22549"/>
                  </a:lnTo>
                  <a:lnTo>
                    <a:pt x="11975" y="21325"/>
                  </a:lnTo>
                  <a:lnTo>
                    <a:pt x="11018" y="20109"/>
                  </a:lnTo>
                  <a:lnTo>
                    <a:pt x="10044" y="18903"/>
                  </a:lnTo>
                  <a:lnTo>
                    <a:pt x="9053" y="17704"/>
                  </a:lnTo>
                  <a:lnTo>
                    <a:pt x="8045" y="16514"/>
                  </a:lnTo>
                  <a:lnTo>
                    <a:pt x="0" y="16514"/>
                  </a:lnTo>
                  <a:lnTo>
                    <a:pt x="0" y="8892"/>
                  </a:lnTo>
                  <a:lnTo>
                    <a:pt x="26677" y="8892"/>
                  </a:lnTo>
                  <a:lnTo>
                    <a:pt x="26495" y="8219"/>
                  </a:lnTo>
                  <a:lnTo>
                    <a:pt x="26288" y="7554"/>
                  </a:lnTo>
                  <a:lnTo>
                    <a:pt x="26055" y="6898"/>
                  </a:lnTo>
                  <a:lnTo>
                    <a:pt x="25797" y="6250"/>
                  </a:lnTo>
                  <a:lnTo>
                    <a:pt x="25513" y="5610"/>
                  </a:lnTo>
                  <a:lnTo>
                    <a:pt x="25204" y="4979"/>
                  </a:lnTo>
                  <a:lnTo>
                    <a:pt x="24869" y="4357"/>
                  </a:lnTo>
                  <a:lnTo>
                    <a:pt x="24509" y="3743"/>
                  </a:lnTo>
                  <a:lnTo>
                    <a:pt x="24124" y="3137"/>
                  </a:lnTo>
                  <a:lnTo>
                    <a:pt x="2371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190381" y="4819949"/>
              <a:ext cx="27524" cy="12280"/>
            </a:xfrm>
            <a:custGeom>
              <a:avLst/>
              <a:pathLst>
                <a:path w="27524" h="12280">
                  <a:moveTo>
                    <a:pt x="8045" y="12280"/>
                  </a:moveTo>
                  <a:lnTo>
                    <a:pt x="21172" y="12280"/>
                  </a:lnTo>
                  <a:lnTo>
                    <a:pt x="21846" y="11242"/>
                  </a:lnTo>
                  <a:lnTo>
                    <a:pt x="22510" y="10162"/>
                  </a:lnTo>
                  <a:lnTo>
                    <a:pt x="23167" y="9040"/>
                  </a:lnTo>
                  <a:lnTo>
                    <a:pt x="23815" y="7876"/>
                  </a:lnTo>
                  <a:lnTo>
                    <a:pt x="24454" y="6669"/>
                  </a:lnTo>
                  <a:lnTo>
                    <a:pt x="25085" y="5420"/>
                  </a:lnTo>
                  <a:lnTo>
                    <a:pt x="25708" y="4128"/>
                  </a:lnTo>
                  <a:lnTo>
                    <a:pt x="26322" y="2794"/>
                  </a:lnTo>
                  <a:lnTo>
                    <a:pt x="26927" y="1418"/>
                  </a:lnTo>
                  <a:lnTo>
                    <a:pt x="27524" y="0"/>
                  </a:lnTo>
                  <a:lnTo>
                    <a:pt x="0" y="0"/>
                  </a:lnTo>
                  <a:lnTo>
                    <a:pt x="918" y="1189"/>
                  </a:lnTo>
                  <a:lnTo>
                    <a:pt x="1812" y="2388"/>
                  </a:lnTo>
                  <a:lnTo>
                    <a:pt x="2680" y="3595"/>
                  </a:lnTo>
                  <a:lnTo>
                    <a:pt x="3523" y="4810"/>
                  </a:lnTo>
                  <a:lnTo>
                    <a:pt x="4340" y="6034"/>
                  </a:lnTo>
                  <a:lnTo>
                    <a:pt x="5132" y="7266"/>
                  </a:lnTo>
                  <a:lnTo>
                    <a:pt x="5898" y="8507"/>
                  </a:lnTo>
                  <a:lnTo>
                    <a:pt x="6639" y="9756"/>
                  </a:lnTo>
                  <a:lnTo>
                    <a:pt x="7355" y="110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196310" y="4871187"/>
              <a:ext cx="14820" cy="9739"/>
            </a:xfrm>
            <a:custGeom>
              <a:avLst/>
              <a:pathLst>
                <a:path w="14820" h="9739">
                  <a:moveTo>
                    <a:pt x="0" y="9739"/>
                  </a:moveTo>
                  <a:lnTo>
                    <a:pt x="14820" y="9739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248819" y="4803858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291164" y="4856790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251783" y="4857637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316572" y="4804705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315725" y="4815715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305603" y="5302219"/>
              <a:ext cx="89772" cy="90196"/>
            </a:xfrm>
            <a:custGeom>
              <a:avLst/>
              <a:pathLst>
                <a:path w="89772" h="90196">
                  <a:moveTo>
                    <a:pt x="85538" y="0"/>
                  </a:moveTo>
                  <a:lnTo>
                    <a:pt x="85538" y="8045"/>
                  </a:lnTo>
                  <a:lnTo>
                    <a:pt x="8469" y="8045"/>
                  </a:lnTo>
                  <a:lnTo>
                    <a:pt x="8469" y="82150"/>
                  </a:lnTo>
                  <a:lnTo>
                    <a:pt x="89772" y="82150"/>
                  </a:lnTo>
                  <a:lnTo>
                    <a:pt x="89772" y="90196"/>
                  </a:lnTo>
                  <a:lnTo>
                    <a:pt x="0" y="90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322542" y="5311958"/>
              <a:ext cx="68176" cy="70717"/>
            </a:xfrm>
            <a:custGeom>
              <a:avLst/>
              <a:pathLst>
                <a:path w="68176" h="70717">
                  <a:moveTo>
                    <a:pt x="16091" y="0"/>
                  </a:moveTo>
                  <a:lnTo>
                    <a:pt x="24137" y="2964"/>
                  </a:lnTo>
                  <a:lnTo>
                    <a:pt x="21596" y="9316"/>
                  </a:lnTo>
                  <a:lnTo>
                    <a:pt x="62671" y="9316"/>
                  </a:lnTo>
                  <a:lnTo>
                    <a:pt x="62671" y="17361"/>
                  </a:lnTo>
                  <a:lnTo>
                    <a:pt x="39381" y="17361"/>
                  </a:lnTo>
                  <a:lnTo>
                    <a:pt x="39373" y="19114"/>
                  </a:lnTo>
                  <a:lnTo>
                    <a:pt x="39347" y="20817"/>
                  </a:lnTo>
                  <a:lnTo>
                    <a:pt x="39305" y="22468"/>
                  </a:lnTo>
                  <a:lnTo>
                    <a:pt x="39245" y="24069"/>
                  </a:lnTo>
                  <a:lnTo>
                    <a:pt x="39169" y="25619"/>
                  </a:lnTo>
                  <a:lnTo>
                    <a:pt x="39076" y="27118"/>
                  </a:lnTo>
                  <a:lnTo>
                    <a:pt x="38966" y="28566"/>
                  </a:lnTo>
                  <a:lnTo>
                    <a:pt x="38839" y="29963"/>
                  </a:lnTo>
                  <a:lnTo>
                    <a:pt x="38695" y="31310"/>
                  </a:lnTo>
                  <a:lnTo>
                    <a:pt x="38534" y="32606"/>
                  </a:lnTo>
                  <a:lnTo>
                    <a:pt x="68176" y="32606"/>
                  </a:lnTo>
                  <a:lnTo>
                    <a:pt x="68176" y="40651"/>
                  </a:lnTo>
                  <a:lnTo>
                    <a:pt x="36840" y="40651"/>
                  </a:lnTo>
                  <a:lnTo>
                    <a:pt x="36832" y="40994"/>
                  </a:lnTo>
                  <a:lnTo>
                    <a:pt x="36806" y="41346"/>
                  </a:lnTo>
                  <a:lnTo>
                    <a:pt x="36764" y="41706"/>
                  </a:lnTo>
                  <a:lnTo>
                    <a:pt x="36705" y="42074"/>
                  </a:lnTo>
                  <a:lnTo>
                    <a:pt x="36629" y="42451"/>
                  </a:lnTo>
                  <a:lnTo>
                    <a:pt x="36535" y="42836"/>
                  </a:lnTo>
                  <a:lnTo>
                    <a:pt x="36425" y="43230"/>
                  </a:lnTo>
                  <a:lnTo>
                    <a:pt x="36298" y="43633"/>
                  </a:lnTo>
                  <a:lnTo>
                    <a:pt x="36154" y="44043"/>
                  </a:lnTo>
                  <a:lnTo>
                    <a:pt x="35993" y="44462"/>
                  </a:lnTo>
                  <a:lnTo>
                    <a:pt x="39584" y="46326"/>
                  </a:lnTo>
                  <a:lnTo>
                    <a:pt x="43074" y="48189"/>
                  </a:lnTo>
                  <a:lnTo>
                    <a:pt x="46461" y="50052"/>
                  </a:lnTo>
                  <a:lnTo>
                    <a:pt x="49747" y="51915"/>
                  </a:lnTo>
                  <a:lnTo>
                    <a:pt x="52932" y="53779"/>
                  </a:lnTo>
                  <a:lnTo>
                    <a:pt x="56014" y="55642"/>
                  </a:lnTo>
                  <a:lnTo>
                    <a:pt x="58996" y="57505"/>
                  </a:lnTo>
                  <a:lnTo>
                    <a:pt x="61875" y="59368"/>
                  </a:lnTo>
                  <a:lnTo>
                    <a:pt x="64653" y="61231"/>
                  </a:lnTo>
                  <a:lnTo>
                    <a:pt x="67329" y="63095"/>
                  </a:lnTo>
                  <a:lnTo>
                    <a:pt x="61824" y="70717"/>
                  </a:lnTo>
                  <a:lnTo>
                    <a:pt x="58936" y="68540"/>
                  </a:lnTo>
                  <a:lnTo>
                    <a:pt x="56031" y="66415"/>
                  </a:lnTo>
                  <a:lnTo>
                    <a:pt x="53109" y="64340"/>
                  </a:lnTo>
                  <a:lnTo>
                    <a:pt x="50171" y="62315"/>
                  </a:lnTo>
                  <a:lnTo>
                    <a:pt x="47215" y="60342"/>
                  </a:lnTo>
                  <a:lnTo>
                    <a:pt x="44242" y="58420"/>
                  </a:lnTo>
                  <a:lnTo>
                    <a:pt x="41253" y="56548"/>
                  </a:lnTo>
                  <a:lnTo>
                    <a:pt x="38246" y="54727"/>
                  </a:lnTo>
                  <a:lnTo>
                    <a:pt x="35223" y="52957"/>
                  </a:lnTo>
                  <a:lnTo>
                    <a:pt x="32182" y="51238"/>
                  </a:lnTo>
                  <a:lnTo>
                    <a:pt x="30467" y="53478"/>
                  </a:lnTo>
                  <a:lnTo>
                    <a:pt x="28541" y="55625"/>
                  </a:lnTo>
                  <a:lnTo>
                    <a:pt x="26402" y="57679"/>
                  </a:lnTo>
                  <a:lnTo>
                    <a:pt x="24052" y="59639"/>
                  </a:lnTo>
                  <a:lnTo>
                    <a:pt x="21490" y="61507"/>
                  </a:lnTo>
                  <a:lnTo>
                    <a:pt x="18716" y="63281"/>
                  </a:lnTo>
                  <a:lnTo>
                    <a:pt x="15731" y="64962"/>
                  </a:lnTo>
                  <a:lnTo>
                    <a:pt x="12534" y="66550"/>
                  </a:lnTo>
                  <a:lnTo>
                    <a:pt x="9125" y="68045"/>
                  </a:lnTo>
                  <a:lnTo>
                    <a:pt x="5504" y="69446"/>
                  </a:lnTo>
                  <a:lnTo>
                    <a:pt x="846" y="61824"/>
                  </a:lnTo>
                  <a:lnTo>
                    <a:pt x="4848" y="60317"/>
                  </a:lnTo>
                  <a:lnTo>
                    <a:pt x="8553" y="58674"/>
                  </a:lnTo>
                  <a:lnTo>
                    <a:pt x="11962" y="56895"/>
                  </a:lnTo>
                  <a:lnTo>
                    <a:pt x="15075" y="54981"/>
                  </a:lnTo>
                  <a:lnTo>
                    <a:pt x="17891" y="52932"/>
                  </a:lnTo>
                  <a:lnTo>
                    <a:pt x="20410" y="50747"/>
                  </a:lnTo>
                  <a:lnTo>
                    <a:pt x="22633" y="48426"/>
                  </a:lnTo>
                  <a:lnTo>
                    <a:pt x="24560" y="45970"/>
                  </a:lnTo>
                  <a:lnTo>
                    <a:pt x="26190" y="43378"/>
                  </a:lnTo>
                  <a:lnTo>
                    <a:pt x="27524" y="40651"/>
                  </a:lnTo>
                  <a:lnTo>
                    <a:pt x="0" y="40651"/>
                  </a:lnTo>
                  <a:lnTo>
                    <a:pt x="0" y="32606"/>
                  </a:lnTo>
                  <a:lnTo>
                    <a:pt x="29641" y="32606"/>
                  </a:lnTo>
                  <a:lnTo>
                    <a:pt x="29883" y="31386"/>
                  </a:lnTo>
                  <a:lnTo>
                    <a:pt x="30099" y="30099"/>
                  </a:lnTo>
                  <a:lnTo>
                    <a:pt x="30289" y="28744"/>
                  </a:lnTo>
                  <a:lnTo>
                    <a:pt x="30455" y="27321"/>
                  </a:lnTo>
                  <a:lnTo>
                    <a:pt x="30594" y="25830"/>
                  </a:lnTo>
                  <a:lnTo>
                    <a:pt x="30709" y="24272"/>
                  </a:lnTo>
                  <a:lnTo>
                    <a:pt x="30798" y="22646"/>
                  </a:lnTo>
                  <a:lnTo>
                    <a:pt x="30861" y="20952"/>
                  </a:lnTo>
                  <a:lnTo>
                    <a:pt x="30899" y="19191"/>
                  </a:lnTo>
                  <a:lnTo>
                    <a:pt x="30912" y="17361"/>
                  </a:lnTo>
                  <a:lnTo>
                    <a:pt x="16938" y="17361"/>
                  </a:lnTo>
                  <a:lnTo>
                    <a:pt x="16159" y="18784"/>
                  </a:lnTo>
                  <a:lnTo>
                    <a:pt x="15346" y="20173"/>
                  </a:lnTo>
                  <a:lnTo>
                    <a:pt x="14499" y="21528"/>
                  </a:lnTo>
                  <a:lnTo>
                    <a:pt x="13618" y="22849"/>
                  </a:lnTo>
                  <a:lnTo>
                    <a:pt x="12703" y="24137"/>
                  </a:lnTo>
                  <a:lnTo>
                    <a:pt x="11755" y="25390"/>
                  </a:lnTo>
                  <a:lnTo>
                    <a:pt x="10772" y="26610"/>
                  </a:lnTo>
                  <a:lnTo>
                    <a:pt x="9756" y="27795"/>
                  </a:lnTo>
                  <a:lnTo>
                    <a:pt x="8706" y="28947"/>
                  </a:lnTo>
                  <a:lnTo>
                    <a:pt x="7622" y="30065"/>
                  </a:lnTo>
                  <a:lnTo>
                    <a:pt x="846" y="24560"/>
                  </a:lnTo>
                  <a:lnTo>
                    <a:pt x="2981" y="22333"/>
                  </a:lnTo>
                  <a:lnTo>
                    <a:pt x="4979" y="20054"/>
                  </a:lnTo>
                  <a:lnTo>
                    <a:pt x="6843" y="17725"/>
                  </a:lnTo>
                  <a:lnTo>
                    <a:pt x="8570" y="15346"/>
                  </a:lnTo>
                  <a:lnTo>
                    <a:pt x="10162" y="12915"/>
                  </a:lnTo>
                  <a:lnTo>
                    <a:pt x="11619" y="10433"/>
                  </a:lnTo>
                  <a:lnTo>
                    <a:pt x="12940" y="7901"/>
                  </a:lnTo>
                  <a:lnTo>
                    <a:pt x="14126" y="5318"/>
                  </a:lnTo>
                  <a:lnTo>
                    <a:pt x="15176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409774" y="5298831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517755" y="5303489"/>
              <a:ext cx="96124" cy="93584"/>
            </a:xfrm>
            <a:custGeom>
              <a:avLst/>
              <a:pathLst>
                <a:path w="96124" h="93584">
                  <a:moveTo>
                    <a:pt x="8469" y="0"/>
                  </a:moveTo>
                  <a:lnTo>
                    <a:pt x="89772" y="0"/>
                  </a:lnTo>
                  <a:lnTo>
                    <a:pt x="89772" y="8045"/>
                  </a:lnTo>
                  <a:lnTo>
                    <a:pt x="73258" y="8045"/>
                  </a:lnTo>
                  <a:lnTo>
                    <a:pt x="73258" y="37687"/>
                  </a:lnTo>
                  <a:lnTo>
                    <a:pt x="96124" y="37687"/>
                  </a:lnTo>
                  <a:lnTo>
                    <a:pt x="96124" y="45733"/>
                  </a:lnTo>
                  <a:lnTo>
                    <a:pt x="73258" y="45733"/>
                  </a:lnTo>
                  <a:lnTo>
                    <a:pt x="73258" y="92737"/>
                  </a:lnTo>
                  <a:lnTo>
                    <a:pt x="64788" y="92737"/>
                  </a:lnTo>
                  <a:lnTo>
                    <a:pt x="64788" y="45733"/>
                  </a:lnTo>
                  <a:lnTo>
                    <a:pt x="34300" y="45733"/>
                  </a:lnTo>
                  <a:lnTo>
                    <a:pt x="33266" y="52157"/>
                  </a:lnTo>
                  <a:lnTo>
                    <a:pt x="31860" y="58216"/>
                  </a:lnTo>
                  <a:lnTo>
                    <a:pt x="30082" y="63912"/>
                  </a:lnTo>
                  <a:lnTo>
                    <a:pt x="27931" y="69243"/>
                  </a:lnTo>
                  <a:lnTo>
                    <a:pt x="25407" y="74210"/>
                  </a:lnTo>
                  <a:lnTo>
                    <a:pt x="22510" y="78813"/>
                  </a:lnTo>
                  <a:lnTo>
                    <a:pt x="19241" y="83052"/>
                  </a:lnTo>
                  <a:lnTo>
                    <a:pt x="15600" y="86927"/>
                  </a:lnTo>
                  <a:lnTo>
                    <a:pt x="11585" y="90437"/>
                  </a:lnTo>
                  <a:lnTo>
                    <a:pt x="7198" y="93584"/>
                  </a:lnTo>
                  <a:lnTo>
                    <a:pt x="846" y="87232"/>
                  </a:lnTo>
                  <a:lnTo>
                    <a:pt x="4907" y="84378"/>
                  </a:lnTo>
                  <a:lnTo>
                    <a:pt x="8621" y="81235"/>
                  </a:lnTo>
                  <a:lnTo>
                    <a:pt x="11988" y="77805"/>
                  </a:lnTo>
                  <a:lnTo>
                    <a:pt x="15007" y="74088"/>
                  </a:lnTo>
                  <a:lnTo>
                    <a:pt x="17679" y="70082"/>
                  </a:lnTo>
                  <a:lnTo>
                    <a:pt x="20004" y="65788"/>
                  </a:lnTo>
                  <a:lnTo>
                    <a:pt x="21981" y="61206"/>
                  </a:lnTo>
                  <a:lnTo>
                    <a:pt x="23611" y="56336"/>
                  </a:lnTo>
                  <a:lnTo>
                    <a:pt x="24895" y="51179"/>
                  </a:lnTo>
                  <a:lnTo>
                    <a:pt x="25830" y="45733"/>
                  </a:lnTo>
                  <a:lnTo>
                    <a:pt x="0" y="45733"/>
                  </a:lnTo>
                  <a:lnTo>
                    <a:pt x="0" y="37687"/>
                  </a:lnTo>
                  <a:lnTo>
                    <a:pt x="26677" y="37687"/>
                  </a:lnTo>
                  <a:lnTo>
                    <a:pt x="26758" y="36751"/>
                  </a:lnTo>
                  <a:lnTo>
                    <a:pt x="26830" y="35807"/>
                  </a:lnTo>
                  <a:lnTo>
                    <a:pt x="26893" y="34854"/>
                  </a:lnTo>
                  <a:lnTo>
                    <a:pt x="26948" y="33893"/>
                  </a:lnTo>
                  <a:lnTo>
                    <a:pt x="26995" y="32923"/>
                  </a:lnTo>
                  <a:lnTo>
                    <a:pt x="27033" y="31945"/>
                  </a:lnTo>
                  <a:lnTo>
                    <a:pt x="27063" y="30958"/>
                  </a:lnTo>
                  <a:lnTo>
                    <a:pt x="27084" y="29963"/>
                  </a:lnTo>
                  <a:lnTo>
                    <a:pt x="27097" y="28960"/>
                  </a:lnTo>
                  <a:lnTo>
                    <a:pt x="27101" y="27948"/>
                  </a:lnTo>
                  <a:lnTo>
                    <a:pt x="27101" y="8045"/>
                  </a:lnTo>
                  <a:lnTo>
                    <a:pt x="8469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552902" y="5311535"/>
              <a:ext cx="29641" cy="29641"/>
            </a:xfrm>
            <a:custGeom>
              <a:avLst/>
              <a:pathLst>
                <a:path w="29641" h="29641">
                  <a:moveTo>
                    <a:pt x="423" y="0"/>
                  </a:moveTo>
                  <a:lnTo>
                    <a:pt x="423" y="20749"/>
                  </a:lnTo>
                  <a:lnTo>
                    <a:pt x="419" y="21676"/>
                  </a:lnTo>
                  <a:lnTo>
                    <a:pt x="406" y="22595"/>
                  </a:lnTo>
                  <a:lnTo>
                    <a:pt x="385" y="23506"/>
                  </a:lnTo>
                  <a:lnTo>
                    <a:pt x="355" y="24408"/>
                  </a:lnTo>
                  <a:lnTo>
                    <a:pt x="317" y="25301"/>
                  </a:lnTo>
                  <a:lnTo>
                    <a:pt x="271" y="26186"/>
                  </a:lnTo>
                  <a:lnTo>
                    <a:pt x="215" y="27063"/>
                  </a:lnTo>
                  <a:lnTo>
                    <a:pt x="152" y="27931"/>
                  </a:lnTo>
                  <a:lnTo>
                    <a:pt x="80" y="28790"/>
                  </a:lnTo>
                  <a:lnTo>
                    <a:pt x="0" y="29641"/>
                  </a:lnTo>
                  <a:lnTo>
                    <a:pt x="29641" y="29641"/>
                  </a:lnTo>
                  <a:lnTo>
                    <a:pt x="296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631242" y="5298831"/>
              <a:ext cx="84691" cy="97395"/>
            </a:xfrm>
            <a:custGeom>
              <a:avLst/>
              <a:pathLst>
                <a:path w="84691" h="97395">
                  <a:moveTo>
                    <a:pt x="0" y="52508"/>
                  </a:moveTo>
                  <a:lnTo>
                    <a:pt x="8469" y="52508"/>
                  </a:lnTo>
                  <a:lnTo>
                    <a:pt x="8469" y="84691"/>
                  </a:lnTo>
                  <a:lnTo>
                    <a:pt x="38111" y="84691"/>
                  </a:lnTo>
                  <a:lnTo>
                    <a:pt x="38111" y="42769"/>
                  </a:lnTo>
                  <a:lnTo>
                    <a:pt x="4234" y="42769"/>
                  </a:lnTo>
                  <a:lnTo>
                    <a:pt x="4234" y="8469"/>
                  </a:lnTo>
                  <a:lnTo>
                    <a:pt x="12703" y="8469"/>
                  </a:lnTo>
                  <a:lnTo>
                    <a:pt x="12703" y="34723"/>
                  </a:lnTo>
                  <a:lnTo>
                    <a:pt x="38111" y="34723"/>
                  </a:lnTo>
                  <a:lnTo>
                    <a:pt x="38111" y="0"/>
                  </a:lnTo>
                  <a:lnTo>
                    <a:pt x="46580" y="0"/>
                  </a:lnTo>
                  <a:lnTo>
                    <a:pt x="46580" y="34723"/>
                  </a:lnTo>
                  <a:lnTo>
                    <a:pt x="71564" y="34723"/>
                  </a:lnTo>
                  <a:lnTo>
                    <a:pt x="71564" y="8469"/>
                  </a:lnTo>
                  <a:lnTo>
                    <a:pt x="80033" y="8469"/>
                  </a:lnTo>
                  <a:lnTo>
                    <a:pt x="80033" y="45733"/>
                  </a:lnTo>
                  <a:lnTo>
                    <a:pt x="71564" y="45733"/>
                  </a:lnTo>
                  <a:lnTo>
                    <a:pt x="71564" y="42769"/>
                  </a:lnTo>
                  <a:lnTo>
                    <a:pt x="46580" y="42769"/>
                  </a:lnTo>
                  <a:lnTo>
                    <a:pt x="46580" y="84691"/>
                  </a:lnTo>
                  <a:lnTo>
                    <a:pt x="76222" y="84691"/>
                  </a:lnTo>
                  <a:lnTo>
                    <a:pt x="76222" y="52508"/>
                  </a:lnTo>
                  <a:lnTo>
                    <a:pt x="84691" y="52508"/>
                  </a:lnTo>
                  <a:lnTo>
                    <a:pt x="84691" y="97395"/>
                  </a:lnTo>
                  <a:lnTo>
                    <a:pt x="76222" y="97395"/>
                  </a:lnTo>
                  <a:lnTo>
                    <a:pt x="76222" y="92737"/>
                  </a:lnTo>
                  <a:lnTo>
                    <a:pt x="0" y="927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773523" y="5299255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787498" y="5341177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737106" y="5298831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744728" y="5320851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744728" y="5353457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843394" y="5298831"/>
              <a:ext cx="95277" cy="24560"/>
            </a:xfrm>
            <a:custGeom>
              <a:avLst/>
              <a:pathLst>
                <a:path w="95277" h="24560">
                  <a:moveTo>
                    <a:pt x="0" y="8892"/>
                  </a:moveTo>
                  <a:lnTo>
                    <a:pt x="24983" y="8892"/>
                  </a:lnTo>
                  <a:lnTo>
                    <a:pt x="24983" y="0"/>
                  </a:lnTo>
                  <a:lnTo>
                    <a:pt x="33876" y="0"/>
                  </a:lnTo>
                  <a:lnTo>
                    <a:pt x="33876" y="8892"/>
                  </a:lnTo>
                  <a:lnTo>
                    <a:pt x="61401" y="8892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8892"/>
                  </a:lnTo>
                  <a:lnTo>
                    <a:pt x="95277" y="8892"/>
                  </a:lnTo>
                  <a:lnTo>
                    <a:pt x="95277" y="16938"/>
                  </a:lnTo>
                  <a:lnTo>
                    <a:pt x="69870" y="16938"/>
                  </a:lnTo>
                  <a:lnTo>
                    <a:pt x="69870" y="24560"/>
                  </a:lnTo>
                  <a:lnTo>
                    <a:pt x="61401" y="24560"/>
                  </a:lnTo>
                  <a:lnTo>
                    <a:pt x="61401" y="16938"/>
                  </a:lnTo>
                  <a:lnTo>
                    <a:pt x="33876" y="16938"/>
                  </a:lnTo>
                  <a:lnTo>
                    <a:pt x="33876" y="24560"/>
                  </a:lnTo>
                  <a:lnTo>
                    <a:pt x="24983" y="24560"/>
                  </a:lnTo>
                  <a:lnTo>
                    <a:pt x="24983" y="16938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880235" y="5326356"/>
              <a:ext cx="55896" cy="69446"/>
            </a:xfrm>
            <a:custGeom>
              <a:avLst/>
              <a:pathLst>
                <a:path w="55896" h="69446">
                  <a:moveTo>
                    <a:pt x="15667" y="0"/>
                  </a:moveTo>
                  <a:lnTo>
                    <a:pt x="23290" y="2540"/>
                  </a:lnTo>
                  <a:lnTo>
                    <a:pt x="20325" y="10162"/>
                  </a:lnTo>
                  <a:lnTo>
                    <a:pt x="55896" y="10162"/>
                  </a:lnTo>
                  <a:lnTo>
                    <a:pt x="55858" y="17988"/>
                  </a:lnTo>
                  <a:lnTo>
                    <a:pt x="55743" y="25204"/>
                  </a:lnTo>
                  <a:lnTo>
                    <a:pt x="55553" y="31810"/>
                  </a:lnTo>
                  <a:lnTo>
                    <a:pt x="55286" y="37806"/>
                  </a:lnTo>
                  <a:lnTo>
                    <a:pt x="54943" y="43192"/>
                  </a:lnTo>
                  <a:lnTo>
                    <a:pt x="54524" y="47969"/>
                  </a:lnTo>
                  <a:lnTo>
                    <a:pt x="54028" y="52136"/>
                  </a:lnTo>
                  <a:lnTo>
                    <a:pt x="53457" y="55693"/>
                  </a:lnTo>
                  <a:lnTo>
                    <a:pt x="52809" y="58640"/>
                  </a:lnTo>
                  <a:lnTo>
                    <a:pt x="52085" y="60977"/>
                  </a:lnTo>
                  <a:lnTo>
                    <a:pt x="51416" y="62586"/>
                  </a:lnTo>
                  <a:lnTo>
                    <a:pt x="50594" y="64026"/>
                  </a:lnTo>
                  <a:lnTo>
                    <a:pt x="49620" y="65297"/>
                  </a:lnTo>
                  <a:lnTo>
                    <a:pt x="48494" y="66398"/>
                  </a:lnTo>
                  <a:lnTo>
                    <a:pt x="47215" y="67329"/>
                  </a:lnTo>
                  <a:lnTo>
                    <a:pt x="45784" y="68091"/>
                  </a:lnTo>
                  <a:lnTo>
                    <a:pt x="44200" y="68684"/>
                  </a:lnTo>
                  <a:lnTo>
                    <a:pt x="42464" y="69108"/>
                  </a:lnTo>
                  <a:lnTo>
                    <a:pt x="40575" y="69362"/>
                  </a:lnTo>
                  <a:lnTo>
                    <a:pt x="38534" y="69446"/>
                  </a:lnTo>
                  <a:lnTo>
                    <a:pt x="37497" y="69430"/>
                  </a:lnTo>
                  <a:lnTo>
                    <a:pt x="36417" y="69379"/>
                  </a:lnTo>
                  <a:lnTo>
                    <a:pt x="35295" y="69294"/>
                  </a:lnTo>
                  <a:lnTo>
                    <a:pt x="34130" y="69175"/>
                  </a:lnTo>
                  <a:lnTo>
                    <a:pt x="32923" y="69023"/>
                  </a:lnTo>
                  <a:lnTo>
                    <a:pt x="31674" y="68837"/>
                  </a:lnTo>
                  <a:lnTo>
                    <a:pt x="30383" y="68616"/>
                  </a:lnTo>
                  <a:lnTo>
                    <a:pt x="29049" y="68362"/>
                  </a:lnTo>
                  <a:lnTo>
                    <a:pt x="27672" y="68074"/>
                  </a:lnTo>
                  <a:lnTo>
                    <a:pt x="26254" y="67753"/>
                  </a:lnTo>
                  <a:lnTo>
                    <a:pt x="24137" y="59707"/>
                  </a:lnTo>
                  <a:lnTo>
                    <a:pt x="26110" y="60029"/>
                  </a:lnTo>
                  <a:lnTo>
                    <a:pt x="27965" y="60317"/>
                  </a:lnTo>
                  <a:lnTo>
                    <a:pt x="29701" y="60571"/>
                  </a:lnTo>
                  <a:lnTo>
                    <a:pt x="31318" y="60791"/>
                  </a:lnTo>
                  <a:lnTo>
                    <a:pt x="32817" y="60977"/>
                  </a:lnTo>
                  <a:lnTo>
                    <a:pt x="34198" y="61130"/>
                  </a:lnTo>
                  <a:lnTo>
                    <a:pt x="35460" y="61248"/>
                  </a:lnTo>
                  <a:lnTo>
                    <a:pt x="36603" y="61333"/>
                  </a:lnTo>
                  <a:lnTo>
                    <a:pt x="37628" y="61384"/>
                  </a:lnTo>
                  <a:lnTo>
                    <a:pt x="38534" y="61401"/>
                  </a:lnTo>
                  <a:lnTo>
                    <a:pt x="39436" y="61354"/>
                  </a:lnTo>
                  <a:lnTo>
                    <a:pt x="40279" y="61214"/>
                  </a:lnTo>
                  <a:lnTo>
                    <a:pt x="41062" y="60982"/>
                  </a:lnTo>
                  <a:lnTo>
                    <a:pt x="41786" y="60655"/>
                  </a:lnTo>
                  <a:lnTo>
                    <a:pt x="42451" y="60236"/>
                  </a:lnTo>
                  <a:lnTo>
                    <a:pt x="43057" y="59724"/>
                  </a:lnTo>
                  <a:lnTo>
                    <a:pt x="43603" y="59118"/>
                  </a:lnTo>
                  <a:lnTo>
                    <a:pt x="44090" y="58420"/>
                  </a:lnTo>
                  <a:lnTo>
                    <a:pt x="44518" y="57628"/>
                  </a:lnTo>
                  <a:lnTo>
                    <a:pt x="44886" y="56743"/>
                  </a:lnTo>
                  <a:lnTo>
                    <a:pt x="45288" y="54901"/>
                  </a:lnTo>
                  <a:lnTo>
                    <a:pt x="45648" y="52593"/>
                  </a:lnTo>
                  <a:lnTo>
                    <a:pt x="45966" y="49819"/>
                  </a:lnTo>
                  <a:lnTo>
                    <a:pt x="46241" y="46580"/>
                  </a:lnTo>
                  <a:lnTo>
                    <a:pt x="46474" y="42875"/>
                  </a:lnTo>
                  <a:lnTo>
                    <a:pt x="46664" y="38703"/>
                  </a:lnTo>
                  <a:lnTo>
                    <a:pt x="46813" y="34067"/>
                  </a:lnTo>
                  <a:lnTo>
                    <a:pt x="46919" y="28964"/>
                  </a:lnTo>
                  <a:lnTo>
                    <a:pt x="46982" y="23396"/>
                  </a:lnTo>
                  <a:lnTo>
                    <a:pt x="47003" y="17361"/>
                  </a:lnTo>
                  <a:lnTo>
                    <a:pt x="17361" y="17361"/>
                  </a:lnTo>
                  <a:lnTo>
                    <a:pt x="16417" y="19445"/>
                  </a:lnTo>
                  <a:lnTo>
                    <a:pt x="15447" y="21460"/>
                  </a:lnTo>
                  <a:lnTo>
                    <a:pt x="14452" y="23408"/>
                  </a:lnTo>
                  <a:lnTo>
                    <a:pt x="13432" y="25288"/>
                  </a:lnTo>
                  <a:lnTo>
                    <a:pt x="12386" y="27101"/>
                  </a:lnTo>
                  <a:lnTo>
                    <a:pt x="11314" y="28845"/>
                  </a:lnTo>
                  <a:lnTo>
                    <a:pt x="10218" y="30522"/>
                  </a:lnTo>
                  <a:lnTo>
                    <a:pt x="9095" y="32131"/>
                  </a:lnTo>
                  <a:lnTo>
                    <a:pt x="7948" y="33673"/>
                  </a:lnTo>
                  <a:lnTo>
                    <a:pt x="6775" y="35146"/>
                  </a:lnTo>
                  <a:lnTo>
                    <a:pt x="0" y="30065"/>
                  </a:lnTo>
                  <a:lnTo>
                    <a:pt x="1986" y="27401"/>
                  </a:lnTo>
                  <a:lnTo>
                    <a:pt x="3878" y="24662"/>
                  </a:lnTo>
                  <a:lnTo>
                    <a:pt x="5678" y="21846"/>
                  </a:lnTo>
                  <a:lnTo>
                    <a:pt x="7385" y="18953"/>
                  </a:lnTo>
                  <a:lnTo>
                    <a:pt x="8998" y="15985"/>
                  </a:lnTo>
                  <a:lnTo>
                    <a:pt x="10518" y="12940"/>
                  </a:lnTo>
                  <a:lnTo>
                    <a:pt x="11945" y="9819"/>
                  </a:lnTo>
                  <a:lnTo>
                    <a:pt x="13279" y="6622"/>
                  </a:lnTo>
                  <a:lnTo>
                    <a:pt x="14520" y="3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896326" y="5353881"/>
              <a:ext cx="20325" cy="24137"/>
            </a:xfrm>
            <a:custGeom>
              <a:avLst/>
              <a:pathLst>
                <a:path w="20325" h="24137">
                  <a:moveTo>
                    <a:pt x="7198" y="0"/>
                  </a:moveTo>
                  <a:lnTo>
                    <a:pt x="8778" y="1795"/>
                  </a:lnTo>
                  <a:lnTo>
                    <a:pt x="10298" y="3624"/>
                  </a:lnTo>
                  <a:lnTo>
                    <a:pt x="11759" y="5488"/>
                  </a:lnTo>
                  <a:lnTo>
                    <a:pt x="13161" y="7385"/>
                  </a:lnTo>
                  <a:lnTo>
                    <a:pt x="14503" y="9316"/>
                  </a:lnTo>
                  <a:lnTo>
                    <a:pt x="15786" y="11280"/>
                  </a:lnTo>
                  <a:lnTo>
                    <a:pt x="17010" y="13279"/>
                  </a:lnTo>
                  <a:lnTo>
                    <a:pt x="18174" y="15312"/>
                  </a:lnTo>
                  <a:lnTo>
                    <a:pt x="19279" y="17378"/>
                  </a:lnTo>
                  <a:lnTo>
                    <a:pt x="20325" y="19479"/>
                  </a:lnTo>
                  <a:lnTo>
                    <a:pt x="12280" y="24137"/>
                  </a:lnTo>
                  <a:lnTo>
                    <a:pt x="11319" y="22108"/>
                  </a:lnTo>
                  <a:lnTo>
                    <a:pt x="10298" y="20088"/>
                  </a:lnTo>
                  <a:lnTo>
                    <a:pt x="9218" y="18077"/>
                  </a:lnTo>
                  <a:lnTo>
                    <a:pt x="8079" y="16074"/>
                  </a:lnTo>
                  <a:lnTo>
                    <a:pt x="6881" y="14079"/>
                  </a:lnTo>
                  <a:lnTo>
                    <a:pt x="5623" y="12093"/>
                  </a:lnTo>
                  <a:lnTo>
                    <a:pt x="4306" y="10116"/>
                  </a:lnTo>
                  <a:lnTo>
                    <a:pt x="2930" y="8147"/>
                  </a:lnTo>
                  <a:lnTo>
                    <a:pt x="1494" y="618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843817" y="5325086"/>
              <a:ext cx="38534" cy="53355"/>
            </a:xfrm>
            <a:custGeom>
              <a:avLst/>
              <a:pathLst>
                <a:path w="38534" h="53355">
                  <a:moveTo>
                    <a:pt x="11009" y="23290"/>
                  </a:moveTo>
                  <a:lnTo>
                    <a:pt x="12602" y="23201"/>
                  </a:lnTo>
                  <a:lnTo>
                    <a:pt x="14160" y="23103"/>
                  </a:lnTo>
                  <a:lnTo>
                    <a:pt x="15684" y="22997"/>
                  </a:lnTo>
                  <a:lnTo>
                    <a:pt x="17175" y="22883"/>
                  </a:lnTo>
                  <a:lnTo>
                    <a:pt x="18632" y="22760"/>
                  </a:lnTo>
                  <a:lnTo>
                    <a:pt x="20054" y="22629"/>
                  </a:lnTo>
                  <a:lnTo>
                    <a:pt x="21443" y="22489"/>
                  </a:lnTo>
                  <a:lnTo>
                    <a:pt x="22798" y="22341"/>
                  </a:lnTo>
                  <a:lnTo>
                    <a:pt x="24120" y="22184"/>
                  </a:lnTo>
                  <a:lnTo>
                    <a:pt x="25407" y="22019"/>
                  </a:lnTo>
                  <a:lnTo>
                    <a:pt x="25996" y="21172"/>
                  </a:lnTo>
                  <a:lnTo>
                    <a:pt x="26576" y="20325"/>
                  </a:lnTo>
                  <a:lnTo>
                    <a:pt x="27147" y="19479"/>
                  </a:lnTo>
                  <a:lnTo>
                    <a:pt x="27711" y="18632"/>
                  </a:lnTo>
                  <a:lnTo>
                    <a:pt x="28265" y="17785"/>
                  </a:lnTo>
                  <a:lnTo>
                    <a:pt x="28812" y="16938"/>
                  </a:lnTo>
                  <a:lnTo>
                    <a:pt x="29349" y="16091"/>
                  </a:lnTo>
                  <a:lnTo>
                    <a:pt x="29879" y="15244"/>
                  </a:lnTo>
                  <a:lnTo>
                    <a:pt x="30399" y="14397"/>
                  </a:lnTo>
                  <a:lnTo>
                    <a:pt x="30912" y="13550"/>
                  </a:lnTo>
                  <a:lnTo>
                    <a:pt x="38534" y="16091"/>
                  </a:lnTo>
                  <a:lnTo>
                    <a:pt x="36239" y="19805"/>
                  </a:lnTo>
                  <a:lnTo>
                    <a:pt x="33927" y="23324"/>
                  </a:lnTo>
                  <a:lnTo>
                    <a:pt x="31598" y="26648"/>
                  </a:lnTo>
                  <a:lnTo>
                    <a:pt x="29252" y="29777"/>
                  </a:lnTo>
                  <a:lnTo>
                    <a:pt x="26889" y="32712"/>
                  </a:lnTo>
                  <a:lnTo>
                    <a:pt x="24509" y="35451"/>
                  </a:lnTo>
                  <a:lnTo>
                    <a:pt x="22112" y="37996"/>
                  </a:lnTo>
                  <a:lnTo>
                    <a:pt x="19699" y="40346"/>
                  </a:lnTo>
                  <a:lnTo>
                    <a:pt x="17268" y="42502"/>
                  </a:lnTo>
                  <a:lnTo>
                    <a:pt x="14820" y="44462"/>
                  </a:lnTo>
                  <a:lnTo>
                    <a:pt x="17086" y="44115"/>
                  </a:lnTo>
                  <a:lnTo>
                    <a:pt x="19309" y="43751"/>
                  </a:lnTo>
                  <a:lnTo>
                    <a:pt x="21490" y="43370"/>
                  </a:lnTo>
                  <a:lnTo>
                    <a:pt x="23628" y="42972"/>
                  </a:lnTo>
                  <a:lnTo>
                    <a:pt x="25725" y="42557"/>
                  </a:lnTo>
                  <a:lnTo>
                    <a:pt x="27778" y="42125"/>
                  </a:lnTo>
                  <a:lnTo>
                    <a:pt x="29790" y="41676"/>
                  </a:lnTo>
                  <a:lnTo>
                    <a:pt x="31759" y="41210"/>
                  </a:lnTo>
                  <a:lnTo>
                    <a:pt x="33686" y="40728"/>
                  </a:lnTo>
                  <a:lnTo>
                    <a:pt x="35570" y="40228"/>
                  </a:lnTo>
                  <a:lnTo>
                    <a:pt x="37687" y="46580"/>
                  </a:lnTo>
                  <a:lnTo>
                    <a:pt x="34609" y="47410"/>
                  </a:lnTo>
                  <a:lnTo>
                    <a:pt x="31471" y="48206"/>
                  </a:lnTo>
                  <a:lnTo>
                    <a:pt x="28274" y="48968"/>
                  </a:lnTo>
                  <a:lnTo>
                    <a:pt x="25017" y="49696"/>
                  </a:lnTo>
                  <a:lnTo>
                    <a:pt x="21702" y="50391"/>
                  </a:lnTo>
                  <a:lnTo>
                    <a:pt x="18327" y="51051"/>
                  </a:lnTo>
                  <a:lnTo>
                    <a:pt x="14892" y="51678"/>
                  </a:lnTo>
                  <a:lnTo>
                    <a:pt x="11399" y="52271"/>
                  </a:lnTo>
                  <a:lnTo>
                    <a:pt x="7846" y="52830"/>
                  </a:lnTo>
                  <a:lnTo>
                    <a:pt x="4234" y="53355"/>
                  </a:lnTo>
                  <a:lnTo>
                    <a:pt x="2117" y="46580"/>
                  </a:lnTo>
                  <a:lnTo>
                    <a:pt x="3972" y="45106"/>
                  </a:lnTo>
                  <a:lnTo>
                    <a:pt x="5809" y="43565"/>
                  </a:lnTo>
                  <a:lnTo>
                    <a:pt x="7630" y="41956"/>
                  </a:lnTo>
                  <a:lnTo>
                    <a:pt x="9434" y="40279"/>
                  </a:lnTo>
                  <a:lnTo>
                    <a:pt x="11221" y="38534"/>
                  </a:lnTo>
                  <a:lnTo>
                    <a:pt x="12991" y="36722"/>
                  </a:lnTo>
                  <a:lnTo>
                    <a:pt x="14744" y="34842"/>
                  </a:lnTo>
                  <a:lnTo>
                    <a:pt x="16480" y="32894"/>
                  </a:lnTo>
                  <a:lnTo>
                    <a:pt x="18200" y="30878"/>
                  </a:lnTo>
                  <a:lnTo>
                    <a:pt x="19902" y="28795"/>
                  </a:lnTo>
                  <a:lnTo>
                    <a:pt x="18119" y="29205"/>
                  </a:lnTo>
                  <a:lnTo>
                    <a:pt x="16328" y="29591"/>
                  </a:lnTo>
                  <a:lnTo>
                    <a:pt x="14528" y="29951"/>
                  </a:lnTo>
                  <a:lnTo>
                    <a:pt x="12720" y="30285"/>
                  </a:lnTo>
                  <a:lnTo>
                    <a:pt x="10904" y="30594"/>
                  </a:lnTo>
                  <a:lnTo>
                    <a:pt x="9078" y="30878"/>
                  </a:lnTo>
                  <a:lnTo>
                    <a:pt x="7245" y="31136"/>
                  </a:lnTo>
                  <a:lnTo>
                    <a:pt x="5403" y="31369"/>
                  </a:lnTo>
                  <a:lnTo>
                    <a:pt x="3552" y="31577"/>
                  </a:lnTo>
                  <a:lnTo>
                    <a:pt x="1693" y="31759"/>
                  </a:lnTo>
                  <a:lnTo>
                    <a:pt x="0" y="24137"/>
                  </a:lnTo>
                  <a:lnTo>
                    <a:pt x="2159" y="22218"/>
                  </a:lnTo>
                  <a:lnTo>
                    <a:pt x="4234" y="20190"/>
                  </a:lnTo>
                  <a:lnTo>
                    <a:pt x="6224" y="18051"/>
                  </a:lnTo>
                  <a:lnTo>
                    <a:pt x="8130" y="15803"/>
                  </a:lnTo>
                  <a:lnTo>
                    <a:pt x="9951" y="13444"/>
                  </a:lnTo>
                  <a:lnTo>
                    <a:pt x="11687" y="10976"/>
                  </a:lnTo>
                  <a:lnTo>
                    <a:pt x="13338" y="8397"/>
                  </a:lnTo>
                  <a:lnTo>
                    <a:pt x="14905" y="5708"/>
                  </a:lnTo>
                  <a:lnTo>
                    <a:pt x="16387" y="2909"/>
                  </a:lnTo>
                  <a:lnTo>
                    <a:pt x="17785" y="0"/>
                  </a:lnTo>
                  <a:lnTo>
                    <a:pt x="25407" y="2117"/>
                  </a:lnTo>
                  <a:lnTo>
                    <a:pt x="24196" y="4691"/>
                  </a:lnTo>
                  <a:lnTo>
                    <a:pt x="22934" y="7164"/>
                  </a:lnTo>
                  <a:lnTo>
                    <a:pt x="21621" y="9536"/>
                  </a:lnTo>
                  <a:lnTo>
                    <a:pt x="20258" y="11805"/>
                  </a:lnTo>
                  <a:lnTo>
                    <a:pt x="18843" y="13974"/>
                  </a:lnTo>
                  <a:lnTo>
                    <a:pt x="17378" y="16040"/>
                  </a:lnTo>
                  <a:lnTo>
                    <a:pt x="15862" y="18005"/>
                  </a:lnTo>
                  <a:lnTo>
                    <a:pt x="14295" y="19868"/>
                  </a:lnTo>
                  <a:lnTo>
                    <a:pt x="12678" y="21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844664" y="5380558"/>
              <a:ext cx="38534" cy="15244"/>
            </a:xfrm>
            <a:custGeom>
              <a:avLst/>
              <a:pathLst>
                <a:path w="38534" h="15244">
                  <a:moveTo>
                    <a:pt x="37264" y="0"/>
                  </a:moveTo>
                  <a:lnTo>
                    <a:pt x="38534" y="7198"/>
                  </a:lnTo>
                  <a:lnTo>
                    <a:pt x="35189" y="8117"/>
                  </a:lnTo>
                  <a:lnTo>
                    <a:pt x="31759" y="9011"/>
                  </a:lnTo>
                  <a:lnTo>
                    <a:pt x="28244" y="9879"/>
                  </a:lnTo>
                  <a:lnTo>
                    <a:pt x="24645" y="10721"/>
                  </a:lnTo>
                  <a:lnTo>
                    <a:pt x="20961" y="11539"/>
                  </a:lnTo>
                  <a:lnTo>
                    <a:pt x="17192" y="12331"/>
                  </a:lnTo>
                  <a:lnTo>
                    <a:pt x="13338" y="13097"/>
                  </a:lnTo>
                  <a:lnTo>
                    <a:pt x="9400" y="13838"/>
                  </a:lnTo>
                  <a:lnTo>
                    <a:pt x="5377" y="14554"/>
                  </a:lnTo>
                  <a:lnTo>
                    <a:pt x="1270" y="15244"/>
                  </a:lnTo>
                  <a:lnTo>
                    <a:pt x="0" y="7198"/>
                  </a:lnTo>
                  <a:lnTo>
                    <a:pt x="4412" y="6517"/>
                  </a:lnTo>
                  <a:lnTo>
                    <a:pt x="8672" y="5826"/>
                  </a:lnTo>
                  <a:lnTo>
                    <a:pt x="12779" y="5128"/>
                  </a:lnTo>
                  <a:lnTo>
                    <a:pt x="16735" y="4420"/>
                  </a:lnTo>
                  <a:lnTo>
                    <a:pt x="20537" y="3705"/>
                  </a:lnTo>
                  <a:lnTo>
                    <a:pt x="24187" y="2981"/>
                  </a:lnTo>
                  <a:lnTo>
                    <a:pt x="27685" y="2248"/>
                  </a:lnTo>
                  <a:lnTo>
                    <a:pt x="31030" y="1507"/>
                  </a:lnTo>
                  <a:lnTo>
                    <a:pt x="34223" y="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963232" y="5303066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971701" y="5311111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954340" y="5348376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962385" y="5355998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003884" y="5348376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011930" y="5355998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926258" y="5309605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943720" y="5320356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942028" y="5352661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927513" y="4816201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926803" y="4320506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1942902" y="4360342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1926148" y="382710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1924402" y="3332552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936899" y="334653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1925275" y="283685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926585" y="234230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1929750" y="18489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1984866" y="5349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984866" y="48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984866" y="436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984866" y="3865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1984866" y="3370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984866" y="2876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984866" y="2381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1984866" y="1887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763053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50644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249837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674294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73634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74627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79849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80842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390647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44865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45858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51081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52074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57296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58289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134039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192156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25420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26413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31635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32629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2021-01-05T00:16:36Z</dcterms:modified>
</cp:coreProperties>
</file>