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89865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30275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370684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11094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9661" y="5381449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9661" y="4940655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9661" y="4499860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9661" y="405906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9661" y="3618271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9661" y="317747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9661" y="2736682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19661" y="2295888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19661" y="1855093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1966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60070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500479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240889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9661" y="1656736"/>
              <a:ext cx="6781795" cy="3967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9661" y="2097530"/>
              <a:ext cx="5847775" cy="3967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19661" y="2538325"/>
              <a:ext cx="4989173" cy="3967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19661" y="2979119"/>
              <a:ext cx="4925358" cy="3967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19661" y="3419914"/>
              <a:ext cx="4681701" cy="3967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19661" y="3860708"/>
              <a:ext cx="3724476" cy="3967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19661" y="4301503"/>
              <a:ext cx="1635984" cy="3967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19661" y="4742297"/>
              <a:ext cx="545328" cy="3967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19661" y="5183092"/>
              <a:ext cx="353883" cy="3967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216454" y="1790659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212220" y="1816913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211796" y="1843591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247790" y="1789389"/>
              <a:ext cx="57166" cy="97818"/>
            </a:xfrm>
            <a:custGeom>
              <a:avLst/>
              <a:pathLst>
                <a:path w="57166" h="97818">
                  <a:moveTo>
                    <a:pt x="23713" y="0"/>
                  </a:moveTo>
                  <a:lnTo>
                    <a:pt x="31759" y="0"/>
                  </a:lnTo>
                  <a:lnTo>
                    <a:pt x="31759" y="25830"/>
                  </a:lnTo>
                  <a:lnTo>
                    <a:pt x="57166" y="25830"/>
                  </a:lnTo>
                  <a:lnTo>
                    <a:pt x="57166" y="87655"/>
                  </a:lnTo>
                  <a:lnTo>
                    <a:pt x="57139" y="88646"/>
                  </a:lnTo>
                  <a:lnTo>
                    <a:pt x="57056" y="89586"/>
                  </a:lnTo>
                  <a:lnTo>
                    <a:pt x="56918" y="90475"/>
                  </a:lnTo>
                  <a:lnTo>
                    <a:pt x="56726" y="91314"/>
                  </a:lnTo>
                  <a:lnTo>
                    <a:pt x="56478" y="92101"/>
                  </a:lnTo>
                  <a:lnTo>
                    <a:pt x="56175" y="92838"/>
                  </a:lnTo>
                  <a:lnTo>
                    <a:pt x="55817" y="93524"/>
                  </a:lnTo>
                  <a:lnTo>
                    <a:pt x="55405" y="94159"/>
                  </a:lnTo>
                  <a:lnTo>
                    <a:pt x="54937" y="94744"/>
                  </a:lnTo>
                  <a:lnTo>
                    <a:pt x="54414" y="95277"/>
                  </a:lnTo>
                  <a:lnTo>
                    <a:pt x="53831" y="95760"/>
                  </a:lnTo>
                  <a:lnTo>
                    <a:pt x="53186" y="96192"/>
                  </a:lnTo>
                  <a:lnTo>
                    <a:pt x="52476" y="96573"/>
                  </a:lnTo>
                  <a:lnTo>
                    <a:pt x="51704" y="96903"/>
                  </a:lnTo>
                  <a:lnTo>
                    <a:pt x="50867" y="97183"/>
                  </a:lnTo>
                  <a:lnTo>
                    <a:pt x="49967" y="97412"/>
                  </a:lnTo>
                  <a:lnTo>
                    <a:pt x="49004" y="97589"/>
                  </a:lnTo>
                  <a:lnTo>
                    <a:pt x="47977" y="97716"/>
                  </a:lnTo>
                  <a:lnTo>
                    <a:pt x="46887" y="97793"/>
                  </a:lnTo>
                  <a:lnTo>
                    <a:pt x="45733" y="97818"/>
                  </a:lnTo>
                  <a:lnTo>
                    <a:pt x="44691" y="97810"/>
                  </a:lnTo>
                  <a:lnTo>
                    <a:pt x="43599" y="97784"/>
                  </a:lnTo>
                  <a:lnTo>
                    <a:pt x="42455" y="97742"/>
                  </a:lnTo>
                  <a:lnTo>
                    <a:pt x="41261" y="97683"/>
                  </a:lnTo>
                  <a:lnTo>
                    <a:pt x="40016" y="97606"/>
                  </a:lnTo>
                  <a:lnTo>
                    <a:pt x="38720" y="97513"/>
                  </a:lnTo>
                  <a:lnTo>
                    <a:pt x="37374" y="97403"/>
                  </a:lnTo>
                  <a:lnTo>
                    <a:pt x="35976" y="97276"/>
                  </a:lnTo>
                  <a:lnTo>
                    <a:pt x="34528" y="97132"/>
                  </a:lnTo>
                  <a:lnTo>
                    <a:pt x="33029" y="96971"/>
                  </a:lnTo>
                  <a:lnTo>
                    <a:pt x="31335" y="88925"/>
                  </a:lnTo>
                  <a:lnTo>
                    <a:pt x="33152" y="89086"/>
                  </a:lnTo>
                  <a:lnTo>
                    <a:pt x="34875" y="89230"/>
                  </a:lnTo>
                  <a:lnTo>
                    <a:pt x="36506" y="89357"/>
                  </a:lnTo>
                  <a:lnTo>
                    <a:pt x="38043" y="89468"/>
                  </a:lnTo>
                  <a:lnTo>
                    <a:pt x="39487" y="89561"/>
                  </a:lnTo>
                  <a:lnTo>
                    <a:pt x="40838" y="89637"/>
                  </a:lnTo>
                  <a:lnTo>
                    <a:pt x="42095" y="89696"/>
                  </a:lnTo>
                  <a:lnTo>
                    <a:pt x="43260" y="89739"/>
                  </a:lnTo>
                  <a:lnTo>
                    <a:pt x="44331" y="89764"/>
                  </a:lnTo>
                  <a:lnTo>
                    <a:pt x="45309" y="89772"/>
                  </a:lnTo>
                  <a:lnTo>
                    <a:pt x="46114" y="89730"/>
                  </a:lnTo>
                  <a:lnTo>
                    <a:pt x="46834" y="89603"/>
                  </a:lnTo>
                  <a:lnTo>
                    <a:pt x="47469" y="89391"/>
                  </a:lnTo>
                  <a:lnTo>
                    <a:pt x="48020" y="89095"/>
                  </a:lnTo>
                  <a:lnTo>
                    <a:pt x="48485" y="88714"/>
                  </a:lnTo>
                  <a:lnTo>
                    <a:pt x="48866" y="88248"/>
                  </a:lnTo>
                  <a:lnTo>
                    <a:pt x="49163" y="87697"/>
                  </a:lnTo>
                  <a:lnTo>
                    <a:pt x="49375" y="87062"/>
                  </a:lnTo>
                  <a:lnTo>
                    <a:pt x="49502" y="86342"/>
                  </a:lnTo>
                  <a:lnTo>
                    <a:pt x="49544" y="85538"/>
                  </a:lnTo>
                  <a:lnTo>
                    <a:pt x="49544" y="72834"/>
                  </a:lnTo>
                  <a:lnTo>
                    <a:pt x="7622" y="72834"/>
                  </a:lnTo>
                  <a:lnTo>
                    <a:pt x="7622" y="97818"/>
                  </a:lnTo>
                  <a:lnTo>
                    <a:pt x="0" y="97818"/>
                  </a:lnTo>
                  <a:lnTo>
                    <a:pt x="0" y="25830"/>
                  </a:lnTo>
                  <a:lnTo>
                    <a:pt x="23713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255412" y="1822418"/>
              <a:ext cx="41922" cy="12280"/>
            </a:xfrm>
            <a:custGeom>
              <a:avLst/>
              <a:pathLst>
                <a:path w="41922" h="12280">
                  <a:moveTo>
                    <a:pt x="0" y="12280"/>
                  </a:moveTo>
                  <a:lnTo>
                    <a:pt x="41922" y="12280"/>
                  </a:lnTo>
                  <a:lnTo>
                    <a:pt x="419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255412" y="1842321"/>
              <a:ext cx="41922" cy="12280"/>
            </a:xfrm>
            <a:custGeom>
              <a:avLst/>
              <a:pathLst>
                <a:path w="41922" h="12280">
                  <a:moveTo>
                    <a:pt x="0" y="12280"/>
                  </a:moveTo>
                  <a:lnTo>
                    <a:pt x="41922" y="12280"/>
                  </a:lnTo>
                  <a:lnTo>
                    <a:pt x="419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245249" y="1791506"/>
              <a:ext cx="18208" cy="19479"/>
            </a:xfrm>
            <a:custGeom>
              <a:avLst/>
              <a:pathLst>
                <a:path w="18208" h="19479">
                  <a:moveTo>
                    <a:pt x="6775" y="0"/>
                  </a:moveTo>
                  <a:lnTo>
                    <a:pt x="7956" y="1211"/>
                  </a:lnTo>
                  <a:lnTo>
                    <a:pt x="9129" y="2472"/>
                  </a:lnTo>
                  <a:lnTo>
                    <a:pt x="10294" y="3785"/>
                  </a:lnTo>
                  <a:lnTo>
                    <a:pt x="11450" y="5149"/>
                  </a:lnTo>
                  <a:lnTo>
                    <a:pt x="12597" y="6563"/>
                  </a:lnTo>
                  <a:lnTo>
                    <a:pt x="13736" y="8028"/>
                  </a:lnTo>
                  <a:lnTo>
                    <a:pt x="14867" y="9544"/>
                  </a:lnTo>
                  <a:lnTo>
                    <a:pt x="15989" y="11111"/>
                  </a:lnTo>
                  <a:lnTo>
                    <a:pt x="17103" y="12729"/>
                  </a:lnTo>
                  <a:lnTo>
                    <a:pt x="18208" y="14397"/>
                  </a:lnTo>
                  <a:lnTo>
                    <a:pt x="11856" y="19479"/>
                  </a:lnTo>
                  <a:lnTo>
                    <a:pt x="10823" y="17958"/>
                  </a:lnTo>
                  <a:lnTo>
                    <a:pt x="9756" y="16447"/>
                  </a:lnTo>
                  <a:lnTo>
                    <a:pt x="8655" y="14943"/>
                  </a:lnTo>
                  <a:lnTo>
                    <a:pt x="7520" y="13448"/>
                  </a:lnTo>
                  <a:lnTo>
                    <a:pt x="6351" y="11962"/>
                  </a:lnTo>
                  <a:lnTo>
                    <a:pt x="5149" y="10484"/>
                  </a:lnTo>
                  <a:lnTo>
                    <a:pt x="3912" y="9015"/>
                  </a:lnTo>
                  <a:lnTo>
                    <a:pt x="2642" y="7554"/>
                  </a:lnTo>
                  <a:lnTo>
                    <a:pt x="1338" y="610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286325" y="1791506"/>
              <a:ext cx="18632" cy="19902"/>
            </a:xfrm>
            <a:custGeom>
              <a:avLst/>
              <a:pathLst>
                <a:path w="18632" h="19902">
                  <a:moveTo>
                    <a:pt x="10586" y="0"/>
                  </a:moveTo>
                  <a:lnTo>
                    <a:pt x="18632" y="2540"/>
                  </a:lnTo>
                  <a:lnTo>
                    <a:pt x="17603" y="4543"/>
                  </a:lnTo>
                  <a:lnTo>
                    <a:pt x="16548" y="6487"/>
                  </a:lnTo>
                  <a:lnTo>
                    <a:pt x="15468" y="8371"/>
                  </a:lnTo>
                  <a:lnTo>
                    <a:pt x="14363" y="10196"/>
                  </a:lnTo>
                  <a:lnTo>
                    <a:pt x="13233" y="11962"/>
                  </a:lnTo>
                  <a:lnTo>
                    <a:pt x="12076" y="13669"/>
                  </a:lnTo>
                  <a:lnTo>
                    <a:pt x="10895" y="15316"/>
                  </a:lnTo>
                  <a:lnTo>
                    <a:pt x="9688" y="16904"/>
                  </a:lnTo>
                  <a:lnTo>
                    <a:pt x="8456" y="18433"/>
                  </a:lnTo>
                  <a:lnTo>
                    <a:pt x="7198" y="19902"/>
                  </a:lnTo>
                  <a:lnTo>
                    <a:pt x="0" y="15667"/>
                  </a:lnTo>
                  <a:lnTo>
                    <a:pt x="1401" y="14063"/>
                  </a:lnTo>
                  <a:lnTo>
                    <a:pt x="2727" y="12466"/>
                  </a:lnTo>
                  <a:lnTo>
                    <a:pt x="3976" y="10878"/>
                  </a:lnTo>
                  <a:lnTo>
                    <a:pt x="5149" y="9299"/>
                  </a:lnTo>
                  <a:lnTo>
                    <a:pt x="6245" y="7728"/>
                  </a:lnTo>
                  <a:lnTo>
                    <a:pt x="7266" y="6165"/>
                  </a:lnTo>
                  <a:lnTo>
                    <a:pt x="8210" y="4611"/>
                  </a:lnTo>
                  <a:lnTo>
                    <a:pt x="9078" y="3065"/>
                  </a:lnTo>
                  <a:lnTo>
                    <a:pt x="9870" y="15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8319778" y="1789812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8354501" y="1791930"/>
              <a:ext cx="63942" cy="93584"/>
            </a:xfrm>
            <a:custGeom>
              <a:avLst/>
              <a:pathLst>
                <a:path w="63942" h="93584">
                  <a:moveTo>
                    <a:pt x="15244" y="0"/>
                  </a:moveTo>
                  <a:lnTo>
                    <a:pt x="24137" y="0"/>
                  </a:lnTo>
                  <a:lnTo>
                    <a:pt x="24137" y="35993"/>
                  </a:lnTo>
                  <a:lnTo>
                    <a:pt x="27321" y="33584"/>
                  </a:lnTo>
                  <a:lnTo>
                    <a:pt x="30438" y="31098"/>
                  </a:lnTo>
                  <a:lnTo>
                    <a:pt x="33486" y="28536"/>
                  </a:lnTo>
                  <a:lnTo>
                    <a:pt x="36468" y="25898"/>
                  </a:lnTo>
                  <a:lnTo>
                    <a:pt x="39381" y="23184"/>
                  </a:lnTo>
                  <a:lnTo>
                    <a:pt x="42227" y="20393"/>
                  </a:lnTo>
                  <a:lnTo>
                    <a:pt x="45005" y="17526"/>
                  </a:lnTo>
                  <a:lnTo>
                    <a:pt x="47715" y="14583"/>
                  </a:lnTo>
                  <a:lnTo>
                    <a:pt x="50357" y="11564"/>
                  </a:lnTo>
                  <a:lnTo>
                    <a:pt x="52932" y="8469"/>
                  </a:lnTo>
                  <a:lnTo>
                    <a:pt x="59283" y="13550"/>
                  </a:lnTo>
                  <a:lnTo>
                    <a:pt x="56188" y="17467"/>
                  </a:lnTo>
                  <a:lnTo>
                    <a:pt x="52999" y="21257"/>
                  </a:lnTo>
                  <a:lnTo>
                    <a:pt x="49718" y="24920"/>
                  </a:lnTo>
                  <a:lnTo>
                    <a:pt x="46343" y="28456"/>
                  </a:lnTo>
                  <a:lnTo>
                    <a:pt x="42875" y="31865"/>
                  </a:lnTo>
                  <a:lnTo>
                    <a:pt x="39313" y="35146"/>
                  </a:lnTo>
                  <a:lnTo>
                    <a:pt x="35659" y="38301"/>
                  </a:lnTo>
                  <a:lnTo>
                    <a:pt x="31911" y="41329"/>
                  </a:lnTo>
                  <a:lnTo>
                    <a:pt x="28070" y="44230"/>
                  </a:lnTo>
                  <a:lnTo>
                    <a:pt x="24137" y="47003"/>
                  </a:lnTo>
                  <a:lnTo>
                    <a:pt x="24137" y="80033"/>
                  </a:lnTo>
                  <a:lnTo>
                    <a:pt x="24151" y="80607"/>
                  </a:lnTo>
                  <a:lnTo>
                    <a:pt x="24196" y="81142"/>
                  </a:lnTo>
                  <a:lnTo>
                    <a:pt x="24270" y="81640"/>
                  </a:lnTo>
                  <a:lnTo>
                    <a:pt x="24374" y="82099"/>
                  </a:lnTo>
                  <a:lnTo>
                    <a:pt x="24507" y="82521"/>
                  </a:lnTo>
                  <a:lnTo>
                    <a:pt x="24670" y="82904"/>
                  </a:lnTo>
                  <a:lnTo>
                    <a:pt x="24863" y="83249"/>
                  </a:lnTo>
                  <a:lnTo>
                    <a:pt x="25085" y="83556"/>
                  </a:lnTo>
                  <a:lnTo>
                    <a:pt x="25337" y="83825"/>
                  </a:lnTo>
                  <a:lnTo>
                    <a:pt x="25619" y="84056"/>
                  </a:lnTo>
                  <a:lnTo>
                    <a:pt x="25976" y="84257"/>
                  </a:lnTo>
                  <a:lnTo>
                    <a:pt x="26457" y="84437"/>
                  </a:lnTo>
                  <a:lnTo>
                    <a:pt x="27061" y="84596"/>
                  </a:lnTo>
                  <a:lnTo>
                    <a:pt x="27787" y="84733"/>
                  </a:lnTo>
                  <a:lnTo>
                    <a:pt x="28636" y="84850"/>
                  </a:lnTo>
                  <a:lnTo>
                    <a:pt x="29608" y="84945"/>
                  </a:lnTo>
                  <a:lnTo>
                    <a:pt x="30702" y="85019"/>
                  </a:lnTo>
                  <a:lnTo>
                    <a:pt x="31920" y="85072"/>
                  </a:lnTo>
                  <a:lnTo>
                    <a:pt x="33260" y="85104"/>
                  </a:lnTo>
                  <a:lnTo>
                    <a:pt x="34723" y="85114"/>
                  </a:lnTo>
                  <a:lnTo>
                    <a:pt x="35881" y="85112"/>
                  </a:lnTo>
                  <a:lnTo>
                    <a:pt x="36984" y="85106"/>
                  </a:lnTo>
                  <a:lnTo>
                    <a:pt x="38032" y="85095"/>
                  </a:lnTo>
                  <a:lnTo>
                    <a:pt x="39025" y="85080"/>
                  </a:lnTo>
                  <a:lnTo>
                    <a:pt x="39963" y="85061"/>
                  </a:lnTo>
                  <a:lnTo>
                    <a:pt x="40846" y="85038"/>
                  </a:lnTo>
                  <a:lnTo>
                    <a:pt x="41674" y="85011"/>
                  </a:lnTo>
                  <a:lnTo>
                    <a:pt x="42447" y="84979"/>
                  </a:lnTo>
                  <a:lnTo>
                    <a:pt x="43165" y="84943"/>
                  </a:lnTo>
                  <a:lnTo>
                    <a:pt x="43827" y="84903"/>
                  </a:lnTo>
                  <a:lnTo>
                    <a:pt x="44431" y="84858"/>
                  </a:lnTo>
                  <a:lnTo>
                    <a:pt x="44971" y="84809"/>
                  </a:lnTo>
                  <a:lnTo>
                    <a:pt x="45447" y="84757"/>
                  </a:lnTo>
                  <a:lnTo>
                    <a:pt x="45860" y="84699"/>
                  </a:lnTo>
                  <a:lnTo>
                    <a:pt x="46209" y="84638"/>
                  </a:lnTo>
                  <a:lnTo>
                    <a:pt x="46495" y="84572"/>
                  </a:lnTo>
                  <a:lnTo>
                    <a:pt x="46717" y="84502"/>
                  </a:lnTo>
                  <a:lnTo>
                    <a:pt x="47003" y="84267"/>
                  </a:lnTo>
                  <a:lnTo>
                    <a:pt x="47903" y="84234"/>
                  </a:lnTo>
                  <a:lnTo>
                    <a:pt x="48739" y="84132"/>
                  </a:lnTo>
                  <a:lnTo>
                    <a:pt x="49512" y="83963"/>
                  </a:lnTo>
                  <a:lnTo>
                    <a:pt x="50222" y="83725"/>
                  </a:lnTo>
                  <a:lnTo>
                    <a:pt x="50867" y="83421"/>
                  </a:lnTo>
                  <a:lnTo>
                    <a:pt x="51450" y="83048"/>
                  </a:lnTo>
                  <a:lnTo>
                    <a:pt x="51968" y="82607"/>
                  </a:lnTo>
                  <a:lnTo>
                    <a:pt x="52423" y="82099"/>
                  </a:lnTo>
                  <a:lnTo>
                    <a:pt x="52815" y="81523"/>
                  </a:lnTo>
                  <a:lnTo>
                    <a:pt x="53143" y="80880"/>
                  </a:lnTo>
                  <a:lnTo>
                    <a:pt x="53429" y="80105"/>
                  </a:lnTo>
                  <a:lnTo>
                    <a:pt x="53694" y="79135"/>
                  </a:lnTo>
                  <a:lnTo>
                    <a:pt x="53937" y="77971"/>
                  </a:lnTo>
                  <a:lnTo>
                    <a:pt x="54160" y="76611"/>
                  </a:lnTo>
                  <a:lnTo>
                    <a:pt x="54361" y="75057"/>
                  </a:lnTo>
                  <a:lnTo>
                    <a:pt x="54541" y="73308"/>
                  </a:lnTo>
                  <a:lnTo>
                    <a:pt x="54700" y="71365"/>
                  </a:lnTo>
                  <a:lnTo>
                    <a:pt x="54837" y="69226"/>
                  </a:lnTo>
                  <a:lnTo>
                    <a:pt x="54954" y="66893"/>
                  </a:lnTo>
                  <a:lnTo>
                    <a:pt x="55049" y="64365"/>
                  </a:lnTo>
                  <a:lnTo>
                    <a:pt x="63942" y="68176"/>
                  </a:lnTo>
                  <a:lnTo>
                    <a:pt x="63501" y="72059"/>
                  </a:lnTo>
                  <a:lnTo>
                    <a:pt x="63027" y="75578"/>
                  </a:lnTo>
                  <a:lnTo>
                    <a:pt x="62519" y="78733"/>
                  </a:lnTo>
                  <a:lnTo>
                    <a:pt x="61977" y="81523"/>
                  </a:lnTo>
                  <a:lnTo>
                    <a:pt x="61401" y="83950"/>
                  </a:lnTo>
                  <a:lnTo>
                    <a:pt x="60791" y="86012"/>
                  </a:lnTo>
                  <a:lnTo>
                    <a:pt x="60147" y="87710"/>
                  </a:lnTo>
                  <a:lnTo>
                    <a:pt x="59470" y="89044"/>
                  </a:lnTo>
                  <a:lnTo>
                    <a:pt x="58758" y="90014"/>
                  </a:lnTo>
                  <a:lnTo>
                    <a:pt x="58013" y="90619"/>
                  </a:lnTo>
                  <a:lnTo>
                    <a:pt x="56789" y="91183"/>
                  </a:lnTo>
                  <a:lnTo>
                    <a:pt x="55320" y="91686"/>
                  </a:lnTo>
                  <a:lnTo>
                    <a:pt x="53605" y="92131"/>
                  </a:lnTo>
                  <a:lnTo>
                    <a:pt x="51644" y="92516"/>
                  </a:lnTo>
                  <a:lnTo>
                    <a:pt x="49438" y="92842"/>
                  </a:lnTo>
                  <a:lnTo>
                    <a:pt x="46986" y="93109"/>
                  </a:lnTo>
                  <a:lnTo>
                    <a:pt x="44289" y="93317"/>
                  </a:lnTo>
                  <a:lnTo>
                    <a:pt x="41346" y="93465"/>
                  </a:lnTo>
                  <a:lnTo>
                    <a:pt x="38157" y="93554"/>
                  </a:lnTo>
                  <a:lnTo>
                    <a:pt x="34723" y="93584"/>
                  </a:lnTo>
                  <a:lnTo>
                    <a:pt x="30488" y="93584"/>
                  </a:lnTo>
                  <a:lnTo>
                    <a:pt x="28610" y="93560"/>
                  </a:lnTo>
                  <a:lnTo>
                    <a:pt x="26872" y="93490"/>
                  </a:lnTo>
                  <a:lnTo>
                    <a:pt x="25274" y="93374"/>
                  </a:lnTo>
                  <a:lnTo>
                    <a:pt x="23815" y="93211"/>
                  </a:lnTo>
                  <a:lnTo>
                    <a:pt x="22496" y="93001"/>
                  </a:lnTo>
                  <a:lnTo>
                    <a:pt x="21316" y="92745"/>
                  </a:lnTo>
                  <a:lnTo>
                    <a:pt x="20277" y="92442"/>
                  </a:lnTo>
                  <a:lnTo>
                    <a:pt x="19377" y="92093"/>
                  </a:lnTo>
                  <a:lnTo>
                    <a:pt x="18617" y="91697"/>
                  </a:lnTo>
                  <a:lnTo>
                    <a:pt x="17996" y="91254"/>
                  </a:lnTo>
                  <a:lnTo>
                    <a:pt x="17473" y="90757"/>
                  </a:lnTo>
                  <a:lnTo>
                    <a:pt x="17006" y="90196"/>
                  </a:lnTo>
                  <a:lnTo>
                    <a:pt x="16593" y="89571"/>
                  </a:lnTo>
                  <a:lnTo>
                    <a:pt x="16235" y="88883"/>
                  </a:lnTo>
                  <a:lnTo>
                    <a:pt x="15932" y="88131"/>
                  </a:lnTo>
                  <a:lnTo>
                    <a:pt x="15684" y="87316"/>
                  </a:lnTo>
                  <a:lnTo>
                    <a:pt x="15492" y="86438"/>
                  </a:lnTo>
                  <a:lnTo>
                    <a:pt x="15354" y="85495"/>
                  </a:lnTo>
                  <a:lnTo>
                    <a:pt x="15271" y="84490"/>
                  </a:lnTo>
                  <a:lnTo>
                    <a:pt x="15244" y="83421"/>
                  </a:lnTo>
                  <a:lnTo>
                    <a:pt x="15244" y="52508"/>
                  </a:lnTo>
                  <a:lnTo>
                    <a:pt x="14067" y="53177"/>
                  </a:lnTo>
                  <a:lnTo>
                    <a:pt x="12906" y="53829"/>
                  </a:lnTo>
                  <a:lnTo>
                    <a:pt x="11763" y="54465"/>
                  </a:lnTo>
                  <a:lnTo>
                    <a:pt x="10637" y="55083"/>
                  </a:lnTo>
                  <a:lnTo>
                    <a:pt x="9527" y="55684"/>
                  </a:lnTo>
                  <a:lnTo>
                    <a:pt x="8435" y="56268"/>
                  </a:lnTo>
                  <a:lnTo>
                    <a:pt x="7359" y="56836"/>
                  </a:lnTo>
                  <a:lnTo>
                    <a:pt x="6301" y="57386"/>
                  </a:lnTo>
                  <a:lnTo>
                    <a:pt x="5259" y="57920"/>
                  </a:lnTo>
                  <a:lnTo>
                    <a:pt x="4234" y="58437"/>
                  </a:lnTo>
                  <a:lnTo>
                    <a:pt x="0" y="51238"/>
                  </a:lnTo>
                  <a:lnTo>
                    <a:pt x="1372" y="50539"/>
                  </a:lnTo>
                  <a:lnTo>
                    <a:pt x="2777" y="49798"/>
                  </a:lnTo>
                  <a:lnTo>
                    <a:pt x="4217" y="49015"/>
                  </a:lnTo>
                  <a:lnTo>
                    <a:pt x="5691" y="48189"/>
                  </a:lnTo>
                  <a:lnTo>
                    <a:pt x="7198" y="47321"/>
                  </a:lnTo>
                  <a:lnTo>
                    <a:pt x="8740" y="46410"/>
                  </a:lnTo>
                  <a:lnTo>
                    <a:pt x="10315" y="45458"/>
                  </a:lnTo>
                  <a:lnTo>
                    <a:pt x="11924" y="44462"/>
                  </a:lnTo>
                  <a:lnTo>
                    <a:pt x="13567" y="43425"/>
                  </a:lnTo>
                  <a:lnTo>
                    <a:pt x="15244" y="423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8428606" y="1794894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8486196" y="1821572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550562" y="1789389"/>
              <a:ext cx="84267" cy="98242"/>
            </a:xfrm>
            <a:custGeom>
              <a:avLst/>
              <a:pathLst>
                <a:path w="84267" h="98242">
                  <a:moveTo>
                    <a:pt x="35146" y="0"/>
                  </a:moveTo>
                  <a:lnTo>
                    <a:pt x="35892" y="1113"/>
                  </a:lnTo>
                  <a:lnTo>
                    <a:pt x="36603" y="2252"/>
                  </a:lnTo>
                  <a:lnTo>
                    <a:pt x="37281" y="3417"/>
                  </a:lnTo>
                  <a:lnTo>
                    <a:pt x="37924" y="4607"/>
                  </a:lnTo>
                  <a:lnTo>
                    <a:pt x="38534" y="5822"/>
                  </a:lnTo>
                  <a:lnTo>
                    <a:pt x="39110" y="7063"/>
                  </a:lnTo>
                  <a:lnTo>
                    <a:pt x="39652" y="8329"/>
                  </a:lnTo>
                  <a:lnTo>
                    <a:pt x="40160" y="9620"/>
                  </a:lnTo>
                  <a:lnTo>
                    <a:pt x="40634" y="10937"/>
                  </a:lnTo>
                  <a:lnTo>
                    <a:pt x="41075" y="12280"/>
                  </a:lnTo>
                  <a:lnTo>
                    <a:pt x="69870" y="12280"/>
                  </a:lnTo>
                  <a:lnTo>
                    <a:pt x="69870" y="55472"/>
                  </a:lnTo>
                  <a:lnTo>
                    <a:pt x="37264" y="55472"/>
                  </a:lnTo>
                  <a:lnTo>
                    <a:pt x="38157" y="57480"/>
                  </a:lnTo>
                  <a:lnTo>
                    <a:pt x="39144" y="59436"/>
                  </a:lnTo>
                  <a:lnTo>
                    <a:pt x="40224" y="61341"/>
                  </a:lnTo>
                  <a:lnTo>
                    <a:pt x="41397" y="63196"/>
                  </a:lnTo>
                  <a:lnTo>
                    <a:pt x="42663" y="65000"/>
                  </a:lnTo>
                  <a:lnTo>
                    <a:pt x="44022" y="66753"/>
                  </a:lnTo>
                  <a:lnTo>
                    <a:pt x="45475" y="68456"/>
                  </a:lnTo>
                  <a:lnTo>
                    <a:pt x="47020" y="70107"/>
                  </a:lnTo>
                  <a:lnTo>
                    <a:pt x="48659" y="71708"/>
                  </a:lnTo>
                  <a:lnTo>
                    <a:pt x="50391" y="73258"/>
                  </a:lnTo>
                  <a:lnTo>
                    <a:pt x="53241" y="72118"/>
                  </a:lnTo>
                  <a:lnTo>
                    <a:pt x="56031" y="70903"/>
                  </a:lnTo>
                  <a:lnTo>
                    <a:pt x="58763" y="69612"/>
                  </a:lnTo>
                  <a:lnTo>
                    <a:pt x="61435" y="68244"/>
                  </a:lnTo>
                  <a:lnTo>
                    <a:pt x="64047" y="66800"/>
                  </a:lnTo>
                  <a:lnTo>
                    <a:pt x="66601" y="65280"/>
                  </a:lnTo>
                  <a:lnTo>
                    <a:pt x="69095" y="63683"/>
                  </a:lnTo>
                  <a:lnTo>
                    <a:pt x="71530" y="62011"/>
                  </a:lnTo>
                  <a:lnTo>
                    <a:pt x="73905" y="60262"/>
                  </a:lnTo>
                  <a:lnTo>
                    <a:pt x="76222" y="58437"/>
                  </a:lnTo>
                  <a:lnTo>
                    <a:pt x="82150" y="65212"/>
                  </a:lnTo>
                  <a:lnTo>
                    <a:pt x="79775" y="66872"/>
                  </a:lnTo>
                  <a:lnTo>
                    <a:pt x="77391" y="68464"/>
                  </a:lnTo>
                  <a:lnTo>
                    <a:pt x="74998" y="69988"/>
                  </a:lnTo>
                  <a:lnTo>
                    <a:pt x="72597" y="71445"/>
                  </a:lnTo>
                  <a:lnTo>
                    <a:pt x="70188" y="72834"/>
                  </a:lnTo>
                  <a:lnTo>
                    <a:pt x="67770" y="74155"/>
                  </a:lnTo>
                  <a:lnTo>
                    <a:pt x="65343" y="75409"/>
                  </a:lnTo>
                  <a:lnTo>
                    <a:pt x="62908" y="76594"/>
                  </a:lnTo>
                  <a:lnTo>
                    <a:pt x="60465" y="77712"/>
                  </a:lnTo>
                  <a:lnTo>
                    <a:pt x="58013" y="78763"/>
                  </a:lnTo>
                  <a:lnTo>
                    <a:pt x="60181" y="80088"/>
                  </a:lnTo>
                  <a:lnTo>
                    <a:pt x="62451" y="81354"/>
                  </a:lnTo>
                  <a:lnTo>
                    <a:pt x="64822" y="82561"/>
                  </a:lnTo>
                  <a:lnTo>
                    <a:pt x="67295" y="83708"/>
                  </a:lnTo>
                  <a:lnTo>
                    <a:pt x="69870" y="84797"/>
                  </a:lnTo>
                  <a:lnTo>
                    <a:pt x="72546" y="85826"/>
                  </a:lnTo>
                  <a:lnTo>
                    <a:pt x="75324" y="86795"/>
                  </a:lnTo>
                  <a:lnTo>
                    <a:pt x="78204" y="87706"/>
                  </a:lnTo>
                  <a:lnTo>
                    <a:pt x="81185" y="88557"/>
                  </a:lnTo>
                  <a:lnTo>
                    <a:pt x="84267" y="89349"/>
                  </a:lnTo>
                  <a:lnTo>
                    <a:pt x="79609" y="98242"/>
                  </a:lnTo>
                  <a:lnTo>
                    <a:pt x="72313" y="95832"/>
                  </a:lnTo>
                  <a:lnTo>
                    <a:pt x="65500" y="93008"/>
                  </a:lnTo>
                  <a:lnTo>
                    <a:pt x="59169" y="89768"/>
                  </a:lnTo>
                  <a:lnTo>
                    <a:pt x="53321" y="86114"/>
                  </a:lnTo>
                  <a:lnTo>
                    <a:pt x="47956" y="82044"/>
                  </a:lnTo>
                  <a:lnTo>
                    <a:pt x="43074" y="77560"/>
                  </a:lnTo>
                  <a:lnTo>
                    <a:pt x="38674" y="72660"/>
                  </a:lnTo>
                  <a:lnTo>
                    <a:pt x="34757" y="67346"/>
                  </a:lnTo>
                  <a:lnTo>
                    <a:pt x="31323" y="61617"/>
                  </a:lnTo>
                  <a:lnTo>
                    <a:pt x="28371" y="55472"/>
                  </a:lnTo>
                  <a:lnTo>
                    <a:pt x="8892" y="55472"/>
                  </a:lnTo>
                  <a:lnTo>
                    <a:pt x="8892" y="88079"/>
                  </a:lnTo>
                  <a:lnTo>
                    <a:pt x="11983" y="87481"/>
                  </a:lnTo>
                  <a:lnTo>
                    <a:pt x="14990" y="86876"/>
                  </a:lnTo>
                  <a:lnTo>
                    <a:pt x="17912" y="86262"/>
                  </a:lnTo>
                  <a:lnTo>
                    <a:pt x="20749" y="85639"/>
                  </a:lnTo>
                  <a:lnTo>
                    <a:pt x="23501" y="85008"/>
                  </a:lnTo>
                  <a:lnTo>
                    <a:pt x="26169" y="84369"/>
                  </a:lnTo>
                  <a:lnTo>
                    <a:pt x="28752" y="83721"/>
                  </a:lnTo>
                  <a:lnTo>
                    <a:pt x="31251" y="83065"/>
                  </a:lnTo>
                  <a:lnTo>
                    <a:pt x="33664" y="82400"/>
                  </a:lnTo>
                  <a:lnTo>
                    <a:pt x="35993" y="81727"/>
                  </a:lnTo>
                  <a:lnTo>
                    <a:pt x="37687" y="90196"/>
                  </a:lnTo>
                  <a:lnTo>
                    <a:pt x="34761" y="91039"/>
                  </a:lnTo>
                  <a:lnTo>
                    <a:pt x="31742" y="91873"/>
                  </a:lnTo>
                  <a:lnTo>
                    <a:pt x="28629" y="92698"/>
                  </a:lnTo>
                  <a:lnTo>
                    <a:pt x="25424" y="93516"/>
                  </a:lnTo>
                  <a:lnTo>
                    <a:pt x="22125" y="94325"/>
                  </a:lnTo>
                  <a:lnTo>
                    <a:pt x="18733" y="95125"/>
                  </a:lnTo>
                  <a:lnTo>
                    <a:pt x="15248" y="95917"/>
                  </a:lnTo>
                  <a:lnTo>
                    <a:pt x="11670" y="96700"/>
                  </a:lnTo>
                  <a:lnTo>
                    <a:pt x="7999" y="97475"/>
                  </a:lnTo>
                  <a:lnTo>
                    <a:pt x="4234" y="98242"/>
                  </a:lnTo>
                  <a:lnTo>
                    <a:pt x="0" y="94007"/>
                  </a:lnTo>
                  <a:lnTo>
                    <a:pt x="0" y="12280"/>
                  </a:lnTo>
                  <a:lnTo>
                    <a:pt x="31335" y="12280"/>
                  </a:lnTo>
                  <a:lnTo>
                    <a:pt x="30903" y="11272"/>
                  </a:lnTo>
                  <a:lnTo>
                    <a:pt x="30455" y="10281"/>
                  </a:lnTo>
                  <a:lnTo>
                    <a:pt x="29989" y="9307"/>
                  </a:lnTo>
                  <a:lnTo>
                    <a:pt x="29506" y="8350"/>
                  </a:lnTo>
                  <a:lnTo>
                    <a:pt x="29006" y="7410"/>
                  </a:lnTo>
                  <a:lnTo>
                    <a:pt x="28490" y="6487"/>
                  </a:lnTo>
                  <a:lnTo>
                    <a:pt x="27956" y="5581"/>
                  </a:lnTo>
                  <a:lnTo>
                    <a:pt x="27406" y="4691"/>
                  </a:lnTo>
                  <a:lnTo>
                    <a:pt x="26838" y="3819"/>
                  </a:lnTo>
                  <a:lnTo>
                    <a:pt x="26254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8559454" y="1809715"/>
              <a:ext cx="52085" cy="9739"/>
            </a:xfrm>
            <a:custGeom>
              <a:avLst/>
              <a:pathLst>
                <a:path w="52085" h="9739">
                  <a:moveTo>
                    <a:pt x="0" y="0"/>
                  </a:moveTo>
                  <a:lnTo>
                    <a:pt x="0" y="9739"/>
                  </a:lnTo>
                  <a:lnTo>
                    <a:pt x="52085" y="9739"/>
                  </a:lnTo>
                  <a:lnTo>
                    <a:pt x="5208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8559454" y="1827076"/>
              <a:ext cx="52085" cy="9739"/>
            </a:xfrm>
            <a:custGeom>
              <a:avLst/>
              <a:pathLst>
                <a:path w="52085" h="9739">
                  <a:moveTo>
                    <a:pt x="0" y="0"/>
                  </a:moveTo>
                  <a:lnTo>
                    <a:pt x="0" y="9739"/>
                  </a:lnTo>
                  <a:lnTo>
                    <a:pt x="52085" y="9739"/>
                  </a:lnTo>
                  <a:lnTo>
                    <a:pt x="5208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494163" y="2230607"/>
              <a:ext cx="26677" cy="97395"/>
            </a:xfrm>
            <a:custGeom>
              <a:avLst/>
              <a:pathLst>
                <a:path w="26677" h="97395">
                  <a:moveTo>
                    <a:pt x="18208" y="0"/>
                  </a:moveTo>
                  <a:lnTo>
                    <a:pt x="26677" y="2540"/>
                  </a:lnTo>
                  <a:lnTo>
                    <a:pt x="26156" y="4484"/>
                  </a:lnTo>
                  <a:lnTo>
                    <a:pt x="25610" y="6419"/>
                  </a:lnTo>
                  <a:lnTo>
                    <a:pt x="25039" y="8346"/>
                  </a:lnTo>
                  <a:lnTo>
                    <a:pt x="24441" y="10264"/>
                  </a:lnTo>
                  <a:lnTo>
                    <a:pt x="23819" y="12174"/>
                  </a:lnTo>
                  <a:lnTo>
                    <a:pt x="23171" y="14075"/>
                  </a:lnTo>
                  <a:lnTo>
                    <a:pt x="22498" y="15968"/>
                  </a:lnTo>
                  <a:lnTo>
                    <a:pt x="21799" y="17852"/>
                  </a:lnTo>
                  <a:lnTo>
                    <a:pt x="21075" y="19728"/>
                  </a:lnTo>
                  <a:lnTo>
                    <a:pt x="20325" y="21596"/>
                  </a:lnTo>
                  <a:lnTo>
                    <a:pt x="20325" y="97395"/>
                  </a:lnTo>
                  <a:lnTo>
                    <a:pt x="12280" y="97395"/>
                  </a:lnTo>
                  <a:lnTo>
                    <a:pt x="12280" y="39381"/>
                  </a:lnTo>
                  <a:lnTo>
                    <a:pt x="11513" y="40889"/>
                  </a:lnTo>
                  <a:lnTo>
                    <a:pt x="10738" y="42362"/>
                  </a:lnTo>
                  <a:lnTo>
                    <a:pt x="9955" y="43802"/>
                  </a:lnTo>
                  <a:lnTo>
                    <a:pt x="9163" y="45208"/>
                  </a:lnTo>
                  <a:lnTo>
                    <a:pt x="8363" y="46580"/>
                  </a:lnTo>
                  <a:lnTo>
                    <a:pt x="7554" y="47918"/>
                  </a:lnTo>
                  <a:lnTo>
                    <a:pt x="6737" y="49222"/>
                  </a:lnTo>
                  <a:lnTo>
                    <a:pt x="5911" y="50493"/>
                  </a:lnTo>
                  <a:lnTo>
                    <a:pt x="5077" y="51729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468" y="40207"/>
                  </a:lnTo>
                  <a:lnTo>
                    <a:pt x="4793" y="35909"/>
                  </a:lnTo>
                  <a:lnTo>
                    <a:pt x="6974" y="31568"/>
                  </a:lnTo>
                  <a:lnTo>
                    <a:pt x="9011" y="27185"/>
                  </a:lnTo>
                  <a:lnTo>
                    <a:pt x="10904" y="22760"/>
                  </a:lnTo>
                  <a:lnTo>
                    <a:pt x="12652" y="18293"/>
                  </a:lnTo>
                  <a:lnTo>
                    <a:pt x="14257" y="13783"/>
                  </a:lnTo>
                  <a:lnTo>
                    <a:pt x="15718" y="9231"/>
                  </a:lnTo>
                  <a:lnTo>
                    <a:pt x="17035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517453" y="2233994"/>
              <a:ext cx="77069" cy="94430"/>
            </a:xfrm>
            <a:custGeom>
              <a:avLst/>
              <a:pathLst>
                <a:path w="77069" h="94430">
                  <a:moveTo>
                    <a:pt x="6775" y="0"/>
                  </a:moveTo>
                  <a:lnTo>
                    <a:pt x="73681" y="0"/>
                  </a:lnTo>
                  <a:lnTo>
                    <a:pt x="73681" y="7622"/>
                  </a:lnTo>
                  <a:lnTo>
                    <a:pt x="44039" y="7622"/>
                  </a:lnTo>
                  <a:lnTo>
                    <a:pt x="44039" y="17361"/>
                  </a:lnTo>
                  <a:lnTo>
                    <a:pt x="69446" y="17361"/>
                  </a:lnTo>
                  <a:lnTo>
                    <a:pt x="69446" y="58860"/>
                  </a:lnTo>
                  <a:lnTo>
                    <a:pt x="42769" y="58860"/>
                  </a:lnTo>
                  <a:lnTo>
                    <a:pt x="42485" y="60859"/>
                  </a:lnTo>
                  <a:lnTo>
                    <a:pt x="42142" y="62790"/>
                  </a:lnTo>
                  <a:lnTo>
                    <a:pt x="41740" y="64653"/>
                  </a:lnTo>
                  <a:lnTo>
                    <a:pt x="41278" y="66448"/>
                  </a:lnTo>
                  <a:lnTo>
                    <a:pt x="40757" y="68176"/>
                  </a:lnTo>
                  <a:lnTo>
                    <a:pt x="40177" y="69836"/>
                  </a:lnTo>
                  <a:lnTo>
                    <a:pt x="39538" y="71428"/>
                  </a:lnTo>
                  <a:lnTo>
                    <a:pt x="38839" y="72953"/>
                  </a:lnTo>
                  <a:lnTo>
                    <a:pt x="38081" y="74409"/>
                  </a:lnTo>
                  <a:lnTo>
                    <a:pt x="37264" y="75798"/>
                  </a:lnTo>
                  <a:lnTo>
                    <a:pt x="40406" y="77090"/>
                  </a:lnTo>
                  <a:lnTo>
                    <a:pt x="43734" y="78254"/>
                  </a:lnTo>
                  <a:lnTo>
                    <a:pt x="47249" y="79292"/>
                  </a:lnTo>
                  <a:lnTo>
                    <a:pt x="50950" y="80202"/>
                  </a:lnTo>
                  <a:lnTo>
                    <a:pt x="54837" y="80986"/>
                  </a:lnTo>
                  <a:lnTo>
                    <a:pt x="58911" y="81642"/>
                  </a:lnTo>
                  <a:lnTo>
                    <a:pt x="63171" y="82171"/>
                  </a:lnTo>
                  <a:lnTo>
                    <a:pt x="67617" y="82574"/>
                  </a:lnTo>
                  <a:lnTo>
                    <a:pt x="72250" y="82849"/>
                  </a:lnTo>
                  <a:lnTo>
                    <a:pt x="77069" y="82997"/>
                  </a:lnTo>
                  <a:lnTo>
                    <a:pt x="74528" y="91890"/>
                  </a:lnTo>
                  <a:lnTo>
                    <a:pt x="69595" y="91725"/>
                  </a:lnTo>
                  <a:lnTo>
                    <a:pt x="64788" y="91398"/>
                  </a:lnTo>
                  <a:lnTo>
                    <a:pt x="60109" y="90911"/>
                  </a:lnTo>
                  <a:lnTo>
                    <a:pt x="55557" y="90264"/>
                  </a:lnTo>
                  <a:lnTo>
                    <a:pt x="51132" y="89455"/>
                  </a:lnTo>
                  <a:lnTo>
                    <a:pt x="46834" y="88485"/>
                  </a:lnTo>
                  <a:lnTo>
                    <a:pt x="42663" y="87354"/>
                  </a:lnTo>
                  <a:lnTo>
                    <a:pt x="38619" y="86063"/>
                  </a:lnTo>
                  <a:lnTo>
                    <a:pt x="34702" y="84610"/>
                  </a:lnTo>
                  <a:lnTo>
                    <a:pt x="30912" y="82997"/>
                  </a:lnTo>
                  <a:lnTo>
                    <a:pt x="28884" y="84636"/>
                  </a:lnTo>
                  <a:lnTo>
                    <a:pt x="26694" y="86165"/>
                  </a:lnTo>
                  <a:lnTo>
                    <a:pt x="24344" y="87583"/>
                  </a:lnTo>
                  <a:lnTo>
                    <a:pt x="21833" y="88892"/>
                  </a:lnTo>
                  <a:lnTo>
                    <a:pt x="19161" y="90090"/>
                  </a:lnTo>
                  <a:lnTo>
                    <a:pt x="16328" y="91178"/>
                  </a:lnTo>
                  <a:lnTo>
                    <a:pt x="13334" y="92156"/>
                  </a:lnTo>
                  <a:lnTo>
                    <a:pt x="10179" y="93025"/>
                  </a:lnTo>
                  <a:lnTo>
                    <a:pt x="6864" y="93783"/>
                  </a:lnTo>
                  <a:lnTo>
                    <a:pt x="3387" y="94430"/>
                  </a:lnTo>
                  <a:lnTo>
                    <a:pt x="0" y="85961"/>
                  </a:lnTo>
                  <a:lnTo>
                    <a:pt x="2896" y="85428"/>
                  </a:lnTo>
                  <a:lnTo>
                    <a:pt x="5657" y="84843"/>
                  </a:lnTo>
                  <a:lnTo>
                    <a:pt x="8282" y="84208"/>
                  </a:lnTo>
                  <a:lnTo>
                    <a:pt x="10772" y="83522"/>
                  </a:lnTo>
                  <a:lnTo>
                    <a:pt x="13127" y="82785"/>
                  </a:lnTo>
                  <a:lnTo>
                    <a:pt x="15346" y="81998"/>
                  </a:lnTo>
                  <a:lnTo>
                    <a:pt x="17429" y="81159"/>
                  </a:lnTo>
                  <a:lnTo>
                    <a:pt x="19377" y="80270"/>
                  </a:lnTo>
                  <a:lnTo>
                    <a:pt x="21189" y="79330"/>
                  </a:lnTo>
                  <a:lnTo>
                    <a:pt x="22866" y="78339"/>
                  </a:lnTo>
                  <a:lnTo>
                    <a:pt x="21282" y="77234"/>
                  </a:lnTo>
                  <a:lnTo>
                    <a:pt x="19750" y="76120"/>
                  </a:lnTo>
                  <a:lnTo>
                    <a:pt x="18267" y="74998"/>
                  </a:lnTo>
                  <a:lnTo>
                    <a:pt x="16836" y="73867"/>
                  </a:lnTo>
                  <a:lnTo>
                    <a:pt x="15456" y="72728"/>
                  </a:lnTo>
                  <a:lnTo>
                    <a:pt x="14126" y="71581"/>
                  </a:lnTo>
                  <a:lnTo>
                    <a:pt x="12847" y="70425"/>
                  </a:lnTo>
                  <a:lnTo>
                    <a:pt x="11619" y="69260"/>
                  </a:lnTo>
                  <a:lnTo>
                    <a:pt x="10442" y="68087"/>
                  </a:lnTo>
                  <a:lnTo>
                    <a:pt x="9316" y="66906"/>
                  </a:lnTo>
                  <a:lnTo>
                    <a:pt x="14397" y="60130"/>
                  </a:lnTo>
                  <a:lnTo>
                    <a:pt x="15689" y="61545"/>
                  </a:lnTo>
                  <a:lnTo>
                    <a:pt x="17022" y="62908"/>
                  </a:lnTo>
                  <a:lnTo>
                    <a:pt x="18399" y="64221"/>
                  </a:lnTo>
                  <a:lnTo>
                    <a:pt x="19817" y="65483"/>
                  </a:lnTo>
                  <a:lnTo>
                    <a:pt x="21278" y="66694"/>
                  </a:lnTo>
                  <a:lnTo>
                    <a:pt x="22781" y="67854"/>
                  </a:lnTo>
                  <a:lnTo>
                    <a:pt x="24327" y="68964"/>
                  </a:lnTo>
                  <a:lnTo>
                    <a:pt x="25915" y="70022"/>
                  </a:lnTo>
                  <a:lnTo>
                    <a:pt x="27545" y="71030"/>
                  </a:lnTo>
                  <a:lnTo>
                    <a:pt x="29218" y="71987"/>
                  </a:lnTo>
                  <a:lnTo>
                    <a:pt x="29959" y="70941"/>
                  </a:lnTo>
                  <a:lnTo>
                    <a:pt x="30658" y="69836"/>
                  </a:lnTo>
                  <a:lnTo>
                    <a:pt x="31314" y="68672"/>
                  </a:lnTo>
                  <a:lnTo>
                    <a:pt x="31928" y="67448"/>
                  </a:lnTo>
                  <a:lnTo>
                    <a:pt x="32500" y="66165"/>
                  </a:lnTo>
                  <a:lnTo>
                    <a:pt x="33029" y="64822"/>
                  </a:lnTo>
                  <a:lnTo>
                    <a:pt x="33516" y="63421"/>
                  </a:lnTo>
                  <a:lnTo>
                    <a:pt x="33961" y="61960"/>
                  </a:lnTo>
                  <a:lnTo>
                    <a:pt x="34363" y="60440"/>
                  </a:lnTo>
                  <a:lnTo>
                    <a:pt x="34723" y="58860"/>
                  </a:lnTo>
                  <a:lnTo>
                    <a:pt x="10162" y="58860"/>
                  </a:lnTo>
                  <a:lnTo>
                    <a:pt x="10162" y="17361"/>
                  </a:lnTo>
                  <a:lnTo>
                    <a:pt x="35570" y="17361"/>
                  </a:lnTo>
                  <a:lnTo>
                    <a:pt x="35570" y="7622"/>
                  </a:lnTo>
                  <a:lnTo>
                    <a:pt x="6775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7535662" y="2258555"/>
              <a:ext cx="17361" cy="9739"/>
            </a:xfrm>
            <a:custGeom>
              <a:avLst/>
              <a:pathLst>
                <a:path w="17361" h="9739">
                  <a:moveTo>
                    <a:pt x="0" y="9739"/>
                  </a:moveTo>
                  <a:lnTo>
                    <a:pt x="17361" y="9739"/>
                  </a:lnTo>
                  <a:lnTo>
                    <a:pt x="17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7561493" y="2258555"/>
              <a:ext cx="17361" cy="9739"/>
            </a:xfrm>
            <a:custGeom>
              <a:avLst/>
              <a:pathLst>
                <a:path w="17361" h="9739">
                  <a:moveTo>
                    <a:pt x="0" y="0"/>
                  </a:moveTo>
                  <a:lnTo>
                    <a:pt x="0" y="9739"/>
                  </a:lnTo>
                  <a:lnTo>
                    <a:pt x="17361" y="9739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7535662" y="2275917"/>
              <a:ext cx="17361" cy="9316"/>
            </a:xfrm>
            <a:custGeom>
              <a:avLst/>
              <a:pathLst>
                <a:path w="17361" h="9316">
                  <a:moveTo>
                    <a:pt x="0" y="9316"/>
                  </a:moveTo>
                  <a:lnTo>
                    <a:pt x="17361" y="9316"/>
                  </a:lnTo>
                  <a:lnTo>
                    <a:pt x="17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7561069" y="2275917"/>
              <a:ext cx="17785" cy="9316"/>
            </a:xfrm>
            <a:custGeom>
              <a:avLst/>
              <a:pathLst>
                <a:path w="17785" h="9316">
                  <a:moveTo>
                    <a:pt x="423" y="0"/>
                  </a:moveTo>
                  <a:lnTo>
                    <a:pt x="423" y="4658"/>
                  </a:lnTo>
                  <a:lnTo>
                    <a:pt x="419" y="5161"/>
                  </a:lnTo>
                  <a:lnTo>
                    <a:pt x="406" y="5657"/>
                  </a:lnTo>
                  <a:lnTo>
                    <a:pt x="385" y="6144"/>
                  </a:lnTo>
                  <a:lnTo>
                    <a:pt x="355" y="6622"/>
                  </a:lnTo>
                  <a:lnTo>
                    <a:pt x="317" y="7092"/>
                  </a:lnTo>
                  <a:lnTo>
                    <a:pt x="271" y="7554"/>
                  </a:lnTo>
                  <a:lnTo>
                    <a:pt x="215" y="8007"/>
                  </a:lnTo>
                  <a:lnTo>
                    <a:pt x="152" y="8452"/>
                  </a:lnTo>
                  <a:lnTo>
                    <a:pt x="80" y="8888"/>
                  </a:lnTo>
                  <a:lnTo>
                    <a:pt x="0" y="9316"/>
                  </a:lnTo>
                  <a:lnTo>
                    <a:pt x="17785" y="9316"/>
                  </a:lnTo>
                  <a:lnTo>
                    <a:pt x="1778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7602992" y="2231454"/>
              <a:ext cx="41075" cy="96548"/>
            </a:xfrm>
            <a:custGeom>
              <a:avLst/>
              <a:pathLst>
                <a:path w="41075" h="96548">
                  <a:moveTo>
                    <a:pt x="35146" y="0"/>
                  </a:moveTo>
                  <a:lnTo>
                    <a:pt x="38958" y="7198"/>
                  </a:lnTo>
                  <a:lnTo>
                    <a:pt x="37679" y="7533"/>
                  </a:lnTo>
                  <a:lnTo>
                    <a:pt x="36383" y="7859"/>
                  </a:lnTo>
                  <a:lnTo>
                    <a:pt x="35070" y="8176"/>
                  </a:lnTo>
                  <a:lnTo>
                    <a:pt x="33741" y="8486"/>
                  </a:lnTo>
                  <a:lnTo>
                    <a:pt x="32394" y="8786"/>
                  </a:lnTo>
                  <a:lnTo>
                    <a:pt x="31030" y="9078"/>
                  </a:lnTo>
                  <a:lnTo>
                    <a:pt x="29650" y="9362"/>
                  </a:lnTo>
                  <a:lnTo>
                    <a:pt x="28253" y="9637"/>
                  </a:lnTo>
                  <a:lnTo>
                    <a:pt x="26838" y="9904"/>
                  </a:lnTo>
                  <a:lnTo>
                    <a:pt x="25407" y="10162"/>
                  </a:lnTo>
                  <a:lnTo>
                    <a:pt x="25407" y="27948"/>
                  </a:lnTo>
                  <a:lnTo>
                    <a:pt x="41075" y="27948"/>
                  </a:lnTo>
                  <a:lnTo>
                    <a:pt x="41075" y="35570"/>
                  </a:lnTo>
                  <a:lnTo>
                    <a:pt x="25407" y="35570"/>
                  </a:lnTo>
                  <a:lnTo>
                    <a:pt x="25407" y="38534"/>
                  </a:lnTo>
                  <a:lnTo>
                    <a:pt x="26826" y="40054"/>
                  </a:lnTo>
                  <a:lnTo>
                    <a:pt x="28202" y="41566"/>
                  </a:lnTo>
                  <a:lnTo>
                    <a:pt x="29536" y="43069"/>
                  </a:lnTo>
                  <a:lnTo>
                    <a:pt x="30827" y="44564"/>
                  </a:lnTo>
                  <a:lnTo>
                    <a:pt x="32076" y="46050"/>
                  </a:lnTo>
                  <a:lnTo>
                    <a:pt x="33283" y="47528"/>
                  </a:lnTo>
                  <a:lnTo>
                    <a:pt x="34448" y="48998"/>
                  </a:lnTo>
                  <a:lnTo>
                    <a:pt x="35570" y="50459"/>
                  </a:lnTo>
                  <a:lnTo>
                    <a:pt x="36650" y="51911"/>
                  </a:lnTo>
                  <a:lnTo>
                    <a:pt x="37687" y="53355"/>
                  </a:lnTo>
                  <a:lnTo>
                    <a:pt x="32182" y="60977"/>
                  </a:lnTo>
                  <a:lnTo>
                    <a:pt x="31505" y="59720"/>
                  </a:lnTo>
                  <a:lnTo>
                    <a:pt x="30827" y="58487"/>
                  </a:lnTo>
                  <a:lnTo>
                    <a:pt x="30150" y="57281"/>
                  </a:lnTo>
                  <a:lnTo>
                    <a:pt x="29472" y="56099"/>
                  </a:lnTo>
                  <a:lnTo>
                    <a:pt x="28795" y="54943"/>
                  </a:lnTo>
                  <a:lnTo>
                    <a:pt x="28117" y="53812"/>
                  </a:lnTo>
                  <a:lnTo>
                    <a:pt x="27440" y="52707"/>
                  </a:lnTo>
                  <a:lnTo>
                    <a:pt x="26762" y="51627"/>
                  </a:lnTo>
                  <a:lnTo>
                    <a:pt x="26084" y="50573"/>
                  </a:lnTo>
                  <a:lnTo>
                    <a:pt x="25407" y="49544"/>
                  </a:lnTo>
                  <a:lnTo>
                    <a:pt x="25407" y="96548"/>
                  </a:lnTo>
                  <a:lnTo>
                    <a:pt x="17785" y="96548"/>
                  </a:lnTo>
                  <a:lnTo>
                    <a:pt x="17785" y="56319"/>
                  </a:lnTo>
                  <a:lnTo>
                    <a:pt x="16756" y="58813"/>
                  </a:lnTo>
                  <a:lnTo>
                    <a:pt x="15701" y="61214"/>
                  </a:lnTo>
                  <a:lnTo>
                    <a:pt x="14621" y="63522"/>
                  </a:lnTo>
                  <a:lnTo>
                    <a:pt x="13516" y="65737"/>
                  </a:lnTo>
                  <a:lnTo>
                    <a:pt x="12386" y="67858"/>
                  </a:lnTo>
                  <a:lnTo>
                    <a:pt x="11230" y="69887"/>
                  </a:lnTo>
                  <a:lnTo>
                    <a:pt x="10048" y="71822"/>
                  </a:lnTo>
                  <a:lnTo>
                    <a:pt x="8841" y="73664"/>
                  </a:lnTo>
                  <a:lnTo>
                    <a:pt x="7609" y="75413"/>
                  </a:lnTo>
                  <a:lnTo>
                    <a:pt x="6351" y="77069"/>
                  </a:lnTo>
                  <a:lnTo>
                    <a:pt x="0" y="70717"/>
                  </a:lnTo>
                  <a:lnTo>
                    <a:pt x="2456" y="67698"/>
                  </a:lnTo>
                  <a:lnTo>
                    <a:pt x="4742" y="64568"/>
                  </a:lnTo>
                  <a:lnTo>
                    <a:pt x="6860" y="61329"/>
                  </a:lnTo>
                  <a:lnTo>
                    <a:pt x="8807" y="57979"/>
                  </a:lnTo>
                  <a:lnTo>
                    <a:pt x="10586" y="54520"/>
                  </a:lnTo>
                  <a:lnTo>
                    <a:pt x="12195" y="50950"/>
                  </a:lnTo>
                  <a:lnTo>
                    <a:pt x="13635" y="47270"/>
                  </a:lnTo>
                  <a:lnTo>
                    <a:pt x="14905" y="43480"/>
                  </a:lnTo>
                  <a:lnTo>
                    <a:pt x="16006" y="39580"/>
                  </a:lnTo>
                  <a:lnTo>
                    <a:pt x="16938" y="35570"/>
                  </a:lnTo>
                  <a:lnTo>
                    <a:pt x="2117" y="35570"/>
                  </a:lnTo>
                  <a:lnTo>
                    <a:pt x="2117" y="27948"/>
                  </a:lnTo>
                  <a:lnTo>
                    <a:pt x="17785" y="27948"/>
                  </a:lnTo>
                  <a:lnTo>
                    <a:pt x="17785" y="11856"/>
                  </a:lnTo>
                  <a:lnTo>
                    <a:pt x="16514" y="12106"/>
                  </a:lnTo>
                  <a:lnTo>
                    <a:pt x="15244" y="12348"/>
                  </a:lnTo>
                  <a:lnTo>
                    <a:pt x="13974" y="12580"/>
                  </a:lnTo>
                  <a:lnTo>
                    <a:pt x="12703" y="12805"/>
                  </a:lnTo>
                  <a:lnTo>
                    <a:pt x="11433" y="13021"/>
                  </a:lnTo>
                  <a:lnTo>
                    <a:pt x="10162" y="13228"/>
                  </a:lnTo>
                  <a:lnTo>
                    <a:pt x="8892" y="13427"/>
                  </a:lnTo>
                  <a:lnTo>
                    <a:pt x="7622" y="13618"/>
                  </a:lnTo>
                  <a:lnTo>
                    <a:pt x="6351" y="13800"/>
                  </a:lnTo>
                  <a:lnTo>
                    <a:pt x="5081" y="13974"/>
                  </a:lnTo>
                  <a:lnTo>
                    <a:pt x="2117" y="5928"/>
                  </a:lnTo>
                  <a:lnTo>
                    <a:pt x="5648" y="5488"/>
                  </a:lnTo>
                  <a:lnTo>
                    <a:pt x="9129" y="5013"/>
                  </a:lnTo>
                  <a:lnTo>
                    <a:pt x="12559" y="4505"/>
                  </a:lnTo>
                  <a:lnTo>
                    <a:pt x="15938" y="3963"/>
                  </a:lnTo>
                  <a:lnTo>
                    <a:pt x="19267" y="3387"/>
                  </a:lnTo>
                  <a:lnTo>
                    <a:pt x="22544" y="2777"/>
                  </a:lnTo>
                  <a:lnTo>
                    <a:pt x="25771" y="2134"/>
                  </a:lnTo>
                  <a:lnTo>
                    <a:pt x="28947" y="1456"/>
                  </a:lnTo>
                  <a:lnTo>
                    <a:pt x="32072" y="7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7657618" y="2230607"/>
              <a:ext cx="20749" cy="24560"/>
            </a:xfrm>
            <a:custGeom>
              <a:avLst/>
              <a:pathLst>
                <a:path w="20749" h="24560">
                  <a:moveTo>
                    <a:pt x="6775" y="0"/>
                  </a:moveTo>
                  <a:lnTo>
                    <a:pt x="8210" y="1638"/>
                  </a:lnTo>
                  <a:lnTo>
                    <a:pt x="9637" y="3336"/>
                  </a:lnTo>
                  <a:lnTo>
                    <a:pt x="11056" y="5094"/>
                  </a:lnTo>
                  <a:lnTo>
                    <a:pt x="12466" y="6910"/>
                  </a:lnTo>
                  <a:lnTo>
                    <a:pt x="13868" y="8786"/>
                  </a:lnTo>
                  <a:lnTo>
                    <a:pt x="15261" y="10721"/>
                  </a:lnTo>
                  <a:lnTo>
                    <a:pt x="16646" y="12716"/>
                  </a:lnTo>
                  <a:lnTo>
                    <a:pt x="18022" y="14770"/>
                  </a:lnTo>
                  <a:lnTo>
                    <a:pt x="19390" y="16883"/>
                  </a:lnTo>
                  <a:lnTo>
                    <a:pt x="20749" y="19055"/>
                  </a:lnTo>
                  <a:lnTo>
                    <a:pt x="13550" y="24560"/>
                  </a:lnTo>
                  <a:lnTo>
                    <a:pt x="12424" y="22532"/>
                  </a:lnTo>
                  <a:lnTo>
                    <a:pt x="11247" y="20512"/>
                  </a:lnTo>
                  <a:lnTo>
                    <a:pt x="10018" y="18500"/>
                  </a:lnTo>
                  <a:lnTo>
                    <a:pt x="8740" y="16497"/>
                  </a:lnTo>
                  <a:lnTo>
                    <a:pt x="7410" y="14503"/>
                  </a:lnTo>
                  <a:lnTo>
                    <a:pt x="6030" y="12517"/>
                  </a:lnTo>
                  <a:lnTo>
                    <a:pt x="4598" y="10539"/>
                  </a:lnTo>
                  <a:lnTo>
                    <a:pt x="3116" y="8570"/>
                  </a:lnTo>
                  <a:lnTo>
                    <a:pt x="1583" y="661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7638138" y="2234841"/>
              <a:ext cx="55049" cy="92313"/>
            </a:xfrm>
            <a:custGeom>
              <a:avLst/>
              <a:pathLst>
                <a:path w="55049" h="92313">
                  <a:moveTo>
                    <a:pt x="19479" y="19902"/>
                  </a:moveTo>
                  <a:lnTo>
                    <a:pt x="27948" y="19902"/>
                  </a:lnTo>
                  <a:lnTo>
                    <a:pt x="27948" y="55472"/>
                  </a:lnTo>
                  <a:lnTo>
                    <a:pt x="30429" y="50802"/>
                  </a:lnTo>
                  <a:lnTo>
                    <a:pt x="32792" y="45936"/>
                  </a:lnTo>
                  <a:lnTo>
                    <a:pt x="35036" y="40876"/>
                  </a:lnTo>
                  <a:lnTo>
                    <a:pt x="37162" y="35621"/>
                  </a:lnTo>
                  <a:lnTo>
                    <a:pt x="39169" y="30171"/>
                  </a:lnTo>
                  <a:lnTo>
                    <a:pt x="41058" y="24526"/>
                  </a:lnTo>
                  <a:lnTo>
                    <a:pt x="42828" y="18687"/>
                  </a:lnTo>
                  <a:lnTo>
                    <a:pt x="44479" y="12652"/>
                  </a:lnTo>
                  <a:lnTo>
                    <a:pt x="46012" y="6423"/>
                  </a:lnTo>
                  <a:lnTo>
                    <a:pt x="47427" y="0"/>
                  </a:lnTo>
                  <a:lnTo>
                    <a:pt x="55049" y="2964"/>
                  </a:lnTo>
                  <a:lnTo>
                    <a:pt x="53025" y="11797"/>
                  </a:lnTo>
                  <a:lnTo>
                    <a:pt x="50848" y="20173"/>
                  </a:lnTo>
                  <a:lnTo>
                    <a:pt x="48519" y="28092"/>
                  </a:lnTo>
                  <a:lnTo>
                    <a:pt x="46038" y="35553"/>
                  </a:lnTo>
                  <a:lnTo>
                    <a:pt x="43404" y="42557"/>
                  </a:lnTo>
                  <a:lnTo>
                    <a:pt x="40617" y="49104"/>
                  </a:lnTo>
                  <a:lnTo>
                    <a:pt x="37679" y="55193"/>
                  </a:lnTo>
                  <a:lnTo>
                    <a:pt x="34587" y="60825"/>
                  </a:lnTo>
                  <a:lnTo>
                    <a:pt x="31344" y="66000"/>
                  </a:lnTo>
                  <a:lnTo>
                    <a:pt x="27948" y="70717"/>
                  </a:lnTo>
                  <a:lnTo>
                    <a:pt x="27948" y="79609"/>
                  </a:lnTo>
                  <a:lnTo>
                    <a:pt x="27956" y="79938"/>
                  </a:lnTo>
                  <a:lnTo>
                    <a:pt x="27982" y="80245"/>
                  </a:lnTo>
                  <a:lnTo>
                    <a:pt x="28024" y="80530"/>
                  </a:lnTo>
                  <a:lnTo>
                    <a:pt x="28083" y="80795"/>
                  </a:lnTo>
                  <a:lnTo>
                    <a:pt x="28159" y="81039"/>
                  </a:lnTo>
                  <a:lnTo>
                    <a:pt x="28253" y="81261"/>
                  </a:lnTo>
                  <a:lnTo>
                    <a:pt x="28363" y="81462"/>
                  </a:lnTo>
                  <a:lnTo>
                    <a:pt x="28490" y="81642"/>
                  </a:lnTo>
                  <a:lnTo>
                    <a:pt x="28634" y="81801"/>
                  </a:lnTo>
                  <a:lnTo>
                    <a:pt x="28795" y="81938"/>
                  </a:lnTo>
                  <a:lnTo>
                    <a:pt x="28998" y="82059"/>
                  </a:lnTo>
                  <a:lnTo>
                    <a:pt x="29269" y="82167"/>
                  </a:lnTo>
                  <a:lnTo>
                    <a:pt x="29608" y="82262"/>
                  </a:lnTo>
                  <a:lnTo>
                    <a:pt x="30014" y="82345"/>
                  </a:lnTo>
                  <a:lnTo>
                    <a:pt x="30488" y="82415"/>
                  </a:lnTo>
                  <a:lnTo>
                    <a:pt x="31030" y="82472"/>
                  </a:lnTo>
                  <a:lnTo>
                    <a:pt x="31640" y="82516"/>
                  </a:lnTo>
                  <a:lnTo>
                    <a:pt x="32318" y="82548"/>
                  </a:lnTo>
                  <a:lnTo>
                    <a:pt x="33063" y="82567"/>
                  </a:lnTo>
                  <a:lnTo>
                    <a:pt x="33876" y="82574"/>
                  </a:lnTo>
                  <a:lnTo>
                    <a:pt x="35333" y="82552"/>
                  </a:lnTo>
                  <a:lnTo>
                    <a:pt x="36654" y="82489"/>
                  </a:lnTo>
                  <a:lnTo>
                    <a:pt x="37840" y="82383"/>
                  </a:lnTo>
                  <a:lnTo>
                    <a:pt x="38890" y="82235"/>
                  </a:lnTo>
                  <a:lnTo>
                    <a:pt x="39804" y="82044"/>
                  </a:lnTo>
                  <a:lnTo>
                    <a:pt x="40584" y="81811"/>
                  </a:lnTo>
                  <a:lnTo>
                    <a:pt x="41227" y="81536"/>
                  </a:lnTo>
                  <a:lnTo>
                    <a:pt x="41735" y="81219"/>
                  </a:lnTo>
                  <a:lnTo>
                    <a:pt x="42108" y="80859"/>
                  </a:lnTo>
                  <a:lnTo>
                    <a:pt x="42345" y="80456"/>
                  </a:lnTo>
                  <a:lnTo>
                    <a:pt x="42591" y="79931"/>
                  </a:lnTo>
                  <a:lnTo>
                    <a:pt x="42819" y="79203"/>
                  </a:lnTo>
                  <a:lnTo>
                    <a:pt x="43031" y="78271"/>
                  </a:lnTo>
                  <a:lnTo>
                    <a:pt x="43226" y="77136"/>
                  </a:lnTo>
                  <a:lnTo>
                    <a:pt x="43404" y="75798"/>
                  </a:lnTo>
                  <a:lnTo>
                    <a:pt x="43565" y="74257"/>
                  </a:lnTo>
                  <a:lnTo>
                    <a:pt x="43709" y="72512"/>
                  </a:lnTo>
                  <a:lnTo>
                    <a:pt x="43836" y="70564"/>
                  </a:lnTo>
                  <a:lnTo>
                    <a:pt x="43946" y="68413"/>
                  </a:lnTo>
                  <a:lnTo>
                    <a:pt x="44039" y="66059"/>
                  </a:lnTo>
                  <a:lnTo>
                    <a:pt x="52085" y="68600"/>
                  </a:lnTo>
                  <a:lnTo>
                    <a:pt x="51898" y="71530"/>
                  </a:lnTo>
                  <a:lnTo>
                    <a:pt x="51678" y="74223"/>
                  </a:lnTo>
                  <a:lnTo>
                    <a:pt x="51424" y="76679"/>
                  </a:lnTo>
                  <a:lnTo>
                    <a:pt x="51136" y="78898"/>
                  </a:lnTo>
                  <a:lnTo>
                    <a:pt x="50814" y="80880"/>
                  </a:lnTo>
                  <a:lnTo>
                    <a:pt x="50459" y="82624"/>
                  </a:lnTo>
                  <a:lnTo>
                    <a:pt x="50069" y="84132"/>
                  </a:lnTo>
                  <a:lnTo>
                    <a:pt x="49646" y="85402"/>
                  </a:lnTo>
                  <a:lnTo>
                    <a:pt x="49188" y="86436"/>
                  </a:lnTo>
                  <a:lnTo>
                    <a:pt x="48697" y="87232"/>
                  </a:lnTo>
                  <a:lnTo>
                    <a:pt x="48015" y="87875"/>
                  </a:lnTo>
                  <a:lnTo>
                    <a:pt x="47156" y="88451"/>
                  </a:lnTo>
                  <a:lnTo>
                    <a:pt x="46118" y="88959"/>
                  </a:lnTo>
                  <a:lnTo>
                    <a:pt x="44903" y="89400"/>
                  </a:lnTo>
                  <a:lnTo>
                    <a:pt x="43510" y="89772"/>
                  </a:lnTo>
                  <a:lnTo>
                    <a:pt x="41939" y="90077"/>
                  </a:lnTo>
                  <a:lnTo>
                    <a:pt x="40190" y="90314"/>
                  </a:lnTo>
                  <a:lnTo>
                    <a:pt x="38263" y="90484"/>
                  </a:lnTo>
                  <a:lnTo>
                    <a:pt x="36158" y="90585"/>
                  </a:lnTo>
                  <a:lnTo>
                    <a:pt x="33876" y="90619"/>
                  </a:lnTo>
                  <a:lnTo>
                    <a:pt x="32237" y="90602"/>
                  </a:lnTo>
                  <a:lnTo>
                    <a:pt x="30709" y="90552"/>
                  </a:lnTo>
                  <a:lnTo>
                    <a:pt x="29290" y="90467"/>
                  </a:lnTo>
                  <a:lnTo>
                    <a:pt x="27982" y="90348"/>
                  </a:lnTo>
                  <a:lnTo>
                    <a:pt x="26783" y="90196"/>
                  </a:lnTo>
                  <a:lnTo>
                    <a:pt x="25695" y="90010"/>
                  </a:lnTo>
                  <a:lnTo>
                    <a:pt x="24717" y="89789"/>
                  </a:lnTo>
                  <a:lnTo>
                    <a:pt x="23849" y="89535"/>
                  </a:lnTo>
                  <a:lnTo>
                    <a:pt x="23091" y="89247"/>
                  </a:lnTo>
                  <a:lnTo>
                    <a:pt x="22443" y="88925"/>
                  </a:lnTo>
                  <a:lnTo>
                    <a:pt x="21880" y="88553"/>
                  </a:lnTo>
                  <a:lnTo>
                    <a:pt x="21376" y="88112"/>
                  </a:lnTo>
                  <a:lnTo>
                    <a:pt x="20931" y="87604"/>
                  </a:lnTo>
                  <a:lnTo>
                    <a:pt x="20546" y="87028"/>
                  </a:lnTo>
                  <a:lnTo>
                    <a:pt x="20220" y="86385"/>
                  </a:lnTo>
                  <a:lnTo>
                    <a:pt x="19953" y="85673"/>
                  </a:lnTo>
                  <a:lnTo>
                    <a:pt x="19745" y="84894"/>
                  </a:lnTo>
                  <a:lnTo>
                    <a:pt x="19597" y="84047"/>
                  </a:lnTo>
                  <a:lnTo>
                    <a:pt x="19508" y="83133"/>
                  </a:lnTo>
                  <a:lnTo>
                    <a:pt x="19479" y="82150"/>
                  </a:lnTo>
                  <a:lnTo>
                    <a:pt x="19479" y="79609"/>
                  </a:lnTo>
                  <a:lnTo>
                    <a:pt x="18030" y="81108"/>
                  </a:lnTo>
                  <a:lnTo>
                    <a:pt x="16565" y="82557"/>
                  </a:lnTo>
                  <a:lnTo>
                    <a:pt x="15083" y="83954"/>
                  </a:lnTo>
                  <a:lnTo>
                    <a:pt x="13584" y="85301"/>
                  </a:lnTo>
                  <a:lnTo>
                    <a:pt x="12068" y="86596"/>
                  </a:lnTo>
                  <a:lnTo>
                    <a:pt x="10535" y="87841"/>
                  </a:lnTo>
                  <a:lnTo>
                    <a:pt x="8985" y="89036"/>
                  </a:lnTo>
                  <a:lnTo>
                    <a:pt x="7418" y="90179"/>
                  </a:lnTo>
                  <a:lnTo>
                    <a:pt x="5835" y="91271"/>
                  </a:lnTo>
                  <a:lnTo>
                    <a:pt x="4234" y="92313"/>
                  </a:lnTo>
                  <a:lnTo>
                    <a:pt x="0" y="83844"/>
                  </a:lnTo>
                  <a:lnTo>
                    <a:pt x="2176" y="82455"/>
                  </a:lnTo>
                  <a:lnTo>
                    <a:pt x="4302" y="80998"/>
                  </a:lnTo>
                  <a:lnTo>
                    <a:pt x="6377" y="79474"/>
                  </a:lnTo>
                  <a:lnTo>
                    <a:pt x="8401" y="77882"/>
                  </a:lnTo>
                  <a:lnTo>
                    <a:pt x="10374" y="76222"/>
                  </a:lnTo>
                  <a:lnTo>
                    <a:pt x="12297" y="74494"/>
                  </a:lnTo>
                  <a:lnTo>
                    <a:pt x="14168" y="72699"/>
                  </a:lnTo>
                  <a:lnTo>
                    <a:pt x="15989" y="70835"/>
                  </a:lnTo>
                  <a:lnTo>
                    <a:pt x="17759" y="68904"/>
                  </a:lnTo>
                  <a:lnTo>
                    <a:pt x="19479" y="669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7637715" y="2264483"/>
              <a:ext cx="17361" cy="41075"/>
            </a:xfrm>
            <a:custGeom>
              <a:avLst/>
              <a:pathLst>
                <a:path w="17361" h="41075">
                  <a:moveTo>
                    <a:pt x="10162" y="0"/>
                  </a:moveTo>
                  <a:lnTo>
                    <a:pt x="17361" y="2540"/>
                  </a:lnTo>
                  <a:lnTo>
                    <a:pt x="16502" y="7042"/>
                  </a:lnTo>
                  <a:lnTo>
                    <a:pt x="15617" y="11399"/>
                  </a:lnTo>
                  <a:lnTo>
                    <a:pt x="14706" y="15612"/>
                  </a:lnTo>
                  <a:lnTo>
                    <a:pt x="13770" y="19682"/>
                  </a:lnTo>
                  <a:lnTo>
                    <a:pt x="12809" y="23607"/>
                  </a:lnTo>
                  <a:lnTo>
                    <a:pt x="11822" y="27389"/>
                  </a:lnTo>
                  <a:lnTo>
                    <a:pt x="10810" y="31026"/>
                  </a:lnTo>
                  <a:lnTo>
                    <a:pt x="9773" y="34520"/>
                  </a:lnTo>
                  <a:lnTo>
                    <a:pt x="8710" y="37869"/>
                  </a:lnTo>
                  <a:lnTo>
                    <a:pt x="7622" y="41075"/>
                  </a:lnTo>
                  <a:lnTo>
                    <a:pt x="0" y="36840"/>
                  </a:lnTo>
                  <a:lnTo>
                    <a:pt x="1244" y="33194"/>
                  </a:lnTo>
                  <a:lnTo>
                    <a:pt x="2439" y="29540"/>
                  </a:lnTo>
                  <a:lnTo>
                    <a:pt x="3582" y="25877"/>
                  </a:lnTo>
                  <a:lnTo>
                    <a:pt x="4674" y="22206"/>
                  </a:lnTo>
                  <a:lnTo>
                    <a:pt x="5716" y="18526"/>
                  </a:lnTo>
                  <a:lnTo>
                    <a:pt x="6707" y="14837"/>
                  </a:lnTo>
                  <a:lnTo>
                    <a:pt x="7647" y="11141"/>
                  </a:lnTo>
                  <a:lnTo>
                    <a:pt x="8536" y="7435"/>
                  </a:lnTo>
                  <a:lnTo>
                    <a:pt x="9375" y="37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7685989" y="2269565"/>
              <a:ext cx="16938" cy="35146"/>
            </a:xfrm>
            <a:custGeom>
              <a:avLst/>
              <a:pathLst>
                <a:path w="16938" h="35146">
                  <a:moveTo>
                    <a:pt x="7198" y="0"/>
                  </a:moveTo>
                  <a:lnTo>
                    <a:pt x="8363" y="2909"/>
                  </a:lnTo>
                  <a:lnTo>
                    <a:pt x="9485" y="5877"/>
                  </a:lnTo>
                  <a:lnTo>
                    <a:pt x="10565" y="8905"/>
                  </a:lnTo>
                  <a:lnTo>
                    <a:pt x="11602" y="11992"/>
                  </a:lnTo>
                  <a:lnTo>
                    <a:pt x="12597" y="15138"/>
                  </a:lnTo>
                  <a:lnTo>
                    <a:pt x="13550" y="18344"/>
                  </a:lnTo>
                  <a:lnTo>
                    <a:pt x="14461" y="21609"/>
                  </a:lnTo>
                  <a:lnTo>
                    <a:pt x="15329" y="24933"/>
                  </a:lnTo>
                  <a:lnTo>
                    <a:pt x="16154" y="28316"/>
                  </a:lnTo>
                  <a:lnTo>
                    <a:pt x="16938" y="31759"/>
                  </a:lnTo>
                  <a:lnTo>
                    <a:pt x="9316" y="35146"/>
                  </a:lnTo>
                  <a:lnTo>
                    <a:pt x="8536" y="31628"/>
                  </a:lnTo>
                  <a:lnTo>
                    <a:pt x="7723" y="28185"/>
                  </a:lnTo>
                  <a:lnTo>
                    <a:pt x="6876" y="24818"/>
                  </a:lnTo>
                  <a:lnTo>
                    <a:pt x="5996" y="21528"/>
                  </a:lnTo>
                  <a:lnTo>
                    <a:pt x="5081" y="18314"/>
                  </a:lnTo>
                  <a:lnTo>
                    <a:pt x="4132" y="15176"/>
                  </a:lnTo>
                  <a:lnTo>
                    <a:pt x="3150" y="12115"/>
                  </a:lnTo>
                  <a:lnTo>
                    <a:pt x="2134" y="9129"/>
                  </a:lnTo>
                  <a:lnTo>
                    <a:pt x="1084" y="6220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010333" y="2670554"/>
              <a:ext cx="98242" cy="98242"/>
            </a:xfrm>
            <a:custGeom>
              <a:avLst/>
              <a:pathLst>
                <a:path w="98242" h="98242">
                  <a:moveTo>
                    <a:pt x="37264" y="0"/>
                  </a:moveTo>
                  <a:lnTo>
                    <a:pt x="46580" y="2540"/>
                  </a:lnTo>
                  <a:lnTo>
                    <a:pt x="46152" y="3294"/>
                  </a:lnTo>
                  <a:lnTo>
                    <a:pt x="45716" y="4031"/>
                  </a:lnTo>
                  <a:lnTo>
                    <a:pt x="45271" y="4751"/>
                  </a:lnTo>
                  <a:lnTo>
                    <a:pt x="44818" y="5454"/>
                  </a:lnTo>
                  <a:lnTo>
                    <a:pt x="44357" y="6140"/>
                  </a:lnTo>
                  <a:lnTo>
                    <a:pt x="43887" y="6809"/>
                  </a:lnTo>
                  <a:lnTo>
                    <a:pt x="43408" y="7461"/>
                  </a:lnTo>
                  <a:lnTo>
                    <a:pt x="42921" y="8096"/>
                  </a:lnTo>
                  <a:lnTo>
                    <a:pt x="42426" y="8714"/>
                  </a:lnTo>
                  <a:lnTo>
                    <a:pt x="41922" y="9316"/>
                  </a:lnTo>
                  <a:lnTo>
                    <a:pt x="82150" y="9316"/>
                  </a:lnTo>
                  <a:lnTo>
                    <a:pt x="82150" y="52932"/>
                  </a:lnTo>
                  <a:lnTo>
                    <a:pt x="83243" y="52169"/>
                  </a:lnTo>
                  <a:lnTo>
                    <a:pt x="84318" y="51407"/>
                  </a:lnTo>
                  <a:lnTo>
                    <a:pt x="85377" y="50645"/>
                  </a:lnTo>
                  <a:lnTo>
                    <a:pt x="86419" y="49883"/>
                  </a:lnTo>
                  <a:lnTo>
                    <a:pt x="87443" y="49121"/>
                  </a:lnTo>
                  <a:lnTo>
                    <a:pt x="88451" y="48358"/>
                  </a:lnTo>
                  <a:lnTo>
                    <a:pt x="89442" y="47596"/>
                  </a:lnTo>
                  <a:lnTo>
                    <a:pt x="90416" y="46834"/>
                  </a:lnTo>
                  <a:lnTo>
                    <a:pt x="91373" y="46072"/>
                  </a:lnTo>
                  <a:lnTo>
                    <a:pt x="92313" y="45309"/>
                  </a:lnTo>
                  <a:lnTo>
                    <a:pt x="98242" y="51661"/>
                  </a:lnTo>
                  <a:lnTo>
                    <a:pt x="96709" y="52923"/>
                  </a:lnTo>
                  <a:lnTo>
                    <a:pt x="95159" y="54168"/>
                  </a:lnTo>
                  <a:lnTo>
                    <a:pt x="93592" y="55396"/>
                  </a:lnTo>
                  <a:lnTo>
                    <a:pt x="92008" y="56607"/>
                  </a:lnTo>
                  <a:lnTo>
                    <a:pt x="90408" y="57801"/>
                  </a:lnTo>
                  <a:lnTo>
                    <a:pt x="88790" y="58979"/>
                  </a:lnTo>
                  <a:lnTo>
                    <a:pt x="87155" y="60139"/>
                  </a:lnTo>
                  <a:lnTo>
                    <a:pt x="85504" y="61282"/>
                  </a:lnTo>
                  <a:lnTo>
                    <a:pt x="83836" y="62409"/>
                  </a:lnTo>
                  <a:lnTo>
                    <a:pt x="82150" y="63518"/>
                  </a:lnTo>
                  <a:lnTo>
                    <a:pt x="82150" y="88079"/>
                  </a:lnTo>
                  <a:lnTo>
                    <a:pt x="82112" y="89069"/>
                  </a:lnTo>
                  <a:lnTo>
                    <a:pt x="81998" y="90010"/>
                  </a:lnTo>
                  <a:lnTo>
                    <a:pt x="81807" y="90899"/>
                  </a:lnTo>
                  <a:lnTo>
                    <a:pt x="81540" y="91737"/>
                  </a:lnTo>
                  <a:lnTo>
                    <a:pt x="81197" y="92525"/>
                  </a:lnTo>
                  <a:lnTo>
                    <a:pt x="80778" y="93262"/>
                  </a:lnTo>
                  <a:lnTo>
                    <a:pt x="80283" y="93948"/>
                  </a:lnTo>
                  <a:lnTo>
                    <a:pt x="79711" y="94583"/>
                  </a:lnTo>
                  <a:lnTo>
                    <a:pt x="79063" y="95167"/>
                  </a:lnTo>
                  <a:lnTo>
                    <a:pt x="78339" y="95701"/>
                  </a:lnTo>
                  <a:lnTo>
                    <a:pt x="77543" y="96184"/>
                  </a:lnTo>
                  <a:lnTo>
                    <a:pt x="76679" y="96615"/>
                  </a:lnTo>
                  <a:lnTo>
                    <a:pt x="75747" y="96997"/>
                  </a:lnTo>
                  <a:lnTo>
                    <a:pt x="74748" y="97327"/>
                  </a:lnTo>
                  <a:lnTo>
                    <a:pt x="73681" y="97606"/>
                  </a:lnTo>
                  <a:lnTo>
                    <a:pt x="72546" y="97835"/>
                  </a:lnTo>
                  <a:lnTo>
                    <a:pt x="71344" y="98013"/>
                  </a:lnTo>
                  <a:lnTo>
                    <a:pt x="70073" y="98140"/>
                  </a:lnTo>
                  <a:lnTo>
                    <a:pt x="68735" y="98216"/>
                  </a:lnTo>
                  <a:lnTo>
                    <a:pt x="67329" y="98242"/>
                  </a:lnTo>
                  <a:lnTo>
                    <a:pt x="65775" y="98220"/>
                  </a:lnTo>
                  <a:lnTo>
                    <a:pt x="64162" y="98157"/>
                  </a:lnTo>
                  <a:lnTo>
                    <a:pt x="62489" y="98051"/>
                  </a:lnTo>
                  <a:lnTo>
                    <a:pt x="60757" y="97903"/>
                  </a:lnTo>
                  <a:lnTo>
                    <a:pt x="58966" y="97712"/>
                  </a:lnTo>
                  <a:lnTo>
                    <a:pt x="57115" y="97479"/>
                  </a:lnTo>
                  <a:lnTo>
                    <a:pt x="55206" y="97204"/>
                  </a:lnTo>
                  <a:lnTo>
                    <a:pt x="53237" y="96886"/>
                  </a:lnTo>
                  <a:lnTo>
                    <a:pt x="51208" y="96527"/>
                  </a:lnTo>
                  <a:lnTo>
                    <a:pt x="49121" y="96124"/>
                  </a:lnTo>
                  <a:lnTo>
                    <a:pt x="47003" y="88079"/>
                  </a:lnTo>
                  <a:lnTo>
                    <a:pt x="49565" y="88481"/>
                  </a:lnTo>
                  <a:lnTo>
                    <a:pt x="52000" y="88841"/>
                  </a:lnTo>
                  <a:lnTo>
                    <a:pt x="54308" y="89158"/>
                  </a:lnTo>
                  <a:lnTo>
                    <a:pt x="56489" y="89434"/>
                  </a:lnTo>
                  <a:lnTo>
                    <a:pt x="58542" y="89667"/>
                  </a:lnTo>
                  <a:lnTo>
                    <a:pt x="60469" y="89857"/>
                  </a:lnTo>
                  <a:lnTo>
                    <a:pt x="62269" y="90005"/>
                  </a:lnTo>
                  <a:lnTo>
                    <a:pt x="63942" y="90111"/>
                  </a:lnTo>
                  <a:lnTo>
                    <a:pt x="65487" y="90175"/>
                  </a:lnTo>
                  <a:lnTo>
                    <a:pt x="66906" y="90196"/>
                  </a:lnTo>
                  <a:lnTo>
                    <a:pt x="67566" y="90185"/>
                  </a:lnTo>
                  <a:lnTo>
                    <a:pt x="68193" y="90154"/>
                  </a:lnTo>
                  <a:lnTo>
                    <a:pt x="68786" y="90101"/>
                  </a:lnTo>
                  <a:lnTo>
                    <a:pt x="69345" y="90026"/>
                  </a:lnTo>
                  <a:lnTo>
                    <a:pt x="69870" y="89931"/>
                  </a:lnTo>
                  <a:lnTo>
                    <a:pt x="70361" y="89815"/>
                  </a:lnTo>
                  <a:lnTo>
                    <a:pt x="70818" y="89677"/>
                  </a:lnTo>
                  <a:lnTo>
                    <a:pt x="71242" y="89518"/>
                  </a:lnTo>
                  <a:lnTo>
                    <a:pt x="71631" y="89338"/>
                  </a:lnTo>
                  <a:lnTo>
                    <a:pt x="71987" y="89137"/>
                  </a:lnTo>
                  <a:lnTo>
                    <a:pt x="72309" y="88915"/>
                  </a:lnTo>
                  <a:lnTo>
                    <a:pt x="72597" y="88671"/>
                  </a:lnTo>
                  <a:lnTo>
                    <a:pt x="72851" y="88407"/>
                  </a:lnTo>
                  <a:lnTo>
                    <a:pt x="73071" y="88121"/>
                  </a:lnTo>
                  <a:lnTo>
                    <a:pt x="73258" y="87814"/>
                  </a:lnTo>
                  <a:lnTo>
                    <a:pt x="73410" y="87486"/>
                  </a:lnTo>
                  <a:lnTo>
                    <a:pt x="73529" y="87136"/>
                  </a:lnTo>
                  <a:lnTo>
                    <a:pt x="73613" y="86766"/>
                  </a:lnTo>
                  <a:lnTo>
                    <a:pt x="73664" y="86374"/>
                  </a:lnTo>
                  <a:lnTo>
                    <a:pt x="73681" y="85961"/>
                  </a:lnTo>
                  <a:lnTo>
                    <a:pt x="73681" y="68600"/>
                  </a:lnTo>
                  <a:lnTo>
                    <a:pt x="68180" y="71708"/>
                  </a:lnTo>
                  <a:lnTo>
                    <a:pt x="62349" y="74765"/>
                  </a:lnTo>
                  <a:lnTo>
                    <a:pt x="56188" y="77772"/>
                  </a:lnTo>
                  <a:lnTo>
                    <a:pt x="49696" y="80727"/>
                  </a:lnTo>
                  <a:lnTo>
                    <a:pt x="42875" y="83632"/>
                  </a:lnTo>
                  <a:lnTo>
                    <a:pt x="35722" y="86486"/>
                  </a:lnTo>
                  <a:lnTo>
                    <a:pt x="28240" y="89290"/>
                  </a:lnTo>
                  <a:lnTo>
                    <a:pt x="20427" y="92042"/>
                  </a:lnTo>
                  <a:lnTo>
                    <a:pt x="12284" y="94744"/>
                  </a:lnTo>
                  <a:lnTo>
                    <a:pt x="3811" y="97395"/>
                  </a:lnTo>
                  <a:lnTo>
                    <a:pt x="0" y="89349"/>
                  </a:lnTo>
                  <a:lnTo>
                    <a:pt x="7025" y="87278"/>
                  </a:lnTo>
                  <a:lnTo>
                    <a:pt x="13872" y="85131"/>
                  </a:lnTo>
                  <a:lnTo>
                    <a:pt x="20541" y="82908"/>
                  </a:lnTo>
                  <a:lnTo>
                    <a:pt x="27033" y="80609"/>
                  </a:lnTo>
                  <a:lnTo>
                    <a:pt x="33347" y="78233"/>
                  </a:lnTo>
                  <a:lnTo>
                    <a:pt x="39483" y="75781"/>
                  </a:lnTo>
                  <a:lnTo>
                    <a:pt x="45441" y="73253"/>
                  </a:lnTo>
                  <a:lnTo>
                    <a:pt x="51221" y="70649"/>
                  </a:lnTo>
                  <a:lnTo>
                    <a:pt x="56823" y="67969"/>
                  </a:lnTo>
                  <a:lnTo>
                    <a:pt x="62248" y="65212"/>
                  </a:lnTo>
                  <a:lnTo>
                    <a:pt x="3387" y="65212"/>
                  </a:lnTo>
                  <a:lnTo>
                    <a:pt x="3387" y="57590"/>
                  </a:lnTo>
                  <a:lnTo>
                    <a:pt x="13550" y="57590"/>
                  </a:lnTo>
                  <a:lnTo>
                    <a:pt x="13550" y="9316"/>
                  </a:lnTo>
                  <a:lnTo>
                    <a:pt x="32182" y="9316"/>
                  </a:lnTo>
                  <a:lnTo>
                    <a:pt x="32767" y="8384"/>
                  </a:lnTo>
                  <a:lnTo>
                    <a:pt x="33334" y="7452"/>
                  </a:lnTo>
                  <a:lnTo>
                    <a:pt x="33885" y="6521"/>
                  </a:lnTo>
                  <a:lnTo>
                    <a:pt x="34418" y="5589"/>
                  </a:lnTo>
                  <a:lnTo>
                    <a:pt x="34935" y="4658"/>
                  </a:lnTo>
                  <a:lnTo>
                    <a:pt x="35434" y="3726"/>
                  </a:lnTo>
                  <a:lnTo>
                    <a:pt x="35917" y="2794"/>
                  </a:lnTo>
                  <a:lnTo>
                    <a:pt x="36383" y="1863"/>
                  </a:lnTo>
                  <a:lnTo>
                    <a:pt x="36832" y="9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032353" y="2687493"/>
              <a:ext cx="51661" cy="8469"/>
            </a:xfrm>
            <a:custGeom>
              <a:avLst/>
              <a:pathLst>
                <a:path w="51661" h="8469">
                  <a:moveTo>
                    <a:pt x="0" y="8469"/>
                  </a:moveTo>
                  <a:lnTo>
                    <a:pt x="51661" y="8469"/>
                  </a:lnTo>
                  <a:lnTo>
                    <a:pt x="516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032353" y="2703161"/>
              <a:ext cx="51661" cy="8892"/>
            </a:xfrm>
            <a:custGeom>
              <a:avLst/>
              <a:pathLst>
                <a:path w="51661" h="8892">
                  <a:moveTo>
                    <a:pt x="0" y="8892"/>
                  </a:moveTo>
                  <a:lnTo>
                    <a:pt x="51661" y="8892"/>
                  </a:lnTo>
                  <a:lnTo>
                    <a:pt x="516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032353" y="2719252"/>
              <a:ext cx="51661" cy="8892"/>
            </a:xfrm>
            <a:custGeom>
              <a:avLst/>
              <a:pathLst>
                <a:path w="51661" h="8892">
                  <a:moveTo>
                    <a:pt x="0" y="8892"/>
                  </a:moveTo>
                  <a:lnTo>
                    <a:pt x="51661" y="8892"/>
                  </a:lnTo>
                  <a:lnTo>
                    <a:pt x="516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117891" y="2671401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142875" y="2671401"/>
              <a:ext cx="74528" cy="97818"/>
            </a:xfrm>
            <a:custGeom>
              <a:avLst/>
              <a:pathLst>
                <a:path w="74528" h="97818">
                  <a:moveTo>
                    <a:pt x="5081" y="18632"/>
                  </a:moveTo>
                  <a:lnTo>
                    <a:pt x="32606" y="18632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18632"/>
                  </a:lnTo>
                  <a:lnTo>
                    <a:pt x="70293" y="18632"/>
                  </a:lnTo>
                  <a:lnTo>
                    <a:pt x="70293" y="26677"/>
                  </a:lnTo>
                  <a:lnTo>
                    <a:pt x="46580" y="26677"/>
                  </a:lnTo>
                  <a:lnTo>
                    <a:pt x="48765" y="32860"/>
                  </a:lnTo>
                  <a:lnTo>
                    <a:pt x="51085" y="38703"/>
                  </a:lnTo>
                  <a:lnTo>
                    <a:pt x="53541" y="44208"/>
                  </a:lnTo>
                  <a:lnTo>
                    <a:pt x="56133" y="49375"/>
                  </a:lnTo>
                  <a:lnTo>
                    <a:pt x="58860" y="54202"/>
                  </a:lnTo>
                  <a:lnTo>
                    <a:pt x="61723" y="58691"/>
                  </a:lnTo>
                  <a:lnTo>
                    <a:pt x="64721" y="62841"/>
                  </a:lnTo>
                  <a:lnTo>
                    <a:pt x="67854" y="66652"/>
                  </a:lnTo>
                  <a:lnTo>
                    <a:pt x="71123" y="70124"/>
                  </a:lnTo>
                  <a:lnTo>
                    <a:pt x="74528" y="73258"/>
                  </a:lnTo>
                  <a:lnTo>
                    <a:pt x="69870" y="82574"/>
                  </a:lnTo>
                  <a:lnTo>
                    <a:pt x="66381" y="78932"/>
                  </a:lnTo>
                  <a:lnTo>
                    <a:pt x="63027" y="74951"/>
                  </a:lnTo>
                  <a:lnTo>
                    <a:pt x="59809" y="70632"/>
                  </a:lnTo>
                  <a:lnTo>
                    <a:pt x="56726" y="65974"/>
                  </a:lnTo>
                  <a:lnTo>
                    <a:pt x="53779" y="60977"/>
                  </a:lnTo>
                  <a:lnTo>
                    <a:pt x="50967" y="55642"/>
                  </a:lnTo>
                  <a:lnTo>
                    <a:pt x="48291" y="49967"/>
                  </a:lnTo>
                  <a:lnTo>
                    <a:pt x="45750" y="43954"/>
                  </a:lnTo>
                  <a:lnTo>
                    <a:pt x="43345" y="37602"/>
                  </a:lnTo>
                  <a:lnTo>
                    <a:pt x="41075" y="30912"/>
                  </a:lnTo>
                  <a:lnTo>
                    <a:pt x="41075" y="70293"/>
                  </a:lnTo>
                  <a:lnTo>
                    <a:pt x="56319" y="70293"/>
                  </a:lnTo>
                  <a:lnTo>
                    <a:pt x="56319" y="77492"/>
                  </a:lnTo>
                  <a:lnTo>
                    <a:pt x="41075" y="77492"/>
                  </a:lnTo>
                  <a:lnTo>
                    <a:pt x="41075" y="97818"/>
                  </a:lnTo>
                  <a:lnTo>
                    <a:pt x="32606" y="97818"/>
                  </a:lnTo>
                  <a:lnTo>
                    <a:pt x="32606" y="77492"/>
                  </a:lnTo>
                  <a:lnTo>
                    <a:pt x="17785" y="77492"/>
                  </a:lnTo>
                  <a:lnTo>
                    <a:pt x="17785" y="70293"/>
                  </a:lnTo>
                  <a:lnTo>
                    <a:pt x="32606" y="70293"/>
                  </a:lnTo>
                  <a:lnTo>
                    <a:pt x="32606" y="30912"/>
                  </a:lnTo>
                  <a:lnTo>
                    <a:pt x="30586" y="37221"/>
                  </a:lnTo>
                  <a:lnTo>
                    <a:pt x="28422" y="43277"/>
                  </a:lnTo>
                  <a:lnTo>
                    <a:pt x="26114" y="49078"/>
                  </a:lnTo>
                  <a:lnTo>
                    <a:pt x="23662" y="54625"/>
                  </a:lnTo>
                  <a:lnTo>
                    <a:pt x="21066" y="59919"/>
                  </a:lnTo>
                  <a:lnTo>
                    <a:pt x="18327" y="64958"/>
                  </a:lnTo>
                  <a:lnTo>
                    <a:pt x="15443" y="69743"/>
                  </a:lnTo>
                  <a:lnTo>
                    <a:pt x="12415" y="74274"/>
                  </a:lnTo>
                  <a:lnTo>
                    <a:pt x="9244" y="78551"/>
                  </a:lnTo>
                  <a:lnTo>
                    <a:pt x="5928" y="82574"/>
                  </a:lnTo>
                  <a:lnTo>
                    <a:pt x="0" y="74951"/>
                  </a:lnTo>
                  <a:lnTo>
                    <a:pt x="3396" y="71039"/>
                  </a:lnTo>
                  <a:lnTo>
                    <a:pt x="6639" y="66923"/>
                  </a:lnTo>
                  <a:lnTo>
                    <a:pt x="9731" y="62603"/>
                  </a:lnTo>
                  <a:lnTo>
                    <a:pt x="12669" y="58081"/>
                  </a:lnTo>
                  <a:lnTo>
                    <a:pt x="15456" y="53355"/>
                  </a:lnTo>
                  <a:lnTo>
                    <a:pt x="18090" y="48426"/>
                  </a:lnTo>
                  <a:lnTo>
                    <a:pt x="20571" y="43294"/>
                  </a:lnTo>
                  <a:lnTo>
                    <a:pt x="22900" y="37958"/>
                  </a:lnTo>
                  <a:lnTo>
                    <a:pt x="25077" y="32419"/>
                  </a:lnTo>
                  <a:lnTo>
                    <a:pt x="27101" y="26677"/>
                  </a:lnTo>
                  <a:lnTo>
                    <a:pt x="5081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227990" y="2676483"/>
              <a:ext cx="96548" cy="92737"/>
            </a:xfrm>
            <a:custGeom>
              <a:avLst/>
              <a:pathLst>
                <a:path w="96548" h="92737">
                  <a:moveTo>
                    <a:pt x="6775" y="0"/>
                  </a:moveTo>
                  <a:lnTo>
                    <a:pt x="89772" y="0"/>
                  </a:lnTo>
                  <a:lnTo>
                    <a:pt x="89772" y="8045"/>
                  </a:lnTo>
                  <a:lnTo>
                    <a:pt x="50814" y="8045"/>
                  </a:lnTo>
                  <a:lnTo>
                    <a:pt x="50717" y="10645"/>
                  </a:lnTo>
                  <a:lnTo>
                    <a:pt x="50594" y="13194"/>
                  </a:lnTo>
                  <a:lnTo>
                    <a:pt x="50446" y="15693"/>
                  </a:lnTo>
                  <a:lnTo>
                    <a:pt x="50272" y="18140"/>
                  </a:lnTo>
                  <a:lnTo>
                    <a:pt x="50073" y="20537"/>
                  </a:lnTo>
                  <a:lnTo>
                    <a:pt x="49849" y="22883"/>
                  </a:lnTo>
                  <a:lnTo>
                    <a:pt x="49599" y="25178"/>
                  </a:lnTo>
                  <a:lnTo>
                    <a:pt x="49324" y="27423"/>
                  </a:lnTo>
                  <a:lnTo>
                    <a:pt x="49023" y="29616"/>
                  </a:lnTo>
                  <a:lnTo>
                    <a:pt x="48697" y="31759"/>
                  </a:lnTo>
                  <a:lnTo>
                    <a:pt x="94854" y="31759"/>
                  </a:lnTo>
                  <a:lnTo>
                    <a:pt x="94854" y="39804"/>
                  </a:lnTo>
                  <a:lnTo>
                    <a:pt x="59283" y="39804"/>
                  </a:lnTo>
                  <a:lnTo>
                    <a:pt x="59283" y="79609"/>
                  </a:lnTo>
                  <a:lnTo>
                    <a:pt x="59298" y="79859"/>
                  </a:lnTo>
                  <a:lnTo>
                    <a:pt x="59343" y="80101"/>
                  </a:lnTo>
                  <a:lnTo>
                    <a:pt x="59417" y="80334"/>
                  </a:lnTo>
                  <a:lnTo>
                    <a:pt x="59521" y="80558"/>
                  </a:lnTo>
                  <a:lnTo>
                    <a:pt x="59654" y="80774"/>
                  </a:lnTo>
                  <a:lnTo>
                    <a:pt x="59817" y="80981"/>
                  </a:lnTo>
                  <a:lnTo>
                    <a:pt x="60010" y="81180"/>
                  </a:lnTo>
                  <a:lnTo>
                    <a:pt x="60232" y="81371"/>
                  </a:lnTo>
                  <a:lnTo>
                    <a:pt x="60484" y="81553"/>
                  </a:lnTo>
                  <a:lnTo>
                    <a:pt x="60766" y="81727"/>
                  </a:lnTo>
                  <a:lnTo>
                    <a:pt x="61115" y="81888"/>
                  </a:lnTo>
                  <a:lnTo>
                    <a:pt x="61570" y="82032"/>
                  </a:lnTo>
                  <a:lnTo>
                    <a:pt x="62131" y="82159"/>
                  </a:lnTo>
                  <a:lnTo>
                    <a:pt x="62798" y="82269"/>
                  </a:lnTo>
                  <a:lnTo>
                    <a:pt x="63571" y="82362"/>
                  </a:lnTo>
                  <a:lnTo>
                    <a:pt x="64450" y="82438"/>
                  </a:lnTo>
                  <a:lnTo>
                    <a:pt x="65434" y="82497"/>
                  </a:lnTo>
                  <a:lnTo>
                    <a:pt x="66525" y="82540"/>
                  </a:lnTo>
                  <a:lnTo>
                    <a:pt x="67721" y="82565"/>
                  </a:lnTo>
                  <a:lnTo>
                    <a:pt x="69023" y="82574"/>
                  </a:lnTo>
                  <a:lnTo>
                    <a:pt x="71619" y="82557"/>
                  </a:lnTo>
                  <a:lnTo>
                    <a:pt x="73986" y="82506"/>
                  </a:lnTo>
                  <a:lnTo>
                    <a:pt x="76124" y="82421"/>
                  </a:lnTo>
                  <a:lnTo>
                    <a:pt x="78034" y="82303"/>
                  </a:lnTo>
                  <a:lnTo>
                    <a:pt x="79715" y="82150"/>
                  </a:lnTo>
                  <a:lnTo>
                    <a:pt x="81168" y="81964"/>
                  </a:lnTo>
                  <a:lnTo>
                    <a:pt x="82392" y="81744"/>
                  </a:lnTo>
                  <a:lnTo>
                    <a:pt x="83387" y="81490"/>
                  </a:lnTo>
                  <a:lnTo>
                    <a:pt x="84153" y="81202"/>
                  </a:lnTo>
                  <a:lnTo>
                    <a:pt x="84691" y="80880"/>
                  </a:lnTo>
                  <a:lnTo>
                    <a:pt x="85178" y="80376"/>
                  </a:lnTo>
                  <a:lnTo>
                    <a:pt x="85623" y="79711"/>
                  </a:lnTo>
                  <a:lnTo>
                    <a:pt x="86025" y="78885"/>
                  </a:lnTo>
                  <a:lnTo>
                    <a:pt x="86385" y="77899"/>
                  </a:lnTo>
                  <a:lnTo>
                    <a:pt x="86702" y="76751"/>
                  </a:lnTo>
                  <a:lnTo>
                    <a:pt x="86978" y="75443"/>
                  </a:lnTo>
                  <a:lnTo>
                    <a:pt x="87210" y="73973"/>
                  </a:lnTo>
                  <a:lnTo>
                    <a:pt x="87401" y="72343"/>
                  </a:lnTo>
                  <a:lnTo>
                    <a:pt x="87549" y="70552"/>
                  </a:lnTo>
                  <a:lnTo>
                    <a:pt x="87655" y="68600"/>
                  </a:lnTo>
                  <a:lnTo>
                    <a:pt x="96548" y="71140"/>
                  </a:lnTo>
                  <a:lnTo>
                    <a:pt x="96349" y="73588"/>
                  </a:lnTo>
                  <a:lnTo>
                    <a:pt x="96090" y="75849"/>
                  </a:lnTo>
                  <a:lnTo>
                    <a:pt x="95773" y="77924"/>
                  </a:lnTo>
                  <a:lnTo>
                    <a:pt x="95396" y="79813"/>
                  </a:lnTo>
                  <a:lnTo>
                    <a:pt x="94960" y="81515"/>
                  </a:lnTo>
                  <a:lnTo>
                    <a:pt x="94464" y="83031"/>
                  </a:lnTo>
                  <a:lnTo>
                    <a:pt x="93910" y="84361"/>
                  </a:lnTo>
                  <a:lnTo>
                    <a:pt x="93296" y="85504"/>
                  </a:lnTo>
                  <a:lnTo>
                    <a:pt x="92622" y="86461"/>
                  </a:lnTo>
                  <a:lnTo>
                    <a:pt x="91890" y="87232"/>
                  </a:lnTo>
                  <a:lnTo>
                    <a:pt x="90975" y="87875"/>
                  </a:lnTo>
                  <a:lnTo>
                    <a:pt x="89755" y="88451"/>
                  </a:lnTo>
                  <a:lnTo>
                    <a:pt x="88231" y="88959"/>
                  </a:lnTo>
                  <a:lnTo>
                    <a:pt x="86402" y="89400"/>
                  </a:lnTo>
                  <a:lnTo>
                    <a:pt x="84267" y="89772"/>
                  </a:lnTo>
                  <a:lnTo>
                    <a:pt x="81828" y="90077"/>
                  </a:lnTo>
                  <a:lnTo>
                    <a:pt x="79084" y="90314"/>
                  </a:lnTo>
                  <a:lnTo>
                    <a:pt x="76035" y="90484"/>
                  </a:lnTo>
                  <a:lnTo>
                    <a:pt x="72682" y="90585"/>
                  </a:lnTo>
                  <a:lnTo>
                    <a:pt x="69023" y="90619"/>
                  </a:lnTo>
                  <a:lnTo>
                    <a:pt x="66817" y="90600"/>
                  </a:lnTo>
                  <a:lnTo>
                    <a:pt x="64771" y="90543"/>
                  </a:lnTo>
                  <a:lnTo>
                    <a:pt x="62887" y="90448"/>
                  </a:lnTo>
                  <a:lnTo>
                    <a:pt x="61164" y="90314"/>
                  </a:lnTo>
                  <a:lnTo>
                    <a:pt x="59601" y="90143"/>
                  </a:lnTo>
                  <a:lnTo>
                    <a:pt x="58199" y="89933"/>
                  </a:lnTo>
                  <a:lnTo>
                    <a:pt x="56959" y="89686"/>
                  </a:lnTo>
                  <a:lnTo>
                    <a:pt x="55879" y="89400"/>
                  </a:lnTo>
                  <a:lnTo>
                    <a:pt x="54960" y="89076"/>
                  </a:lnTo>
                  <a:lnTo>
                    <a:pt x="54202" y="88714"/>
                  </a:lnTo>
                  <a:lnTo>
                    <a:pt x="53558" y="88305"/>
                  </a:lnTo>
                  <a:lnTo>
                    <a:pt x="52982" y="87841"/>
                  </a:lnTo>
                  <a:lnTo>
                    <a:pt x="52474" y="87323"/>
                  </a:lnTo>
                  <a:lnTo>
                    <a:pt x="52034" y="86749"/>
                  </a:lnTo>
                  <a:lnTo>
                    <a:pt x="51661" y="86120"/>
                  </a:lnTo>
                  <a:lnTo>
                    <a:pt x="51356" y="85436"/>
                  </a:lnTo>
                  <a:lnTo>
                    <a:pt x="51119" y="84697"/>
                  </a:lnTo>
                  <a:lnTo>
                    <a:pt x="50950" y="83903"/>
                  </a:lnTo>
                  <a:lnTo>
                    <a:pt x="50848" y="83054"/>
                  </a:lnTo>
                  <a:lnTo>
                    <a:pt x="50814" y="82150"/>
                  </a:lnTo>
                  <a:lnTo>
                    <a:pt x="50814" y="39804"/>
                  </a:lnTo>
                  <a:lnTo>
                    <a:pt x="47003" y="39804"/>
                  </a:lnTo>
                  <a:lnTo>
                    <a:pt x="45297" y="46203"/>
                  </a:lnTo>
                  <a:lnTo>
                    <a:pt x="43057" y="52356"/>
                  </a:lnTo>
                  <a:lnTo>
                    <a:pt x="40283" y="58263"/>
                  </a:lnTo>
                  <a:lnTo>
                    <a:pt x="36976" y="63925"/>
                  </a:lnTo>
                  <a:lnTo>
                    <a:pt x="33135" y="69341"/>
                  </a:lnTo>
                  <a:lnTo>
                    <a:pt x="28761" y="74511"/>
                  </a:lnTo>
                  <a:lnTo>
                    <a:pt x="23853" y="79436"/>
                  </a:lnTo>
                  <a:lnTo>
                    <a:pt x="18411" y="84115"/>
                  </a:lnTo>
                  <a:lnTo>
                    <a:pt x="12436" y="88549"/>
                  </a:lnTo>
                  <a:lnTo>
                    <a:pt x="5928" y="92737"/>
                  </a:lnTo>
                  <a:lnTo>
                    <a:pt x="0" y="85961"/>
                  </a:lnTo>
                  <a:lnTo>
                    <a:pt x="5941" y="82146"/>
                  </a:lnTo>
                  <a:lnTo>
                    <a:pt x="11399" y="78153"/>
                  </a:lnTo>
                  <a:lnTo>
                    <a:pt x="16375" y="73982"/>
                  </a:lnTo>
                  <a:lnTo>
                    <a:pt x="20867" y="69633"/>
                  </a:lnTo>
                  <a:lnTo>
                    <a:pt x="24878" y="65106"/>
                  </a:lnTo>
                  <a:lnTo>
                    <a:pt x="28405" y="60401"/>
                  </a:lnTo>
                  <a:lnTo>
                    <a:pt x="31450" y="55519"/>
                  </a:lnTo>
                  <a:lnTo>
                    <a:pt x="34012" y="50459"/>
                  </a:lnTo>
                  <a:lnTo>
                    <a:pt x="36091" y="45220"/>
                  </a:lnTo>
                  <a:lnTo>
                    <a:pt x="37687" y="39804"/>
                  </a:lnTo>
                  <a:lnTo>
                    <a:pt x="1693" y="39804"/>
                  </a:lnTo>
                  <a:lnTo>
                    <a:pt x="1693" y="31759"/>
                  </a:lnTo>
                  <a:lnTo>
                    <a:pt x="39804" y="31759"/>
                  </a:lnTo>
                  <a:lnTo>
                    <a:pt x="40135" y="29616"/>
                  </a:lnTo>
                  <a:lnTo>
                    <a:pt x="40448" y="27423"/>
                  </a:lnTo>
                  <a:lnTo>
                    <a:pt x="40745" y="25178"/>
                  </a:lnTo>
                  <a:lnTo>
                    <a:pt x="41024" y="22883"/>
                  </a:lnTo>
                  <a:lnTo>
                    <a:pt x="41287" y="20537"/>
                  </a:lnTo>
                  <a:lnTo>
                    <a:pt x="41532" y="18140"/>
                  </a:lnTo>
                  <a:lnTo>
                    <a:pt x="41761" y="15693"/>
                  </a:lnTo>
                  <a:lnTo>
                    <a:pt x="41973" y="13194"/>
                  </a:lnTo>
                  <a:lnTo>
                    <a:pt x="42167" y="10645"/>
                  </a:lnTo>
                  <a:lnTo>
                    <a:pt x="42345" y="8045"/>
                  </a:lnTo>
                  <a:lnTo>
                    <a:pt x="6775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380011" y="2675212"/>
              <a:ext cx="47850" cy="34723"/>
            </a:xfrm>
            <a:custGeom>
              <a:avLst/>
              <a:pathLst>
                <a:path w="47850" h="34723">
                  <a:moveTo>
                    <a:pt x="0" y="0"/>
                  </a:moveTo>
                  <a:lnTo>
                    <a:pt x="47850" y="0"/>
                  </a:lnTo>
                  <a:lnTo>
                    <a:pt x="47850" y="34723"/>
                  </a:lnTo>
                  <a:lnTo>
                    <a:pt x="0" y="347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388057" y="2682411"/>
              <a:ext cx="32182" cy="6775"/>
            </a:xfrm>
            <a:custGeom>
              <a:avLst/>
              <a:pathLst>
                <a:path w="32182" h="6775">
                  <a:moveTo>
                    <a:pt x="0" y="6775"/>
                  </a:moveTo>
                  <a:lnTo>
                    <a:pt x="32182" y="6775"/>
                  </a:lnTo>
                  <a:lnTo>
                    <a:pt x="321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388057" y="2695962"/>
              <a:ext cx="32182" cy="6775"/>
            </a:xfrm>
            <a:custGeom>
              <a:avLst/>
              <a:pathLst>
                <a:path w="32182" h="6775">
                  <a:moveTo>
                    <a:pt x="0" y="6775"/>
                  </a:moveTo>
                  <a:lnTo>
                    <a:pt x="32182" y="6775"/>
                  </a:lnTo>
                  <a:lnTo>
                    <a:pt x="321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374083" y="2717558"/>
              <a:ext cx="58860" cy="50814"/>
            </a:xfrm>
            <a:custGeom>
              <a:avLst/>
              <a:pathLst>
                <a:path w="58860" h="50814">
                  <a:moveTo>
                    <a:pt x="2540" y="0"/>
                  </a:moveTo>
                  <a:lnTo>
                    <a:pt x="57166" y="0"/>
                  </a:lnTo>
                  <a:lnTo>
                    <a:pt x="57166" y="7198"/>
                  </a:lnTo>
                  <a:lnTo>
                    <a:pt x="47850" y="7198"/>
                  </a:lnTo>
                  <a:lnTo>
                    <a:pt x="47850" y="14820"/>
                  </a:lnTo>
                  <a:lnTo>
                    <a:pt x="58860" y="14820"/>
                  </a:lnTo>
                  <a:lnTo>
                    <a:pt x="58860" y="22019"/>
                  </a:lnTo>
                  <a:lnTo>
                    <a:pt x="47850" y="22019"/>
                  </a:lnTo>
                  <a:lnTo>
                    <a:pt x="47850" y="40228"/>
                  </a:lnTo>
                  <a:lnTo>
                    <a:pt x="47833" y="41378"/>
                  </a:lnTo>
                  <a:lnTo>
                    <a:pt x="47782" y="42455"/>
                  </a:lnTo>
                  <a:lnTo>
                    <a:pt x="47698" y="43461"/>
                  </a:lnTo>
                  <a:lnTo>
                    <a:pt x="47579" y="44395"/>
                  </a:lnTo>
                  <a:lnTo>
                    <a:pt x="47427" y="45256"/>
                  </a:lnTo>
                  <a:lnTo>
                    <a:pt x="47240" y="46046"/>
                  </a:lnTo>
                  <a:lnTo>
                    <a:pt x="47020" y="46764"/>
                  </a:lnTo>
                  <a:lnTo>
                    <a:pt x="46766" y="47410"/>
                  </a:lnTo>
                  <a:lnTo>
                    <a:pt x="46478" y="47984"/>
                  </a:lnTo>
                  <a:lnTo>
                    <a:pt x="46156" y="48485"/>
                  </a:lnTo>
                  <a:lnTo>
                    <a:pt x="45771" y="48928"/>
                  </a:lnTo>
                  <a:lnTo>
                    <a:pt x="45292" y="49324"/>
                  </a:lnTo>
                  <a:lnTo>
                    <a:pt x="44721" y="49673"/>
                  </a:lnTo>
                  <a:lnTo>
                    <a:pt x="44056" y="49976"/>
                  </a:lnTo>
                  <a:lnTo>
                    <a:pt x="43298" y="50232"/>
                  </a:lnTo>
                  <a:lnTo>
                    <a:pt x="42447" y="50442"/>
                  </a:lnTo>
                  <a:lnTo>
                    <a:pt x="41503" y="50605"/>
                  </a:lnTo>
                  <a:lnTo>
                    <a:pt x="40465" y="50721"/>
                  </a:lnTo>
                  <a:lnTo>
                    <a:pt x="39334" y="50791"/>
                  </a:lnTo>
                  <a:lnTo>
                    <a:pt x="38111" y="50814"/>
                  </a:lnTo>
                  <a:lnTo>
                    <a:pt x="36933" y="50806"/>
                  </a:lnTo>
                  <a:lnTo>
                    <a:pt x="35773" y="50780"/>
                  </a:lnTo>
                  <a:lnTo>
                    <a:pt x="34630" y="50738"/>
                  </a:lnTo>
                  <a:lnTo>
                    <a:pt x="33503" y="50679"/>
                  </a:lnTo>
                  <a:lnTo>
                    <a:pt x="32394" y="50603"/>
                  </a:lnTo>
                  <a:lnTo>
                    <a:pt x="31301" y="50509"/>
                  </a:lnTo>
                  <a:lnTo>
                    <a:pt x="30226" y="50399"/>
                  </a:lnTo>
                  <a:lnTo>
                    <a:pt x="29167" y="50272"/>
                  </a:lnTo>
                  <a:lnTo>
                    <a:pt x="28126" y="50128"/>
                  </a:lnTo>
                  <a:lnTo>
                    <a:pt x="27101" y="49967"/>
                  </a:lnTo>
                  <a:lnTo>
                    <a:pt x="25830" y="41498"/>
                  </a:lnTo>
                  <a:lnTo>
                    <a:pt x="27020" y="41740"/>
                  </a:lnTo>
                  <a:lnTo>
                    <a:pt x="28219" y="41956"/>
                  </a:lnTo>
                  <a:lnTo>
                    <a:pt x="29426" y="42146"/>
                  </a:lnTo>
                  <a:lnTo>
                    <a:pt x="30641" y="42311"/>
                  </a:lnTo>
                  <a:lnTo>
                    <a:pt x="31865" y="42451"/>
                  </a:lnTo>
                  <a:lnTo>
                    <a:pt x="33097" y="42565"/>
                  </a:lnTo>
                  <a:lnTo>
                    <a:pt x="34338" y="42654"/>
                  </a:lnTo>
                  <a:lnTo>
                    <a:pt x="35587" y="42718"/>
                  </a:lnTo>
                  <a:lnTo>
                    <a:pt x="36844" y="42756"/>
                  </a:lnTo>
                  <a:lnTo>
                    <a:pt x="38111" y="42769"/>
                  </a:lnTo>
                  <a:lnTo>
                    <a:pt x="38352" y="42731"/>
                  </a:lnTo>
                  <a:lnTo>
                    <a:pt x="38568" y="42616"/>
                  </a:lnTo>
                  <a:lnTo>
                    <a:pt x="38759" y="42426"/>
                  </a:lnTo>
                  <a:lnTo>
                    <a:pt x="38924" y="42159"/>
                  </a:lnTo>
                  <a:lnTo>
                    <a:pt x="39063" y="41816"/>
                  </a:lnTo>
                  <a:lnTo>
                    <a:pt x="39178" y="41397"/>
                  </a:lnTo>
                  <a:lnTo>
                    <a:pt x="39267" y="40901"/>
                  </a:lnTo>
                  <a:lnTo>
                    <a:pt x="39330" y="40330"/>
                  </a:lnTo>
                  <a:lnTo>
                    <a:pt x="39368" y="39682"/>
                  </a:lnTo>
                  <a:lnTo>
                    <a:pt x="39381" y="38958"/>
                  </a:lnTo>
                  <a:lnTo>
                    <a:pt x="39381" y="22019"/>
                  </a:lnTo>
                  <a:lnTo>
                    <a:pt x="0" y="22019"/>
                  </a:lnTo>
                  <a:lnTo>
                    <a:pt x="0" y="14820"/>
                  </a:lnTo>
                  <a:lnTo>
                    <a:pt x="39381" y="14820"/>
                  </a:lnTo>
                  <a:lnTo>
                    <a:pt x="39381" y="7198"/>
                  </a:lnTo>
                  <a:lnTo>
                    <a:pt x="254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381705" y="2742119"/>
              <a:ext cx="16514" cy="18208"/>
            </a:xfrm>
            <a:custGeom>
              <a:avLst/>
              <a:pathLst>
                <a:path w="16514" h="18208">
                  <a:moveTo>
                    <a:pt x="7198" y="0"/>
                  </a:moveTo>
                  <a:lnTo>
                    <a:pt x="8359" y="1283"/>
                  </a:lnTo>
                  <a:lnTo>
                    <a:pt x="9468" y="2591"/>
                  </a:lnTo>
                  <a:lnTo>
                    <a:pt x="10527" y="3925"/>
                  </a:lnTo>
                  <a:lnTo>
                    <a:pt x="11534" y="5284"/>
                  </a:lnTo>
                  <a:lnTo>
                    <a:pt x="12491" y="6669"/>
                  </a:lnTo>
                  <a:lnTo>
                    <a:pt x="13398" y="8079"/>
                  </a:lnTo>
                  <a:lnTo>
                    <a:pt x="14253" y="9515"/>
                  </a:lnTo>
                  <a:lnTo>
                    <a:pt x="15058" y="10976"/>
                  </a:lnTo>
                  <a:lnTo>
                    <a:pt x="15811" y="12462"/>
                  </a:lnTo>
                  <a:lnTo>
                    <a:pt x="16514" y="13974"/>
                  </a:lnTo>
                  <a:lnTo>
                    <a:pt x="9316" y="18208"/>
                  </a:lnTo>
                  <a:lnTo>
                    <a:pt x="8613" y="16773"/>
                  </a:lnTo>
                  <a:lnTo>
                    <a:pt x="7859" y="15346"/>
                  </a:lnTo>
                  <a:lnTo>
                    <a:pt x="7054" y="13927"/>
                  </a:lnTo>
                  <a:lnTo>
                    <a:pt x="6199" y="12517"/>
                  </a:lnTo>
                  <a:lnTo>
                    <a:pt x="5293" y="11115"/>
                  </a:lnTo>
                  <a:lnTo>
                    <a:pt x="4336" y="9722"/>
                  </a:lnTo>
                  <a:lnTo>
                    <a:pt x="3328" y="8337"/>
                  </a:lnTo>
                  <a:lnTo>
                    <a:pt x="2269" y="6961"/>
                  </a:lnTo>
                  <a:lnTo>
                    <a:pt x="1160" y="5593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333431" y="2678177"/>
              <a:ext cx="40228" cy="87232"/>
            </a:xfrm>
            <a:custGeom>
              <a:avLst/>
              <a:pathLst>
                <a:path w="40228" h="87232">
                  <a:moveTo>
                    <a:pt x="2540" y="0"/>
                  </a:moveTo>
                  <a:lnTo>
                    <a:pt x="40228" y="0"/>
                  </a:lnTo>
                  <a:lnTo>
                    <a:pt x="40228" y="8045"/>
                  </a:lnTo>
                  <a:lnTo>
                    <a:pt x="24560" y="8045"/>
                  </a:lnTo>
                  <a:lnTo>
                    <a:pt x="23954" y="10734"/>
                  </a:lnTo>
                  <a:lnTo>
                    <a:pt x="23324" y="13381"/>
                  </a:lnTo>
                  <a:lnTo>
                    <a:pt x="22667" y="15985"/>
                  </a:lnTo>
                  <a:lnTo>
                    <a:pt x="21985" y="18547"/>
                  </a:lnTo>
                  <a:lnTo>
                    <a:pt x="21278" y="21066"/>
                  </a:lnTo>
                  <a:lnTo>
                    <a:pt x="20546" y="23544"/>
                  </a:lnTo>
                  <a:lnTo>
                    <a:pt x="19788" y="25979"/>
                  </a:lnTo>
                  <a:lnTo>
                    <a:pt x="19004" y="28371"/>
                  </a:lnTo>
                  <a:lnTo>
                    <a:pt x="18195" y="30721"/>
                  </a:lnTo>
                  <a:lnTo>
                    <a:pt x="17361" y="33029"/>
                  </a:lnTo>
                  <a:lnTo>
                    <a:pt x="37264" y="33029"/>
                  </a:lnTo>
                  <a:lnTo>
                    <a:pt x="37264" y="81727"/>
                  </a:lnTo>
                  <a:lnTo>
                    <a:pt x="29218" y="81727"/>
                  </a:lnTo>
                  <a:lnTo>
                    <a:pt x="29218" y="77916"/>
                  </a:lnTo>
                  <a:lnTo>
                    <a:pt x="19055" y="77916"/>
                  </a:lnTo>
                  <a:lnTo>
                    <a:pt x="19055" y="87232"/>
                  </a:lnTo>
                  <a:lnTo>
                    <a:pt x="11009" y="87232"/>
                  </a:lnTo>
                  <a:lnTo>
                    <a:pt x="11009" y="47003"/>
                  </a:lnTo>
                  <a:lnTo>
                    <a:pt x="6351" y="55472"/>
                  </a:lnTo>
                  <a:lnTo>
                    <a:pt x="0" y="49121"/>
                  </a:lnTo>
                  <a:lnTo>
                    <a:pt x="2146" y="45432"/>
                  </a:lnTo>
                  <a:lnTo>
                    <a:pt x="4183" y="41651"/>
                  </a:lnTo>
                  <a:lnTo>
                    <a:pt x="6110" y="37776"/>
                  </a:lnTo>
                  <a:lnTo>
                    <a:pt x="7927" y="33808"/>
                  </a:lnTo>
                  <a:lnTo>
                    <a:pt x="9633" y="29747"/>
                  </a:lnTo>
                  <a:lnTo>
                    <a:pt x="11230" y="25593"/>
                  </a:lnTo>
                  <a:lnTo>
                    <a:pt x="12716" y="21346"/>
                  </a:lnTo>
                  <a:lnTo>
                    <a:pt x="14092" y="17006"/>
                  </a:lnTo>
                  <a:lnTo>
                    <a:pt x="15358" y="12572"/>
                  </a:lnTo>
                  <a:lnTo>
                    <a:pt x="16514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352486" y="2719252"/>
              <a:ext cx="10162" cy="28795"/>
            </a:xfrm>
            <a:custGeom>
              <a:avLst/>
              <a:pathLst>
                <a:path w="10162" h="28795">
                  <a:moveTo>
                    <a:pt x="0" y="28795"/>
                  </a:moveTo>
                  <a:lnTo>
                    <a:pt x="10162" y="28795"/>
                  </a:lnTo>
                  <a:lnTo>
                    <a:pt x="101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456657" y="2742965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566756" y="2677330"/>
              <a:ext cx="69446" cy="51238"/>
            </a:xfrm>
            <a:custGeom>
              <a:avLst/>
              <a:pathLst>
                <a:path w="69446" h="51238">
                  <a:moveTo>
                    <a:pt x="0" y="0"/>
                  </a:moveTo>
                  <a:lnTo>
                    <a:pt x="69446" y="0"/>
                  </a:lnTo>
                  <a:lnTo>
                    <a:pt x="69446" y="51238"/>
                  </a:lnTo>
                  <a:lnTo>
                    <a:pt x="0" y="5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575225" y="2685375"/>
              <a:ext cx="52508" cy="35146"/>
            </a:xfrm>
            <a:custGeom>
              <a:avLst/>
              <a:pathLst>
                <a:path w="52508" h="35146">
                  <a:moveTo>
                    <a:pt x="0" y="35146"/>
                  </a:moveTo>
                  <a:lnTo>
                    <a:pt x="52508" y="35146"/>
                  </a:lnTo>
                  <a:lnTo>
                    <a:pt x="525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609948" y="2734920"/>
              <a:ext cx="38534" cy="33453"/>
            </a:xfrm>
            <a:custGeom>
              <a:avLst/>
              <a:pathLst>
                <a:path w="38534" h="33453">
                  <a:moveTo>
                    <a:pt x="6775" y="0"/>
                  </a:moveTo>
                  <a:lnTo>
                    <a:pt x="10370" y="2472"/>
                  </a:lnTo>
                  <a:lnTo>
                    <a:pt x="13872" y="4979"/>
                  </a:lnTo>
                  <a:lnTo>
                    <a:pt x="17281" y="7520"/>
                  </a:lnTo>
                  <a:lnTo>
                    <a:pt x="20596" y="10095"/>
                  </a:lnTo>
                  <a:lnTo>
                    <a:pt x="23819" y="12703"/>
                  </a:lnTo>
                  <a:lnTo>
                    <a:pt x="26948" y="15346"/>
                  </a:lnTo>
                  <a:lnTo>
                    <a:pt x="29984" y="18022"/>
                  </a:lnTo>
                  <a:lnTo>
                    <a:pt x="32928" y="20732"/>
                  </a:lnTo>
                  <a:lnTo>
                    <a:pt x="35777" y="23476"/>
                  </a:lnTo>
                  <a:lnTo>
                    <a:pt x="38534" y="26254"/>
                  </a:lnTo>
                  <a:lnTo>
                    <a:pt x="31335" y="33453"/>
                  </a:lnTo>
                  <a:lnTo>
                    <a:pt x="28659" y="30349"/>
                  </a:lnTo>
                  <a:lnTo>
                    <a:pt x="25881" y="27304"/>
                  </a:lnTo>
                  <a:lnTo>
                    <a:pt x="23002" y="24319"/>
                  </a:lnTo>
                  <a:lnTo>
                    <a:pt x="20021" y="21393"/>
                  </a:lnTo>
                  <a:lnTo>
                    <a:pt x="16938" y="18526"/>
                  </a:lnTo>
                  <a:lnTo>
                    <a:pt x="13753" y="15718"/>
                  </a:lnTo>
                  <a:lnTo>
                    <a:pt x="10467" y="12970"/>
                  </a:lnTo>
                  <a:lnTo>
                    <a:pt x="7080" y="10281"/>
                  </a:lnTo>
                  <a:lnTo>
                    <a:pt x="3590" y="7651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553628" y="2734920"/>
              <a:ext cx="38534" cy="33876"/>
            </a:xfrm>
            <a:custGeom>
              <a:avLst/>
              <a:pathLst>
                <a:path w="38534" h="33876">
                  <a:moveTo>
                    <a:pt x="31335" y="0"/>
                  </a:moveTo>
                  <a:lnTo>
                    <a:pt x="38534" y="5081"/>
                  </a:lnTo>
                  <a:lnTo>
                    <a:pt x="35769" y="8646"/>
                  </a:lnTo>
                  <a:lnTo>
                    <a:pt x="32894" y="12060"/>
                  </a:lnTo>
                  <a:lnTo>
                    <a:pt x="29908" y="15320"/>
                  </a:lnTo>
                  <a:lnTo>
                    <a:pt x="26813" y="18428"/>
                  </a:lnTo>
                  <a:lnTo>
                    <a:pt x="23607" y="21384"/>
                  </a:lnTo>
                  <a:lnTo>
                    <a:pt x="20292" y="24187"/>
                  </a:lnTo>
                  <a:lnTo>
                    <a:pt x="16866" y="26838"/>
                  </a:lnTo>
                  <a:lnTo>
                    <a:pt x="13330" y="29337"/>
                  </a:lnTo>
                  <a:lnTo>
                    <a:pt x="9684" y="31683"/>
                  </a:lnTo>
                  <a:lnTo>
                    <a:pt x="5928" y="33876"/>
                  </a:lnTo>
                  <a:lnTo>
                    <a:pt x="0" y="27101"/>
                  </a:lnTo>
                  <a:lnTo>
                    <a:pt x="3972" y="24619"/>
                  </a:lnTo>
                  <a:lnTo>
                    <a:pt x="7757" y="22087"/>
                  </a:lnTo>
                  <a:lnTo>
                    <a:pt x="11357" y="19504"/>
                  </a:lnTo>
                  <a:lnTo>
                    <a:pt x="14770" y="16870"/>
                  </a:lnTo>
                  <a:lnTo>
                    <a:pt x="17996" y="14185"/>
                  </a:lnTo>
                  <a:lnTo>
                    <a:pt x="21037" y="11450"/>
                  </a:lnTo>
                  <a:lnTo>
                    <a:pt x="23891" y="8663"/>
                  </a:lnTo>
                  <a:lnTo>
                    <a:pt x="26559" y="5826"/>
                  </a:lnTo>
                  <a:lnTo>
                    <a:pt x="29040" y="29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664998" y="2671401"/>
              <a:ext cx="87232" cy="97395"/>
            </a:xfrm>
            <a:custGeom>
              <a:avLst/>
              <a:pathLst>
                <a:path w="87232" h="97395">
                  <a:moveTo>
                    <a:pt x="5081" y="28795"/>
                  </a:moveTo>
                  <a:lnTo>
                    <a:pt x="35570" y="28795"/>
                  </a:lnTo>
                  <a:lnTo>
                    <a:pt x="35731" y="26296"/>
                  </a:lnTo>
                  <a:lnTo>
                    <a:pt x="35875" y="23713"/>
                  </a:lnTo>
                  <a:lnTo>
                    <a:pt x="36002" y="21045"/>
                  </a:lnTo>
                  <a:lnTo>
                    <a:pt x="36112" y="18293"/>
                  </a:lnTo>
                  <a:lnTo>
                    <a:pt x="36205" y="15456"/>
                  </a:lnTo>
                  <a:lnTo>
                    <a:pt x="36281" y="12534"/>
                  </a:lnTo>
                  <a:lnTo>
                    <a:pt x="36341" y="9527"/>
                  </a:lnTo>
                  <a:lnTo>
                    <a:pt x="36383" y="6436"/>
                  </a:lnTo>
                  <a:lnTo>
                    <a:pt x="36408" y="3260"/>
                  </a:lnTo>
                  <a:lnTo>
                    <a:pt x="36417" y="0"/>
                  </a:lnTo>
                  <a:lnTo>
                    <a:pt x="45309" y="0"/>
                  </a:lnTo>
                  <a:lnTo>
                    <a:pt x="45305" y="3260"/>
                  </a:lnTo>
                  <a:lnTo>
                    <a:pt x="45292" y="6436"/>
                  </a:lnTo>
                  <a:lnTo>
                    <a:pt x="45271" y="9527"/>
                  </a:lnTo>
                  <a:lnTo>
                    <a:pt x="45242" y="12534"/>
                  </a:lnTo>
                  <a:lnTo>
                    <a:pt x="45204" y="15456"/>
                  </a:lnTo>
                  <a:lnTo>
                    <a:pt x="45157" y="18293"/>
                  </a:lnTo>
                  <a:lnTo>
                    <a:pt x="45102" y="21045"/>
                  </a:lnTo>
                  <a:lnTo>
                    <a:pt x="45038" y="23713"/>
                  </a:lnTo>
                  <a:lnTo>
                    <a:pt x="44966" y="26296"/>
                  </a:lnTo>
                  <a:lnTo>
                    <a:pt x="44886" y="28795"/>
                  </a:lnTo>
                  <a:lnTo>
                    <a:pt x="87232" y="28795"/>
                  </a:lnTo>
                  <a:lnTo>
                    <a:pt x="87217" y="36067"/>
                  </a:lnTo>
                  <a:lnTo>
                    <a:pt x="87172" y="42811"/>
                  </a:lnTo>
                  <a:lnTo>
                    <a:pt x="87098" y="49025"/>
                  </a:lnTo>
                  <a:lnTo>
                    <a:pt x="86995" y="54710"/>
                  </a:lnTo>
                  <a:lnTo>
                    <a:pt x="86861" y="59866"/>
                  </a:lnTo>
                  <a:lnTo>
                    <a:pt x="86698" y="64492"/>
                  </a:lnTo>
                  <a:lnTo>
                    <a:pt x="86505" y="68589"/>
                  </a:lnTo>
                  <a:lnTo>
                    <a:pt x="86283" y="72157"/>
                  </a:lnTo>
                  <a:lnTo>
                    <a:pt x="86031" y="75195"/>
                  </a:lnTo>
                  <a:lnTo>
                    <a:pt x="85750" y="77704"/>
                  </a:lnTo>
                  <a:lnTo>
                    <a:pt x="85428" y="79874"/>
                  </a:lnTo>
                  <a:lnTo>
                    <a:pt x="85055" y="81896"/>
                  </a:lnTo>
                  <a:lnTo>
                    <a:pt x="84632" y="83770"/>
                  </a:lnTo>
                  <a:lnTo>
                    <a:pt x="84157" y="85495"/>
                  </a:lnTo>
                  <a:lnTo>
                    <a:pt x="83632" y="87073"/>
                  </a:lnTo>
                  <a:lnTo>
                    <a:pt x="83056" y="88502"/>
                  </a:lnTo>
                  <a:lnTo>
                    <a:pt x="82430" y="89783"/>
                  </a:lnTo>
                  <a:lnTo>
                    <a:pt x="81752" y="90916"/>
                  </a:lnTo>
                  <a:lnTo>
                    <a:pt x="81024" y="91900"/>
                  </a:lnTo>
                  <a:lnTo>
                    <a:pt x="80245" y="92737"/>
                  </a:lnTo>
                  <a:lnTo>
                    <a:pt x="79387" y="93461"/>
                  </a:lnTo>
                  <a:lnTo>
                    <a:pt x="78424" y="94109"/>
                  </a:lnTo>
                  <a:lnTo>
                    <a:pt x="77355" y="94680"/>
                  </a:lnTo>
                  <a:lnTo>
                    <a:pt x="76179" y="95176"/>
                  </a:lnTo>
                  <a:lnTo>
                    <a:pt x="74898" y="95595"/>
                  </a:lnTo>
                  <a:lnTo>
                    <a:pt x="73512" y="95938"/>
                  </a:lnTo>
                  <a:lnTo>
                    <a:pt x="72019" y="96205"/>
                  </a:lnTo>
                  <a:lnTo>
                    <a:pt x="70420" y="96395"/>
                  </a:lnTo>
                  <a:lnTo>
                    <a:pt x="68716" y="96510"/>
                  </a:lnTo>
                  <a:lnTo>
                    <a:pt x="66906" y="96548"/>
                  </a:lnTo>
                  <a:lnTo>
                    <a:pt x="65805" y="96535"/>
                  </a:lnTo>
                  <a:lnTo>
                    <a:pt x="64704" y="96497"/>
                  </a:lnTo>
                  <a:lnTo>
                    <a:pt x="63603" y="96433"/>
                  </a:lnTo>
                  <a:lnTo>
                    <a:pt x="62502" y="96344"/>
                  </a:lnTo>
                  <a:lnTo>
                    <a:pt x="61401" y="96230"/>
                  </a:lnTo>
                  <a:lnTo>
                    <a:pt x="60300" y="96090"/>
                  </a:lnTo>
                  <a:lnTo>
                    <a:pt x="59199" y="95925"/>
                  </a:lnTo>
                  <a:lnTo>
                    <a:pt x="58098" y="95735"/>
                  </a:lnTo>
                  <a:lnTo>
                    <a:pt x="56997" y="95519"/>
                  </a:lnTo>
                  <a:lnTo>
                    <a:pt x="55896" y="95277"/>
                  </a:lnTo>
                  <a:lnTo>
                    <a:pt x="53779" y="86808"/>
                  </a:lnTo>
                  <a:lnTo>
                    <a:pt x="55129" y="87050"/>
                  </a:lnTo>
                  <a:lnTo>
                    <a:pt x="56472" y="87266"/>
                  </a:lnTo>
                  <a:lnTo>
                    <a:pt x="57806" y="87456"/>
                  </a:lnTo>
                  <a:lnTo>
                    <a:pt x="59131" y="87621"/>
                  </a:lnTo>
                  <a:lnTo>
                    <a:pt x="60448" y="87761"/>
                  </a:lnTo>
                  <a:lnTo>
                    <a:pt x="61756" y="87875"/>
                  </a:lnTo>
                  <a:lnTo>
                    <a:pt x="63056" y="87964"/>
                  </a:lnTo>
                  <a:lnTo>
                    <a:pt x="64348" y="88028"/>
                  </a:lnTo>
                  <a:lnTo>
                    <a:pt x="65631" y="88066"/>
                  </a:lnTo>
                  <a:lnTo>
                    <a:pt x="66906" y="88079"/>
                  </a:lnTo>
                  <a:lnTo>
                    <a:pt x="67973" y="88057"/>
                  </a:lnTo>
                  <a:lnTo>
                    <a:pt x="68972" y="87994"/>
                  </a:lnTo>
                  <a:lnTo>
                    <a:pt x="69904" y="87888"/>
                  </a:lnTo>
                  <a:lnTo>
                    <a:pt x="70768" y="87740"/>
                  </a:lnTo>
                  <a:lnTo>
                    <a:pt x="71564" y="87549"/>
                  </a:lnTo>
                  <a:lnTo>
                    <a:pt x="72292" y="87316"/>
                  </a:lnTo>
                  <a:lnTo>
                    <a:pt x="72953" y="87041"/>
                  </a:lnTo>
                  <a:lnTo>
                    <a:pt x="73546" y="86724"/>
                  </a:lnTo>
                  <a:lnTo>
                    <a:pt x="74071" y="86364"/>
                  </a:lnTo>
                  <a:lnTo>
                    <a:pt x="74528" y="85961"/>
                  </a:lnTo>
                  <a:lnTo>
                    <a:pt x="74941" y="85438"/>
                  </a:lnTo>
                  <a:lnTo>
                    <a:pt x="75333" y="84716"/>
                  </a:lnTo>
                  <a:lnTo>
                    <a:pt x="75703" y="83795"/>
                  </a:lnTo>
                  <a:lnTo>
                    <a:pt x="76052" y="82675"/>
                  </a:lnTo>
                  <a:lnTo>
                    <a:pt x="76381" y="81356"/>
                  </a:lnTo>
                  <a:lnTo>
                    <a:pt x="76688" y="79838"/>
                  </a:lnTo>
                  <a:lnTo>
                    <a:pt x="76973" y="78121"/>
                  </a:lnTo>
                  <a:lnTo>
                    <a:pt x="77238" y="76205"/>
                  </a:lnTo>
                  <a:lnTo>
                    <a:pt x="77482" y="74090"/>
                  </a:lnTo>
                  <a:lnTo>
                    <a:pt x="77704" y="71775"/>
                  </a:lnTo>
                  <a:lnTo>
                    <a:pt x="77905" y="69254"/>
                  </a:lnTo>
                  <a:lnTo>
                    <a:pt x="78085" y="66516"/>
                  </a:lnTo>
                  <a:lnTo>
                    <a:pt x="78244" y="63563"/>
                  </a:lnTo>
                  <a:lnTo>
                    <a:pt x="78381" y="60393"/>
                  </a:lnTo>
                  <a:lnTo>
                    <a:pt x="78498" y="57007"/>
                  </a:lnTo>
                  <a:lnTo>
                    <a:pt x="78593" y="53406"/>
                  </a:lnTo>
                  <a:lnTo>
                    <a:pt x="78667" y="49588"/>
                  </a:lnTo>
                  <a:lnTo>
                    <a:pt x="78720" y="45555"/>
                  </a:lnTo>
                  <a:lnTo>
                    <a:pt x="78752" y="41306"/>
                  </a:lnTo>
                  <a:lnTo>
                    <a:pt x="78763" y="36840"/>
                  </a:lnTo>
                  <a:lnTo>
                    <a:pt x="44039" y="36840"/>
                  </a:lnTo>
                  <a:lnTo>
                    <a:pt x="43035" y="44916"/>
                  </a:lnTo>
                  <a:lnTo>
                    <a:pt x="41380" y="52542"/>
                  </a:lnTo>
                  <a:lnTo>
                    <a:pt x="39072" y="59720"/>
                  </a:lnTo>
                  <a:lnTo>
                    <a:pt x="36112" y="66448"/>
                  </a:lnTo>
                  <a:lnTo>
                    <a:pt x="32500" y="72728"/>
                  </a:lnTo>
                  <a:lnTo>
                    <a:pt x="28236" y="78559"/>
                  </a:lnTo>
                  <a:lnTo>
                    <a:pt x="23319" y="83941"/>
                  </a:lnTo>
                  <a:lnTo>
                    <a:pt x="17751" y="88875"/>
                  </a:lnTo>
                  <a:lnTo>
                    <a:pt x="11530" y="93359"/>
                  </a:lnTo>
                  <a:lnTo>
                    <a:pt x="4658" y="97395"/>
                  </a:lnTo>
                  <a:lnTo>
                    <a:pt x="0" y="89349"/>
                  </a:lnTo>
                  <a:lnTo>
                    <a:pt x="5991" y="85927"/>
                  </a:lnTo>
                  <a:lnTo>
                    <a:pt x="11433" y="82099"/>
                  </a:lnTo>
                  <a:lnTo>
                    <a:pt x="16324" y="77865"/>
                  </a:lnTo>
                  <a:lnTo>
                    <a:pt x="20664" y="73224"/>
                  </a:lnTo>
                  <a:lnTo>
                    <a:pt x="24454" y="68176"/>
                  </a:lnTo>
                  <a:lnTo>
                    <a:pt x="27694" y="62722"/>
                  </a:lnTo>
                  <a:lnTo>
                    <a:pt x="30383" y="56861"/>
                  </a:lnTo>
                  <a:lnTo>
                    <a:pt x="32521" y="50594"/>
                  </a:lnTo>
                  <a:lnTo>
                    <a:pt x="34109" y="43920"/>
                  </a:lnTo>
                  <a:lnTo>
                    <a:pt x="35146" y="36840"/>
                  </a:lnTo>
                  <a:lnTo>
                    <a:pt x="5081" y="3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675161" y="2675212"/>
              <a:ext cx="19055" cy="20749"/>
            </a:xfrm>
            <a:custGeom>
              <a:avLst/>
              <a:pathLst>
                <a:path w="19055" h="20749">
                  <a:moveTo>
                    <a:pt x="8045" y="0"/>
                  </a:moveTo>
                  <a:lnTo>
                    <a:pt x="9375" y="1621"/>
                  </a:lnTo>
                  <a:lnTo>
                    <a:pt x="10654" y="3269"/>
                  </a:lnTo>
                  <a:lnTo>
                    <a:pt x="11882" y="4941"/>
                  </a:lnTo>
                  <a:lnTo>
                    <a:pt x="13059" y="6639"/>
                  </a:lnTo>
                  <a:lnTo>
                    <a:pt x="14185" y="8363"/>
                  </a:lnTo>
                  <a:lnTo>
                    <a:pt x="15261" y="10112"/>
                  </a:lnTo>
                  <a:lnTo>
                    <a:pt x="16286" y="11886"/>
                  </a:lnTo>
                  <a:lnTo>
                    <a:pt x="17260" y="13686"/>
                  </a:lnTo>
                  <a:lnTo>
                    <a:pt x="18183" y="15511"/>
                  </a:lnTo>
                  <a:lnTo>
                    <a:pt x="19055" y="17361"/>
                  </a:lnTo>
                  <a:lnTo>
                    <a:pt x="10162" y="20749"/>
                  </a:lnTo>
                  <a:lnTo>
                    <a:pt x="9375" y="18903"/>
                  </a:lnTo>
                  <a:lnTo>
                    <a:pt x="8536" y="17090"/>
                  </a:lnTo>
                  <a:lnTo>
                    <a:pt x="7647" y="15312"/>
                  </a:lnTo>
                  <a:lnTo>
                    <a:pt x="6707" y="13567"/>
                  </a:lnTo>
                  <a:lnTo>
                    <a:pt x="5716" y="11856"/>
                  </a:lnTo>
                  <a:lnTo>
                    <a:pt x="4674" y="10179"/>
                  </a:lnTo>
                  <a:lnTo>
                    <a:pt x="3582" y="8536"/>
                  </a:lnTo>
                  <a:lnTo>
                    <a:pt x="2439" y="6927"/>
                  </a:lnTo>
                  <a:lnTo>
                    <a:pt x="1244" y="535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709884" y="2719675"/>
              <a:ext cx="19055" cy="24137"/>
            </a:xfrm>
            <a:custGeom>
              <a:avLst/>
              <a:pathLst>
                <a:path w="19055" h="24137">
                  <a:moveTo>
                    <a:pt x="8045" y="0"/>
                  </a:moveTo>
                  <a:lnTo>
                    <a:pt x="9375" y="1875"/>
                  </a:lnTo>
                  <a:lnTo>
                    <a:pt x="10654" y="3777"/>
                  </a:lnTo>
                  <a:lnTo>
                    <a:pt x="11882" y="5703"/>
                  </a:lnTo>
                  <a:lnTo>
                    <a:pt x="13059" y="7656"/>
                  </a:lnTo>
                  <a:lnTo>
                    <a:pt x="14185" y="9633"/>
                  </a:lnTo>
                  <a:lnTo>
                    <a:pt x="15261" y="11636"/>
                  </a:lnTo>
                  <a:lnTo>
                    <a:pt x="16286" y="13664"/>
                  </a:lnTo>
                  <a:lnTo>
                    <a:pt x="17260" y="15718"/>
                  </a:lnTo>
                  <a:lnTo>
                    <a:pt x="18183" y="17797"/>
                  </a:lnTo>
                  <a:lnTo>
                    <a:pt x="19055" y="19902"/>
                  </a:lnTo>
                  <a:lnTo>
                    <a:pt x="9739" y="24137"/>
                  </a:lnTo>
                  <a:lnTo>
                    <a:pt x="8956" y="21956"/>
                  </a:lnTo>
                  <a:lnTo>
                    <a:pt x="8130" y="19817"/>
                  </a:lnTo>
                  <a:lnTo>
                    <a:pt x="7262" y="17721"/>
                  </a:lnTo>
                  <a:lnTo>
                    <a:pt x="6351" y="15667"/>
                  </a:lnTo>
                  <a:lnTo>
                    <a:pt x="5399" y="13656"/>
                  </a:lnTo>
                  <a:lnTo>
                    <a:pt x="4403" y="11687"/>
                  </a:lnTo>
                  <a:lnTo>
                    <a:pt x="3366" y="9760"/>
                  </a:lnTo>
                  <a:lnTo>
                    <a:pt x="2286" y="7876"/>
                  </a:lnTo>
                  <a:lnTo>
                    <a:pt x="1164" y="6034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778061" y="2671401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769591" y="2702737"/>
              <a:ext cx="37264" cy="60554"/>
            </a:xfrm>
            <a:custGeom>
              <a:avLst/>
              <a:pathLst>
                <a:path w="37264" h="60554">
                  <a:moveTo>
                    <a:pt x="0" y="0"/>
                  </a:moveTo>
                  <a:lnTo>
                    <a:pt x="22866" y="0"/>
                  </a:lnTo>
                  <a:lnTo>
                    <a:pt x="22866" y="49121"/>
                  </a:lnTo>
                  <a:lnTo>
                    <a:pt x="31759" y="39381"/>
                  </a:lnTo>
                  <a:lnTo>
                    <a:pt x="37264" y="44462"/>
                  </a:lnTo>
                  <a:lnTo>
                    <a:pt x="36036" y="46072"/>
                  </a:lnTo>
                  <a:lnTo>
                    <a:pt x="34723" y="47681"/>
                  </a:lnTo>
                  <a:lnTo>
                    <a:pt x="33326" y="49290"/>
                  </a:lnTo>
                  <a:lnTo>
                    <a:pt x="31843" y="50899"/>
                  </a:lnTo>
                  <a:lnTo>
                    <a:pt x="30277" y="52508"/>
                  </a:lnTo>
                  <a:lnTo>
                    <a:pt x="28625" y="54117"/>
                  </a:lnTo>
                  <a:lnTo>
                    <a:pt x="26889" y="55726"/>
                  </a:lnTo>
                  <a:lnTo>
                    <a:pt x="25068" y="57336"/>
                  </a:lnTo>
                  <a:lnTo>
                    <a:pt x="23163" y="58945"/>
                  </a:lnTo>
                  <a:lnTo>
                    <a:pt x="21172" y="60554"/>
                  </a:lnTo>
                  <a:lnTo>
                    <a:pt x="14820" y="55049"/>
                  </a:lnTo>
                  <a:lnTo>
                    <a:pt x="1482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805162" y="2674789"/>
              <a:ext cx="58437" cy="94007"/>
            </a:xfrm>
            <a:custGeom>
              <a:avLst/>
              <a:pathLst>
                <a:path w="58437" h="94007">
                  <a:moveTo>
                    <a:pt x="58437" y="0"/>
                  </a:moveTo>
                  <a:lnTo>
                    <a:pt x="58437" y="82997"/>
                  </a:lnTo>
                  <a:lnTo>
                    <a:pt x="58413" y="83990"/>
                  </a:lnTo>
                  <a:lnTo>
                    <a:pt x="58343" y="84937"/>
                  </a:lnTo>
                  <a:lnTo>
                    <a:pt x="58227" y="85836"/>
                  </a:lnTo>
                  <a:lnTo>
                    <a:pt x="58064" y="86690"/>
                  </a:lnTo>
                  <a:lnTo>
                    <a:pt x="57854" y="87496"/>
                  </a:lnTo>
                  <a:lnTo>
                    <a:pt x="57598" y="88256"/>
                  </a:lnTo>
                  <a:lnTo>
                    <a:pt x="57295" y="88970"/>
                  </a:lnTo>
                  <a:lnTo>
                    <a:pt x="56946" y="89637"/>
                  </a:lnTo>
                  <a:lnTo>
                    <a:pt x="56550" y="90257"/>
                  </a:lnTo>
                  <a:lnTo>
                    <a:pt x="56108" y="90831"/>
                  </a:lnTo>
                  <a:lnTo>
                    <a:pt x="55618" y="91354"/>
                  </a:lnTo>
                  <a:lnTo>
                    <a:pt x="55083" y="91822"/>
                  </a:lnTo>
                  <a:lnTo>
                    <a:pt x="54501" y="92235"/>
                  </a:lnTo>
                  <a:lnTo>
                    <a:pt x="53872" y="92593"/>
                  </a:lnTo>
                  <a:lnTo>
                    <a:pt x="53196" y="92895"/>
                  </a:lnTo>
                  <a:lnTo>
                    <a:pt x="52474" y="93143"/>
                  </a:lnTo>
                  <a:lnTo>
                    <a:pt x="51706" y="93336"/>
                  </a:lnTo>
                  <a:lnTo>
                    <a:pt x="50891" y="93473"/>
                  </a:lnTo>
                  <a:lnTo>
                    <a:pt x="50029" y="93556"/>
                  </a:lnTo>
                  <a:lnTo>
                    <a:pt x="49121" y="93584"/>
                  </a:lnTo>
                  <a:lnTo>
                    <a:pt x="48164" y="93575"/>
                  </a:lnTo>
                  <a:lnTo>
                    <a:pt x="47156" y="93550"/>
                  </a:lnTo>
                  <a:lnTo>
                    <a:pt x="46097" y="93507"/>
                  </a:lnTo>
                  <a:lnTo>
                    <a:pt x="44988" y="93448"/>
                  </a:lnTo>
                  <a:lnTo>
                    <a:pt x="43827" y="93372"/>
                  </a:lnTo>
                  <a:lnTo>
                    <a:pt x="42616" y="93279"/>
                  </a:lnTo>
                  <a:lnTo>
                    <a:pt x="41354" y="93169"/>
                  </a:lnTo>
                  <a:lnTo>
                    <a:pt x="40042" y="93041"/>
                  </a:lnTo>
                  <a:lnTo>
                    <a:pt x="38678" y="92898"/>
                  </a:lnTo>
                  <a:lnTo>
                    <a:pt x="37264" y="92737"/>
                  </a:lnTo>
                  <a:lnTo>
                    <a:pt x="35570" y="85114"/>
                  </a:lnTo>
                  <a:lnTo>
                    <a:pt x="36984" y="85275"/>
                  </a:lnTo>
                  <a:lnTo>
                    <a:pt x="38348" y="85419"/>
                  </a:lnTo>
                  <a:lnTo>
                    <a:pt x="39660" y="85546"/>
                  </a:lnTo>
                  <a:lnTo>
                    <a:pt x="40922" y="85656"/>
                  </a:lnTo>
                  <a:lnTo>
                    <a:pt x="42133" y="85750"/>
                  </a:lnTo>
                  <a:lnTo>
                    <a:pt x="43294" y="85826"/>
                  </a:lnTo>
                  <a:lnTo>
                    <a:pt x="44403" y="85885"/>
                  </a:lnTo>
                  <a:lnTo>
                    <a:pt x="45462" y="85927"/>
                  </a:lnTo>
                  <a:lnTo>
                    <a:pt x="46470" y="85953"/>
                  </a:lnTo>
                  <a:lnTo>
                    <a:pt x="47427" y="85961"/>
                  </a:lnTo>
                  <a:lnTo>
                    <a:pt x="47990" y="85906"/>
                  </a:lnTo>
                  <a:lnTo>
                    <a:pt x="48494" y="85741"/>
                  </a:lnTo>
                  <a:lnTo>
                    <a:pt x="48938" y="85466"/>
                  </a:lnTo>
                  <a:lnTo>
                    <a:pt x="49324" y="85080"/>
                  </a:lnTo>
                  <a:lnTo>
                    <a:pt x="49650" y="84585"/>
                  </a:lnTo>
                  <a:lnTo>
                    <a:pt x="49917" y="83979"/>
                  </a:lnTo>
                  <a:lnTo>
                    <a:pt x="50124" y="83264"/>
                  </a:lnTo>
                  <a:lnTo>
                    <a:pt x="50272" y="82438"/>
                  </a:lnTo>
                  <a:lnTo>
                    <a:pt x="50361" y="81502"/>
                  </a:lnTo>
                  <a:lnTo>
                    <a:pt x="50391" y="80456"/>
                  </a:lnTo>
                  <a:lnTo>
                    <a:pt x="50391" y="7622"/>
                  </a:lnTo>
                  <a:lnTo>
                    <a:pt x="13550" y="7622"/>
                  </a:lnTo>
                  <a:lnTo>
                    <a:pt x="13550" y="42769"/>
                  </a:lnTo>
                  <a:lnTo>
                    <a:pt x="13487" y="48540"/>
                  </a:lnTo>
                  <a:lnTo>
                    <a:pt x="13296" y="54168"/>
                  </a:lnTo>
                  <a:lnTo>
                    <a:pt x="12978" y="59652"/>
                  </a:lnTo>
                  <a:lnTo>
                    <a:pt x="12534" y="64992"/>
                  </a:lnTo>
                  <a:lnTo>
                    <a:pt x="11962" y="70188"/>
                  </a:lnTo>
                  <a:lnTo>
                    <a:pt x="11263" y="75239"/>
                  </a:lnTo>
                  <a:lnTo>
                    <a:pt x="10438" y="80147"/>
                  </a:lnTo>
                  <a:lnTo>
                    <a:pt x="9485" y="84911"/>
                  </a:lnTo>
                  <a:lnTo>
                    <a:pt x="8405" y="89531"/>
                  </a:lnTo>
                  <a:lnTo>
                    <a:pt x="7198" y="94007"/>
                  </a:lnTo>
                  <a:lnTo>
                    <a:pt x="0" y="89772"/>
                  </a:lnTo>
                  <a:lnTo>
                    <a:pt x="1126" y="85313"/>
                  </a:lnTo>
                  <a:lnTo>
                    <a:pt x="2134" y="80744"/>
                  </a:lnTo>
                  <a:lnTo>
                    <a:pt x="3023" y="76065"/>
                  </a:lnTo>
                  <a:lnTo>
                    <a:pt x="3794" y="71276"/>
                  </a:lnTo>
                  <a:lnTo>
                    <a:pt x="4446" y="66376"/>
                  </a:lnTo>
                  <a:lnTo>
                    <a:pt x="4979" y="61367"/>
                  </a:lnTo>
                  <a:lnTo>
                    <a:pt x="5394" y="56247"/>
                  </a:lnTo>
                  <a:lnTo>
                    <a:pt x="5691" y="51018"/>
                  </a:lnTo>
                  <a:lnTo>
                    <a:pt x="5869" y="45678"/>
                  </a:lnTo>
                  <a:lnTo>
                    <a:pt x="5928" y="40228"/>
                  </a:lnTo>
                  <a:lnTo>
                    <a:pt x="592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822100" y="2686646"/>
              <a:ext cx="30065" cy="32182"/>
            </a:xfrm>
            <a:custGeom>
              <a:avLst/>
              <a:pathLst>
                <a:path w="30065" h="32182">
                  <a:moveTo>
                    <a:pt x="846" y="8892"/>
                  </a:moveTo>
                  <a:lnTo>
                    <a:pt x="10586" y="8892"/>
                  </a:lnTo>
                  <a:lnTo>
                    <a:pt x="10586" y="0"/>
                  </a:lnTo>
                  <a:lnTo>
                    <a:pt x="18632" y="0"/>
                  </a:lnTo>
                  <a:lnTo>
                    <a:pt x="18632" y="8892"/>
                  </a:lnTo>
                  <a:lnTo>
                    <a:pt x="28371" y="8892"/>
                  </a:lnTo>
                  <a:lnTo>
                    <a:pt x="28371" y="16091"/>
                  </a:lnTo>
                  <a:lnTo>
                    <a:pt x="18632" y="16091"/>
                  </a:lnTo>
                  <a:lnTo>
                    <a:pt x="18632" y="24983"/>
                  </a:lnTo>
                  <a:lnTo>
                    <a:pt x="30065" y="24983"/>
                  </a:lnTo>
                  <a:lnTo>
                    <a:pt x="30065" y="32182"/>
                  </a:lnTo>
                  <a:lnTo>
                    <a:pt x="0" y="32182"/>
                  </a:lnTo>
                  <a:lnTo>
                    <a:pt x="0" y="24983"/>
                  </a:lnTo>
                  <a:lnTo>
                    <a:pt x="10586" y="24983"/>
                  </a:lnTo>
                  <a:lnTo>
                    <a:pt x="10586" y="16091"/>
                  </a:lnTo>
                  <a:lnTo>
                    <a:pt x="846" y="16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823794" y="2725604"/>
              <a:ext cx="26254" cy="25830"/>
            </a:xfrm>
            <a:custGeom>
              <a:avLst/>
              <a:pathLst>
                <a:path w="26254" h="25830">
                  <a:moveTo>
                    <a:pt x="0" y="0"/>
                  </a:moveTo>
                  <a:lnTo>
                    <a:pt x="26254" y="0"/>
                  </a:lnTo>
                  <a:lnTo>
                    <a:pt x="26254" y="25830"/>
                  </a:lnTo>
                  <a:lnTo>
                    <a:pt x="0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831416" y="2732802"/>
              <a:ext cx="11009" cy="11433"/>
            </a:xfrm>
            <a:custGeom>
              <a:avLst/>
              <a:pathLst>
                <a:path w="11009" h="11433">
                  <a:moveTo>
                    <a:pt x="0" y="11433"/>
                  </a:moveTo>
                  <a:lnTo>
                    <a:pt x="11009" y="11433"/>
                  </a:lnTo>
                  <a:lnTo>
                    <a:pt x="110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877996" y="2676906"/>
              <a:ext cx="32606" cy="80880"/>
            </a:xfrm>
            <a:custGeom>
              <a:avLst/>
              <a:pathLst>
                <a:path w="32606" h="80880">
                  <a:moveTo>
                    <a:pt x="846" y="0"/>
                  </a:moveTo>
                  <a:lnTo>
                    <a:pt x="32606" y="0"/>
                  </a:lnTo>
                  <a:lnTo>
                    <a:pt x="32606" y="8045"/>
                  </a:lnTo>
                  <a:lnTo>
                    <a:pt x="20749" y="8045"/>
                  </a:lnTo>
                  <a:lnTo>
                    <a:pt x="20749" y="32606"/>
                  </a:lnTo>
                  <a:lnTo>
                    <a:pt x="30912" y="32606"/>
                  </a:lnTo>
                  <a:lnTo>
                    <a:pt x="30912" y="40228"/>
                  </a:lnTo>
                  <a:lnTo>
                    <a:pt x="20749" y="40228"/>
                  </a:lnTo>
                  <a:lnTo>
                    <a:pt x="20749" y="66059"/>
                  </a:lnTo>
                  <a:lnTo>
                    <a:pt x="21841" y="65631"/>
                  </a:lnTo>
                  <a:lnTo>
                    <a:pt x="22917" y="65195"/>
                  </a:lnTo>
                  <a:lnTo>
                    <a:pt x="23976" y="64750"/>
                  </a:lnTo>
                  <a:lnTo>
                    <a:pt x="25017" y="64297"/>
                  </a:lnTo>
                  <a:lnTo>
                    <a:pt x="26042" y="63836"/>
                  </a:lnTo>
                  <a:lnTo>
                    <a:pt x="27050" y="63366"/>
                  </a:lnTo>
                  <a:lnTo>
                    <a:pt x="28041" y="62887"/>
                  </a:lnTo>
                  <a:lnTo>
                    <a:pt x="29015" y="62400"/>
                  </a:lnTo>
                  <a:lnTo>
                    <a:pt x="29972" y="61905"/>
                  </a:lnTo>
                  <a:lnTo>
                    <a:pt x="30912" y="61401"/>
                  </a:lnTo>
                  <a:lnTo>
                    <a:pt x="32182" y="69446"/>
                  </a:lnTo>
                  <a:lnTo>
                    <a:pt x="29438" y="70780"/>
                  </a:lnTo>
                  <a:lnTo>
                    <a:pt x="26626" y="72072"/>
                  </a:lnTo>
                  <a:lnTo>
                    <a:pt x="23747" y="73321"/>
                  </a:lnTo>
                  <a:lnTo>
                    <a:pt x="20800" y="74528"/>
                  </a:lnTo>
                  <a:lnTo>
                    <a:pt x="17785" y="75692"/>
                  </a:lnTo>
                  <a:lnTo>
                    <a:pt x="14702" y="76815"/>
                  </a:lnTo>
                  <a:lnTo>
                    <a:pt x="11551" y="77894"/>
                  </a:lnTo>
                  <a:lnTo>
                    <a:pt x="8333" y="78932"/>
                  </a:lnTo>
                  <a:lnTo>
                    <a:pt x="5047" y="79927"/>
                  </a:lnTo>
                  <a:lnTo>
                    <a:pt x="1693" y="80880"/>
                  </a:lnTo>
                  <a:lnTo>
                    <a:pt x="0" y="72411"/>
                  </a:lnTo>
                  <a:lnTo>
                    <a:pt x="1346" y="72068"/>
                  </a:lnTo>
                  <a:lnTo>
                    <a:pt x="2676" y="71716"/>
                  </a:lnTo>
                  <a:lnTo>
                    <a:pt x="3988" y="71356"/>
                  </a:lnTo>
                  <a:lnTo>
                    <a:pt x="5284" y="70988"/>
                  </a:lnTo>
                  <a:lnTo>
                    <a:pt x="6563" y="70611"/>
                  </a:lnTo>
                  <a:lnTo>
                    <a:pt x="7825" y="70226"/>
                  </a:lnTo>
                  <a:lnTo>
                    <a:pt x="9070" y="69832"/>
                  </a:lnTo>
                  <a:lnTo>
                    <a:pt x="10298" y="69430"/>
                  </a:lnTo>
                  <a:lnTo>
                    <a:pt x="11509" y="69019"/>
                  </a:lnTo>
                  <a:lnTo>
                    <a:pt x="12703" y="68600"/>
                  </a:lnTo>
                  <a:lnTo>
                    <a:pt x="12703" y="40228"/>
                  </a:lnTo>
                  <a:lnTo>
                    <a:pt x="2117" y="40228"/>
                  </a:lnTo>
                  <a:lnTo>
                    <a:pt x="2117" y="32606"/>
                  </a:lnTo>
                  <a:lnTo>
                    <a:pt x="12703" y="32606"/>
                  </a:lnTo>
                  <a:lnTo>
                    <a:pt x="12703" y="8045"/>
                  </a:lnTo>
                  <a:lnTo>
                    <a:pt x="846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910603" y="2676059"/>
              <a:ext cx="64788" cy="89349"/>
            </a:xfrm>
            <a:custGeom>
              <a:avLst/>
              <a:pathLst>
                <a:path w="64788" h="89349">
                  <a:moveTo>
                    <a:pt x="5928" y="0"/>
                  </a:moveTo>
                  <a:lnTo>
                    <a:pt x="59283" y="0"/>
                  </a:lnTo>
                  <a:lnTo>
                    <a:pt x="59283" y="48697"/>
                  </a:lnTo>
                  <a:lnTo>
                    <a:pt x="36840" y="48697"/>
                  </a:lnTo>
                  <a:lnTo>
                    <a:pt x="36840" y="60977"/>
                  </a:lnTo>
                  <a:lnTo>
                    <a:pt x="59283" y="60977"/>
                  </a:lnTo>
                  <a:lnTo>
                    <a:pt x="59283" y="69023"/>
                  </a:lnTo>
                  <a:lnTo>
                    <a:pt x="36840" y="69023"/>
                  </a:lnTo>
                  <a:lnTo>
                    <a:pt x="36840" y="81303"/>
                  </a:lnTo>
                  <a:lnTo>
                    <a:pt x="64788" y="81303"/>
                  </a:lnTo>
                  <a:lnTo>
                    <a:pt x="64788" y="89349"/>
                  </a:lnTo>
                  <a:lnTo>
                    <a:pt x="0" y="89349"/>
                  </a:lnTo>
                  <a:lnTo>
                    <a:pt x="0" y="81303"/>
                  </a:lnTo>
                  <a:lnTo>
                    <a:pt x="28371" y="81303"/>
                  </a:lnTo>
                  <a:lnTo>
                    <a:pt x="28371" y="69023"/>
                  </a:lnTo>
                  <a:lnTo>
                    <a:pt x="5928" y="69023"/>
                  </a:lnTo>
                  <a:lnTo>
                    <a:pt x="5928" y="60977"/>
                  </a:lnTo>
                  <a:lnTo>
                    <a:pt x="28371" y="60977"/>
                  </a:lnTo>
                  <a:lnTo>
                    <a:pt x="28371" y="48697"/>
                  </a:lnTo>
                  <a:lnTo>
                    <a:pt x="5928" y="486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924577" y="2684105"/>
              <a:ext cx="14397" cy="12703"/>
            </a:xfrm>
            <a:custGeom>
              <a:avLst/>
              <a:pathLst>
                <a:path w="14397" h="12703">
                  <a:moveTo>
                    <a:pt x="0" y="12703"/>
                  </a:moveTo>
                  <a:lnTo>
                    <a:pt x="14397" y="1270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947443" y="2684105"/>
              <a:ext cx="14397" cy="12703"/>
            </a:xfrm>
            <a:custGeom>
              <a:avLst/>
              <a:pathLst>
                <a:path w="14397" h="12703">
                  <a:moveTo>
                    <a:pt x="0" y="0"/>
                  </a:moveTo>
                  <a:lnTo>
                    <a:pt x="0" y="12703"/>
                  </a:lnTo>
                  <a:lnTo>
                    <a:pt x="14397" y="12703"/>
                  </a:lnTo>
                  <a:lnTo>
                    <a:pt x="1439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924577" y="2704431"/>
              <a:ext cx="14397" cy="12280"/>
            </a:xfrm>
            <a:custGeom>
              <a:avLst/>
              <a:pathLst>
                <a:path w="14397" h="12280">
                  <a:moveTo>
                    <a:pt x="0" y="12280"/>
                  </a:moveTo>
                  <a:lnTo>
                    <a:pt x="14397" y="12280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947443" y="2704431"/>
              <a:ext cx="14397" cy="12280"/>
            </a:xfrm>
            <a:custGeom>
              <a:avLst/>
              <a:pathLst>
                <a:path w="14397" h="12280">
                  <a:moveTo>
                    <a:pt x="0" y="0"/>
                  </a:moveTo>
                  <a:lnTo>
                    <a:pt x="0" y="12280"/>
                  </a:lnTo>
                  <a:lnTo>
                    <a:pt x="14397" y="12280"/>
                  </a:lnTo>
                  <a:lnTo>
                    <a:pt x="1439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987248" y="2670978"/>
              <a:ext cx="99512" cy="97818"/>
            </a:xfrm>
            <a:custGeom>
              <a:avLst/>
              <a:pathLst>
                <a:path w="99512" h="97818">
                  <a:moveTo>
                    <a:pt x="0" y="16091"/>
                  </a:moveTo>
                  <a:lnTo>
                    <a:pt x="54202" y="16091"/>
                  </a:lnTo>
                  <a:lnTo>
                    <a:pt x="54202" y="0"/>
                  </a:lnTo>
                  <a:lnTo>
                    <a:pt x="62671" y="0"/>
                  </a:lnTo>
                  <a:lnTo>
                    <a:pt x="62675" y="1685"/>
                  </a:lnTo>
                  <a:lnTo>
                    <a:pt x="62688" y="3353"/>
                  </a:lnTo>
                  <a:lnTo>
                    <a:pt x="62709" y="5005"/>
                  </a:lnTo>
                  <a:lnTo>
                    <a:pt x="62739" y="6639"/>
                  </a:lnTo>
                  <a:lnTo>
                    <a:pt x="62777" y="8257"/>
                  </a:lnTo>
                  <a:lnTo>
                    <a:pt x="62824" y="9858"/>
                  </a:lnTo>
                  <a:lnTo>
                    <a:pt x="62879" y="11441"/>
                  </a:lnTo>
                  <a:lnTo>
                    <a:pt x="62942" y="13008"/>
                  </a:lnTo>
                  <a:lnTo>
                    <a:pt x="63014" y="14558"/>
                  </a:lnTo>
                  <a:lnTo>
                    <a:pt x="63095" y="16091"/>
                  </a:lnTo>
                  <a:lnTo>
                    <a:pt x="95701" y="16091"/>
                  </a:lnTo>
                  <a:lnTo>
                    <a:pt x="95701" y="24137"/>
                  </a:lnTo>
                  <a:lnTo>
                    <a:pt x="63518" y="24137"/>
                  </a:lnTo>
                  <a:lnTo>
                    <a:pt x="63886" y="28388"/>
                  </a:lnTo>
                  <a:lnTo>
                    <a:pt x="64314" y="32504"/>
                  </a:lnTo>
                  <a:lnTo>
                    <a:pt x="64801" y="36485"/>
                  </a:lnTo>
                  <a:lnTo>
                    <a:pt x="65347" y="40330"/>
                  </a:lnTo>
                  <a:lnTo>
                    <a:pt x="65953" y="44039"/>
                  </a:lnTo>
                  <a:lnTo>
                    <a:pt x="66618" y="47613"/>
                  </a:lnTo>
                  <a:lnTo>
                    <a:pt x="67342" y="51051"/>
                  </a:lnTo>
                  <a:lnTo>
                    <a:pt x="68125" y="54354"/>
                  </a:lnTo>
                  <a:lnTo>
                    <a:pt x="68968" y="57522"/>
                  </a:lnTo>
                  <a:lnTo>
                    <a:pt x="69870" y="60554"/>
                  </a:lnTo>
                  <a:lnTo>
                    <a:pt x="71128" y="58238"/>
                  </a:lnTo>
                  <a:lnTo>
                    <a:pt x="72360" y="55862"/>
                  </a:lnTo>
                  <a:lnTo>
                    <a:pt x="73567" y="53427"/>
                  </a:lnTo>
                  <a:lnTo>
                    <a:pt x="74748" y="50933"/>
                  </a:lnTo>
                  <a:lnTo>
                    <a:pt x="75904" y="48379"/>
                  </a:lnTo>
                  <a:lnTo>
                    <a:pt x="77035" y="45767"/>
                  </a:lnTo>
                  <a:lnTo>
                    <a:pt x="78140" y="43095"/>
                  </a:lnTo>
                  <a:lnTo>
                    <a:pt x="79220" y="40363"/>
                  </a:lnTo>
                  <a:lnTo>
                    <a:pt x="80274" y="37573"/>
                  </a:lnTo>
                  <a:lnTo>
                    <a:pt x="81303" y="34723"/>
                  </a:lnTo>
                  <a:lnTo>
                    <a:pt x="88925" y="38534"/>
                  </a:lnTo>
                  <a:lnTo>
                    <a:pt x="87558" y="42443"/>
                  </a:lnTo>
                  <a:lnTo>
                    <a:pt x="86165" y="46207"/>
                  </a:lnTo>
                  <a:lnTo>
                    <a:pt x="84746" y="49828"/>
                  </a:lnTo>
                  <a:lnTo>
                    <a:pt x="83302" y="53304"/>
                  </a:lnTo>
                  <a:lnTo>
                    <a:pt x="81833" y="56637"/>
                  </a:lnTo>
                  <a:lnTo>
                    <a:pt x="80338" y="59826"/>
                  </a:lnTo>
                  <a:lnTo>
                    <a:pt x="78818" y="62870"/>
                  </a:lnTo>
                  <a:lnTo>
                    <a:pt x="77272" y="65771"/>
                  </a:lnTo>
                  <a:lnTo>
                    <a:pt x="75701" y="68528"/>
                  </a:lnTo>
                  <a:lnTo>
                    <a:pt x="74104" y="71140"/>
                  </a:lnTo>
                  <a:lnTo>
                    <a:pt x="74788" y="72716"/>
                  </a:lnTo>
                  <a:lnTo>
                    <a:pt x="75485" y="74223"/>
                  </a:lnTo>
                  <a:lnTo>
                    <a:pt x="76194" y="75663"/>
                  </a:lnTo>
                  <a:lnTo>
                    <a:pt x="76916" y="77035"/>
                  </a:lnTo>
                  <a:lnTo>
                    <a:pt x="77651" y="78339"/>
                  </a:lnTo>
                  <a:lnTo>
                    <a:pt x="78398" y="79576"/>
                  </a:lnTo>
                  <a:lnTo>
                    <a:pt x="79158" y="80744"/>
                  </a:lnTo>
                  <a:lnTo>
                    <a:pt x="79931" y="81845"/>
                  </a:lnTo>
                  <a:lnTo>
                    <a:pt x="80717" y="82879"/>
                  </a:lnTo>
                  <a:lnTo>
                    <a:pt x="81515" y="83844"/>
                  </a:lnTo>
                  <a:lnTo>
                    <a:pt x="82305" y="84729"/>
                  </a:lnTo>
                  <a:lnTo>
                    <a:pt x="83065" y="85521"/>
                  </a:lnTo>
                  <a:lnTo>
                    <a:pt x="83795" y="86220"/>
                  </a:lnTo>
                  <a:lnTo>
                    <a:pt x="84496" y="86825"/>
                  </a:lnTo>
                  <a:lnTo>
                    <a:pt x="85167" y="87338"/>
                  </a:lnTo>
                  <a:lnTo>
                    <a:pt x="85809" y="87757"/>
                  </a:lnTo>
                  <a:lnTo>
                    <a:pt x="86421" y="88083"/>
                  </a:lnTo>
                  <a:lnTo>
                    <a:pt x="87003" y="88316"/>
                  </a:lnTo>
                  <a:lnTo>
                    <a:pt x="87556" y="88455"/>
                  </a:lnTo>
                  <a:lnTo>
                    <a:pt x="88079" y="88502"/>
                  </a:lnTo>
                  <a:lnTo>
                    <a:pt x="88570" y="88341"/>
                  </a:lnTo>
                  <a:lnTo>
                    <a:pt x="89027" y="87858"/>
                  </a:lnTo>
                  <a:lnTo>
                    <a:pt x="89451" y="87054"/>
                  </a:lnTo>
                  <a:lnTo>
                    <a:pt x="89840" y="85927"/>
                  </a:lnTo>
                  <a:lnTo>
                    <a:pt x="90196" y="84479"/>
                  </a:lnTo>
                  <a:lnTo>
                    <a:pt x="90518" y="82709"/>
                  </a:lnTo>
                  <a:lnTo>
                    <a:pt x="90806" y="80617"/>
                  </a:lnTo>
                  <a:lnTo>
                    <a:pt x="91060" y="78204"/>
                  </a:lnTo>
                  <a:lnTo>
                    <a:pt x="91280" y="75468"/>
                  </a:lnTo>
                  <a:lnTo>
                    <a:pt x="91466" y="72411"/>
                  </a:lnTo>
                  <a:lnTo>
                    <a:pt x="99512" y="74528"/>
                  </a:lnTo>
                  <a:lnTo>
                    <a:pt x="99016" y="78953"/>
                  </a:lnTo>
                  <a:lnTo>
                    <a:pt x="98377" y="82912"/>
                  </a:lnTo>
                  <a:lnTo>
                    <a:pt x="97594" y="86406"/>
                  </a:lnTo>
                  <a:lnTo>
                    <a:pt x="96666" y="89434"/>
                  </a:lnTo>
                  <a:lnTo>
                    <a:pt x="95595" y="91996"/>
                  </a:lnTo>
                  <a:lnTo>
                    <a:pt x="94380" y="94092"/>
                  </a:lnTo>
                  <a:lnTo>
                    <a:pt x="93020" y="95722"/>
                  </a:lnTo>
                  <a:lnTo>
                    <a:pt x="91517" y="96886"/>
                  </a:lnTo>
                  <a:lnTo>
                    <a:pt x="89870" y="97585"/>
                  </a:lnTo>
                  <a:lnTo>
                    <a:pt x="88079" y="97818"/>
                  </a:lnTo>
                  <a:lnTo>
                    <a:pt x="87378" y="97767"/>
                  </a:lnTo>
                  <a:lnTo>
                    <a:pt x="86630" y="97615"/>
                  </a:lnTo>
                  <a:lnTo>
                    <a:pt x="85836" y="97361"/>
                  </a:lnTo>
                  <a:lnTo>
                    <a:pt x="84996" y="97005"/>
                  </a:lnTo>
                  <a:lnTo>
                    <a:pt x="84109" y="96548"/>
                  </a:lnTo>
                  <a:lnTo>
                    <a:pt x="83175" y="95989"/>
                  </a:lnTo>
                  <a:lnTo>
                    <a:pt x="82195" y="95328"/>
                  </a:lnTo>
                  <a:lnTo>
                    <a:pt x="81168" y="94566"/>
                  </a:lnTo>
                  <a:lnTo>
                    <a:pt x="80094" y="93702"/>
                  </a:lnTo>
                  <a:lnTo>
                    <a:pt x="78974" y="92737"/>
                  </a:lnTo>
                  <a:lnTo>
                    <a:pt x="77841" y="91682"/>
                  </a:lnTo>
                  <a:lnTo>
                    <a:pt x="76730" y="90552"/>
                  </a:lnTo>
                  <a:lnTo>
                    <a:pt x="75640" y="89345"/>
                  </a:lnTo>
                  <a:lnTo>
                    <a:pt x="74570" y="88062"/>
                  </a:lnTo>
                  <a:lnTo>
                    <a:pt x="73522" y="86702"/>
                  </a:lnTo>
                  <a:lnTo>
                    <a:pt x="72495" y="85267"/>
                  </a:lnTo>
                  <a:lnTo>
                    <a:pt x="71490" y="83755"/>
                  </a:lnTo>
                  <a:lnTo>
                    <a:pt x="70505" y="82167"/>
                  </a:lnTo>
                  <a:lnTo>
                    <a:pt x="69542" y="80503"/>
                  </a:lnTo>
                  <a:lnTo>
                    <a:pt x="68600" y="78763"/>
                  </a:lnTo>
                  <a:lnTo>
                    <a:pt x="66626" y="81011"/>
                  </a:lnTo>
                  <a:lnTo>
                    <a:pt x="64602" y="83183"/>
                  </a:lnTo>
                  <a:lnTo>
                    <a:pt x="62527" y="85280"/>
                  </a:lnTo>
                  <a:lnTo>
                    <a:pt x="60401" y="87299"/>
                  </a:lnTo>
                  <a:lnTo>
                    <a:pt x="58225" y="89243"/>
                  </a:lnTo>
                  <a:lnTo>
                    <a:pt x="55997" y="91111"/>
                  </a:lnTo>
                  <a:lnTo>
                    <a:pt x="53719" y="92902"/>
                  </a:lnTo>
                  <a:lnTo>
                    <a:pt x="51390" y="94617"/>
                  </a:lnTo>
                  <a:lnTo>
                    <a:pt x="49010" y="96256"/>
                  </a:lnTo>
                  <a:lnTo>
                    <a:pt x="46580" y="97818"/>
                  </a:lnTo>
                  <a:lnTo>
                    <a:pt x="42345" y="89772"/>
                  </a:lnTo>
                  <a:lnTo>
                    <a:pt x="45005" y="87968"/>
                  </a:lnTo>
                  <a:lnTo>
                    <a:pt x="47562" y="86114"/>
                  </a:lnTo>
                  <a:lnTo>
                    <a:pt x="50018" y="84208"/>
                  </a:lnTo>
                  <a:lnTo>
                    <a:pt x="52373" y="82252"/>
                  </a:lnTo>
                  <a:lnTo>
                    <a:pt x="54625" y="80245"/>
                  </a:lnTo>
                  <a:lnTo>
                    <a:pt x="56777" y="78187"/>
                  </a:lnTo>
                  <a:lnTo>
                    <a:pt x="58826" y="76078"/>
                  </a:lnTo>
                  <a:lnTo>
                    <a:pt x="60774" y="73918"/>
                  </a:lnTo>
                  <a:lnTo>
                    <a:pt x="62620" y="71708"/>
                  </a:lnTo>
                  <a:lnTo>
                    <a:pt x="64365" y="69446"/>
                  </a:lnTo>
                  <a:lnTo>
                    <a:pt x="62896" y="65487"/>
                  </a:lnTo>
                  <a:lnTo>
                    <a:pt x="61536" y="61401"/>
                  </a:lnTo>
                  <a:lnTo>
                    <a:pt x="60287" y="57187"/>
                  </a:lnTo>
                  <a:lnTo>
                    <a:pt x="59148" y="52847"/>
                  </a:lnTo>
                  <a:lnTo>
                    <a:pt x="58119" y="48379"/>
                  </a:lnTo>
                  <a:lnTo>
                    <a:pt x="57200" y="43785"/>
                  </a:lnTo>
                  <a:lnTo>
                    <a:pt x="56391" y="39063"/>
                  </a:lnTo>
                  <a:lnTo>
                    <a:pt x="55693" y="34215"/>
                  </a:lnTo>
                  <a:lnTo>
                    <a:pt x="55104" y="29239"/>
                  </a:lnTo>
                  <a:lnTo>
                    <a:pt x="54625" y="24137"/>
                  </a:lnTo>
                  <a:lnTo>
                    <a:pt x="0" y="24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61353" y="2670978"/>
              <a:ext cx="15244" cy="15244"/>
            </a:xfrm>
            <a:custGeom>
              <a:avLst/>
              <a:pathLst>
                <a:path w="15244" h="15244">
                  <a:moveTo>
                    <a:pt x="7198" y="0"/>
                  </a:moveTo>
                  <a:lnTo>
                    <a:pt x="8117" y="1029"/>
                  </a:lnTo>
                  <a:lnTo>
                    <a:pt x="9011" y="2083"/>
                  </a:lnTo>
                  <a:lnTo>
                    <a:pt x="9879" y="3163"/>
                  </a:lnTo>
                  <a:lnTo>
                    <a:pt x="10721" y="4268"/>
                  </a:lnTo>
                  <a:lnTo>
                    <a:pt x="11539" y="5399"/>
                  </a:lnTo>
                  <a:lnTo>
                    <a:pt x="12331" y="6555"/>
                  </a:lnTo>
                  <a:lnTo>
                    <a:pt x="13097" y="7736"/>
                  </a:lnTo>
                  <a:lnTo>
                    <a:pt x="13838" y="8943"/>
                  </a:lnTo>
                  <a:lnTo>
                    <a:pt x="14554" y="10175"/>
                  </a:lnTo>
                  <a:lnTo>
                    <a:pt x="15244" y="11433"/>
                  </a:lnTo>
                  <a:lnTo>
                    <a:pt x="6775" y="15244"/>
                  </a:lnTo>
                  <a:lnTo>
                    <a:pt x="6250" y="13906"/>
                  </a:lnTo>
                  <a:lnTo>
                    <a:pt x="5691" y="12602"/>
                  </a:lnTo>
                  <a:lnTo>
                    <a:pt x="5098" y="11331"/>
                  </a:lnTo>
                  <a:lnTo>
                    <a:pt x="4471" y="10095"/>
                  </a:lnTo>
                  <a:lnTo>
                    <a:pt x="3811" y="8892"/>
                  </a:lnTo>
                  <a:lnTo>
                    <a:pt x="3116" y="7723"/>
                  </a:lnTo>
                  <a:lnTo>
                    <a:pt x="2388" y="6588"/>
                  </a:lnTo>
                  <a:lnTo>
                    <a:pt x="1626" y="5488"/>
                  </a:lnTo>
                  <a:lnTo>
                    <a:pt x="829" y="4420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94447" y="2704431"/>
              <a:ext cx="36417" cy="31759"/>
            </a:xfrm>
            <a:custGeom>
              <a:avLst/>
              <a:pathLst>
                <a:path w="36417" h="31759">
                  <a:moveTo>
                    <a:pt x="0" y="0"/>
                  </a:moveTo>
                  <a:lnTo>
                    <a:pt x="36417" y="0"/>
                  </a:lnTo>
                  <a:lnTo>
                    <a:pt x="36417" y="31759"/>
                  </a:lnTo>
                  <a:lnTo>
                    <a:pt x="0" y="317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02916" y="2712477"/>
              <a:ext cx="19479" cy="15667"/>
            </a:xfrm>
            <a:custGeom>
              <a:avLst/>
              <a:pathLst>
                <a:path w="19479" h="15667">
                  <a:moveTo>
                    <a:pt x="0" y="15667"/>
                  </a:moveTo>
                  <a:lnTo>
                    <a:pt x="19479" y="15667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988095" y="2743389"/>
              <a:ext cx="48697" cy="19055"/>
            </a:xfrm>
            <a:custGeom>
              <a:avLst/>
              <a:pathLst>
                <a:path w="48697" h="19055">
                  <a:moveTo>
                    <a:pt x="47427" y="0"/>
                  </a:moveTo>
                  <a:lnTo>
                    <a:pt x="48697" y="8045"/>
                  </a:lnTo>
                  <a:lnTo>
                    <a:pt x="44416" y="9375"/>
                  </a:lnTo>
                  <a:lnTo>
                    <a:pt x="40042" y="10654"/>
                  </a:lnTo>
                  <a:lnTo>
                    <a:pt x="35574" y="11882"/>
                  </a:lnTo>
                  <a:lnTo>
                    <a:pt x="31013" y="13059"/>
                  </a:lnTo>
                  <a:lnTo>
                    <a:pt x="26360" y="14185"/>
                  </a:lnTo>
                  <a:lnTo>
                    <a:pt x="21613" y="15261"/>
                  </a:lnTo>
                  <a:lnTo>
                    <a:pt x="16773" y="16286"/>
                  </a:lnTo>
                  <a:lnTo>
                    <a:pt x="11839" y="17260"/>
                  </a:lnTo>
                  <a:lnTo>
                    <a:pt x="6813" y="18183"/>
                  </a:lnTo>
                  <a:lnTo>
                    <a:pt x="1693" y="19055"/>
                  </a:lnTo>
                  <a:lnTo>
                    <a:pt x="0" y="10162"/>
                  </a:lnTo>
                  <a:lnTo>
                    <a:pt x="5581" y="9299"/>
                  </a:lnTo>
                  <a:lnTo>
                    <a:pt x="10976" y="8401"/>
                  </a:lnTo>
                  <a:lnTo>
                    <a:pt x="16184" y="7469"/>
                  </a:lnTo>
                  <a:lnTo>
                    <a:pt x="21206" y="6504"/>
                  </a:lnTo>
                  <a:lnTo>
                    <a:pt x="26042" y="5504"/>
                  </a:lnTo>
                  <a:lnTo>
                    <a:pt x="30692" y="4471"/>
                  </a:lnTo>
                  <a:lnTo>
                    <a:pt x="35155" y="3404"/>
                  </a:lnTo>
                  <a:lnTo>
                    <a:pt x="39432" y="2303"/>
                  </a:lnTo>
                  <a:lnTo>
                    <a:pt x="43522" y="11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96924" y="2677330"/>
              <a:ext cx="35993" cy="89349"/>
            </a:xfrm>
            <a:custGeom>
              <a:avLst/>
              <a:pathLst>
                <a:path w="35993" h="89349">
                  <a:moveTo>
                    <a:pt x="0" y="0"/>
                  </a:moveTo>
                  <a:lnTo>
                    <a:pt x="35993" y="0"/>
                  </a:lnTo>
                  <a:lnTo>
                    <a:pt x="35993" y="41498"/>
                  </a:lnTo>
                  <a:lnTo>
                    <a:pt x="10586" y="41498"/>
                  </a:lnTo>
                  <a:lnTo>
                    <a:pt x="10586" y="79186"/>
                  </a:lnTo>
                  <a:lnTo>
                    <a:pt x="13266" y="78254"/>
                  </a:lnTo>
                  <a:lnTo>
                    <a:pt x="15888" y="77323"/>
                  </a:lnTo>
                  <a:lnTo>
                    <a:pt x="18450" y="76391"/>
                  </a:lnTo>
                  <a:lnTo>
                    <a:pt x="20952" y="75460"/>
                  </a:lnTo>
                  <a:lnTo>
                    <a:pt x="23396" y="74528"/>
                  </a:lnTo>
                  <a:lnTo>
                    <a:pt x="25780" y="73596"/>
                  </a:lnTo>
                  <a:lnTo>
                    <a:pt x="28104" y="72665"/>
                  </a:lnTo>
                  <a:lnTo>
                    <a:pt x="30370" y="71733"/>
                  </a:lnTo>
                  <a:lnTo>
                    <a:pt x="32576" y="70802"/>
                  </a:lnTo>
                  <a:lnTo>
                    <a:pt x="34723" y="69870"/>
                  </a:lnTo>
                  <a:lnTo>
                    <a:pt x="35993" y="77916"/>
                  </a:lnTo>
                  <a:lnTo>
                    <a:pt x="33406" y="79173"/>
                  </a:lnTo>
                  <a:lnTo>
                    <a:pt x="30726" y="80406"/>
                  </a:lnTo>
                  <a:lnTo>
                    <a:pt x="27952" y="81612"/>
                  </a:lnTo>
                  <a:lnTo>
                    <a:pt x="25085" y="82794"/>
                  </a:lnTo>
                  <a:lnTo>
                    <a:pt x="22125" y="83950"/>
                  </a:lnTo>
                  <a:lnTo>
                    <a:pt x="19072" y="85080"/>
                  </a:lnTo>
                  <a:lnTo>
                    <a:pt x="15926" y="86186"/>
                  </a:lnTo>
                  <a:lnTo>
                    <a:pt x="12686" y="87266"/>
                  </a:lnTo>
                  <a:lnTo>
                    <a:pt x="9354" y="88320"/>
                  </a:lnTo>
                  <a:lnTo>
                    <a:pt x="5928" y="89349"/>
                  </a:lnTo>
                  <a:lnTo>
                    <a:pt x="1693" y="85114"/>
                  </a:lnTo>
                  <a:lnTo>
                    <a:pt x="1693" y="33453"/>
                  </a:lnTo>
                  <a:lnTo>
                    <a:pt x="27101" y="33453"/>
                  </a:lnTo>
                  <a:lnTo>
                    <a:pt x="27101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135458" y="2671401"/>
              <a:ext cx="57590" cy="97818"/>
            </a:xfrm>
            <a:custGeom>
              <a:avLst/>
              <a:pathLst>
                <a:path w="57590" h="97818">
                  <a:moveTo>
                    <a:pt x="15244" y="0"/>
                  </a:moveTo>
                  <a:lnTo>
                    <a:pt x="23713" y="2540"/>
                  </a:lnTo>
                  <a:lnTo>
                    <a:pt x="23451" y="4065"/>
                  </a:lnTo>
                  <a:lnTo>
                    <a:pt x="23171" y="5589"/>
                  </a:lnTo>
                  <a:lnTo>
                    <a:pt x="22875" y="7114"/>
                  </a:lnTo>
                  <a:lnTo>
                    <a:pt x="22561" y="8638"/>
                  </a:lnTo>
                  <a:lnTo>
                    <a:pt x="22231" y="10162"/>
                  </a:lnTo>
                  <a:lnTo>
                    <a:pt x="21884" y="11687"/>
                  </a:lnTo>
                  <a:lnTo>
                    <a:pt x="21520" y="13211"/>
                  </a:lnTo>
                  <a:lnTo>
                    <a:pt x="21138" y="14736"/>
                  </a:lnTo>
                  <a:lnTo>
                    <a:pt x="20740" y="16260"/>
                  </a:lnTo>
                  <a:lnTo>
                    <a:pt x="20325" y="17785"/>
                  </a:lnTo>
                  <a:lnTo>
                    <a:pt x="56319" y="17785"/>
                  </a:lnTo>
                  <a:lnTo>
                    <a:pt x="56319" y="25830"/>
                  </a:lnTo>
                  <a:lnTo>
                    <a:pt x="49544" y="25830"/>
                  </a:lnTo>
                  <a:lnTo>
                    <a:pt x="48875" y="31395"/>
                  </a:lnTo>
                  <a:lnTo>
                    <a:pt x="48053" y="36739"/>
                  </a:lnTo>
                  <a:lnTo>
                    <a:pt x="47079" y="41862"/>
                  </a:lnTo>
                  <a:lnTo>
                    <a:pt x="45953" y="46766"/>
                  </a:lnTo>
                  <a:lnTo>
                    <a:pt x="44674" y="51450"/>
                  </a:lnTo>
                  <a:lnTo>
                    <a:pt x="43243" y="55913"/>
                  </a:lnTo>
                  <a:lnTo>
                    <a:pt x="41659" y="60156"/>
                  </a:lnTo>
                  <a:lnTo>
                    <a:pt x="39923" y="64179"/>
                  </a:lnTo>
                  <a:lnTo>
                    <a:pt x="38034" y="67981"/>
                  </a:lnTo>
                  <a:lnTo>
                    <a:pt x="35993" y="71564"/>
                  </a:lnTo>
                  <a:lnTo>
                    <a:pt x="37810" y="73575"/>
                  </a:lnTo>
                  <a:lnTo>
                    <a:pt x="39703" y="75544"/>
                  </a:lnTo>
                  <a:lnTo>
                    <a:pt x="41672" y="77471"/>
                  </a:lnTo>
                  <a:lnTo>
                    <a:pt x="43717" y="79355"/>
                  </a:lnTo>
                  <a:lnTo>
                    <a:pt x="45839" y="81197"/>
                  </a:lnTo>
                  <a:lnTo>
                    <a:pt x="48036" y="82997"/>
                  </a:lnTo>
                  <a:lnTo>
                    <a:pt x="50310" y="84754"/>
                  </a:lnTo>
                  <a:lnTo>
                    <a:pt x="52661" y="86469"/>
                  </a:lnTo>
                  <a:lnTo>
                    <a:pt x="55087" y="88142"/>
                  </a:lnTo>
                  <a:lnTo>
                    <a:pt x="57590" y="89772"/>
                  </a:lnTo>
                  <a:lnTo>
                    <a:pt x="51238" y="97818"/>
                  </a:lnTo>
                  <a:lnTo>
                    <a:pt x="48977" y="96179"/>
                  </a:lnTo>
                  <a:lnTo>
                    <a:pt x="46766" y="94481"/>
                  </a:lnTo>
                  <a:lnTo>
                    <a:pt x="44606" y="92724"/>
                  </a:lnTo>
                  <a:lnTo>
                    <a:pt x="42498" y="90907"/>
                  </a:lnTo>
                  <a:lnTo>
                    <a:pt x="40440" y="89031"/>
                  </a:lnTo>
                  <a:lnTo>
                    <a:pt x="38432" y="87096"/>
                  </a:lnTo>
                  <a:lnTo>
                    <a:pt x="36476" y="85102"/>
                  </a:lnTo>
                  <a:lnTo>
                    <a:pt x="34571" y="83048"/>
                  </a:lnTo>
                  <a:lnTo>
                    <a:pt x="32716" y="80935"/>
                  </a:lnTo>
                  <a:lnTo>
                    <a:pt x="30912" y="78763"/>
                  </a:lnTo>
                  <a:lnTo>
                    <a:pt x="29002" y="81011"/>
                  </a:lnTo>
                  <a:lnTo>
                    <a:pt x="26999" y="83183"/>
                  </a:lnTo>
                  <a:lnTo>
                    <a:pt x="24903" y="85280"/>
                  </a:lnTo>
                  <a:lnTo>
                    <a:pt x="22714" y="87299"/>
                  </a:lnTo>
                  <a:lnTo>
                    <a:pt x="20431" y="89243"/>
                  </a:lnTo>
                  <a:lnTo>
                    <a:pt x="18056" y="91111"/>
                  </a:lnTo>
                  <a:lnTo>
                    <a:pt x="15587" y="92902"/>
                  </a:lnTo>
                  <a:lnTo>
                    <a:pt x="13025" y="94617"/>
                  </a:lnTo>
                  <a:lnTo>
                    <a:pt x="10370" y="96256"/>
                  </a:lnTo>
                  <a:lnTo>
                    <a:pt x="7622" y="97818"/>
                  </a:lnTo>
                  <a:lnTo>
                    <a:pt x="1693" y="90619"/>
                  </a:lnTo>
                  <a:lnTo>
                    <a:pt x="4518" y="89053"/>
                  </a:lnTo>
                  <a:lnTo>
                    <a:pt x="7232" y="87401"/>
                  </a:lnTo>
                  <a:lnTo>
                    <a:pt x="9836" y="85665"/>
                  </a:lnTo>
                  <a:lnTo>
                    <a:pt x="12331" y="83844"/>
                  </a:lnTo>
                  <a:lnTo>
                    <a:pt x="14715" y="81938"/>
                  </a:lnTo>
                  <a:lnTo>
                    <a:pt x="16989" y="79948"/>
                  </a:lnTo>
                  <a:lnTo>
                    <a:pt x="19152" y="77873"/>
                  </a:lnTo>
                  <a:lnTo>
                    <a:pt x="21206" y="75714"/>
                  </a:lnTo>
                  <a:lnTo>
                    <a:pt x="23150" y="73469"/>
                  </a:lnTo>
                  <a:lnTo>
                    <a:pt x="24983" y="71140"/>
                  </a:lnTo>
                  <a:lnTo>
                    <a:pt x="23472" y="68985"/>
                  </a:lnTo>
                  <a:lnTo>
                    <a:pt x="21985" y="66753"/>
                  </a:lnTo>
                  <a:lnTo>
                    <a:pt x="20524" y="64445"/>
                  </a:lnTo>
                  <a:lnTo>
                    <a:pt x="19089" y="62061"/>
                  </a:lnTo>
                  <a:lnTo>
                    <a:pt x="17679" y="59601"/>
                  </a:lnTo>
                  <a:lnTo>
                    <a:pt x="16294" y="57065"/>
                  </a:lnTo>
                  <a:lnTo>
                    <a:pt x="14935" y="54452"/>
                  </a:lnTo>
                  <a:lnTo>
                    <a:pt x="13601" y="51763"/>
                  </a:lnTo>
                  <a:lnTo>
                    <a:pt x="12292" y="48998"/>
                  </a:lnTo>
                  <a:lnTo>
                    <a:pt x="11009" y="46156"/>
                  </a:lnTo>
                  <a:lnTo>
                    <a:pt x="10586" y="47079"/>
                  </a:lnTo>
                  <a:lnTo>
                    <a:pt x="10162" y="47986"/>
                  </a:lnTo>
                  <a:lnTo>
                    <a:pt x="9739" y="48875"/>
                  </a:lnTo>
                  <a:lnTo>
                    <a:pt x="9316" y="49747"/>
                  </a:lnTo>
                  <a:lnTo>
                    <a:pt x="8892" y="50603"/>
                  </a:lnTo>
                  <a:lnTo>
                    <a:pt x="8469" y="51441"/>
                  </a:lnTo>
                  <a:lnTo>
                    <a:pt x="8045" y="52263"/>
                  </a:lnTo>
                  <a:lnTo>
                    <a:pt x="7622" y="53067"/>
                  </a:lnTo>
                  <a:lnTo>
                    <a:pt x="7198" y="53855"/>
                  </a:lnTo>
                  <a:lnTo>
                    <a:pt x="6775" y="54625"/>
                  </a:lnTo>
                  <a:lnTo>
                    <a:pt x="0" y="49544"/>
                  </a:lnTo>
                  <a:lnTo>
                    <a:pt x="1981" y="45314"/>
                  </a:lnTo>
                  <a:lnTo>
                    <a:pt x="3861" y="40922"/>
                  </a:lnTo>
                  <a:lnTo>
                    <a:pt x="5640" y="36370"/>
                  </a:lnTo>
                  <a:lnTo>
                    <a:pt x="7317" y="31657"/>
                  </a:lnTo>
                  <a:lnTo>
                    <a:pt x="8892" y="26783"/>
                  </a:lnTo>
                  <a:lnTo>
                    <a:pt x="10366" y="21748"/>
                  </a:lnTo>
                  <a:lnTo>
                    <a:pt x="11738" y="16552"/>
                  </a:lnTo>
                  <a:lnTo>
                    <a:pt x="13008" y="11196"/>
                  </a:lnTo>
                  <a:lnTo>
                    <a:pt x="14177" y="56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150703" y="2697232"/>
              <a:ext cx="25407" cy="38111"/>
            </a:xfrm>
            <a:custGeom>
              <a:avLst/>
              <a:pathLst>
                <a:path w="25407" h="38111">
                  <a:moveTo>
                    <a:pt x="0" y="8892"/>
                  </a:moveTo>
                  <a:lnTo>
                    <a:pt x="1291" y="12309"/>
                  </a:lnTo>
                  <a:lnTo>
                    <a:pt x="2625" y="15617"/>
                  </a:lnTo>
                  <a:lnTo>
                    <a:pt x="4001" y="18814"/>
                  </a:lnTo>
                  <a:lnTo>
                    <a:pt x="5420" y="21901"/>
                  </a:lnTo>
                  <a:lnTo>
                    <a:pt x="6881" y="24878"/>
                  </a:lnTo>
                  <a:lnTo>
                    <a:pt x="8384" y="27744"/>
                  </a:lnTo>
                  <a:lnTo>
                    <a:pt x="9930" y="30501"/>
                  </a:lnTo>
                  <a:lnTo>
                    <a:pt x="11518" y="33148"/>
                  </a:lnTo>
                  <a:lnTo>
                    <a:pt x="13148" y="35684"/>
                  </a:lnTo>
                  <a:lnTo>
                    <a:pt x="14820" y="38111"/>
                  </a:lnTo>
                  <a:lnTo>
                    <a:pt x="16375" y="34986"/>
                  </a:lnTo>
                  <a:lnTo>
                    <a:pt x="17819" y="31708"/>
                  </a:lnTo>
                  <a:lnTo>
                    <a:pt x="19152" y="28278"/>
                  </a:lnTo>
                  <a:lnTo>
                    <a:pt x="20376" y="24696"/>
                  </a:lnTo>
                  <a:lnTo>
                    <a:pt x="21490" y="20961"/>
                  </a:lnTo>
                  <a:lnTo>
                    <a:pt x="22494" y="17073"/>
                  </a:lnTo>
                  <a:lnTo>
                    <a:pt x="23387" y="13034"/>
                  </a:lnTo>
                  <a:lnTo>
                    <a:pt x="24170" y="8841"/>
                  </a:lnTo>
                  <a:lnTo>
                    <a:pt x="24844" y="4497"/>
                  </a:lnTo>
                  <a:lnTo>
                    <a:pt x="25407" y="0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203211" y="2670978"/>
              <a:ext cx="97395" cy="63518"/>
            </a:xfrm>
            <a:custGeom>
              <a:avLst/>
              <a:pathLst>
                <a:path w="97395" h="63518">
                  <a:moveTo>
                    <a:pt x="29641" y="0"/>
                  </a:moveTo>
                  <a:lnTo>
                    <a:pt x="30306" y="935"/>
                  </a:lnTo>
                  <a:lnTo>
                    <a:pt x="30946" y="1880"/>
                  </a:lnTo>
                  <a:lnTo>
                    <a:pt x="31560" y="2832"/>
                  </a:lnTo>
                  <a:lnTo>
                    <a:pt x="32148" y="3794"/>
                  </a:lnTo>
                  <a:lnTo>
                    <a:pt x="32712" y="4763"/>
                  </a:lnTo>
                  <a:lnTo>
                    <a:pt x="33249" y="5742"/>
                  </a:lnTo>
                  <a:lnTo>
                    <a:pt x="33762" y="6728"/>
                  </a:lnTo>
                  <a:lnTo>
                    <a:pt x="34249" y="7723"/>
                  </a:lnTo>
                  <a:lnTo>
                    <a:pt x="34710" y="8727"/>
                  </a:lnTo>
                  <a:lnTo>
                    <a:pt x="35146" y="9739"/>
                  </a:lnTo>
                  <a:lnTo>
                    <a:pt x="58860" y="9739"/>
                  </a:lnTo>
                  <a:lnTo>
                    <a:pt x="59440" y="8879"/>
                  </a:lnTo>
                  <a:lnTo>
                    <a:pt x="59995" y="7994"/>
                  </a:lnTo>
                  <a:lnTo>
                    <a:pt x="60524" y="7084"/>
                  </a:lnTo>
                  <a:lnTo>
                    <a:pt x="61028" y="6148"/>
                  </a:lnTo>
                  <a:lnTo>
                    <a:pt x="61507" y="5187"/>
                  </a:lnTo>
                  <a:lnTo>
                    <a:pt x="61960" y="4200"/>
                  </a:lnTo>
                  <a:lnTo>
                    <a:pt x="62387" y="3188"/>
                  </a:lnTo>
                  <a:lnTo>
                    <a:pt x="62790" y="2151"/>
                  </a:lnTo>
                  <a:lnTo>
                    <a:pt x="63167" y="1088"/>
                  </a:lnTo>
                  <a:lnTo>
                    <a:pt x="63518" y="0"/>
                  </a:lnTo>
                  <a:lnTo>
                    <a:pt x="72411" y="2964"/>
                  </a:lnTo>
                  <a:lnTo>
                    <a:pt x="72220" y="3489"/>
                  </a:lnTo>
                  <a:lnTo>
                    <a:pt x="71987" y="4048"/>
                  </a:lnTo>
                  <a:lnTo>
                    <a:pt x="71712" y="4641"/>
                  </a:lnTo>
                  <a:lnTo>
                    <a:pt x="71394" y="5267"/>
                  </a:lnTo>
                  <a:lnTo>
                    <a:pt x="71034" y="5928"/>
                  </a:lnTo>
                  <a:lnTo>
                    <a:pt x="70632" y="6622"/>
                  </a:lnTo>
                  <a:lnTo>
                    <a:pt x="70188" y="7351"/>
                  </a:lnTo>
                  <a:lnTo>
                    <a:pt x="69701" y="8113"/>
                  </a:lnTo>
                  <a:lnTo>
                    <a:pt x="69171" y="8909"/>
                  </a:lnTo>
                  <a:lnTo>
                    <a:pt x="68600" y="9739"/>
                  </a:lnTo>
                  <a:lnTo>
                    <a:pt x="91890" y="9739"/>
                  </a:lnTo>
                  <a:lnTo>
                    <a:pt x="91890" y="16938"/>
                  </a:lnTo>
                  <a:lnTo>
                    <a:pt x="52932" y="16938"/>
                  </a:lnTo>
                  <a:lnTo>
                    <a:pt x="52932" y="23290"/>
                  </a:lnTo>
                  <a:lnTo>
                    <a:pt x="87232" y="23290"/>
                  </a:lnTo>
                  <a:lnTo>
                    <a:pt x="87232" y="30488"/>
                  </a:lnTo>
                  <a:lnTo>
                    <a:pt x="52932" y="30488"/>
                  </a:lnTo>
                  <a:lnTo>
                    <a:pt x="52932" y="37264"/>
                  </a:lnTo>
                  <a:lnTo>
                    <a:pt x="92737" y="37264"/>
                  </a:lnTo>
                  <a:lnTo>
                    <a:pt x="92737" y="44462"/>
                  </a:lnTo>
                  <a:lnTo>
                    <a:pt x="52932" y="44462"/>
                  </a:lnTo>
                  <a:lnTo>
                    <a:pt x="52932" y="55896"/>
                  </a:lnTo>
                  <a:lnTo>
                    <a:pt x="64365" y="55896"/>
                  </a:lnTo>
                  <a:lnTo>
                    <a:pt x="64869" y="54880"/>
                  </a:lnTo>
                  <a:lnTo>
                    <a:pt x="65364" y="53863"/>
                  </a:lnTo>
                  <a:lnTo>
                    <a:pt x="65851" y="52847"/>
                  </a:lnTo>
                  <a:lnTo>
                    <a:pt x="66330" y="51831"/>
                  </a:lnTo>
                  <a:lnTo>
                    <a:pt x="66800" y="50814"/>
                  </a:lnTo>
                  <a:lnTo>
                    <a:pt x="67261" y="49798"/>
                  </a:lnTo>
                  <a:lnTo>
                    <a:pt x="67715" y="48782"/>
                  </a:lnTo>
                  <a:lnTo>
                    <a:pt x="68159" y="47765"/>
                  </a:lnTo>
                  <a:lnTo>
                    <a:pt x="68595" y="46749"/>
                  </a:lnTo>
                  <a:lnTo>
                    <a:pt x="69023" y="45733"/>
                  </a:lnTo>
                  <a:lnTo>
                    <a:pt x="77916" y="48274"/>
                  </a:lnTo>
                  <a:lnTo>
                    <a:pt x="77492" y="49112"/>
                  </a:lnTo>
                  <a:lnTo>
                    <a:pt x="77069" y="49934"/>
                  </a:lnTo>
                  <a:lnTo>
                    <a:pt x="76645" y="50738"/>
                  </a:lnTo>
                  <a:lnTo>
                    <a:pt x="76222" y="51526"/>
                  </a:lnTo>
                  <a:lnTo>
                    <a:pt x="75798" y="52296"/>
                  </a:lnTo>
                  <a:lnTo>
                    <a:pt x="75375" y="53050"/>
                  </a:lnTo>
                  <a:lnTo>
                    <a:pt x="74951" y="53787"/>
                  </a:lnTo>
                  <a:lnTo>
                    <a:pt x="74528" y="54507"/>
                  </a:lnTo>
                  <a:lnTo>
                    <a:pt x="74104" y="55210"/>
                  </a:lnTo>
                  <a:lnTo>
                    <a:pt x="73681" y="55896"/>
                  </a:lnTo>
                  <a:lnTo>
                    <a:pt x="97395" y="55896"/>
                  </a:lnTo>
                  <a:lnTo>
                    <a:pt x="97395" y="63518"/>
                  </a:lnTo>
                  <a:lnTo>
                    <a:pt x="0" y="63518"/>
                  </a:lnTo>
                  <a:lnTo>
                    <a:pt x="0" y="55896"/>
                  </a:lnTo>
                  <a:lnTo>
                    <a:pt x="23713" y="55896"/>
                  </a:lnTo>
                  <a:lnTo>
                    <a:pt x="23370" y="55062"/>
                  </a:lnTo>
                  <a:lnTo>
                    <a:pt x="23019" y="54253"/>
                  </a:lnTo>
                  <a:lnTo>
                    <a:pt x="22659" y="53469"/>
                  </a:lnTo>
                  <a:lnTo>
                    <a:pt x="22290" y="52711"/>
                  </a:lnTo>
                  <a:lnTo>
                    <a:pt x="21913" y="51979"/>
                  </a:lnTo>
                  <a:lnTo>
                    <a:pt x="21528" y="51272"/>
                  </a:lnTo>
                  <a:lnTo>
                    <a:pt x="21134" y="50590"/>
                  </a:lnTo>
                  <a:lnTo>
                    <a:pt x="20732" y="49934"/>
                  </a:lnTo>
                  <a:lnTo>
                    <a:pt x="20321" y="49303"/>
                  </a:lnTo>
                  <a:lnTo>
                    <a:pt x="19902" y="48697"/>
                  </a:lnTo>
                  <a:lnTo>
                    <a:pt x="27948" y="46156"/>
                  </a:lnTo>
                  <a:lnTo>
                    <a:pt x="28528" y="47016"/>
                  </a:lnTo>
                  <a:lnTo>
                    <a:pt x="29083" y="47901"/>
                  </a:lnTo>
                  <a:lnTo>
                    <a:pt x="29612" y="48811"/>
                  </a:lnTo>
                  <a:lnTo>
                    <a:pt x="30116" y="49747"/>
                  </a:lnTo>
                  <a:lnTo>
                    <a:pt x="30594" y="50708"/>
                  </a:lnTo>
                  <a:lnTo>
                    <a:pt x="31047" y="51695"/>
                  </a:lnTo>
                  <a:lnTo>
                    <a:pt x="31475" y="52707"/>
                  </a:lnTo>
                  <a:lnTo>
                    <a:pt x="31877" y="53745"/>
                  </a:lnTo>
                  <a:lnTo>
                    <a:pt x="32254" y="54808"/>
                  </a:lnTo>
                  <a:lnTo>
                    <a:pt x="32606" y="55896"/>
                  </a:lnTo>
                  <a:lnTo>
                    <a:pt x="44462" y="55896"/>
                  </a:lnTo>
                  <a:lnTo>
                    <a:pt x="44462" y="44462"/>
                  </a:lnTo>
                  <a:lnTo>
                    <a:pt x="4234" y="44462"/>
                  </a:lnTo>
                  <a:lnTo>
                    <a:pt x="4234" y="37264"/>
                  </a:lnTo>
                  <a:lnTo>
                    <a:pt x="44462" y="37264"/>
                  </a:lnTo>
                  <a:lnTo>
                    <a:pt x="44462" y="30488"/>
                  </a:lnTo>
                  <a:lnTo>
                    <a:pt x="10162" y="30488"/>
                  </a:lnTo>
                  <a:lnTo>
                    <a:pt x="10162" y="23290"/>
                  </a:lnTo>
                  <a:lnTo>
                    <a:pt x="44462" y="23290"/>
                  </a:lnTo>
                  <a:lnTo>
                    <a:pt x="44462" y="16938"/>
                  </a:lnTo>
                  <a:lnTo>
                    <a:pt x="5504" y="16938"/>
                  </a:lnTo>
                  <a:lnTo>
                    <a:pt x="5504" y="9739"/>
                  </a:lnTo>
                  <a:lnTo>
                    <a:pt x="26254" y="9739"/>
                  </a:lnTo>
                  <a:lnTo>
                    <a:pt x="25911" y="9070"/>
                  </a:lnTo>
                  <a:lnTo>
                    <a:pt x="25559" y="8418"/>
                  </a:lnTo>
                  <a:lnTo>
                    <a:pt x="25199" y="7783"/>
                  </a:lnTo>
                  <a:lnTo>
                    <a:pt x="24831" y="7164"/>
                  </a:lnTo>
                  <a:lnTo>
                    <a:pt x="24454" y="6563"/>
                  </a:lnTo>
                  <a:lnTo>
                    <a:pt x="24069" y="5979"/>
                  </a:lnTo>
                  <a:lnTo>
                    <a:pt x="23675" y="5411"/>
                  </a:lnTo>
                  <a:lnTo>
                    <a:pt x="23273" y="4861"/>
                  </a:lnTo>
                  <a:lnTo>
                    <a:pt x="22862" y="4327"/>
                  </a:lnTo>
                  <a:lnTo>
                    <a:pt x="22443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215068" y="2740001"/>
              <a:ext cx="74104" cy="28795"/>
            </a:xfrm>
            <a:custGeom>
              <a:avLst/>
              <a:pathLst>
                <a:path w="74104" h="28795">
                  <a:moveTo>
                    <a:pt x="74104" y="0"/>
                  </a:moveTo>
                  <a:lnTo>
                    <a:pt x="74104" y="28795"/>
                  </a:lnTo>
                  <a:lnTo>
                    <a:pt x="65635" y="28795"/>
                  </a:lnTo>
                  <a:lnTo>
                    <a:pt x="65635" y="24137"/>
                  </a:lnTo>
                  <a:lnTo>
                    <a:pt x="8469" y="24137"/>
                  </a:lnTo>
                  <a:lnTo>
                    <a:pt x="8469" y="28795"/>
                  </a:lnTo>
                  <a:lnTo>
                    <a:pt x="0" y="28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23537" y="2747200"/>
              <a:ext cx="57166" cy="9739"/>
            </a:xfrm>
            <a:custGeom>
              <a:avLst/>
              <a:pathLst>
                <a:path w="57166" h="9739">
                  <a:moveTo>
                    <a:pt x="0" y="9739"/>
                  </a:moveTo>
                  <a:lnTo>
                    <a:pt x="57166" y="9739"/>
                  </a:lnTo>
                  <a:lnTo>
                    <a:pt x="571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6310346" y="2673942"/>
              <a:ext cx="35146" cy="94854"/>
            </a:xfrm>
            <a:custGeom>
              <a:avLst/>
              <a:pathLst>
                <a:path w="35146" h="94854">
                  <a:moveTo>
                    <a:pt x="35146" y="0"/>
                  </a:moveTo>
                  <a:lnTo>
                    <a:pt x="35146" y="82574"/>
                  </a:lnTo>
                  <a:lnTo>
                    <a:pt x="35121" y="83647"/>
                  </a:lnTo>
                  <a:lnTo>
                    <a:pt x="35045" y="84665"/>
                  </a:lnTo>
                  <a:lnTo>
                    <a:pt x="34918" y="85629"/>
                  </a:lnTo>
                  <a:lnTo>
                    <a:pt x="34740" y="86537"/>
                  </a:lnTo>
                  <a:lnTo>
                    <a:pt x="34511" y="87390"/>
                  </a:lnTo>
                  <a:lnTo>
                    <a:pt x="34232" y="88189"/>
                  </a:lnTo>
                  <a:lnTo>
                    <a:pt x="33901" y="88932"/>
                  </a:lnTo>
                  <a:lnTo>
                    <a:pt x="33520" y="89620"/>
                  </a:lnTo>
                  <a:lnTo>
                    <a:pt x="33088" y="90253"/>
                  </a:lnTo>
                  <a:lnTo>
                    <a:pt x="32606" y="90831"/>
                  </a:lnTo>
                  <a:lnTo>
                    <a:pt x="32072" y="91354"/>
                  </a:lnTo>
                  <a:lnTo>
                    <a:pt x="31488" y="91822"/>
                  </a:lnTo>
                  <a:lnTo>
                    <a:pt x="30853" y="92235"/>
                  </a:lnTo>
                  <a:lnTo>
                    <a:pt x="30167" y="92593"/>
                  </a:lnTo>
                  <a:lnTo>
                    <a:pt x="29430" y="92895"/>
                  </a:lnTo>
                  <a:lnTo>
                    <a:pt x="28642" y="93143"/>
                  </a:lnTo>
                  <a:lnTo>
                    <a:pt x="27804" y="93336"/>
                  </a:lnTo>
                  <a:lnTo>
                    <a:pt x="26914" y="93473"/>
                  </a:lnTo>
                  <a:lnTo>
                    <a:pt x="25974" y="93556"/>
                  </a:lnTo>
                  <a:lnTo>
                    <a:pt x="24983" y="93584"/>
                  </a:lnTo>
                  <a:lnTo>
                    <a:pt x="24458" y="93579"/>
                  </a:lnTo>
                  <a:lnTo>
                    <a:pt x="23899" y="93567"/>
                  </a:lnTo>
                  <a:lnTo>
                    <a:pt x="23307" y="93545"/>
                  </a:lnTo>
                  <a:lnTo>
                    <a:pt x="22680" y="93516"/>
                  </a:lnTo>
                  <a:lnTo>
                    <a:pt x="22019" y="93478"/>
                  </a:lnTo>
                  <a:lnTo>
                    <a:pt x="21325" y="93431"/>
                  </a:lnTo>
                  <a:lnTo>
                    <a:pt x="20596" y="93376"/>
                  </a:lnTo>
                  <a:lnTo>
                    <a:pt x="19834" y="93312"/>
                  </a:lnTo>
                  <a:lnTo>
                    <a:pt x="19038" y="93241"/>
                  </a:lnTo>
                  <a:lnTo>
                    <a:pt x="18208" y="93160"/>
                  </a:lnTo>
                  <a:lnTo>
                    <a:pt x="16091" y="85114"/>
                  </a:lnTo>
                  <a:lnTo>
                    <a:pt x="17001" y="85275"/>
                  </a:lnTo>
                  <a:lnTo>
                    <a:pt x="17869" y="85419"/>
                  </a:lnTo>
                  <a:lnTo>
                    <a:pt x="18695" y="85546"/>
                  </a:lnTo>
                  <a:lnTo>
                    <a:pt x="19479" y="85656"/>
                  </a:lnTo>
                  <a:lnTo>
                    <a:pt x="20220" y="85750"/>
                  </a:lnTo>
                  <a:lnTo>
                    <a:pt x="20918" y="85826"/>
                  </a:lnTo>
                  <a:lnTo>
                    <a:pt x="21575" y="85885"/>
                  </a:lnTo>
                  <a:lnTo>
                    <a:pt x="22189" y="85927"/>
                  </a:lnTo>
                  <a:lnTo>
                    <a:pt x="22760" y="85953"/>
                  </a:lnTo>
                  <a:lnTo>
                    <a:pt x="23290" y="85961"/>
                  </a:lnTo>
                  <a:lnTo>
                    <a:pt x="23933" y="85902"/>
                  </a:lnTo>
                  <a:lnTo>
                    <a:pt x="24509" y="85724"/>
                  </a:lnTo>
                  <a:lnTo>
                    <a:pt x="25017" y="85428"/>
                  </a:lnTo>
                  <a:lnTo>
                    <a:pt x="25458" y="85013"/>
                  </a:lnTo>
                  <a:lnTo>
                    <a:pt x="25830" y="84479"/>
                  </a:lnTo>
                  <a:lnTo>
                    <a:pt x="26135" y="83827"/>
                  </a:lnTo>
                  <a:lnTo>
                    <a:pt x="26372" y="83056"/>
                  </a:lnTo>
                  <a:lnTo>
                    <a:pt x="26542" y="82167"/>
                  </a:lnTo>
                  <a:lnTo>
                    <a:pt x="26643" y="81159"/>
                  </a:lnTo>
                  <a:lnTo>
                    <a:pt x="26677" y="80033"/>
                  </a:lnTo>
                  <a:lnTo>
                    <a:pt x="26677" y="55896"/>
                  </a:lnTo>
                  <a:lnTo>
                    <a:pt x="14397" y="55896"/>
                  </a:lnTo>
                  <a:lnTo>
                    <a:pt x="14105" y="60325"/>
                  </a:lnTo>
                  <a:lnTo>
                    <a:pt x="13736" y="64636"/>
                  </a:lnTo>
                  <a:lnTo>
                    <a:pt x="13292" y="68828"/>
                  </a:lnTo>
                  <a:lnTo>
                    <a:pt x="12771" y="72902"/>
                  </a:lnTo>
                  <a:lnTo>
                    <a:pt x="12174" y="76857"/>
                  </a:lnTo>
                  <a:lnTo>
                    <a:pt x="11501" y="80693"/>
                  </a:lnTo>
                  <a:lnTo>
                    <a:pt x="10751" y="84411"/>
                  </a:lnTo>
                  <a:lnTo>
                    <a:pt x="9925" y="88011"/>
                  </a:lnTo>
                  <a:lnTo>
                    <a:pt x="9023" y="91492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06" y="85661"/>
                  </a:lnTo>
                  <a:lnTo>
                    <a:pt x="2286" y="81032"/>
                  </a:lnTo>
                  <a:lnTo>
                    <a:pt x="3239" y="76311"/>
                  </a:lnTo>
                  <a:lnTo>
                    <a:pt x="4065" y="71496"/>
                  </a:lnTo>
                  <a:lnTo>
                    <a:pt x="4763" y="66588"/>
                  </a:lnTo>
                  <a:lnTo>
                    <a:pt x="5335" y="61587"/>
                  </a:lnTo>
                  <a:lnTo>
                    <a:pt x="5780" y="56493"/>
                  </a:lnTo>
                  <a:lnTo>
                    <a:pt x="6097" y="51306"/>
                  </a:lnTo>
                  <a:lnTo>
                    <a:pt x="6288" y="46025"/>
                  </a:lnTo>
                  <a:lnTo>
                    <a:pt x="6351" y="40651"/>
                  </a:lnTo>
                  <a:lnTo>
                    <a:pt x="63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325167" y="2681564"/>
              <a:ext cx="11856" cy="16938"/>
            </a:xfrm>
            <a:custGeom>
              <a:avLst/>
              <a:pathLst>
                <a:path w="11856" h="16938">
                  <a:moveTo>
                    <a:pt x="0" y="16938"/>
                  </a:moveTo>
                  <a:lnTo>
                    <a:pt x="11856" y="16938"/>
                  </a:lnTo>
                  <a:lnTo>
                    <a:pt x="1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324744" y="2705701"/>
              <a:ext cx="12280" cy="16938"/>
            </a:xfrm>
            <a:custGeom>
              <a:avLst/>
              <a:pathLst>
                <a:path w="12280" h="16938">
                  <a:moveTo>
                    <a:pt x="0" y="16938"/>
                  </a:moveTo>
                  <a:lnTo>
                    <a:pt x="12280" y="16938"/>
                  </a:lnTo>
                  <a:lnTo>
                    <a:pt x="12280" y="0"/>
                  </a:lnTo>
                  <a:lnTo>
                    <a:pt x="423" y="0"/>
                  </a:lnTo>
                  <a:lnTo>
                    <a:pt x="423" y="11009"/>
                  </a:lnTo>
                  <a:lnTo>
                    <a:pt x="419" y="11678"/>
                  </a:lnTo>
                  <a:lnTo>
                    <a:pt x="406" y="12331"/>
                  </a:lnTo>
                  <a:lnTo>
                    <a:pt x="385" y="12966"/>
                  </a:lnTo>
                  <a:lnTo>
                    <a:pt x="355" y="13584"/>
                  </a:lnTo>
                  <a:lnTo>
                    <a:pt x="317" y="14185"/>
                  </a:lnTo>
                  <a:lnTo>
                    <a:pt x="271" y="14770"/>
                  </a:lnTo>
                  <a:lnTo>
                    <a:pt x="215" y="15337"/>
                  </a:lnTo>
                  <a:lnTo>
                    <a:pt x="152" y="15888"/>
                  </a:lnTo>
                  <a:lnTo>
                    <a:pt x="80" y="164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347610" y="2674789"/>
              <a:ext cx="58860" cy="94007"/>
            </a:xfrm>
            <a:custGeom>
              <a:avLst/>
              <a:pathLst>
                <a:path w="58860" h="94007">
                  <a:moveTo>
                    <a:pt x="20325" y="41922"/>
                  </a:moveTo>
                  <a:lnTo>
                    <a:pt x="7198" y="41922"/>
                  </a:lnTo>
                  <a:lnTo>
                    <a:pt x="3811" y="34723"/>
                  </a:lnTo>
                  <a:lnTo>
                    <a:pt x="8138" y="32326"/>
                  </a:lnTo>
                  <a:lnTo>
                    <a:pt x="12314" y="29879"/>
                  </a:lnTo>
                  <a:lnTo>
                    <a:pt x="16336" y="27380"/>
                  </a:lnTo>
                  <a:lnTo>
                    <a:pt x="20207" y="24831"/>
                  </a:lnTo>
                  <a:lnTo>
                    <a:pt x="23925" y="22231"/>
                  </a:lnTo>
                  <a:lnTo>
                    <a:pt x="27490" y="19580"/>
                  </a:lnTo>
                  <a:lnTo>
                    <a:pt x="30903" y="16878"/>
                  </a:lnTo>
                  <a:lnTo>
                    <a:pt x="34164" y="14126"/>
                  </a:lnTo>
                  <a:lnTo>
                    <a:pt x="37272" y="11323"/>
                  </a:lnTo>
                  <a:lnTo>
                    <a:pt x="40228" y="8469"/>
                  </a:lnTo>
                  <a:lnTo>
                    <a:pt x="6775" y="8469"/>
                  </a:lnTo>
                  <a:lnTo>
                    <a:pt x="6775" y="0"/>
                  </a:lnTo>
                  <a:lnTo>
                    <a:pt x="52932" y="0"/>
                  </a:lnTo>
                  <a:lnTo>
                    <a:pt x="52932" y="7622"/>
                  </a:lnTo>
                  <a:lnTo>
                    <a:pt x="49862" y="10785"/>
                  </a:lnTo>
                  <a:lnTo>
                    <a:pt x="46749" y="13838"/>
                  </a:lnTo>
                  <a:lnTo>
                    <a:pt x="43594" y="16781"/>
                  </a:lnTo>
                  <a:lnTo>
                    <a:pt x="40397" y="19614"/>
                  </a:lnTo>
                  <a:lnTo>
                    <a:pt x="37158" y="22337"/>
                  </a:lnTo>
                  <a:lnTo>
                    <a:pt x="33876" y="24950"/>
                  </a:lnTo>
                  <a:lnTo>
                    <a:pt x="30552" y="27452"/>
                  </a:lnTo>
                  <a:lnTo>
                    <a:pt x="27185" y="29845"/>
                  </a:lnTo>
                  <a:lnTo>
                    <a:pt x="23777" y="32127"/>
                  </a:lnTo>
                  <a:lnTo>
                    <a:pt x="20325" y="34300"/>
                  </a:lnTo>
                  <a:lnTo>
                    <a:pt x="58860" y="34300"/>
                  </a:lnTo>
                  <a:lnTo>
                    <a:pt x="58754" y="43057"/>
                  </a:lnTo>
                  <a:lnTo>
                    <a:pt x="58606" y="51035"/>
                  </a:lnTo>
                  <a:lnTo>
                    <a:pt x="58415" y="58233"/>
                  </a:lnTo>
                  <a:lnTo>
                    <a:pt x="58182" y="64653"/>
                  </a:lnTo>
                  <a:lnTo>
                    <a:pt x="57907" y="70293"/>
                  </a:lnTo>
                  <a:lnTo>
                    <a:pt x="57590" y="75155"/>
                  </a:lnTo>
                  <a:lnTo>
                    <a:pt x="57230" y="79237"/>
                  </a:lnTo>
                  <a:lnTo>
                    <a:pt x="56827" y="82540"/>
                  </a:lnTo>
                  <a:lnTo>
                    <a:pt x="56383" y="85064"/>
                  </a:lnTo>
                  <a:lnTo>
                    <a:pt x="55896" y="86808"/>
                  </a:lnTo>
                  <a:lnTo>
                    <a:pt x="55337" y="88096"/>
                  </a:lnTo>
                  <a:lnTo>
                    <a:pt x="54676" y="89247"/>
                  </a:lnTo>
                  <a:lnTo>
                    <a:pt x="53914" y="90264"/>
                  </a:lnTo>
                  <a:lnTo>
                    <a:pt x="53050" y="91144"/>
                  </a:lnTo>
                  <a:lnTo>
                    <a:pt x="52085" y="91890"/>
                  </a:lnTo>
                  <a:lnTo>
                    <a:pt x="51018" y="92499"/>
                  </a:lnTo>
                  <a:lnTo>
                    <a:pt x="49849" y="92974"/>
                  </a:lnTo>
                  <a:lnTo>
                    <a:pt x="48578" y="93312"/>
                  </a:lnTo>
                  <a:lnTo>
                    <a:pt x="47206" y="93516"/>
                  </a:lnTo>
                  <a:lnTo>
                    <a:pt x="45733" y="93584"/>
                  </a:lnTo>
                  <a:lnTo>
                    <a:pt x="44869" y="93575"/>
                  </a:lnTo>
                  <a:lnTo>
                    <a:pt x="43971" y="93550"/>
                  </a:lnTo>
                  <a:lnTo>
                    <a:pt x="43040" y="93507"/>
                  </a:lnTo>
                  <a:lnTo>
                    <a:pt x="42074" y="93448"/>
                  </a:lnTo>
                  <a:lnTo>
                    <a:pt x="41075" y="93372"/>
                  </a:lnTo>
                  <a:lnTo>
                    <a:pt x="40042" y="93279"/>
                  </a:lnTo>
                  <a:lnTo>
                    <a:pt x="38974" y="93169"/>
                  </a:lnTo>
                  <a:lnTo>
                    <a:pt x="37873" y="93041"/>
                  </a:lnTo>
                  <a:lnTo>
                    <a:pt x="36739" y="92898"/>
                  </a:lnTo>
                  <a:lnTo>
                    <a:pt x="35570" y="92737"/>
                  </a:lnTo>
                  <a:lnTo>
                    <a:pt x="35146" y="84691"/>
                  </a:lnTo>
                  <a:lnTo>
                    <a:pt x="36311" y="84852"/>
                  </a:lnTo>
                  <a:lnTo>
                    <a:pt x="37433" y="84996"/>
                  </a:lnTo>
                  <a:lnTo>
                    <a:pt x="38513" y="85123"/>
                  </a:lnTo>
                  <a:lnTo>
                    <a:pt x="39550" y="85233"/>
                  </a:lnTo>
                  <a:lnTo>
                    <a:pt x="40546" y="85326"/>
                  </a:lnTo>
                  <a:lnTo>
                    <a:pt x="41498" y="85402"/>
                  </a:lnTo>
                  <a:lnTo>
                    <a:pt x="42409" y="85462"/>
                  </a:lnTo>
                  <a:lnTo>
                    <a:pt x="43277" y="85504"/>
                  </a:lnTo>
                  <a:lnTo>
                    <a:pt x="44103" y="85529"/>
                  </a:lnTo>
                  <a:lnTo>
                    <a:pt x="44886" y="85538"/>
                  </a:lnTo>
                  <a:lnTo>
                    <a:pt x="45377" y="85487"/>
                  </a:lnTo>
                  <a:lnTo>
                    <a:pt x="45834" y="85335"/>
                  </a:lnTo>
                  <a:lnTo>
                    <a:pt x="46258" y="85080"/>
                  </a:lnTo>
                  <a:lnTo>
                    <a:pt x="46648" y="84725"/>
                  </a:lnTo>
                  <a:lnTo>
                    <a:pt x="47003" y="84267"/>
                  </a:lnTo>
                  <a:lnTo>
                    <a:pt x="47325" y="83708"/>
                  </a:lnTo>
                  <a:lnTo>
                    <a:pt x="47613" y="83048"/>
                  </a:lnTo>
                  <a:lnTo>
                    <a:pt x="47867" y="82286"/>
                  </a:lnTo>
                  <a:lnTo>
                    <a:pt x="48087" y="81422"/>
                  </a:lnTo>
                  <a:lnTo>
                    <a:pt x="48274" y="80456"/>
                  </a:lnTo>
                  <a:lnTo>
                    <a:pt x="48600" y="77861"/>
                  </a:lnTo>
                  <a:lnTo>
                    <a:pt x="48900" y="74985"/>
                  </a:lnTo>
                  <a:lnTo>
                    <a:pt x="49176" y="71831"/>
                  </a:lnTo>
                  <a:lnTo>
                    <a:pt x="49425" y="68396"/>
                  </a:lnTo>
                  <a:lnTo>
                    <a:pt x="49650" y="64683"/>
                  </a:lnTo>
                  <a:lnTo>
                    <a:pt x="49849" y="60689"/>
                  </a:lnTo>
                  <a:lnTo>
                    <a:pt x="50022" y="56417"/>
                  </a:lnTo>
                  <a:lnTo>
                    <a:pt x="50171" y="51865"/>
                  </a:lnTo>
                  <a:lnTo>
                    <a:pt x="50293" y="47033"/>
                  </a:lnTo>
                  <a:lnTo>
                    <a:pt x="50391" y="41922"/>
                  </a:lnTo>
                  <a:lnTo>
                    <a:pt x="45309" y="41922"/>
                  </a:lnTo>
                  <a:lnTo>
                    <a:pt x="44191" y="48235"/>
                  </a:lnTo>
                  <a:lnTo>
                    <a:pt x="42701" y="54304"/>
                  </a:lnTo>
                  <a:lnTo>
                    <a:pt x="40838" y="60126"/>
                  </a:lnTo>
                  <a:lnTo>
                    <a:pt x="38602" y="65703"/>
                  </a:lnTo>
                  <a:lnTo>
                    <a:pt x="35993" y="71034"/>
                  </a:lnTo>
                  <a:lnTo>
                    <a:pt x="33012" y="76120"/>
                  </a:lnTo>
                  <a:lnTo>
                    <a:pt x="29658" y="80960"/>
                  </a:lnTo>
                  <a:lnTo>
                    <a:pt x="25932" y="85555"/>
                  </a:lnTo>
                  <a:lnTo>
                    <a:pt x="21833" y="89904"/>
                  </a:lnTo>
                  <a:lnTo>
                    <a:pt x="17361" y="94007"/>
                  </a:lnTo>
                  <a:lnTo>
                    <a:pt x="11009" y="87232"/>
                  </a:lnTo>
                  <a:lnTo>
                    <a:pt x="15235" y="83653"/>
                  </a:lnTo>
                  <a:lnTo>
                    <a:pt x="19106" y="79863"/>
                  </a:lnTo>
                  <a:lnTo>
                    <a:pt x="22621" y="75862"/>
                  </a:lnTo>
                  <a:lnTo>
                    <a:pt x="25780" y="71648"/>
                  </a:lnTo>
                  <a:lnTo>
                    <a:pt x="28583" y="67223"/>
                  </a:lnTo>
                  <a:lnTo>
                    <a:pt x="31030" y="62586"/>
                  </a:lnTo>
                  <a:lnTo>
                    <a:pt x="33122" y="57738"/>
                  </a:lnTo>
                  <a:lnTo>
                    <a:pt x="34858" y="52678"/>
                  </a:lnTo>
                  <a:lnTo>
                    <a:pt x="36239" y="47406"/>
                  </a:lnTo>
                  <a:lnTo>
                    <a:pt x="37264" y="41922"/>
                  </a:lnTo>
                  <a:lnTo>
                    <a:pt x="28795" y="41922"/>
                  </a:lnTo>
                  <a:lnTo>
                    <a:pt x="27732" y="46182"/>
                  </a:lnTo>
                  <a:lnTo>
                    <a:pt x="26406" y="50323"/>
                  </a:lnTo>
                  <a:lnTo>
                    <a:pt x="24818" y="54346"/>
                  </a:lnTo>
                  <a:lnTo>
                    <a:pt x="22968" y="58250"/>
                  </a:lnTo>
                  <a:lnTo>
                    <a:pt x="20855" y="62036"/>
                  </a:lnTo>
                  <a:lnTo>
                    <a:pt x="18479" y="65703"/>
                  </a:lnTo>
                  <a:lnTo>
                    <a:pt x="15841" y="69252"/>
                  </a:lnTo>
                  <a:lnTo>
                    <a:pt x="12940" y="72682"/>
                  </a:lnTo>
                  <a:lnTo>
                    <a:pt x="9777" y="75993"/>
                  </a:lnTo>
                  <a:lnTo>
                    <a:pt x="6351" y="79186"/>
                  </a:lnTo>
                  <a:lnTo>
                    <a:pt x="0" y="73258"/>
                  </a:lnTo>
                  <a:lnTo>
                    <a:pt x="3099" y="70429"/>
                  </a:lnTo>
                  <a:lnTo>
                    <a:pt x="5962" y="67532"/>
                  </a:lnTo>
                  <a:lnTo>
                    <a:pt x="8587" y="64568"/>
                  </a:lnTo>
                  <a:lnTo>
                    <a:pt x="10976" y="61536"/>
                  </a:lnTo>
                  <a:lnTo>
                    <a:pt x="13127" y="58437"/>
                  </a:lnTo>
                  <a:lnTo>
                    <a:pt x="15041" y="55269"/>
                  </a:lnTo>
                  <a:lnTo>
                    <a:pt x="16718" y="52034"/>
                  </a:lnTo>
                  <a:lnTo>
                    <a:pt x="18157" y="48731"/>
                  </a:lnTo>
                  <a:lnTo>
                    <a:pt x="19360" y="453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421292" y="2673942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419598" y="2709089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447970" y="2671401"/>
              <a:ext cx="66906" cy="77916"/>
            </a:xfrm>
            <a:custGeom>
              <a:avLst/>
              <a:pathLst>
                <a:path w="66906" h="77916">
                  <a:moveTo>
                    <a:pt x="17361" y="0"/>
                  </a:moveTo>
                  <a:lnTo>
                    <a:pt x="18280" y="1105"/>
                  </a:lnTo>
                  <a:lnTo>
                    <a:pt x="19174" y="2218"/>
                  </a:lnTo>
                  <a:lnTo>
                    <a:pt x="20042" y="3341"/>
                  </a:lnTo>
                  <a:lnTo>
                    <a:pt x="20884" y="4471"/>
                  </a:lnTo>
                  <a:lnTo>
                    <a:pt x="21702" y="5610"/>
                  </a:lnTo>
                  <a:lnTo>
                    <a:pt x="22494" y="6758"/>
                  </a:lnTo>
                  <a:lnTo>
                    <a:pt x="23260" y="7914"/>
                  </a:lnTo>
                  <a:lnTo>
                    <a:pt x="24001" y="9078"/>
                  </a:lnTo>
                  <a:lnTo>
                    <a:pt x="24717" y="10251"/>
                  </a:lnTo>
                  <a:lnTo>
                    <a:pt x="25407" y="11433"/>
                  </a:lnTo>
                  <a:lnTo>
                    <a:pt x="39804" y="11433"/>
                  </a:lnTo>
                  <a:lnTo>
                    <a:pt x="40554" y="10328"/>
                  </a:lnTo>
                  <a:lnTo>
                    <a:pt x="41278" y="9214"/>
                  </a:lnTo>
                  <a:lnTo>
                    <a:pt x="41977" y="8092"/>
                  </a:lnTo>
                  <a:lnTo>
                    <a:pt x="42650" y="6961"/>
                  </a:lnTo>
                  <a:lnTo>
                    <a:pt x="43298" y="5822"/>
                  </a:lnTo>
                  <a:lnTo>
                    <a:pt x="43920" y="4674"/>
                  </a:lnTo>
                  <a:lnTo>
                    <a:pt x="44518" y="3518"/>
                  </a:lnTo>
                  <a:lnTo>
                    <a:pt x="45089" y="2354"/>
                  </a:lnTo>
                  <a:lnTo>
                    <a:pt x="45635" y="1181"/>
                  </a:lnTo>
                  <a:lnTo>
                    <a:pt x="46156" y="0"/>
                  </a:lnTo>
                  <a:lnTo>
                    <a:pt x="55472" y="2540"/>
                  </a:lnTo>
                  <a:lnTo>
                    <a:pt x="54956" y="3544"/>
                  </a:lnTo>
                  <a:lnTo>
                    <a:pt x="54422" y="4522"/>
                  </a:lnTo>
                  <a:lnTo>
                    <a:pt x="53872" y="5475"/>
                  </a:lnTo>
                  <a:lnTo>
                    <a:pt x="53304" y="6402"/>
                  </a:lnTo>
                  <a:lnTo>
                    <a:pt x="52720" y="7304"/>
                  </a:lnTo>
                  <a:lnTo>
                    <a:pt x="52119" y="8181"/>
                  </a:lnTo>
                  <a:lnTo>
                    <a:pt x="51500" y="9032"/>
                  </a:lnTo>
                  <a:lnTo>
                    <a:pt x="50865" y="9858"/>
                  </a:lnTo>
                  <a:lnTo>
                    <a:pt x="50213" y="10658"/>
                  </a:lnTo>
                  <a:lnTo>
                    <a:pt x="49544" y="11433"/>
                  </a:lnTo>
                  <a:lnTo>
                    <a:pt x="66906" y="11433"/>
                  </a:lnTo>
                  <a:lnTo>
                    <a:pt x="66906" y="19055"/>
                  </a:lnTo>
                  <a:lnTo>
                    <a:pt x="36417" y="19055"/>
                  </a:lnTo>
                  <a:lnTo>
                    <a:pt x="34300" y="25830"/>
                  </a:lnTo>
                  <a:lnTo>
                    <a:pt x="60977" y="25830"/>
                  </a:lnTo>
                  <a:lnTo>
                    <a:pt x="60977" y="77916"/>
                  </a:lnTo>
                  <a:lnTo>
                    <a:pt x="6351" y="77916"/>
                  </a:lnTo>
                  <a:lnTo>
                    <a:pt x="6351" y="25830"/>
                  </a:lnTo>
                  <a:lnTo>
                    <a:pt x="25407" y="25830"/>
                  </a:lnTo>
                  <a:lnTo>
                    <a:pt x="27524" y="19055"/>
                  </a:lnTo>
                  <a:lnTo>
                    <a:pt x="0" y="19055"/>
                  </a:lnTo>
                  <a:lnTo>
                    <a:pt x="0" y="11433"/>
                  </a:lnTo>
                  <a:lnTo>
                    <a:pt x="16091" y="11433"/>
                  </a:lnTo>
                  <a:lnTo>
                    <a:pt x="15578" y="10675"/>
                  </a:lnTo>
                  <a:lnTo>
                    <a:pt x="15058" y="9925"/>
                  </a:lnTo>
                  <a:lnTo>
                    <a:pt x="14528" y="9184"/>
                  </a:lnTo>
                  <a:lnTo>
                    <a:pt x="13991" y="8452"/>
                  </a:lnTo>
                  <a:lnTo>
                    <a:pt x="13444" y="7728"/>
                  </a:lnTo>
                  <a:lnTo>
                    <a:pt x="12890" y="7012"/>
                  </a:lnTo>
                  <a:lnTo>
                    <a:pt x="12326" y="6305"/>
                  </a:lnTo>
                  <a:lnTo>
                    <a:pt x="11755" y="5606"/>
                  </a:lnTo>
                  <a:lnTo>
                    <a:pt x="11175" y="4916"/>
                  </a:lnTo>
                  <a:lnTo>
                    <a:pt x="10586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461944" y="2704431"/>
              <a:ext cx="38958" cy="8045"/>
            </a:xfrm>
            <a:custGeom>
              <a:avLst/>
              <a:pathLst>
                <a:path w="38958" h="8045">
                  <a:moveTo>
                    <a:pt x="0" y="8045"/>
                  </a:moveTo>
                  <a:lnTo>
                    <a:pt x="38958" y="8045"/>
                  </a:lnTo>
                  <a:lnTo>
                    <a:pt x="389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461944" y="2719252"/>
              <a:ext cx="38958" cy="8045"/>
            </a:xfrm>
            <a:custGeom>
              <a:avLst/>
              <a:pathLst>
                <a:path w="38958" h="8045">
                  <a:moveTo>
                    <a:pt x="0" y="8045"/>
                  </a:moveTo>
                  <a:lnTo>
                    <a:pt x="38958" y="8045"/>
                  </a:lnTo>
                  <a:lnTo>
                    <a:pt x="389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461944" y="2734073"/>
              <a:ext cx="38958" cy="8045"/>
            </a:xfrm>
            <a:custGeom>
              <a:avLst/>
              <a:pathLst>
                <a:path w="38958" h="8045">
                  <a:moveTo>
                    <a:pt x="0" y="8045"/>
                  </a:moveTo>
                  <a:lnTo>
                    <a:pt x="38958" y="8045"/>
                  </a:lnTo>
                  <a:lnTo>
                    <a:pt x="389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528426" y="2671401"/>
              <a:ext cx="24983" cy="31335"/>
            </a:xfrm>
            <a:custGeom>
              <a:avLst/>
              <a:pathLst>
                <a:path w="24983" h="31335">
                  <a:moveTo>
                    <a:pt x="17785" y="0"/>
                  </a:moveTo>
                  <a:lnTo>
                    <a:pt x="24983" y="3811"/>
                  </a:lnTo>
                  <a:lnTo>
                    <a:pt x="23412" y="7135"/>
                  </a:lnTo>
                  <a:lnTo>
                    <a:pt x="21748" y="10332"/>
                  </a:lnTo>
                  <a:lnTo>
                    <a:pt x="19991" y="13402"/>
                  </a:lnTo>
                  <a:lnTo>
                    <a:pt x="18140" y="16345"/>
                  </a:lnTo>
                  <a:lnTo>
                    <a:pt x="16197" y="19161"/>
                  </a:lnTo>
                  <a:lnTo>
                    <a:pt x="14160" y="21850"/>
                  </a:lnTo>
                  <a:lnTo>
                    <a:pt x="12030" y="24412"/>
                  </a:lnTo>
                  <a:lnTo>
                    <a:pt x="9807" y="26847"/>
                  </a:lnTo>
                  <a:lnTo>
                    <a:pt x="7490" y="29155"/>
                  </a:lnTo>
                  <a:lnTo>
                    <a:pt x="5081" y="31335"/>
                  </a:lnTo>
                  <a:lnTo>
                    <a:pt x="0" y="24560"/>
                  </a:lnTo>
                  <a:lnTo>
                    <a:pt x="2312" y="22333"/>
                  </a:lnTo>
                  <a:lnTo>
                    <a:pt x="4505" y="20054"/>
                  </a:lnTo>
                  <a:lnTo>
                    <a:pt x="6580" y="17725"/>
                  </a:lnTo>
                  <a:lnTo>
                    <a:pt x="8536" y="15346"/>
                  </a:lnTo>
                  <a:lnTo>
                    <a:pt x="10374" y="12915"/>
                  </a:lnTo>
                  <a:lnTo>
                    <a:pt x="12093" y="10433"/>
                  </a:lnTo>
                  <a:lnTo>
                    <a:pt x="13694" y="7901"/>
                  </a:lnTo>
                  <a:lnTo>
                    <a:pt x="15176" y="5318"/>
                  </a:lnTo>
                  <a:lnTo>
                    <a:pt x="16540" y="26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527580" y="2699773"/>
              <a:ext cx="27101" cy="69023"/>
            </a:xfrm>
            <a:custGeom>
              <a:avLst/>
              <a:pathLst>
                <a:path w="27101" h="69023">
                  <a:moveTo>
                    <a:pt x="19902" y="0"/>
                  </a:moveTo>
                  <a:lnTo>
                    <a:pt x="27101" y="3811"/>
                  </a:lnTo>
                  <a:lnTo>
                    <a:pt x="26491" y="5085"/>
                  </a:lnTo>
                  <a:lnTo>
                    <a:pt x="25847" y="6368"/>
                  </a:lnTo>
                  <a:lnTo>
                    <a:pt x="25170" y="7660"/>
                  </a:lnTo>
                  <a:lnTo>
                    <a:pt x="24458" y="8960"/>
                  </a:lnTo>
                  <a:lnTo>
                    <a:pt x="23713" y="10268"/>
                  </a:lnTo>
                  <a:lnTo>
                    <a:pt x="22934" y="11585"/>
                  </a:lnTo>
                  <a:lnTo>
                    <a:pt x="22121" y="12911"/>
                  </a:lnTo>
                  <a:lnTo>
                    <a:pt x="21274" y="14245"/>
                  </a:lnTo>
                  <a:lnTo>
                    <a:pt x="20393" y="15587"/>
                  </a:lnTo>
                  <a:lnTo>
                    <a:pt x="19479" y="16938"/>
                  </a:lnTo>
                  <a:lnTo>
                    <a:pt x="19479" y="69023"/>
                  </a:lnTo>
                  <a:lnTo>
                    <a:pt x="11433" y="69023"/>
                  </a:lnTo>
                  <a:lnTo>
                    <a:pt x="11433" y="26254"/>
                  </a:lnTo>
                  <a:lnTo>
                    <a:pt x="10760" y="26999"/>
                  </a:lnTo>
                  <a:lnTo>
                    <a:pt x="10095" y="27711"/>
                  </a:lnTo>
                  <a:lnTo>
                    <a:pt x="9438" y="28388"/>
                  </a:lnTo>
                  <a:lnTo>
                    <a:pt x="8790" y="29032"/>
                  </a:lnTo>
                  <a:lnTo>
                    <a:pt x="8151" y="29641"/>
                  </a:lnTo>
                  <a:lnTo>
                    <a:pt x="7520" y="30217"/>
                  </a:lnTo>
                  <a:lnTo>
                    <a:pt x="6898" y="30759"/>
                  </a:lnTo>
                  <a:lnTo>
                    <a:pt x="6284" y="31268"/>
                  </a:lnTo>
                  <a:lnTo>
                    <a:pt x="5678" y="31742"/>
                  </a:lnTo>
                  <a:lnTo>
                    <a:pt x="5081" y="32182"/>
                  </a:lnTo>
                  <a:lnTo>
                    <a:pt x="0" y="25407"/>
                  </a:lnTo>
                  <a:lnTo>
                    <a:pt x="2638" y="23019"/>
                  </a:lnTo>
                  <a:lnTo>
                    <a:pt x="5132" y="20596"/>
                  </a:lnTo>
                  <a:lnTo>
                    <a:pt x="7482" y="18140"/>
                  </a:lnTo>
                  <a:lnTo>
                    <a:pt x="9688" y="15650"/>
                  </a:lnTo>
                  <a:lnTo>
                    <a:pt x="11750" y="13127"/>
                  </a:lnTo>
                  <a:lnTo>
                    <a:pt x="13669" y="10569"/>
                  </a:lnTo>
                  <a:lnTo>
                    <a:pt x="15443" y="7977"/>
                  </a:lnTo>
                  <a:lnTo>
                    <a:pt x="17073" y="5352"/>
                  </a:lnTo>
                  <a:lnTo>
                    <a:pt x="18560" y="2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587287" y="2671825"/>
              <a:ext cx="38958" cy="96548"/>
            </a:xfrm>
            <a:custGeom>
              <a:avLst/>
              <a:pathLst>
                <a:path w="38958" h="96548">
                  <a:moveTo>
                    <a:pt x="11856" y="0"/>
                  </a:moveTo>
                  <a:lnTo>
                    <a:pt x="19479" y="2540"/>
                  </a:lnTo>
                  <a:lnTo>
                    <a:pt x="19220" y="4060"/>
                  </a:lnTo>
                  <a:lnTo>
                    <a:pt x="18953" y="5572"/>
                  </a:lnTo>
                  <a:lnTo>
                    <a:pt x="18678" y="7075"/>
                  </a:lnTo>
                  <a:lnTo>
                    <a:pt x="18394" y="8570"/>
                  </a:lnTo>
                  <a:lnTo>
                    <a:pt x="18102" y="10057"/>
                  </a:lnTo>
                  <a:lnTo>
                    <a:pt x="17802" y="11534"/>
                  </a:lnTo>
                  <a:lnTo>
                    <a:pt x="17493" y="13004"/>
                  </a:lnTo>
                  <a:lnTo>
                    <a:pt x="17175" y="14465"/>
                  </a:lnTo>
                  <a:lnTo>
                    <a:pt x="16849" y="15917"/>
                  </a:lnTo>
                  <a:lnTo>
                    <a:pt x="16514" y="17361"/>
                  </a:lnTo>
                  <a:lnTo>
                    <a:pt x="38534" y="17361"/>
                  </a:lnTo>
                  <a:lnTo>
                    <a:pt x="38534" y="25407"/>
                  </a:lnTo>
                  <a:lnTo>
                    <a:pt x="33876" y="25407"/>
                  </a:lnTo>
                  <a:lnTo>
                    <a:pt x="33614" y="28341"/>
                  </a:lnTo>
                  <a:lnTo>
                    <a:pt x="33334" y="31217"/>
                  </a:lnTo>
                  <a:lnTo>
                    <a:pt x="33038" y="34033"/>
                  </a:lnTo>
                  <a:lnTo>
                    <a:pt x="32724" y="36789"/>
                  </a:lnTo>
                  <a:lnTo>
                    <a:pt x="32394" y="39487"/>
                  </a:lnTo>
                  <a:lnTo>
                    <a:pt x="32047" y="42125"/>
                  </a:lnTo>
                  <a:lnTo>
                    <a:pt x="31683" y="44704"/>
                  </a:lnTo>
                  <a:lnTo>
                    <a:pt x="31301" y="47223"/>
                  </a:lnTo>
                  <a:lnTo>
                    <a:pt x="30903" y="49684"/>
                  </a:lnTo>
                  <a:lnTo>
                    <a:pt x="30488" y="52085"/>
                  </a:lnTo>
                  <a:lnTo>
                    <a:pt x="25830" y="69023"/>
                  </a:lnTo>
                  <a:lnTo>
                    <a:pt x="26876" y="71204"/>
                  </a:lnTo>
                  <a:lnTo>
                    <a:pt x="27982" y="73342"/>
                  </a:lnTo>
                  <a:lnTo>
                    <a:pt x="29146" y="75438"/>
                  </a:lnTo>
                  <a:lnTo>
                    <a:pt x="30370" y="77492"/>
                  </a:lnTo>
                  <a:lnTo>
                    <a:pt x="31653" y="79504"/>
                  </a:lnTo>
                  <a:lnTo>
                    <a:pt x="32995" y="81473"/>
                  </a:lnTo>
                  <a:lnTo>
                    <a:pt x="34397" y="83399"/>
                  </a:lnTo>
                  <a:lnTo>
                    <a:pt x="35858" y="85284"/>
                  </a:lnTo>
                  <a:lnTo>
                    <a:pt x="37378" y="87126"/>
                  </a:lnTo>
                  <a:lnTo>
                    <a:pt x="38958" y="88925"/>
                  </a:lnTo>
                  <a:lnTo>
                    <a:pt x="33029" y="96548"/>
                  </a:lnTo>
                  <a:lnTo>
                    <a:pt x="31771" y="94994"/>
                  </a:lnTo>
                  <a:lnTo>
                    <a:pt x="30539" y="93380"/>
                  </a:lnTo>
                  <a:lnTo>
                    <a:pt x="29332" y="91708"/>
                  </a:lnTo>
                  <a:lnTo>
                    <a:pt x="28151" y="89976"/>
                  </a:lnTo>
                  <a:lnTo>
                    <a:pt x="26995" y="88184"/>
                  </a:lnTo>
                  <a:lnTo>
                    <a:pt x="25864" y="86334"/>
                  </a:lnTo>
                  <a:lnTo>
                    <a:pt x="24759" y="84424"/>
                  </a:lnTo>
                  <a:lnTo>
                    <a:pt x="23679" y="82455"/>
                  </a:lnTo>
                  <a:lnTo>
                    <a:pt x="22625" y="80427"/>
                  </a:lnTo>
                  <a:lnTo>
                    <a:pt x="21596" y="78339"/>
                  </a:lnTo>
                  <a:lnTo>
                    <a:pt x="20469" y="80503"/>
                  </a:lnTo>
                  <a:lnTo>
                    <a:pt x="19292" y="82591"/>
                  </a:lnTo>
                  <a:lnTo>
                    <a:pt x="18064" y="84602"/>
                  </a:lnTo>
                  <a:lnTo>
                    <a:pt x="16785" y="86537"/>
                  </a:lnTo>
                  <a:lnTo>
                    <a:pt x="15456" y="88396"/>
                  </a:lnTo>
                  <a:lnTo>
                    <a:pt x="14075" y="90179"/>
                  </a:lnTo>
                  <a:lnTo>
                    <a:pt x="12644" y="91885"/>
                  </a:lnTo>
                  <a:lnTo>
                    <a:pt x="11162" y="93516"/>
                  </a:lnTo>
                  <a:lnTo>
                    <a:pt x="9629" y="95070"/>
                  </a:lnTo>
                  <a:lnTo>
                    <a:pt x="8045" y="96548"/>
                  </a:lnTo>
                  <a:lnTo>
                    <a:pt x="2540" y="89349"/>
                  </a:lnTo>
                  <a:lnTo>
                    <a:pt x="4285" y="87769"/>
                  </a:lnTo>
                  <a:lnTo>
                    <a:pt x="5962" y="86080"/>
                  </a:lnTo>
                  <a:lnTo>
                    <a:pt x="7571" y="84280"/>
                  </a:lnTo>
                  <a:lnTo>
                    <a:pt x="9112" y="82370"/>
                  </a:lnTo>
                  <a:lnTo>
                    <a:pt x="10586" y="80350"/>
                  </a:lnTo>
                  <a:lnTo>
                    <a:pt x="11992" y="78220"/>
                  </a:lnTo>
                  <a:lnTo>
                    <a:pt x="13330" y="75980"/>
                  </a:lnTo>
                  <a:lnTo>
                    <a:pt x="14600" y="73630"/>
                  </a:lnTo>
                  <a:lnTo>
                    <a:pt x="15803" y="71170"/>
                  </a:lnTo>
                  <a:lnTo>
                    <a:pt x="16938" y="68600"/>
                  </a:lnTo>
                  <a:lnTo>
                    <a:pt x="16095" y="66364"/>
                  </a:lnTo>
                  <a:lnTo>
                    <a:pt x="15261" y="64060"/>
                  </a:lnTo>
                  <a:lnTo>
                    <a:pt x="14435" y="61689"/>
                  </a:lnTo>
                  <a:lnTo>
                    <a:pt x="13618" y="59250"/>
                  </a:lnTo>
                  <a:lnTo>
                    <a:pt x="12809" y="56743"/>
                  </a:lnTo>
                  <a:lnTo>
                    <a:pt x="12009" y="54168"/>
                  </a:lnTo>
                  <a:lnTo>
                    <a:pt x="11217" y="51526"/>
                  </a:lnTo>
                  <a:lnTo>
                    <a:pt x="10433" y="48816"/>
                  </a:lnTo>
                  <a:lnTo>
                    <a:pt x="9659" y="46038"/>
                  </a:lnTo>
                  <a:lnTo>
                    <a:pt x="8892" y="43192"/>
                  </a:lnTo>
                  <a:lnTo>
                    <a:pt x="6351" y="49544"/>
                  </a:lnTo>
                  <a:lnTo>
                    <a:pt x="0" y="44886"/>
                  </a:lnTo>
                  <a:lnTo>
                    <a:pt x="1643" y="40626"/>
                  </a:lnTo>
                  <a:lnTo>
                    <a:pt x="3184" y="36315"/>
                  </a:lnTo>
                  <a:lnTo>
                    <a:pt x="4624" y="31954"/>
                  </a:lnTo>
                  <a:lnTo>
                    <a:pt x="5962" y="27541"/>
                  </a:lnTo>
                  <a:lnTo>
                    <a:pt x="7198" y="23078"/>
                  </a:lnTo>
                  <a:lnTo>
                    <a:pt x="8333" y="18564"/>
                  </a:lnTo>
                  <a:lnTo>
                    <a:pt x="9366" y="13999"/>
                  </a:lnTo>
                  <a:lnTo>
                    <a:pt x="10298" y="9383"/>
                  </a:lnTo>
                  <a:lnTo>
                    <a:pt x="11128" y="47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600838" y="2697232"/>
              <a:ext cx="12280" cy="32182"/>
            </a:xfrm>
            <a:custGeom>
              <a:avLst/>
              <a:pathLst>
                <a:path w="12280" h="32182">
                  <a:moveTo>
                    <a:pt x="0" y="4234"/>
                  </a:moveTo>
                  <a:lnTo>
                    <a:pt x="605" y="7410"/>
                  </a:lnTo>
                  <a:lnTo>
                    <a:pt x="1236" y="10501"/>
                  </a:lnTo>
                  <a:lnTo>
                    <a:pt x="1892" y="13508"/>
                  </a:lnTo>
                  <a:lnTo>
                    <a:pt x="2574" y="16430"/>
                  </a:lnTo>
                  <a:lnTo>
                    <a:pt x="3281" y="19267"/>
                  </a:lnTo>
                  <a:lnTo>
                    <a:pt x="4014" y="22019"/>
                  </a:lnTo>
                  <a:lnTo>
                    <a:pt x="4772" y="24687"/>
                  </a:lnTo>
                  <a:lnTo>
                    <a:pt x="5555" y="27270"/>
                  </a:lnTo>
                  <a:lnTo>
                    <a:pt x="6364" y="29769"/>
                  </a:lnTo>
                  <a:lnTo>
                    <a:pt x="7198" y="32182"/>
                  </a:lnTo>
                  <a:lnTo>
                    <a:pt x="7935" y="29498"/>
                  </a:lnTo>
                  <a:lnTo>
                    <a:pt x="8621" y="26694"/>
                  </a:lnTo>
                  <a:lnTo>
                    <a:pt x="9256" y="23772"/>
                  </a:lnTo>
                  <a:lnTo>
                    <a:pt x="9841" y="20732"/>
                  </a:lnTo>
                  <a:lnTo>
                    <a:pt x="10374" y="17573"/>
                  </a:lnTo>
                  <a:lnTo>
                    <a:pt x="10857" y="14295"/>
                  </a:lnTo>
                  <a:lnTo>
                    <a:pt x="11289" y="10899"/>
                  </a:lnTo>
                  <a:lnTo>
                    <a:pt x="11670" y="7385"/>
                  </a:lnTo>
                  <a:lnTo>
                    <a:pt x="12000" y="3751"/>
                  </a:lnTo>
                  <a:lnTo>
                    <a:pt x="12280" y="0"/>
                  </a:lnTo>
                  <a:lnTo>
                    <a:pt x="838" y="118"/>
                  </a:lnTo>
                  <a:lnTo>
                    <a:pt x="813" y="304"/>
                  </a:lnTo>
                  <a:lnTo>
                    <a:pt x="770" y="558"/>
                  </a:lnTo>
                  <a:lnTo>
                    <a:pt x="711" y="880"/>
                  </a:lnTo>
                  <a:lnTo>
                    <a:pt x="635" y="1270"/>
                  </a:lnTo>
                  <a:lnTo>
                    <a:pt x="542" y="1727"/>
                  </a:lnTo>
                  <a:lnTo>
                    <a:pt x="431" y="2252"/>
                  </a:lnTo>
                  <a:lnTo>
                    <a:pt x="304" y="2845"/>
                  </a:lnTo>
                  <a:lnTo>
                    <a:pt x="160" y="35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555104" y="2671825"/>
              <a:ext cx="34300" cy="34723"/>
            </a:xfrm>
            <a:custGeom>
              <a:avLst/>
              <a:pathLst>
                <a:path w="34300" h="34723">
                  <a:moveTo>
                    <a:pt x="0" y="7198"/>
                  </a:moveTo>
                  <a:lnTo>
                    <a:pt x="7622" y="7198"/>
                  </a:lnTo>
                  <a:lnTo>
                    <a:pt x="7622" y="27101"/>
                  </a:lnTo>
                  <a:lnTo>
                    <a:pt x="13127" y="27101"/>
                  </a:lnTo>
                  <a:lnTo>
                    <a:pt x="13127" y="0"/>
                  </a:lnTo>
                  <a:lnTo>
                    <a:pt x="21596" y="0"/>
                  </a:lnTo>
                  <a:lnTo>
                    <a:pt x="21596" y="27101"/>
                  </a:lnTo>
                  <a:lnTo>
                    <a:pt x="26677" y="27101"/>
                  </a:lnTo>
                  <a:lnTo>
                    <a:pt x="26677" y="7198"/>
                  </a:lnTo>
                  <a:lnTo>
                    <a:pt x="34300" y="7198"/>
                  </a:lnTo>
                  <a:lnTo>
                    <a:pt x="34300" y="34723"/>
                  </a:lnTo>
                  <a:lnTo>
                    <a:pt x="0" y="347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552987" y="2712053"/>
              <a:ext cx="33453" cy="7622"/>
            </a:xfrm>
            <a:custGeom>
              <a:avLst/>
              <a:pathLst>
                <a:path w="33453" h="7622">
                  <a:moveTo>
                    <a:pt x="0" y="0"/>
                  </a:moveTo>
                  <a:lnTo>
                    <a:pt x="33453" y="0"/>
                  </a:lnTo>
                  <a:lnTo>
                    <a:pt x="33453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549599" y="2725604"/>
              <a:ext cx="46156" cy="41498"/>
            </a:xfrm>
            <a:custGeom>
              <a:avLst/>
              <a:pathLst>
                <a:path w="46156" h="41498">
                  <a:moveTo>
                    <a:pt x="33876" y="0"/>
                  </a:moveTo>
                  <a:lnTo>
                    <a:pt x="33876" y="27101"/>
                  </a:lnTo>
                  <a:lnTo>
                    <a:pt x="40651" y="20325"/>
                  </a:lnTo>
                  <a:lnTo>
                    <a:pt x="46156" y="25407"/>
                  </a:lnTo>
                  <a:lnTo>
                    <a:pt x="45102" y="26677"/>
                  </a:lnTo>
                  <a:lnTo>
                    <a:pt x="43971" y="27948"/>
                  </a:lnTo>
                  <a:lnTo>
                    <a:pt x="42764" y="29218"/>
                  </a:lnTo>
                  <a:lnTo>
                    <a:pt x="41481" y="30488"/>
                  </a:lnTo>
                  <a:lnTo>
                    <a:pt x="40122" y="31759"/>
                  </a:lnTo>
                  <a:lnTo>
                    <a:pt x="38687" y="33029"/>
                  </a:lnTo>
                  <a:lnTo>
                    <a:pt x="37175" y="34300"/>
                  </a:lnTo>
                  <a:lnTo>
                    <a:pt x="35587" y="35570"/>
                  </a:lnTo>
                  <a:lnTo>
                    <a:pt x="33923" y="36840"/>
                  </a:lnTo>
                  <a:lnTo>
                    <a:pt x="32182" y="38111"/>
                  </a:lnTo>
                  <a:lnTo>
                    <a:pt x="26254" y="32606"/>
                  </a:lnTo>
                  <a:lnTo>
                    <a:pt x="26254" y="7622"/>
                  </a:lnTo>
                  <a:lnTo>
                    <a:pt x="17785" y="7622"/>
                  </a:lnTo>
                  <a:lnTo>
                    <a:pt x="17785" y="11009"/>
                  </a:lnTo>
                  <a:lnTo>
                    <a:pt x="17675" y="14134"/>
                  </a:lnTo>
                  <a:lnTo>
                    <a:pt x="17344" y="17243"/>
                  </a:lnTo>
                  <a:lnTo>
                    <a:pt x="16794" y="20334"/>
                  </a:lnTo>
                  <a:lnTo>
                    <a:pt x="16023" y="23408"/>
                  </a:lnTo>
                  <a:lnTo>
                    <a:pt x="15032" y="26466"/>
                  </a:lnTo>
                  <a:lnTo>
                    <a:pt x="13821" y="29506"/>
                  </a:lnTo>
                  <a:lnTo>
                    <a:pt x="12390" y="32529"/>
                  </a:lnTo>
                  <a:lnTo>
                    <a:pt x="10738" y="35536"/>
                  </a:lnTo>
                  <a:lnTo>
                    <a:pt x="8867" y="38526"/>
                  </a:lnTo>
                  <a:lnTo>
                    <a:pt x="6775" y="41498"/>
                  </a:lnTo>
                  <a:lnTo>
                    <a:pt x="0" y="36417"/>
                  </a:lnTo>
                  <a:lnTo>
                    <a:pt x="1770" y="34181"/>
                  </a:lnTo>
                  <a:lnTo>
                    <a:pt x="3353" y="31877"/>
                  </a:lnTo>
                  <a:lnTo>
                    <a:pt x="4751" y="29506"/>
                  </a:lnTo>
                  <a:lnTo>
                    <a:pt x="5962" y="27067"/>
                  </a:lnTo>
                  <a:lnTo>
                    <a:pt x="6987" y="24560"/>
                  </a:lnTo>
                  <a:lnTo>
                    <a:pt x="7825" y="21985"/>
                  </a:lnTo>
                  <a:lnTo>
                    <a:pt x="8477" y="19343"/>
                  </a:lnTo>
                  <a:lnTo>
                    <a:pt x="8943" y="16633"/>
                  </a:lnTo>
                  <a:lnTo>
                    <a:pt x="9222" y="13855"/>
                  </a:lnTo>
                  <a:lnTo>
                    <a:pt x="9316" y="11009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638102" y="2671401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787582" y="2730262"/>
              <a:ext cx="18208" cy="20325"/>
            </a:xfrm>
            <a:custGeom>
              <a:avLst/>
              <a:pathLst>
                <a:path w="18208" h="20325">
                  <a:moveTo>
                    <a:pt x="7622" y="0"/>
                  </a:moveTo>
                  <a:lnTo>
                    <a:pt x="8871" y="1541"/>
                  </a:lnTo>
                  <a:lnTo>
                    <a:pt x="10078" y="3116"/>
                  </a:lnTo>
                  <a:lnTo>
                    <a:pt x="11242" y="4725"/>
                  </a:lnTo>
                  <a:lnTo>
                    <a:pt x="12364" y="6368"/>
                  </a:lnTo>
                  <a:lnTo>
                    <a:pt x="13444" y="8045"/>
                  </a:lnTo>
                  <a:lnTo>
                    <a:pt x="14482" y="9756"/>
                  </a:lnTo>
                  <a:lnTo>
                    <a:pt x="15477" y="11501"/>
                  </a:lnTo>
                  <a:lnTo>
                    <a:pt x="16430" y="13279"/>
                  </a:lnTo>
                  <a:lnTo>
                    <a:pt x="17340" y="15092"/>
                  </a:lnTo>
                  <a:lnTo>
                    <a:pt x="18208" y="16938"/>
                  </a:lnTo>
                  <a:lnTo>
                    <a:pt x="10162" y="20325"/>
                  </a:lnTo>
                  <a:lnTo>
                    <a:pt x="9299" y="18483"/>
                  </a:lnTo>
                  <a:lnTo>
                    <a:pt x="8401" y="16684"/>
                  </a:lnTo>
                  <a:lnTo>
                    <a:pt x="7469" y="14926"/>
                  </a:lnTo>
                  <a:lnTo>
                    <a:pt x="6504" y="13211"/>
                  </a:lnTo>
                  <a:lnTo>
                    <a:pt x="5504" y="11539"/>
                  </a:lnTo>
                  <a:lnTo>
                    <a:pt x="4471" y="9908"/>
                  </a:lnTo>
                  <a:lnTo>
                    <a:pt x="3404" y="8320"/>
                  </a:lnTo>
                  <a:lnTo>
                    <a:pt x="2303" y="6775"/>
                  </a:lnTo>
                  <a:lnTo>
                    <a:pt x="1168" y="527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822306" y="2733226"/>
              <a:ext cx="21172" cy="28795"/>
            </a:xfrm>
            <a:custGeom>
              <a:avLst/>
              <a:pathLst>
                <a:path w="21172" h="28795">
                  <a:moveTo>
                    <a:pt x="8045" y="0"/>
                  </a:moveTo>
                  <a:lnTo>
                    <a:pt x="9625" y="2307"/>
                  </a:lnTo>
                  <a:lnTo>
                    <a:pt x="11145" y="4658"/>
                  </a:lnTo>
                  <a:lnTo>
                    <a:pt x="12606" y="7050"/>
                  </a:lnTo>
                  <a:lnTo>
                    <a:pt x="14007" y="9485"/>
                  </a:lnTo>
                  <a:lnTo>
                    <a:pt x="15350" y="11962"/>
                  </a:lnTo>
                  <a:lnTo>
                    <a:pt x="16633" y="14482"/>
                  </a:lnTo>
                  <a:lnTo>
                    <a:pt x="17857" y="17044"/>
                  </a:lnTo>
                  <a:lnTo>
                    <a:pt x="19021" y="19648"/>
                  </a:lnTo>
                  <a:lnTo>
                    <a:pt x="20126" y="22295"/>
                  </a:lnTo>
                  <a:lnTo>
                    <a:pt x="21172" y="24983"/>
                  </a:lnTo>
                  <a:lnTo>
                    <a:pt x="12280" y="28795"/>
                  </a:lnTo>
                  <a:lnTo>
                    <a:pt x="11319" y="26029"/>
                  </a:lnTo>
                  <a:lnTo>
                    <a:pt x="10298" y="23324"/>
                  </a:lnTo>
                  <a:lnTo>
                    <a:pt x="9218" y="20677"/>
                  </a:lnTo>
                  <a:lnTo>
                    <a:pt x="8079" y="18090"/>
                  </a:lnTo>
                  <a:lnTo>
                    <a:pt x="6881" y="15562"/>
                  </a:lnTo>
                  <a:lnTo>
                    <a:pt x="5623" y="13093"/>
                  </a:lnTo>
                  <a:lnTo>
                    <a:pt x="4306" y="10683"/>
                  </a:lnTo>
                  <a:lnTo>
                    <a:pt x="2930" y="8333"/>
                  </a:lnTo>
                  <a:lnTo>
                    <a:pt x="1494" y="604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6770220" y="2733649"/>
              <a:ext cx="52932" cy="33029"/>
            </a:xfrm>
            <a:custGeom>
              <a:avLst/>
              <a:pathLst>
                <a:path w="52932" h="33029">
                  <a:moveTo>
                    <a:pt x="0" y="0"/>
                  </a:moveTo>
                  <a:lnTo>
                    <a:pt x="8469" y="0"/>
                  </a:lnTo>
                  <a:lnTo>
                    <a:pt x="8469" y="20325"/>
                  </a:lnTo>
                  <a:lnTo>
                    <a:pt x="8481" y="20819"/>
                  </a:lnTo>
                  <a:lnTo>
                    <a:pt x="8519" y="21282"/>
                  </a:lnTo>
                  <a:lnTo>
                    <a:pt x="8583" y="21716"/>
                  </a:lnTo>
                  <a:lnTo>
                    <a:pt x="8672" y="22121"/>
                  </a:lnTo>
                  <a:lnTo>
                    <a:pt x="8786" y="22496"/>
                  </a:lnTo>
                  <a:lnTo>
                    <a:pt x="8926" y="22841"/>
                  </a:lnTo>
                  <a:lnTo>
                    <a:pt x="9091" y="23156"/>
                  </a:lnTo>
                  <a:lnTo>
                    <a:pt x="9282" y="23442"/>
                  </a:lnTo>
                  <a:lnTo>
                    <a:pt x="9498" y="23698"/>
                  </a:lnTo>
                  <a:lnTo>
                    <a:pt x="9739" y="23925"/>
                  </a:lnTo>
                  <a:lnTo>
                    <a:pt x="10052" y="24126"/>
                  </a:lnTo>
                  <a:lnTo>
                    <a:pt x="10484" y="24306"/>
                  </a:lnTo>
                  <a:lnTo>
                    <a:pt x="11035" y="24465"/>
                  </a:lnTo>
                  <a:lnTo>
                    <a:pt x="11704" y="24602"/>
                  </a:lnTo>
                  <a:lnTo>
                    <a:pt x="12491" y="24719"/>
                  </a:lnTo>
                  <a:lnTo>
                    <a:pt x="13398" y="24814"/>
                  </a:lnTo>
                  <a:lnTo>
                    <a:pt x="14422" y="24888"/>
                  </a:lnTo>
                  <a:lnTo>
                    <a:pt x="15566" y="24941"/>
                  </a:lnTo>
                  <a:lnTo>
                    <a:pt x="16828" y="24973"/>
                  </a:lnTo>
                  <a:lnTo>
                    <a:pt x="18208" y="24983"/>
                  </a:lnTo>
                  <a:lnTo>
                    <a:pt x="19817" y="24979"/>
                  </a:lnTo>
                  <a:lnTo>
                    <a:pt x="21426" y="24967"/>
                  </a:lnTo>
                  <a:lnTo>
                    <a:pt x="23036" y="24945"/>
                  </a:lnTo>
                  <a:lnTo>
                    <a:pt x="24645" y="24916"/>
                  </a:lnTo>
                  <a:lnTo>
                    <a:pt x="26254" y="24878"/>
                  </a:lnTo>
                  <a:lnTo>
                    <a:pt x="27863" y="24831"/>
                  </a:lnTo>
                  <a:lnTo>
                    <a:pt x="29472" y="24776"/>
                  </a:lnTo>
                  <a:lnTo>
                    <a:pt x="31081" y="24712"/>
                  </a:lnTo>
                  <a:lnTo>
                    <a:pt x="32690" y="24640"/>
                  </a:lnTo>
                  <a:lnTo>
                    <a:pt x="34300" y="24560"/>
                  </a:lnTo>
                  <a:lnTo>
                    <a:pt x="35521" y="24537"/>
                  </a:lnTo>
                  <a:lnTo>
                    <a:pt x="36645" y="24467"/>
                  </a:lnTo>
                  <a:lnTo>
                    <a:pt x="37672" y="24350"/>
                  </a:lnTo>
                  <a:lnTo>
                    <a:pt x="38602" y="24187"/>
                  </a:lnTo>
                  <a:lnTo>
                    <a:pt x="39434" y="23978"/>
                  </a:lnTo>
                  <a:lnTo>
                    <a:pt x="40169" y="23722"/>
                  </a:lnTo>
                  <a:lnTo>
                    <a:pt x="40806" y="23419"/>
                  </a:lnTo>
                  <a:lnTo>
                    <a:pt x="41346" y="23069"/>
                  </a:lnTo>
                  <a:lnTo>
                    <a:pt x="41788" y="22674"/>
                  </a:lnTo>
                  <a:lnTo>
                    <a:pt x="42133" y="22231"/>
                  </a:lnTo>
                  <a:lnTo>
                    <a:pt x="42424" y="21708"/>
                  </a:lnTo>
                  <a:lnTo>
                    <a:pt x="42701" y="21071"/>
                  </a:lnTo>
                  <a:lnTo>
                    <a:pt x="42966" y="20319"/>
                  </a:lnTo>
                  <a:lnTo>
                    <a:pt x="43218" y="19453"/>
                  </a:lnTo>
                  <a:lnTo>
                    <a:pt x="43457" y="18473"/>
                  </a:lnTo>
                  <a:lnTo>
                    <a:pt x="43683" y="17378"/>
                  </a:lnTo>
                  <a:lnTo>
                    <a:pt x="43897" y="16169"/>
                  </a:lnTo>
                  <a:lnTo>
                    <a:pt x="44098" y="14846"/>
                  </a:lnTo>
                  <a:lnTo>
                    <a:pt x="44287" y="13408"/>
                  </a:lnTo>
                  <a:lnTo>
                    <a:pt x="44462" y="11856"/>
                  </a:lnTo>
                  <a:lnTo>
                    <a:pt x="52932" y="15667"/>
                  </a:lnTo>
                  <a:lnTo>
                    <a:pt x="52407" y="18259"/>
                  </a:lnTo>
                  <a:lnTo>
                    <a:pt x="51848" y="20613"/>
                  </a:lnTo>
                  <a:lnTo>
                    <a:pt x="51255" y="22731"/>
                  </a:lnTo>
                  <a:lnTo>
                    <a:pt x="50628" y="24611"/>
                  </a:lnTo>
                  <a:lnTo>
                    <a:pt x="49967" y="26254"/>
                  </a:lnTo>
                  <a:lnTo>
                    <a:pt x="49273" y="27660"/>
                  </a:lnTo>
                  <a:lnTo>
                    <a:pt x="48545" y="28828"/>
                  </a:lnTo>
                  <a:lnTo>
                    <a:pt x="47782" y="29760"/>
                  </a:lnTo>
                  <a:lnTo>
                    <a:pt x="46986" y="30455"/>
                  </a:lnTo>
                  <a:lnTo>
                    <a:pt x="46156" y="30912"/>
                  </a:lnTo>
                  <a:lnTo>
                    <a:pt x="44810" y="31314"/>
                  </a:lnTo>
                  <a:lnTo>
                    <a:pt x="43141" y="31674"/>
                  </a:lnTo>
                  <a:lnTo>
                    <a:pt x="41151" y="31992"/>
                  </a:lnTo>
                  <a:lnTo>
                    <a:pt x="38839" y="32267"/>
                  </a:lnTo>
                  <a:lnTo>
                    <a:pt x="36205" y="32500"/>
                  </a:lnTo>
                  <a:lnTo>
                    <a:pt x="33249" y="32690"/>
                  </a:lnTo>
                  <a:lnTo>
                    <a:pt x="29972" y="32839"/>
                  </a:lnTo>
                  <a:lnTo>
                    <a:pt x="26372" y="32944"/>
                  </a:lnTo>
                  <a:lnTo>
                    <a:pt x="22451" y="33008"/>
                  </a:lnTo>
                  <a:lnTo>
                    <a:pt x="18208" y="33029"/>
                  </a:lnTo>
                  <a:lnTo>
                    <a:pt x="14397" y="33029"/>
                  </a:lnTo>
                  <a:lnTo>
                    <a:pt x="12680" y="33006"/>
                  </a:lnTo>
                  <a:lnTo>
                    <a:pt x="11086" y="32936"/>
                  </a:lnTo>
                  <a:lnTo>
                    <a:pt x="9614" y="32820"/>
                  </a:lnTo>
                  <a:lnTo>
                    <a:pt x="8265" y="32657"/>
                  </a:lnTo>
                  <a:lnTo>
                    <a:pt x="7039" y="32447"/>
                  </a:lnTo>
                  <a:lnTo>
                    <a:pt x="5936" y="32191"/>
                  </a:lnTo>
                  <a:lnTo>
                    <a:pt x="4956" y="31888"/>
                  </a:lnTo>
                  <a:lnTo>
                    <a:pt x="4099" y="31539"/>
                  </a:lnTo>
                  <a:lnTo>
                    <a:pt x="3364" y="31143"/>
                  </a:lnTo>
                  <a:lnTo>
                    <a:pt x="2752" y="30700"/>
                  </a:lnTo>
                  <a:lnTo>
                    <a:pt x="2229" y="30207"/>
                  </a:lnTo>
                  <a:lnTo>
                    <a:pt x="1761" y="29658"/>
                  </a:lnTo>
                  <a:lnTo>
                    <a:pt x="1348" y="29055"/>
                  </a:lnTo>
                  <a:lnTo>
                    <a:pt x="990" y="28397"/>
                  </a:lnTo>
                  <a:lnTo>
                    <a:pt x="688" y="27683"/>
                  </a:lnTo>
                  <a:lnTo>
                    <a:pt x="440" y="26914"/>
                  </a:lnTo>
                  <a:lnTo>
                    <a:pt x="247" y="26091"/>
                  </a:lnTo>
                  <a:lnTo>
                    <a:pt x="110" y="25212"/>
                  </a:lnTo>
                  <a:lnTo>
                    <a:pt x="27" y="24278"/>
                  </a:lnTo>
                  <a:lnTo>
                    <a:pt x="0" y="232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6743543" y="2734920"/>
              <a:ext cx="20749" cy="30065"/>
            </a:xfrm>
            <a:custGeom>
              <a:avLst/>
              <a:pathLst>
                <a:path w="20749" h="30065">
                  <a:moveTo>
                    <a:pt x="13550" y="0"/>
                  </a:moveTo>
                  <a:lnTo>
                    <a:pt x="20749" y="4658"/>
                  </a:lnTo>
                  <a:lnTo>
                    <a:pt x="19390" y="7808"/>
                  </a:lnTo>
                  <a:lnTo>
                    <a:pt x="18022" y="10823"/>
                  </a:lnTo>
                  <a:lnTo>
                    <a:pt x="16646" y="13703"/>
                  </a:lnTo>
                  <a:lnTo>
                    <a:pt x="15261" y="16447"/>
                  </a:lnTo>
                  <a:lnTo>
                    <a:pt x="13868" y="19055"/>
                  </a:lnTo>
                  <a:lnTo>
                    <a:pt x="12466" y="21528"/>
                  </a:lnTo>
                  <a:lnTo>
                    <a:pt x="11056" y="23866"/>
                  </a:lnTo>
                  <a:lnTo>
                    <a:pt x="9637" y="26068"/>
                  </a:lnTo>
                  <a:lnTo>
                    <a:pt x="8210" y="28134"/>
                  </a:lnTo>
                  <a:lnTo>
                    <a:pt x="6775" y="30065"/>
                  </a:lnTo>
                  <a:lnTo>
                    <a:pt x="0" y="24137"/>
                  </a:lnTo>
                  <a:lnTo>
                    <a:pt x="1659" y="21913"/>
                  </a:lnTo>
                  <a:lnTo>
                    <a:pt x="3252" y="19648"/>
                  </a:lnTo>
                  <a:lnTo>
                    <a:pt x="4776" y="17340"/>
                  </a:lnTo>
                  <a:lnTo>
                    <a:pt x="6233" y="14990"/>
                  </a:lnTo>
                  <a:lnTo>
                    <a:pt x="7622" y="12597"/>
                  </a:lnTo>
                  <a:lnTo>
                    <a:pt x="8943" y="10162"/>
                  </a:lnTo>
                  <a:lnTo>
                    <a:pt x="10196" y="7685"/>
                  </a:lnTo>
                  <a:lnTo>
                    <a:pt x="11382" y="5166"/>
                  </a:lnTo>
                  <a:lnTo>
                    <a:pt x="12500" y="26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6746930" y="2671401"/>
              <a:ext cx="94430" cy="57590"/>
            </a:xfrm>
            <a:custGeom>
              <a:avLst/>
              <a:pathLst>
                <a:path w="94430" h="57590">
                  <a:moveTo>
                    <a:pt x="5504" y="14397"/>
                  </a:moveTo>
                  <a:lnTo>
                    <a:pt x="40228" y="14397"/>
                  </a:lnTo>
                  <a:lnTo>
                    <a:pt x="40474" y="13110"/>
                  </a:lnTo>
                  <a:lnTo>
                    <a:pt x="40702" y="11789"/>
                  </a:lnTo>
                  <a:lnTo>
                    <a:pt x="40914" y="10433"/>
                  </a:lnTo>
                  <a:lnTo>
                    <a:pt x="41109" y="9045"/>
                  </a:lnTo>
                  <a:lnTo>
                    <a:pt x="41287" y="7622"/>
                  </a:lnTo>
                  <a:lnTo>
                    <a:pt x="41447" y="6165"/>
                  </a:lnTo>
                  <a:lnTo>
                    <a:pt x="41591" y="4674"/>
                  </a:lnTo>
                  <a:lnTo>
                    <a:pt x="41718" y="3150"/>
                  </a:lnTo>
                  <a:lnTo>
                    <a:pt x="41829" y="1592"/>
                  </a:lnTo>
                  <a:lnTo>
                    <a:pt x="41922" y="0"/>
                  </a:lnTo>
                  <a:lnTo>
                    <a:pt x="49967" y="846"/>
                  </a:lnTo>
                  <a:lnTo>
                    <a:pt x="49955" y="2278"/>
                  </a:lnTo>
                  <a:lnTo>
                    <a:pt x="49917" y="3692"/>
                  </a:lnTo>
                  <a:lnTo>
                    <a:pt x="49853" y="5089"/>
                  </a:lnTo>
                  <a:lnTo>
                    <a:pt x="49764" y="6470"/>
                  </a:lnTo>
                  <a:lnTo>
                    <a:pt x="49650" y="7833"/>
                  </a:lnTo>
                  <a:lnTo>
                    <a:pt x="49510" y="9180"/>
                  </a:lnTo>
                  <a:lnTo>
                    <a:pt x="49345" y="10510"/>
                  </a:lnTo>
                  <a:lnTo>
                    <a:pt x="49154" y="11822"/>
                  </a:lnTo>
                  <a:lnTo>
                    <a:pt x="48938" y="13118"/>
                  </a:lnTo>
                  <a:lnTo>
                    <a:pt x="48697" y="14397"/>
                  </a:lnTo>
                  <a:lnTo>
                    <a:pt x="90196" y="14397"/>
                  </a:lnTo>
                  <a:lnTo>
                    <a:pt x="90196" y="22443"/>
                  </a:lnTo>
                  <a:lnTo>
                    <a:pt x="58860" y="22443"/>
                  </a:lnTo>
                  <a:lnTo>
                    <a:pt x="61274" y="26368"/>
                  </a:lnTo>
                  <a:lnTo>
                    <a:pt x="63942" y="30014"/>
                  </a:lnTo>
                  <a:lnTo>
                    <a:pt x="66863" y="33381"/>
                  </a:lnTo>
                  <a:lnTo>
                    <a:pt x="70039" y="36468"/>
                  </a:lnTo>
                  <a:lnTo>
                    <a:pt x="73469" y="39275"/>
                  </a:lnTo>
                  <a:lnTo>
                    <a:pt x="77153" y="41803"/>
                  </a:lnTo>
                  <a:lnTo>
                    <a:pt x="81092" y="44052"/>
                  </a:lnTo>
                  <a:lnTo>
                    <a:pt x="85284" y="46021"/>
                  </a:lnTo>
                  <a:lnTo>
                    <a:pt x="89730" y="47710"/>
                  </a:lnTo>
                  <a:lnTo>
                    <a:pt x="94430" y="49121"/>
                  </a:lnTo>
                  <a:lnTo>
                    <a:pt x="91043" y="57590"/>
                  </a:lnTo>
                  <a:lnTo>
                    <a:pt x="85601" y="55790"/>
                  </a:lnTo>
                  <a:lnTo>
                    <a:pt x="80456" y="53609"/>
                  </a:lnTo>
                  <a:lnTo>
                    <a:pt x="75608" y="51047"/>
                  </a:lnTo>
                  <a:lnTo>
                    <a:pt x="71056" y="48104"/>
                  </a:lnTo>
                  <a:lnTo>
                    <a:pt x="66800" y="44780"/>
                  </a:lnTo>
                  <a:lnTo>
                    <a:pt x="62841" y="41075"/>
                  </a:lnTo>
                  <a:lnTo>
                    <a:pt x="59178" y="36988"/>
                  </a:lnTo>
                  <a:lnTo>
                    <a:pt x="55811" y="32521"/>
                  </a:lnTo>
                  <a:lnTo>
                    <a:pt x="52741" y="27672"/>
                  </a:lnTo>
                  <a:lnTo>
                    <a:pt x="49967" y="22443"/>
                  </a:lnTo>
                  <a:lnTo>
                    <a:pt x="46580" y="22443"/>
                  </a:lnTo>
                  <a:lnTo>
                    <a:pt x="44488" y="27744"/>
                  </a:lnTo>
                  <a:lnTo>
                    <a:pt x="41939" y="32640"/>
                  </a:lnTo>
                  <a:lnTo>
                    <a:pt x="38932" y="37128"/>
                  </a:lnTo>
                  <a:lnTo>
                    <a:pt x="35468" y="41210"/>
                  </a:lnTo>
                  <a:lnTo>
                    <a:pt x="31547" y="44886"/>
                  </a:lnTo>
                  <a:lnTo>
                    <a:pt x="27169" y="48155"/>
                  </a:lnTo>
                  <a:lnTo>
                    <a:pt x="22333" y="51018"/>
                  </a:lnTo>
                  <a:lnTo>
                    <a:pt x="17039" y="53474"/>
                  </a:lnTo>
                  <a:lnTo>
                    <a:pt x="11289" y="55523"/>
                  </a:lnTo>
                  <a:lnTo>
                    <a:pt x="5081" y="57166"/>
                  </a:lnTo>
                  <a:lnTo>
                    <a:pt x="0" y="49544"/>
                  </a:lnTo>
                  <a:lnTo>
                    <a:pt x="5483" y="48130"/>
                  </a:lnTo>
                  <a:lnTo>
                    <a:pt x="10586" y="46427"/>
                  </a:lnTo>
                  <a:lnTo>
                    <a:pt x="15307" y="44437"/>
                  </a:lnTo>
                  <a:lnTo>
                    <a:pt x="19648" y="42159"/>
                  </a:lnTo>
                  <a:lnTo>
                    <a:pt x="23607" y="39593"/>
                  </a:lnTo>
                  <a:lnTo>
                    <a:pt x="27185" y="36739"/>
                  </a:lnTo>
                  <a:lnTo>
                    <a:pt x="30383" y="33597"/>
                  </a:lnTo>
                  <a:lnTo>
                    <a:pt x="33199" y="30167"/>
                  </a:lnTo>
                  <a:lnTo>
                    <a:pt x="35633" y="26449"/>
                  </a:lnTo>
                  <a:lnTo>
                    <a:pt x="37687" y="22443"/>
                  </a:lnTo>
                  <a:lnTo>
                    <a:pt x="5504" y="224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784195" y="2711206"/>
              <a:ext cx="22019" cy="16514"/>
            </a:xfrm>
            <a:custGeom>
              <a:avLst/>
              <a:pathLst>
                <a:path w="22019" h="16514">
                  <a:moveTo>
                    <a:pt x="5504" y="0"/>
                  </a:moveTo>
                  <a:lnTo>
                    <a:pt x="7270" y="855"/>
                  </a:lnTo>
                  <a:lnTo>
                    <a:pt x="9011" y="1727"/>
                  </a:lnTo>
                  <a:lnTo>
                    <a:pt x="10726" y="2616"/>
                  </a:lnTo>
                  <a:lnTo>
                    <a:pt x="12415" y="3523"/>
                  </a:lnTo>
                  <a:lnTo>
                    <a:pt x="14079" y="4446"/>
                  </a:lnTo>
                  <a:lnTo>
                    <a:pt x="15718" y="5386"/>
                  </a:lnTo>
                  <a:lnTo>
                    <a:pt x="17332" y="6343"/>
                  </a:lnTo>
                  <a:lnTo>
                    <a:pt x="18920" y="7317"/>
                  </a:lnTo>
                  <a:lnTo>
                    <a:pt x="20482" y="8308"/>
                  </a:lnTo>
                  <a:lnTo>
                    <a:pt x="22019" y="9316"/>
                  </a:lnTo>
                  <a:lnTo>
                    <a:pt x="16091" y="16514"/>
                  </a:lnTo>
                  <a:lnTo>
                    <a:pt x="14558" y="15261"/>
                  </a:lnTo>
                  <a:lnTo>
                    <a:pt x="13008" y="14041"/>
                  </a:lnTo>
                  <a:lnTo>
                    <a:pt x="11441" y="12856"/>
                  </a:lnTo>
                  <a:lnTo>
                    <a:pt x="9858" y="11704"/>
                  </a:lnTo>
                  <a:lnTo>
                    <a:pt x="8257" y="10586"/>
                  </a:lnTo>
                  <a:lnTo>
                    <a:pt x="6639" y="9502"/>
                  </a:lnTo>
                  <a:lnTo>
                    <a:pt x="5005" y="8452"/>
                  </a:lnTo>
                  <a:lnTo>
                    <a:pt x="3353" y="7435"/>
                  </a:lnTo>
                  <a:lnTo>
                    <a:pt x="1685" y="6453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615786" y="3113043"/>
              <a:ext cx="55472" cy="96971"/>
            </a:xfrm>
            <a:custGeom>
              <a:avLst/>
              <a:pathLst>
                <a:path w="55472" h="96971">
                  <a:moveTo>
                    <a:pt x="8045" y="0"/>
                  </a:moveTo>
                  <a:lnTo>
                    <a:pt x="16514" y="0"/>
                  </a:lnTo>
                  <a:lnTo>
                    <a:pt x="16514" y="38111"/>
                  </a:lnTo>
                  <a:lnTo>
                    <a:pt x="52932" y="38111"/>
                  </a:lnTo>
                  <a:lnTo>
                    <a:pt x="52932" y="46580"/>
                  </a:lnTo>
                  <a:lnTo>
                    <a:pt x="30912" y="46580"/>
                  </a:lnTo>
                  <a:lnTo>
                    <a:pt x="32377" y="51763"/>
                  </a:lnTo>
                  <a:lnTo>
                    <a:pt x="34062" y="56641"/>
                  </a:lnTo>
                  <a:lnTo>
                    <a:pt x="35968" y="61214"/>
                  </a:lnTo>
                  <a:lnTo>
                    <a:pt x="38094" y="65483"/>
                  </a:lnTo>
                  <a:lnTo>
                    <a:pt x="40440" y="69446"/>
                  </a:lnTo>
                  <a:lnTo>
                    <a:pt x="43006" y="73105"/>
                  </a:lnTo>
                  <a:lnTo>
                    <a:pt x="45792" y="76459"/>
                  </a:lnTo>
                  <a:lnTo>
                    <a:pt x="48799" y="79508"/>
                  </a:lnTo>
                  <a:lnTo>
                    <a:pt x="52025" y="82252"/>
                  </a:lnTo>
                  <a:lnTo>
                    <a:pt x="55472" y="84691"/>
                  </a:lnTo>
                  <a:lnTo>
                    <a:pt x="51238" y="92737"/>
                  </a:lnTo>
                  <a:lnTo>
                    <a:pt x="47139" y="89836"/>
                  </a:lnTo>
                  <a:lnTo>
                    <a:pt x="43311" y="86554"/>
                  </a:lnTo>
                  <a:lnTo>
                    <a:pt x="39754" y="82891"/>
                  </a:lnTo>
                  <a:lnTo>
                    <a:pt x="36468" y="78847"/>
                  </a:lnTo>
                  <a:lnTo>
                    <a:pt x="33453" y="74422"/>
                  </a:lnTo>
                  <a:lnTo>
                    <a:pt x="30709" y="69616"/>
                  </a:lnTo>
                  <a:lnTo>
                    <a:pt x="28236" y="64428"/>
                  </a:lnTo>
                  <a:lnTo>
                    <a:pt x="26034" y="58860"/>
                  </a:lnTo>
                  <a:lnTo>
                    <a:pt x="24103" y="52910"/>
                  </a:lnTo>
                  <a:lnTo>
                    <a:pt x="22443" y="46580"/>
                  </a:lnTo>
                  <a:lnTo>
                    <a:pt x="16514" y="46580"/>
                  </a:lnTo>
                  <a:lnTo>
                    <a:pt x="16514" y="85961"/>
                  </a:lnTo>
                  <a:lnTo>
                    <a:pt x="17696" y="85195"/>
                  </a:lnTo>
                  <a:lnTo>
                    <a:pt x="18869" y="84420"/>
                  </a:lnTo>
                  <a:lnTo>
                    <a:pt x="20033" y="83636"/>
                  </a:lnTo>
                  <a:lnTo>
                    <a:pt x="21189" y="82845"/>
                  </a:lnTo>
                  <a:lnTo>
                    <a:pt x="22337" y="82044"/>
                  </a:lnTo>
                  <a:lnTo>
                    <a:pt x="23476" y="81235"/>
                  </a:lnTo>
                  <a:lnTo>
                    <a:pt x="24607" y="80418"/>
                  </a:lnTo>
                  <a:lnTo>
                    <a:pt x="25729" y="79592"/>
                  </a:lnTo>
                  <a:lnTo>
                    <a:pt x="26842" y="78758"/>
                  </a:lnTo>
                  <a:lnTo>
                    <a:pt x="27948" y="77916"/>
                  </a:lnTo>
                  <a:lnTo>
                    <a:pt x="31335" y="84267"/>
                  </a:lnTo>
                  <a:lnTo>
                    <a:pt x="29785" y="85614"/>
                  </a:lnTo>
                  <a:lnTo>
                    <a:pt x="28185" y="86944"/>
                  </a:lnTo>
                  <a:lnTo>
                    <a:pt x="26533" y="88256"/>
                  </a:lnTo>
                  <a:lnTo>
                    <a:pt x="24831" y="89552"/>
                  </a:lnTo>
                  <a:lnTo>
                    <a:pt x="23078" y="90831"/>
                  </a:lnTo>
                  <a:lnTo>
                    <a:pt x="21274" y="92093"/>
                  </a:lnTo>
                  <a:lnTo>
                    <a:pt x="19419" y="93338"/>
                  </a:lnTo>
                  <a:lnTo>
                    <a:pt x="17514" y="94566"/>
                  </a:lnTo>
                  <a:lnTo>
                    <a:pt x="15557" y="95777"/>
                  </a:lnTo>
                  <a:lnTo>
                    <a:pt x="13550" y="96971"/>
                  </a:lnTo>
                  <a:lnTo>
                    <a:pt x="8045" y="91466"/>
                  </a:lnTo>
                  <a:lnTo>
                    <a:pt x="8045" y="46580"/>
                  </a:lnTo>
                  <a:lnTo>
                    <a:pt x="0" y="46580"/>
                  </a:lnTo>
                  <a:lnTo>
                    <a:pt x="0" y="38111"/>
                  </a:lnTo>
                  <a:lnTo>
                    <a:pt x="8045" y="381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635688" y="3115160"/>
              <a:ext cx="25830" cy="32606"/>
            </a:xfrm>
            <a:custGeom>
              <a:avLst/>
              <a:pathLst>
                <a:path w="25830" h="32606">
                  <a:moveTo>
                    <a:pt x="17785" y="0"/>
                  </a:moveTo>
                  <a:lnTo>
                    <a:pt x="25830" y="2964"/>
                  </a:lnTo>
                  <a:lnTo>
                    <a:pt x="24429" y="6385"/>
                  </a:lnTo>
                  <a:lnTo>
                    <a:pt x="22934" y="9705"/>
                  </a:lnTo>
                  <a:lnTo>
                    <a:pt x="21346" y="12923"/>
                  </a:lnTo>
                  <a:lnTo>
                    <a:pt x="19665" y="16040"/>
                  </a:lnTo>
                  <a:lnTo>
                    <a:pt x="17891" y="19055"/>
                  </a:lnTo>
                  <a:lnTo>
                    <a:pt x="16023" y="21968"/>
                  </a:lnTo>
                  <a:lnTo>
                    <a:pt x="14063" y="24780"/>
                  </a:lnTo>
                  <a:lnTo>
                    <a:pt x="12009" y="27490"/>
                  </a:lnTo>
                  <a:lnTo>
                    <a:pt x="9862" y="30099"/>
                  </a:lnTo>
                  <a:lnTo>
                    <a:pt x="7622" y="32606"/>
                  </a:lnTo>
                  <a:lnTo>
                    <a:pt x="0" y="27948"/>
                  </a:lnTo>
                  <a:lnTo>
                    <a:pt x="2235" y="25382"/>
                  </a:lnTo>
                  <a:lnTo>
                    <a:pt x="4370" y="22765"/>
                  </a:lnTo>
                  <a:lnTo>
                    <a:pt x="6402" y="20097"/>
                  </a:lnTo>
                  <a:lnTo>
                    <a:pt x="8333" y="17378"/>
                  </a:lnTo>
                  <a:lnTo>
                    <a:pt x="10162" y="14609"/>
                  </a:lnTo>
                  <a:lnTo>
                    <a:pt x="11890" y="11789"/>
                  </a:lnTo>
                  <a:lnTo>
                    <a:pt x="13516" y="8918"/>
                  </a:lnTo>
                  <a:lnTo>
                    <a:pt x="15041" y="5996"/>
                  </a:lnTo>
                  <a:lnTo>
                    <a:pt x="16464" y="30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571746" y="3114736"/>
              <a:ext cx="37264" cy="94854"/>
            </a:xfrm>
            <a:custGeom>
              <a:avLst/>
              <a:pathLst>
                <a:path w="37264" h="94854">
                  <a:moveTo>
                    <a:pt x="37264" y="0"/>
                  </a:moveTo>
                  <a:lnTo>
                    <a:pt x="37264" y="82574"/>
                  </a:lnTo>
                  <a:lnTo>
                    <a:pt x="37238" y="83647"/>
                  </a:lnTo>
                  <a:lnTo>
                    <a:pt x="37162" y="84665"/>
                  </a:lnTo>
                  <a:lnTo>
                    <a:pt x="37035" y="85629"/>
                  </a:lnTo>
                  <a:lnTo>
                    <a:pt x="36857" y="86537"/>
                  </a:lnTo>
                  <a:lnTo>
                    <a:pt x="36629" y="87390"/>
                  </a:lnTo>
                  <a:lnTo>
                    <a:pt x="36349" y="88189"/>
                  </a:lnTo>
                  <a:lnTo>
                    <a:pt x="36019" y="88932"/>
                  </a:lnTo>
                  <a:lnTo>
                    <a:pt x="35638" y="89620"/>
                  </a:lnTo>
                  <a:lnTo>
                    <a:pt x="35206" y="90253"/>
                  </a:lnTo>
                  <a:lnTo>
                    <a:pt x="34723" y="90831"/>
                  </a:lnTo>
                  <a:lnTo>
                    <a:pt x="34194" y="91354"/>
                  </a:lnTo>
                  <a:lnTo>
                    <a:pt x="33622" y="91822"/>
                  </a:lnTo>
                  <a:lnTo>
                    <a:pt x="33008" y="92235"/>
                  </a:lnTo>
                  <a:lnTo>
                    <a:pt x="32352" y="92593"/>
                  </a:lnTo>
                  <a:lnTo>
                    <a:pt x="31653" y="92895"/>
                  </a:lnTo>
                  <a:lnTo>
                    <a:pt x="30912" y="93143"/>
                  </a:lnTo>
                  <a:lnTo>
                    <a:pt x="30128" y="93336"/>
                  </a:lnTo>
                  <a:lnTo>
                    <a:pt x="29303" y="93473"/>
                  </a:lnTo>
                  <a:lnTo>
                    <a:pt x="28435" y="93556"/>
                  </a:lnTo>
                  <a:lnTo>
                    <a:pt x="27524" y="93584"/>
                  </a:lnTo>
                  <a:lnTo>
                    <a:pt x="26834" y="93579"/>
                  </a:lnTo>
                  <a:lnTo>
                    <a:pt x="26118" y="93567"/>
                  </a:lnTo>
                  <a:lnTo>
                    <a:pt x="25377" y="93545"/>
                  </a:lnTo>
                  <a:lnTo>
                    <a:pt x="24611" y="93516"/>
                  </a:lnTo>
                  <a:lnTo>
                    <a:pt x="23819" y="93478"/>
                  </a:lnTo>
                  <a:lnTo>
                    <a:pt x="23002" y="93431"/>
                  </a:lnTo>
                  <a:lnTo>
                    <a:pt x="22159" y="93376"/>
                  </a:lnTo>
                  <a:lnTo>
                    <a:pt x="21291" y="93312"/>
                  </a:lnTo>
                  <a:lnTo>
                    <a:pt x="20397" y="93241"/>
                  </a:lnTo>
                  <a:lnTo>
                    <a:pt x="19479" y="93160"/>
                  </a:lnTo>
                  <a:lnTo>
                    <a:pt x="17361" y="85114"/>
                  </a:lnTo>
                  <a:lnTo>
                    <a:pt x="18361" y="85275"/>
                  </a:lnTo>
                  <a:lnTo>
                    <a:pt x="19326" y="85419"/>
                  </a:lnTo>
                  <a:lnTo>
                    <a:pt x="20258" y="85546"/>
                  </a:lnTo>
                  <a:lnTo>
                    <a:pt x="21155" y="85656"/>
                  </a:lnTo>
                  <a:lnTo>
                    <a:pt x="22019" y="85750"/>
                  </a:lnTo>
                  <a:lnTo>
                    <a:pt x="22849" y="85826"/>
                  </a:lnTo>
                  <a:lnTo>
                    <a:pt x="23645" y="85885"/>
                  </a:lnTo>
                  <a:lnTo>
                    <a:pt x="24408" y="85927"/>
                  </a:lnTo>
                  <a:lnTo>
                    <a:pt x="25136" y="85953"/>
                  </a:lnTo>
                  <a:lnTo>
                    <a:pt x="25830" y="85961"/>
                  </a:lnTo>
                  <a:lnTo>
                    <a:pt x="26394" y="85902"/>
                  </a:lnTo>
                  <a:lnTo>
                    <a:pt x="26897" y="85724"/>
                  </a:lnTo>
                  <a:lnTo>
                    <a:pt x="27342" y="85428"/>
                  </a:lnTo>
                  <a:lnTo>
                    <a:pt x="27727" y="85013"/>
                  </a:lnTo>
                  <a:lnTo>
                    <a:pt x="28054" y="84479"/>
                  </a:lnTo>
                  <a:lnTo>
                    <a:pt x="28320" y="83827"/>
                  </a:lnTo>
                  <a:lnTo>
                    <a:pt x="28528" y="83056"/>
                  </a:lnTo>
                  <a:lnTo>
                    <a:pt x="28676" y="82167"/>
                  </a:lnTo>
                  <a:lnTo>
                    <a:pt x="28765" y="81159"/>
                  </a:lnTo>
                  <a:lnTo>
                    <a:pt x="28795" y="80033"/>
                  </a:lnTo>
                  <a:lnTo>
                    <a:pt x="28795" y="55896"/>
                  </a:lnTo>
                  <a:lnTo>
                    <a:pt x="14820" y="55896"/>
                  </a:lnTo>
                  <a:lnTo>
                    <a:pt x="14600" y="60020"/>
                  </a:lnTo>
                  <a:lnTo>
                    <a:pt x="14278" y="64094"/>
                  </a:lnTo>
                  <a:lnTo>
                    <a:pt x="13855" y="68117"/>
                  </a:lnTo>
                  <a:lnTo>
                    <a:pt x="13330" y="72089"/>
                  </a:lnTo>
                  <a:lnTo>
                    <a:pt x="12703" y="76010"/>
                  </a:lnTo>
                  <a:lnTo>
                    <a:pt x="11975" y="79880"/>
                  </a:lnTo>
                  <a:lnTo>
                    <a:pt x="11145" y="83700"/>
                  </a:lnTo>
                  <a:lnTo>
                    <a:pt x="10213" y="87469"/>
                  </a:lnTo>
                  <a:lnTo>
                    <a:pt x="9180" y="91187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87" y="85584"/>
                  </a:lnTo>
                  <a:lnTo>
                    <a:pt x="2439" y="80897"/>
                  </a:lnTo>
                  <a:lnTo>
                    <a:pt x="3455" y="76133"/>
                  </a:lnTo>
                  <a:lnTo>
                    <a:pt x="4336" y="71293"/>
                  </a:lnTo>
                  <a:lnTo>
                    <a:pt x="5081" y="66376"/>
                  </a:lnTo>
                  <a:lnTo>
                    <a:pt x="5691" y="61384"/>
                  </a:lnTo>
                  <a:lnTo>
                    <a:pt x="6165" y="56315"/>
                  </a:lnTo>
                  <a:lnTo>
                    <a:pt x="6504" y="51170"/>
                  </a:lnTo>
                  <a:lnTo>
                    <a:pt x="6707" y="45949"/>
                  </a:lnTo>
                  <a:lnTo>
                    <a:pt x="6775" y="40651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586991" y="3122359"/>
              <a:ext cx="13550" cy="16938"/>
            </a:xfrm>
            <a:custGeom>
              <a:avLst/>
              <a:pathLst>
                <a:path w="13550" h="16938">
                  <a:moveTo>
                    <a:pt x="0" y="16938"/>
                  </a:moveTo>
                  <a:lnTo>
                    <a:pt x="13550" y="16938"/>
                  </a:lnTo>
                  <a:lnTo>
                    <a:pt x="13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586991" y="3146496"/>
              <a:ext cx="13550" cy="16938"/>
            </a:xfrm>
            <a:custGeom>
              <a:avLst/>
              <a:pathLst>
                <a:path w="13550" h="16938">
                  <a:moveTo>
                    <a:pt x="0" y="16938"/>
                  </a:moveTo>
                  <a:lnTo>
                    <a:pt x="13550" y="16938"/>
                  </a:lnTo>
                  <a:lnTo>
                    <a:pt x="13550" y="0"/>
                  </a:lnTo>
                  <a:lnTo>
                    <a:pt x="0" y="0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683115" y="3111349"/>
              <a:ext cx="91466" cy="38534"/>
            </a:xfrm>
            <a:custGeom>
              <a:avLst/>
              <a:pathLst>
                <a:path w="91466" h="38534">
                  <a:moveTo>
                    <a:pt x="19055" y="0"/>
                  </a:moveTo>
                  <a:lnTo>
                    <a:pt x="27101" y="2964"/>
                  </a:lnTo>
                  <a:lnTo>
                    <a:pt x="24560" y="8892"/>
                  </a:lnTo>
                  <a:lnTo>
                    <a:pt x="91466" y="8892"/>
                  </a:lnTo>
                  <a:lnTo>
                    <a:pt x="91466" y="16938"/>
                  </a:lnTo>
                  <a:lnTo>
                    <a:pt x="21172" y="16938"/>
                  </a:lnTo>
                  <a:lnTo>
                    <a:pt x="19970" y="19364"/>
                  </a:lnTo>
                  <a:lnTo>
                    <a:pt x="18733" y="21731"/>
                  </a:lnTo>
                  <a:lnTo>
                    <a:pt x="17463" y="24039"/>
                  </a:lnTo>
                  <a:lnTo>
                    <a:pt x="16159" y="26288"/>
                  </a:lnTo>
                  <a:lnTo>
                    <a:pt x="14820" y="28477"/>
                  </a:lnTo>
                  <a:lnTo>
                    <a:pt x="13448" y="30607"/>
                  </a:lnTo>
                  <a:lnTo>
                    <a:pt x="12043" y="32678"/>
                  </a:lnTo>
                  <a:lnTo>
                    <a:pt x="10603" y="34689"/>
                  </a:lnTo>
                  <a:lnTo>
                    <a:pt x="9129" y="36641"/>
                  </a:lnTo>
                  <a:lnTo>
                    <a:pt x="7622" y="38534"/>
                  </a:lnTo>
                  <a:lnTo>
                    <a:pt x="0" y="33876"/>
                  </a:lnTo>
                  <a:lnTo>
                    <a:pt x="2401" y="30793"/>
                  </a:lnTo>
                  <a:lnTo>
                    <a:pt x="4691" y="27643"/>
                  </a:lnTo>
                  <a:lnTo>
                    <a:pt x="6872" y="24425"/>
                  </a:lnTo>
                  <a:lnTo>
                    <a:pt x="8943" y="21138"/>
                  </a:lnTo>
                  <a:lnTo>
                    <a:pt x="10904" y="17785"/>
                  </a:lnTo>
                  <a:lnTo>
                    <a:pt x="12754" y="14363"/>
                  </a:lnTo>
                  <a:lnTo>
                    <a:pt x="14494" y="10874"/>
                  </a:lnTo>
                  <a:lnTo>
                    <a:pt x="16125" y="7317"/>
                  </a:lnTo>
                  <a:lnTo>
                    <a:pt x="17645" y="3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703441" y="3136756"/>
              <a:ext cx="60977" cy="7622"/>
            </a:xfrm>
            <a:custGeom>
              <a:avLst/>
              <a:pathLst>
                <a:path w="60977" h="7622">
                  <a:moveTo>
                    <a:pt x="0" y="0"/>
                  </a:moveTo>
                  <a:lnTo>
                    <a:pt x="60977" y="0"/>
                  </a:lnTo>
                  <a:lnTo>
                    <a:pt x="60977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693702" y="3152848"/>
              <a:ext cx="86385" cy="56743"/>
            </a:xfrm>
            <a:custGeom>
              <a:avLst/>
              <a:pathLst>
                <a:path w="86385" h="56743">
                  <a:moveTo>
                    <a:pt x="0" y="0"/>
                  </a:moveTo>
                  <a:lnTo>
                    <a:pt x="67753" y="0"/>
                  </a:lnTo>
                  <a:lnTo>
                    <a:pt x="67770" y="4704"/>
                  </a:lnTo>
                  <a:lnTo>
                    <a:pt x="67820" y="9163"/>
                  </a:lnTo>
                  <a:lnTo>
                    <a:pt x="67905" y="13377"/>
                  </a:lnTo>
                  <a:lnTo>
                    <a:pt x="68024" y="17344"/>
                  </a:lnTo>
                  <a:lnTo>
                    <a:pt x="68176" y="21066"/>
                  </a:lnTo>
                  <a:lnTo>
                    <a:pt x="68362" y="24543"/>
                  </a:lnTo>
                  <a:lnTo>
                    <a:pt x="68583" y="27774"/>
                  </a:lnTo>
                  <a:lnTo>
                    <a:pt x="68837" y="30759"/>
                  </a:lnTo>
                  <a:lnTo>
                    <a:pt x="69125" y="33499"/>
                  </a:lnTo>
                  <a:lnTo>
                    <a:pt x="69446" y="35993"/>
                  </a:lnTo>
                  <a:lnTo>
                    <a:pt x="69806" y="38246"/>
                  </a:lnTo>
                  <a:lnTo>
                    <a:pt x="70209" y="40262"/>
                  </a:lnTo>
                  <a:lnTo>
                    <a:pt x="70653" y="42040"/>
                  </a:lnTo>
                  <a:lnTo>
                    <a:pt x="71140" y="43582"/>
                  </a:lnTo>
                  <a:lnTo>
                    <a:pt x="71670" y="44886"/>
                  </a:lnTo>
                  <a:lnTo>
                    <a:pt x="72241" y="45953"/>
                  </a:lnTo>
                  <a:lnTo>
                    <a:pt x="72855" y="46783"/>
                  </a:lnTo>
                  <a:lnTo>
                    <a:pt x="73512" y="47376"/>
                  </a:lnTo>
                  <a:lnTo>
                    <a:pt x="74210" y="47732"/>
                  </a:lnTo>
                  <a:lnTo>
                    <a:pt x="74951" y="47850"/>
                  </a:lnTo>
                  <a:lnTo>
                    <a:pt x="75371" y="47732"/>
                  </a:lnTo>
                  <a:lnTo>
                    <a:pt x="75781" y="47376"/>
                  </a:lnTo>
                  <a:lnTo>
                    <a:pt x="76184" y="46783"/>
                  </a:lnTo>
                  <a:lnTo>
                    <a:pt x="76577" y="45953"/>
                  </a:lnTo>
                  <a:lnTo>
                    <a:pt x="76963" y="44886"/>
                  </a:lnTo>
                  <a:lnTo>
                    <a:pt x="77340" y="43582"/>
                  </a:lnTo>
                  <a:lnTo>
                    <a:pt x="77708" y="42040"/>
                  </a:lnTo>
                  <a:lnTo>
                    <a:pt x="78068" y="40262"/>
                  </a:lnTo>
                  <a:lnTo>
                    <a:pt x="78420" y="38246"/>
                  </a:lnTo>
                  <a:lnTo>
                    <a:pt x="78763" y="35993"/>
                  </a:lnTo>
                  <a:lnTo>
                    <a:pt x="86385" y="38534"/>
                  </a:lnTo>
                  <a:lnTo>
                    <a:pt x="85737" y="41994"/>
                  </a:lnTo>
                  <a:lnTo>
                    <a:pt x="84979" y="45089"/>
                  </a:lnTo>
                  <a:lnTo>
                    <a:pt x="84111" y="47821"/>
                  </a:lnTo>
                  <a:lnTo>
                    <a:pt x="83133" y="50188"/>
                  </a:lnTo>
                  <a:lnTo>
                    <a:pt x="82044" y="52191"/>
                  </a:lnTo>
                  <a:lnTo>
                    <a:pt x="80846" y="53829"/>
                  </a:lnTo>
                  <a:lnTo>
                    <a:pt x="79537" y="55104"/>
                  </a:lnTo>
                  <a:lnTo>
                    <a:pt x="78119" y="56014"/>
                  </a:lnTo>
                  <a:lnTo>
                    <a:pt x="76590" y="56561"/>
                  </a:lnTo>
                  <a:lnTo>
                    <a:pt x="74951" y="56743"/>
                  </a:lnTo>
                  <a:lnTo>
                    <a:pt x="73622" y="56641"/>
                  </a:lnTo>
                  <a:lnTo>
                    <a:pt x="72343" y="56336"/>
                  </a:lnTo>
                  <a:lnTo>
                    <a:pt x="71115" y="55828"/>
                  </a:lnTo>
                  <a:lnTo>
                    <a:pt x="69938" y="55117"/>
                  </a:lnTo>
                  <a:lnTo>
                    <a:pt x="68811" y="54202"/>
                  </a:lnTo>
                  <a:lnTo>
                    <a:pt x="67736" y="53084"/>
                  </a:lnTo>
                  <a:lnTo>
                    <a:pt x="66711" y="51763"/>
                  </a:lnTo>
                  <a:lnTo>
                    <a:pt x="65737" y="50238"/>
                  </a:lnTo>
                  <a:lnTo>
                    <a:pt x="64814" y="48511"/>
                  </a:lnTo>
                  <a:lnTo>
                    <a:pt x="63942" y="46580"/>
                  </a:lnTo>
                  <a:lnTo>
                    <a:pt x="63133" y="44365"/>
                  </a:lnTo>
                  <a:lnTo>
                    <a:pt x="62400" y="41786"/>
                  </a:lnTo>
                  <a:lnTo>
                    <a:pt x="61744" y="38843"/>
                  </a:lnTo>
                  <a:lnTo>
                    <a:pt x="61164" y="35536"/>
                  </a:lnTo>
                  <a:lnTo>
                    <a:pt x="60660" y="31865"/>
                  </a:lnTo>
                  <a:lnTo>
                    <a:pt x="60232" y="27829"/>
                  </a:lnTo>
                  <a:lnTo>
                    <a:pt x="59881" y="23429"/>
                  </a:lnTo>
                  <a:lnTo>
                    <a:pt x="59605" y="18665"/>
                  </a:lnTo>
                  <a:lnTo>
                    <a:pt x="59406" y="13537"/>
                  </a:lnTo>
                  <a:lnTo>
                    <a:pt x="59283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112549" y="3551720"/>
              <a:ext cx="98242" cy="34723"/>
            </a:xfrm>
            <a:custGeom>
              <a:avLst/>
              <a:pathLst>
                <a:path w="98242" h="34723">
                  <a:moveTo>
                    <a:pt x="48274" y="0"/>
                  </a:moveTo>
                  <a:lnTo>
                    <a:pt x="55049" y="4658"/>
                  </a:lnTo>
                  <a:lnTo>
                    <a:pt x="53355" y="6351"/>
                  </a:lnTo>
                  <a:lnTo>
                    <a:pt x="57539" y="8748"/>
                  </a:lnTo>
                  <a:lnTo>
                    <a:pt x="61790" y="11026"/>
                  </a:lnTo>
                  <a:lnTo>
                    <a:pt x="66110" y="13186"/>
                  </a:lnTo>
                  <a:lnTo>
                    <a:pt x="70497" y="15227"/>
                  </a:lnTo>
                  <a:lnTo>
                    <a:pt x="74951" y="17150"/>
                  </a:lnTo>
                  <a:lnTo>
                    <a:pt x="79474" y="18953"/>
                  </a:lnTo>
                  <a:lnTo>
                    <a:pt x="84064" y="20639"/>
                  </a:lnTo>
                  <a:lnTo>
                    <a:pt x="88722" y="22206"/>
                  </a:lnTo>
                  <a:lnTo>
                    <a:pt x="93448" y="23654"/>
                  </a:lnTo>
                  <a:lnTo>
                    <a:pt x="98242" y="24983"/>
                  </a:lnTo>
                  <a:lnTo>
                    <a:pt x="93584" y="33029"/>
                  </a:lnTo>
                  <a:lnTo>
                    <a:pt x="88853" y="31517"/>
                  </a:lnTo>
                  <a:lnTo>
                    <a:pt x="84149" y="29862"/>
                  </a:lnTo>
                  <a:lnTo>
                    <a:pt x="79470" y="28062"/>
                  </a:lnTo>
                  <a:lnTo>
                    <a:pt x="74816" y="26118"/>
                  </a:lnTo>
                  <a:lnTo>
                    <a:pt x="70188" y="24031"/>
                  </a:lnTo>
                  <a:lnTo>
                    <a:pt x="65585" y="21799"/>
                  </a:lnTo>
                  <a:lnTo>
                    <a:pt x="61007" y="19423"/>
                  </a:lnTo>
                  <a:lnTo>
                    <a:pt x="56455" y="16904"/>
                  </a:lnTo>
                  <a:lnTo>
                    <a:pt x="51928" y="14240"/>
                  </a:lnTo>
                  <a:lnTo>
                    <a:pt x="47427" y="11433"/>
                  </a:lnTo>
                  <a:lnTo>
                    <a:pt x="43624" y="14410"/>
                  </a:lnTo>
                  <a:lnTo>
                    <a:pt x="39669" y="17243"/>
                  </a:lnTo>
                  <a:lnTo>
                    <a:pt x="35561" y="19932"/>
                  </a:lnTo>
                  <a:lnTo>
                    <a:pt x="31301" y="22477"/>
                  </a:lnTo>
                  <a:lnTo>
                    <a:pt x="26889" y="24878"/>
                  </a:lnTo>
                  <a:lnTo>
                    <a:pt x="22324" y="27135"/>
                  </a:lnTo>
                  <a:lnTo>
                    <a:pt x="17607" y="29248"/>
                  </a:lnTo>
                  <a:lnTo>
                    <a:pt x="12737" y="31217"/>
                  </a:lnTo>
                  <a:lnTo>
                    <a:pt x="7715" y="33042"/>
                  </a:lnTo>
                  <a:lnTo>
                    <a:pt x="2540" y="34723"/>
                  </a:lnTo>
                  <a:lnTo>
                    <a:pt x="0" y="26677"/>
                  </a:lnTo>
                  <a:lnTo>
                    <a:pt x="5742" y="24734"/>
                  </a:lnTo>
                  <a:lnTo>
                    <a:pt x="11280" y="22629"/>
                  </a:lnTo>
                  <a:lnTo>
                    <a:pt x="16616" y="20364"/>
                  </a:lnTo>
                  <a:lnTo>
                    <a:pt x="21748" y="17937"/>
                  </a:lnTo>
                  <a:lnTo>
                    <a:pt x="26677" y="15350"/>
                  </a:lnTo>
                  <a:lnTo>
                    <a:pt x="31403" y="12602"/>
                  </a:lnTo>
                  <a:lnTo>
                    <a:pt x="35926" y="9692"/>
                  </a:lnTo>
                  <a:lnTo>
                    <a:pt x="40245" y="6622"/>
                  </a:lnTo>
                  <a:lnTo>
                    <a:pt x="44361" y="33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28217" y="3572046"/>
              <a:ext cx="66482" cy="79186"/>
            </a:xfrm>
            <a:custGeom>
              <a:avLst/>
              <a:pathLst>
                <a:path w="66482" h="79186">
                  <a:moveTo>
                    <a:pt x="66482" y="10162"/>
                  </a:moveTo>
                  <a:lnTo>
                    <a:pt x="66482" y="49121"/>
                  </a:lnTo>
                  <a:lnTo>
                    <a:pt x="8469" y="49121"/>
                  </a:lnTo>
                  <a:lnTo>
                    <a:pt x="8469" y="70293"/>
                  </a:lnTo>
                  <a:lnTo>
                    <a:pt x="31335" y="64365"/>
                  </a:lnTo>
                  <a:lnTo>
                    <a:pt x="33876" y="71987"/>
                  </a:lnTo>
                  <a:lnTo>
                    <a:pt x="30759" y="72821"/>
                  </a:lnTo>
                  <a:lnTo>
                    <a:pt x="27677" y="73630"/>
                  </a:lnTo>
                  <a:lnTo>
                    <a:pt x="24628" y="74414"/>
                  </a:lnTo>
                  <a:lnTo>
                    <a:pt x="21613" y="75172"/>
                  </a:lnTo>
                  <a:lnTo>
                    <a:pt x="18632" y="75904"/>
                  </a:lnTo>
                  <a:lnTo>
                    <a:pt x="15684" y="76611"/>
                  </a:lnTo>
                  <a:lnTo>
                    <a:pt x="12771" y="77293"/>
                  </a:lnTo>
                  <a:lnTo>
                    <a:pt x="9891" y="77949"/>
                  </a:lnTo>
                  <a:lnTo>
                    <a:pt x="7046" y="78580"/>
                  </a:lnTo>
                  <a:lnTo>
                    <a:pt x="4234" y="79186"/>
                  </a:lnTo>
                  <a:lnTo>
                    <a:pt x="0" y="74104"/>
                  </a:lnTo>
                  <a:lnTo>
                    <a:pt x="0" y="10162"/>
                  </a:lnTo>
                  <a:lnTo>
                    <a:pt x="30488" y="10162"/>
                  </a:lnTo>
                  <a:lnTo>
                    <a:pt x="30061" y="9324"/>
                  </a:lnTo>
                  <a:lnTo>
                    <a:pt x="29625" y="8503"/>
                  </a:lnTo>
                  <a:lnTo>
                    <a:pt x="29180" y="7698"/>
                  </a:lnTo>
                  <a:lnTo>
                    <a:pt x="28727" y="6910"/>
                  </a:lnTo>
                  <a:lnTo>
                    <a:pt x="28265" y="6140"/>
                  </a:lnTo>
                  <a:lnTo>
                    <a:pt x="27795" y="5386"/>
                  </a:lnTo>
                  <a:lnTo>
                    <a:pt x="27317" y="4649"/>
                  </a:lnTo>
                  <a:lnTo>
                    <a:pt x="26830" y="3929"/>
                  </a:lnTo>
                  <a:lnTo>
                    <a:pt x="26334" y="3226"/>
                  </a:lnTo>
                  <a:lnTo>
                    <a:pt x="25830" y="2540"/>
                  </a:lnTo>
                  <a:lnTo>
                    <a:pt x="33876" y="0"/>
                  </a:lnTo>
                  <a:lnTo>
                    <a:pt x="34621" y="940"/>
                  </a:lnTo>
                  <a:lnTo>
                    <a:pt x="35333" y="1897"/>
                  </a:lnTo>
                  <a:lnTo>
                    <a:pt x="36010" y="2871"/>
                  </a:lnTo>
                  <a:lnTo>
                    <a:pt x="36654" y="3861"/>
                  </a:lnTo>
                  <a:lnTo>
                    <a:pt x="37264" y="4869"/>
                  </a:lnTo>
                  <a:lnTo>
                    <a:pt x="37840" y="5894"/>
                  </a:lnTo>
                  <a:lnTo>
                    <a:pt x="38382" y="6936"/>
                  </a:lnTo>
                  <a:lnTo>
                    <a:pt x="38890" y="7994"/>
                  </a:lnTo>
                  <a:lnTo>
                    <a:pt x="39364" y="9070"/>
                  </a:lnTo>
                  <a:lnTo>
                    <a:pt x="39804" y="101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136686" y="3590254"/>
              <a:ext cx="49544" cy="7622"/>
            </a:xfrm>
            <a:custGeom>
              <a:avLst/>
              <a:pathLst>
                <a:path w="49544" h="7622">
                  <a:moveTo>
                    <a:pt x="0" y="0"/>
                  </a:moveTo>
                  <a:lnTo>
                    <a:pt x="0" y="7622"/>
                  </a:lnTo>
                  <a:lnTo>
                    <a:pt x="49544" y="7622"/>
                  </a:lnTo>
                  <a:lnTo>
                    <a:pt x="4954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136686" y="3605499"/>
              <a:ext cx="49544" cy="7622"/>
            </a:xfrm>
            <a:custGeom>
              <a:avLst/>
              <a:pathLst>
                <a:path w="49544" h="7622">
                  <a:moveTo>
                    <a:pt x="0" y="0"/>
                  </a:moveTo>
                  <a:lnTo>
                    <a:pt x="0" y="7622"/>
                  </a:lnTo>
                  <a:lnTo>
                    <a:pt x="49544" y="7622"/>
                  </a:lnTo>
                  <a:lnTo>
                    <a:pt x="4954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6149390" y="3620743"/>
              <a:ext cx="59707" cy="30488"/>
            </a:xfrm>
            <a:custGeom>
              <a:avLst/>
              <a:pathLst>
                <a:path w="59707" h="30488">
                  <a:moveTo>
                    <a:pt x="5081" y="2540"/>
                  </a:moveTo>
                  <a:lnTo>
                    <a:pt x="7872" y="3235"/>
                  </a:lnTo>
                  <a:lnTo>
                    <a:pt x="10654" y="3963"/>
                  </a:lnTo>
                  <a:lnTo>
                    <a:pt x="13427" y="4725"/>
                  </a:lnTo>
                  <a:lnTo>
                    <a:pt x="16192" y="5521"/>
                  </a:lnTo>
                  <a:lnTo>
                    <a:pt x="18949" y="6351"/>
                  </a:lnTo>
                  <a:lnTo>
                    <a:pt x="21697" y="7215"/>
                  </a:lnTo>
                  <a:lnTo>
                    <a:pt x="24437" y="8113"/>
                  </a:lnTo>
                  <a:lnTo>
                    <a:pt x="27169" y="9045"/>
                  </a:lnTo>
                  <a:lnTo>
                    <a:pt x="29891" y="10010"/>
                  </a:lnTo>
                  <a:lnTo>
                    <a:pt x="32606" y="11009"/>
                  </a:lnTo>
                  <a:lnTo>
                    <a:pt x="34266" y="9985"/>
                  </a:lnTo>
                  <a:lnTo>
                    <a:pt x="35858" y="8943"/>
                  </a:lnTo>
                  <a:lnTo>
                    <a:pt x="37382" y="7884"/>
                  </a:lnTo>
                  <a:lnTo>
                    <a:pt x="38839" y="6809"/>
                  </a:lnTo>
                  <a:lnTo>
                    <a:pt x="40228" y="5716"/>
                  </a:lnTo>
                  <a:lnTo>
                    <a:pt x="41549" y="4607"/>
                  </a:lnTo>
                  <a:lnTo>
                    <a:pt x="42803" y="3480"/>
                  </a:lnTo>
                  <a:lnTo>
                    <a:pt x="43988" y="2337"/>
                  </a:lnTo>
                  <a:lnTo>
                    <a:pt x="45106" y="1177"/>
                  </a:lnTo>
                  <a:lnTo>
                    <a:pt x="46156" y="0"/>
                  </a:lnTo>
                  <a:lnTo>
                    <a:pt x="53355" y="4658"/>
                  </a:lnTo>
                  <a:lnTo>
                    <a:pt x="52246" y="5746"/>
                  </a:lnTo>
                  <a:lnTo>
                    <a:pt x="51119" y="6809"/>
                  </a:lnTo>
                  <a:lnTo>
                    <a:pt x="49976" y="7846"/>
                  </a:lnTo>
                  <a:lnTo>
                    <a:pt x="48816" y="8858"/>
                  </a:lnTo>
                  <a:lnTo>
                    <a:pt x="47638" y="9845"/>
                  </a:lnTo>
                  <a:lnTo>
                    <a:pt x="46444" y="10806"/>
                  </a:lnTo>
                  <a:lnTo>
                    <a:pt x="45233" y="11742"/>
                  </a:lnTo>
                  <a:lnTo>
                    <a:pt x="44005" y="12652"/>
                  </a:lnTo>
                  <a:lnTo>
                    <a:pt x="42760" y="13537"/>
                  </a:lnTo>
                  <a:lnTo>
                    <a:pt x="41498" y="14397"/>
                  </a:lnTo>
                  <a:lnTo>
                    <a:pt x="43357" y="15168"/>
                  </a:lnTo>
                  <a:lnTo>
                    <a:pt x="45208" y="15955"/>
                  </a:lnTo>
                  <a:lnTo>
                    <a:pt x="47050" y="16760"/>
                  </a:lnTo>
                  <a:lnTo>
                    <a:pt x="48883" y="17581"/>
                  </a:lnTo>
                  <a:lnTo>
                    <a:pt x="50708" y="18420"/>
                  </a:lnTo>
                  <a:lnTo>
                    <a:pt x="52525" y="19275"/>
                  </a:lnTo>
                  <a:lnTo>
                    <a:pt x="54333" y="20148"/>
                  </a:lnTo>
                  <a:lnTo>
                    <a:pt x="56133" y="21037"/>
                  </a:lnTo>
                  <a:lnTo>
                    <a:pt x="57924" y="21943"/>
                  </a:lnTo>
                  <a:lnTo>
                    <a:pt x="59707" y="22866"/>
                  </a:lnTo>
                  <a:lnTo>
                    <a:pt x="55049" y="30488"/>
                  </a:lnTo>
                  <a:lnTo>
                    <a:pt x="49620" y="27761"/>
                  </a:lnTo>
                  <a:lnTo>
                    <a:pt x="44175" y="25170"/>
                  </a:lnTo>
                  <a:lnTo>
                    <a:pt x="38712" y="22714"/>
                  </a:lnTo>
                  <a:lnTo>
                    <a:pt x="33232" y="20393"/>
                  </a:lnTo>
                  <a:lnTo>
                    <a:pt x="27736" y="18208"/>
                  </a:lnTo>
                  <a:lnTo>
                    <a:pt x="22223" y="16159"/>
                  </a:lnTo>
                  <a:lnTo>
                    <a:pt x="16692" y="14245"/>
                  </a:lnTo>
                  <a:lnTo>
                    <a:pt x="11145" y="12466"/>
                  </a:lnTo>
                  <a:lnTo>
                    <a:pt x="5581" y="10823"/>
                  </a:lnTo>
                  <a:lnTo>
                    <a:pt x="0" y="93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71769" y="3552990"/>
              <a:ext cx="44886" cy="44886"/>
            </a:xfrm>
            <a:custGeom>
              <a:avLst/>
              <a:pathLst>
                <a:path w="44886" h="44886">
                  <a:moveTo>
                    <a:pt x="13127" y="0"/>
                  </a:moveTo>
                  <a:lnTo>
                    <a:pt x="21596" y="1693"/>
                  </a:lnTo>
                  <a:lnTo>
                    <a:pt x="21337" y="3205"/>
                  </a:lnTo>
                  <a:lnTo>
                    <a:pt x="21071" y="4691"/>
                  </a:lnTo>
                  <a:lnTo>
                    <a:pt x="20795" y="6152"/>
                  </a:lnTo>
                  <a:lnTo>
                    <a:pt x="20512" y="7588"/>
                  </a:lnTo>
                  <a:lnTo>
                    <a:pt x="20220" y="8998"/>
                  </a:lnTo>
                  <a:lnTo>
                    <a:pt x="19919" y="10383"/>
                  </a:lnTo>
                  <a:lnTo>
                    <a:pt x="19610" y="11742"/>
                  </a:lnTo>
                  <a:lnTo>
                    <a:pt x="19292" y="13076"/>
                  </a:lnTo>
                  <a:lnTo>
                    <a:pt x="18966" y="14384"/>
                  </a:lnTo>
                  <a:lnTo>
                    <a:pt x="18632" y="15667"/>
                  </a:lnTo>
                  <a:lnTo>
                    <a:pt x="44886" y="15667"/>
                  </a:lnTo>
                  <a:lnTo>
                    <a:pt x="44886" y="22443"/>
                  </a:lnTo>
                  <a:lnTo>
                    <a:pt x="44865" y="22593"/>
                  </a:lnTo>
                  <a:lnTo>
                    <a:pt x="44801" y="22875"/>
                  </a:lnTo>
                  <a:lnTo>
                    <a:pt x="44695" y="23288"/>
                  </a:lnTo>
                  <a:lnTo>
                    <a:pt x="44547" y="23832"/>
                  </a:lnTo>
                  <a:lnTo>
                    <a:pt x="44357" y="24507"/>
                  </a:lnTo>
                  <a:lnTo>
                    <a:pt x="44124" y="25314"/>
                  </a:lnTo>
                  <a:lnTo>
                    <a:pt x="43848" y="26252"/>
                  </a:lnTo>
                  <a:lnTo>
                    <a:pt x="43531" y="27321"/>
                  </a:lnTo>
                  <a:lnTo>
                    <a:pt x="43171" y="28521"/>
                  </a:lnTo>
                  <a:lnTo>
                    <a:pt x="42769" y="29853"/>
                  </a:lnTo>
                  <a:lnTo>
                    <a:pt x="42341" y="31236"/>
                  </a:lnTo>
                  <a:lnTo>
                    <a:pt x="41905" y="32589"/>
                  </a:lnTo>
                  <a:lnTo>
                    <a:pt x="41460" y="33912"/>
                  </a:lnTo>
                  <a:lnTo>
                    <a:pt x="41007" y="35206"/>
                  </a:lnTo>
                  <a:lnTo>
                    <a:pt x="40546" y="36470"/>
                  </a:lnTo>
                  <a:lnTo>
                    <a:pt x="40075" y="37704"/>
                  </a:lnTo>
                  <a:lnTo>
                    <a:pt x="39597" y="38909"/>
                  </a:lnTo>
                  <a:lnTo>
                    <a:pt x="39110" y="40084"/>
                  </a:lnTo>
                  <a:lnTo>
                    <a:pt x="38615" y="41229"/>
                  </a:lnTo>
                  <a:lnTo>
                    <a:pt x="38111" y="42345"/>
                  </a:lnTo>
                  <a:lnTo>
                    <a:pt x="29641" y="40228"/>
                  </a:lnTo>
                  <a:lnTo>
                    <a:pt x="30391" y="38606"/>
                  </a:lnTo>
                  <a:lnTo>
                    <a:pt x="31115" y="36959"/>
                  </a:lnTo>
                  <a:lnTo>
                    <a:pt x="31814" y="35286"/>
                  </a:lnTo>
                  <a:lnTo>
                    <a:pt x="32487" y="33588"/>
                  </a:lnTo>
                  <a:lnTo>
                    <a:pt x="33135" y="31865"/>
                  </a:lnTo>
                  <a:lnTo>
                    <a:pt x="33757" y="30116"/>
                  </a:lnTo>
                  <a:lnTo>
                    <a:pt x="34355" y="28341"/>
                  </a:lnTo>
                  <a:lnTo>
                    <a:pt x="34926" y="26542"/>
                  </a:lnTo>
                  <a:lnTo>
                    <a:pt x="35472" y="24717"/>
                  </a:lnTo>
                  <a:lnTo>
                    <a:pt x="35993" y="22866"/>
                  </a:lnTo>
                  <a:lnTo>
                    <a:pt x="16938" y="22866"/>
                  </a:lnTo>
                  <a:lnTo>
                    <a:pt x="16074" y="25449"/>
                  </a:lnTo>
                  <a:lnTo>
                    <a:pt x="15176" y="27948"/>
                  </a:lnTo>
                  <a:lnTo>
                    <a:pt x="14245" y="30361"/>
                  </a:lnTo>
                  <a:lnTo>
                    <a:pt x="13279" y="32690"/>
                  </a:lnTo>
                  <a:lnTo>
                    <a:pt x="12280" y="34935"/>
                  </a:lnTo>
                  <a:lnTo>
                    <a:pt x="11247" y="37094"/>
                  </a:lnTo>
                  <a:lnTo>
                    <a:pt x="10179" y="39169"/>
                  </a:lnTo>
                  <a:lnTo>
                    <a:pt x="9078" y="41160"/>
                  </a:lnTo>
                  <a:lnTo>
                    <a:pt x="7944" y="43065"/>
                  </a:lnTo>
                  <a:lnTo>
                    <a:pt x="6775" y="44886"/>
                  </a:lnTo>
                  <a:lnTo>
                    <a:pt x="0" y="39381"/>
                  </a:lnTo>
                  <a:lnTo>
                    <a:pt x="1808" y="36396"/>
                  </a:lnTo>
                  <a:lnTo>
                    <a:pt x="3506" y="33199"/>
                  </a:lnTo>
                  <a:lnTo>
                    <a:pt x="5094" y="29790"/>
                  </a:lnTo>
                  <a:lnTo>
                    <a:pt x="6572" y="26169"/>
                  </a:lnTo>
                  <a:lnTo>
                    <a:pt x="7939" y="22337"/>
                  </a:lnTo>
                  <a:lnTo>
                    <a:pt x="9197" y="18293"/>
                  </a:lnTo>
                  <a:lnTo>
                    <a:pt x="10345" y="14037"/>
                  </a:lnTo>
                  <a:lnTo>
                    <a:pt x="11382" y="9570"/>
                  </a:lnTo>
                  <a:lnTo>
                    <a:pt x="12309" y="48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273039" y="3583903"/>
              <a:ext cx="46156" cy="66482"/>
            </a:xfrm>
            <a:custGeom>
              <a:avLst/>
              <a:pathLst>
                <a:path w="46156" h="66482">
                  <a:moveTo>
                    <a:pt x="22019" y="34300"/>
                  </a:moveTo>
                  <a:lnTo>
                    <a:pt x="21020" y="38051"/>
                  </a:lnTo>
                  <a:lnTo>
                    <a:pt x="19885" y="41685"/>
                  </a:lnTo>
                  <a:lnTo>
                    <a:pt x="18615" y="45199"/>
                  </a:lnTo>
                  <a:lnTo>
                    <a:pt x="17209" y="48595"/>
                  </a:lnTo>
                  <a:lnTo>
                    <a:pt x="15667" y="51873"/>
                  </a:lnTo>
                  <a:lnTo>
                    <a:pt x="13991" y="55032"/>
                  </a:lnTo>
                  <a:lnTo>
                    <a:pt x="12178" y="58072"/>
                  </a:lnTo>
                  <a:lnTo>
                    <a:pt x="10230" y="60994"/>
                  </a:lnTo>
                  <a:lnTo>
                    <a:pt x="8147" y="63798"/>
                  </a:lnTo>
                  <a:lnTo>
                    <a:pt x="5928" y="66482"/>
                  </a:lnTo>
                  <a:lnTo>
                    <a:pt x="0" y="59707"/>
                  </a:lnTo>
                  <a:lnTo>
                    <a:pt x="3298" y="55299"/>
                  </a:lnTo>
                  <a:lnTo>
                    <a:pt x="6250" y="50543"/>
                  </a:lnTo>
                  <a:lnTo>
                    <a:pt x="8854" y="45441"/>
                  </a:lnTo>
                  <a:lnTo>
                    <a:pt x="11111" y="39991"/>
                  </a:lnTo>
                  <a:lnTo>
                    <a:pt x="13021" y="34194"/>
                  </a:lnTo>
                  <a:lnTo>
                    <a:pt x="14583" y="28049"/>
                  </a:lnTo>
                  <a:lnTo>
                    <a:pt x="15799" y="21558"/>
                  </a:lnTo>
                  <a:lnTo>
                    <a:pt x="16667" y="14719"/>
                  </a:lnTo>
                  <a:lnTo>
                    <a:pt x="17188" y="7533"/>
                  </a:lnTo>
                  <a:lnTo>
                    <a:pt x="17361" y="0"/>
                  </a:lnTo>
                  <a:lnTo>
                    <a:pt x="25407" y="423"/>
                  </a:lnTo>
                  <a:lnTo>
                    <a:pt x="24560" y="18632"/>
                  </a:lnTo>
                  <a:lnTo>
                    <a:pt x="24615" y="19402"/>
                  </a:lnTo>
                  <a:lnTo>
                    <a:pt x="24780" y="20359"/>
                  </a:lnTo>
                  <a:lnTo>
                    <a:pt x="25055" y="21503"/>
                  </a:lnTo>
                  <a:lnTo>
                    <a:pt x="25441" y="22832"/>
                  </a:lnTo>
                  <a:lnTo>
                    <a:pt x="25936" y="24348"/>
                  </a:lnTo>
                  <a:lnTo>
                    <a:pt x="26542" y="26051"/>
                  </a:lnTo>
                  <a:lnTo>
                    <a:pt x="27257" y="27939"/>
                  </a:lnTo>
                  <a:lnTo>
                    <a:pt x="28083" y="30014"/>
                  </a:lnTo>
                  <a:lnTo>
                    <a:pt x="29019" y="32275"/>
                  </a:lnTo>
                  <a:lnTo>
                    <a:pt x="30065" y="34723"/>
                  </a:lnTo>
                  <a:lnTo>
                    <a:pt x="30670" y="36230"/>
                  </a:lnTo>
                  <a:lnTo>
                    <a:pt x="31301" y="37704"/>
                  </a:lnTo>
                  <a:lnTo>
                    <a:pt x="31958" y="39144"/>
                  </a:lnTo>
                  <a:lnTo>
                    <a:pt x="32640" y="40550"/>
                  </a:lnTo>
                  <a:lnTo>
                    <a:pt x="33347" y="41922"/>
                  </a:lnTo>
                  <a:lnTo>
                    <a:pt x="34079" y="43260"/>
                  </a:lnTo>
                  <a:lnTo>
                    <a:pt x="34837" y="44564"/>
                  </a:lnTo>
                  <a:lnTo>
                    <a:pt x="35621" y="45834"/>
                  </a:lnTo>
                  <a:lnTo>
                    <a:pt x="36430" y="47071"/>
                  </a:lnTo>
                  <a:lnTo>
                    <a:pt x="37264" y="48274"/>
                  </a:lnTo>
                  <a:lnTo>
                    <a:pt x="38115" y="49442"/>
                  </a:lnTo>
                  <a:lnTo>
                    <a:pt x="38974" y="50577"/>
                  </a:lnTo>
                  <a:lnTo>
                    <a:pt x="39843" y="51678"/>
                  </a:lnTo>
                  <a:lnTo>
                    <a:pt x="40719" y="52745"/>
                  </a:lnTo>
                  <a:lnTo>
                    <a:pt x="41604" y="53779"/>
                  </a:lnTo>
                  <a:lnTo>
                    <a:pt x="42498" y="54778"/>
                  </a:lnTo>
                  <a:lnTo>
                    <a:pt x="43400" y="55743"/>
                  </a:lnTo>
                  <a:lnTo>
                    <a:pt x="44310" y="56675"/>
                  </a:lnTo>
                  <a:lnTo>
                    <a:pt x="45229" y="57573"/>
                  </a:lnTo>
                  <a:lnTo>
                    <a:pt x="46156" y="58437"/>
                  </a:lnTo>
                  <a:lnTo>
                    <a:pt x="40228" y="66059"/>
                  </a:lnTo>
                  <a:lnTo>
                    <a:pt x="37988" y="63607"/>
                  </a:lnTo>
                  <a:lnTo>
                    <a:pt x="35841" y="60994"/>
                  </a:lnTo>
                  <a:lnTo>
                    <a:pt x="33787" y="58221"/>
                  </a:lnTo>
                  <a:lnTo>
                    <a:pt x="31827" y="55286"/>
                  </a:lnTo>
                  <a:lnTo>
                    <a:pt x="29959" y="52191"/>
                  </a:lnTo>
                  <a:lnTo>
                    <a:pt x="28185" y="48934"/>
                  </a:lnTo>
                  <a:lnTo>
                    <a:pt x="26504" y="45517"/>
                  </a:lnTo>
                  <a:lnTo>
                    <a:pt x="24916" y="41939"/>
                  </a:lnTo>
                  <a:lnTo>
                    <a:pt x="23421" y="382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220107" y="3554684"/>
              <a:ext cx="24560" cy="27101"/>
            </a:xfrm>
            <a:custGeom>
              <a:avLst/>
              <a:pathLst>
                <a:path w="24560" h="27101">
                  <a:moveTo>
                    <a:pt x="17361" y="0"/>
                  </a:moveTo>
                  <a:lnTo>
                    <a:pt x="24560" y="3811"/>
                  </a:lnTo>
                  <a:lnTo>
                    <a:pt x="22930" y="6788"/>
                  </a:lnTo>
                  <a:lnTo>
                    <a:pt x="21257" y="9620"/>
                  </a:lnTo>
                  <a:lnTo>
                    <a:pt x="19542" y="12309"/>
                  </a:lnTo>
                  <a:lnTo>
                    <a:pt x="17785" y="14854"/>
                  </a:lnTo>
                  <a:lnTo>
                    <a:pt x="15985" y="17255"/>
                  </a:lnTo>
                  <a:lnTo>
                    <a:pt x="14143" y="19512"/>
                  </a:lnTo>
                  <a:lnTo>
                    <a:pt x="12259" y="21625"/>
                  </a:lnTo>
                  <a:lnTo>
                    <a:pt x="10332" y="23595"/>
                  </a:lnTo>
                  <a:lnTo>
                    <a:pt x="8363" y="25420"/>
                  </a:lnTo>
                  <a:lnTo>
                    <a:pt x="6351" y="27101"/>
                  </a:lnTo>
                  <a:lnTo>
                    <a:pt x="0" y="21172"/>
                  </a:lnTo>
                  <a:lnTo>
                    <a:pt x="2079" y="19284"/>
                  </a:lnTo>
                  <a:lnTo>
                    <a:pt x="4082" y="17344"/>
                  </a:lnTo>
                  <a:lnTo>
                    <a:pt x="6008" y="15354"/>
                  </a:lnTo>
                  <a:lnTo>
                    <a:pt x="7859" y="13313"/>
                  </a:lnTo>
                  <a:lnTo>
                    <a:pt x="9633" y="11221"/>
                  </a:lnTo>
                  <a:lnTo>
                    <a:pt x="11331" y="9078"/>
                  </a:lnTo>
                  <a:lnTo>
                    <a:pt x="12953" y="6885"/>
                  </a:lnTo>
                  <a:lnTo>
                    <a:pt x="14499" y="4641"/>
                  </a:lnTo>
                  <a:lnTo>
                    <a:pt x="15968" y="23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249749" y="3556378"/>
              <a:ext cx="23713" cy="23290"/>
            </a:xfrm>
            <a:custGeom>
              <a:avLst/>
              <a:pathLst>
                <a:path w="23713" h="23290">
                  <a:moveTo>
                    <a:pt x="6351" y="0"/>
                  </a:moveTo>
                  <a:lnTo>
                    <a:pt x="8126" y="1465"/>
                  </a:lnTo>
                  <a:lnTo>
                    <a:pt x="9891" y="2981"/>
                  </a:lnTo>
                  <a:lnTo>
                    <a:pt x="11649" y="4547"/>
                  </a:lnTo>
                  <a:lnTo>
                    <a:pt x="13398" y="6165"/>
                  </a:lnTo>
                  <a:lnTo>
                    <a:pt x="15138" y="7833"/>
                  </a:lnTo>
                  <a:lnTo>
                    <a:pt x="16870" y="9553"/>
                  </a:lnTo>
                  <a:lnTo>
                    <a:pt x="18593" y="11323"/>
                  </a:lnTo>
                  <a:lnTo>
                    <a:pt x="20308" y="13144"/>
                  </a:lnTo>
                  <a:lnTo>
                    <a:pt x="22015" y="15015"/>
                  </a:lnTo>
                  <a:lnTo>
                    <a:pt x="23713" y="16938"/>
                  </a:lnTo>
                  <a:lnTo>
                    <a:pt x="17361" y="23290"/>
                  </a:lnTo>
                  <a:lnTo>
                    <a:pt x="15892" y="21350"/>
                  </a:lnTo>
                  <a:lnTo>
                    <a:pt x="14363" y="19428"/>
                  </a:lnTo>
                  <a:lnTo>
                    <a:pt x="12775" y="17522"/>
                  </a:lnTo>
                  <a:lnTo>
                    <a:pt x="11128" y="15634"/>
                  </a:lnTo>
                  <a:lnTo>
                    <a:pt x="9421" y="13762"/>
                  </a:lnTo>
                  <a:lnTo>
                    <a:pt x="7656" y="11907"/>
                  </a:lnTo>
                  <a:lnTo>
                    <a:pt x="5831" y="10069"/>
                  </a:lnTo>
                  <a:lnTo>
                    <a:pt x="3946" y="8248"/>
                  </a:lnTo>
                  <a:lnTo>
                    <a:pt x="2002" y="644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220107" y="3575433"/>
              <a:ext cx="52932" cy="31759"/>
            </a:xfrm>
            <a:custGeom>
              <a:avLst/>
              <a:pathLst>
                <a:path w="52932" h="31759">
                  <a:moveTo>
                    <a:pt x="27101" y="0"/>
                  </a:moveTo>
                  <a:lnTo>
                    <a:pt x="34300" y="3811"/>
                  </a:lnTo>
                  <a:lnTo>
                    <a:pt x="34041" y="4234"/>
                  </a:lnTo>
                  <a:lnTo>
                    <a:pt x="33774" y="4658"/>
                  </a:lnTo>
                  <a:lnTo>
                    <a:pt x="33499" y="5081"/>
                  </a:lnTo>
                  <a:lnTo>
                    <a:pt x="33215" y="5504"/>
                  </a:lnTo>
                  <a:lnTo>
                    <a:pt x="32923" y="5928"/>
                  </a:lnTo>
                  <a:lnTo>
                    <a:pt x="32623" y="6351"/>
                  </a:lnTo>
                  <a:lnTo>
                    <a:pt x="32314" y="6775"/>
                  </a:lnTo>
                  <a:lnTo>
                    <a:pt x="31996" y="7198"/>
                  </a:lnTo>
                  <a:lnTo>
                    <a:pt x="31670" y="7622"/>
                  </a:lnTo>
                  <a:lnTo>
                    <a:pt x="31335" y="8045"/>
                  </a:lnTo>
                  <a:lnTo>
                    <a:pt x="33533" y="9595"/>
                  </a:lnTo>
                  <a:lnTo>
                    <a:pt x="35722" y="11196"/>
                  </a:lnTo>
                  <a:lnTo>
                    <a:pt x="37903" y="12847"/>
                  </a:lnTo>
                  <a:lnTo>
                    <a:pt x="40075" y="14549"/>
                  </a:lnTo>
                  <a:lnTo>
                    <a:pt x="42239" y="16303"/>
                  </a:lnTo>
                  <a:lnTo>
                    <a:pt x="44395" y="18107"/>
                  </a:lnTo>
                  <a:lnTo>
                    <a:pt x="46542" y="19961"/>
                  </a:lnTo>
                  <a:lnTo>
                    <a:pt x="48680" y="21867"/>
                  </a:lnTo>
                  <a:lnTo>
                    <a:pt x="50810" y="23823"/>
                  </a:lnTo>
                  <a:lnTo>
                    <a:pt x="52932" y="25830"/>
                  </a:lnTo>
                  <a:lnTo>
                    <a:pt x="47003" y="31759"/>
                  </a:lnTo>
                  <a:lnTo>
                    <a:pt x="45199" y="29900"/>
                  </a:lnTo>
                  <a:lnTo>
                    <a:pt x="43345" y="28049"/>
                  </a:lnTo>
                  <a:lnTo>
                    <a:pt x="41439" y="26207"/>
                  </a:lnTo>
                  <a:lnTo>
                    <a:pt x="39483" y="24374"/>
                  </a:lnTo>
                  <a:lnTo>
                    <a:pt x="37475" y="22549"/>
                  </a:lnTo>
                  <a:lnTo>
                    <a:pt x="35417" y="20732"/>
                  </a:lnTo>
                  <a:lnTo>
                    <a:pt x="33309" y="18924"/>
                  </a:lnTo>
                  <a:lnTo>
                    <a:pt x="31149" y="17124"/>
                  </a:lnTo>
                  <a:lnTo>
                    <a:pt x="28939" y="15333"/>
                  </a:lnTo>
                  <a:lnTo>
                    <a:pt x="26677" y="13550"/>
                  </a:lnTo>
                  <a:lnTo>
                    <a:pt x="24717" y="15790"/>
                  </a:lnTo>
                  <a:lnTo>
                    <a:pt x="22731" y="17937"/>
                  </a:lnTo>
                  <a:lnTo>
                    <a:pt x="20719" y="19991"/>
                  </a:lnTo>
                  <a:lnTo>
                    <a:pt x="18682" y="21952"/>
                  </a:lnTo>
                  <a:lnTo>
                    <a:pt x="16620" y="23819"/>
                  </a:lnTo>
                  <a:lnTo>
                    <a:pt x="14533" y="25593"/>
                  </a:lnTo>
                  <a:lnTo>
                    <a:pt x="12419" y="27274"/>
                  </a:lnTo>
                  <a:lnTo>
                    <a:pt x="10281" y="28862"/>
                  </a:lnTo>
                  <a:lnTo>
                    <a:pt x="8117" y="30357"/>
                  </a:lnTo>
                  <a:lnTo>
                    <a:pt x="5928" y="31759"/>
                  </a:lnTo>
                  <a:lnTo>
                    <a:pt x="0" y="26254"/>
                  </a:lnTo>
                  <a:lnTo>
                    <a:pt x="3243" y="23933"/>
                  </a:lnTo>
                  <a:lnTo>
                    <a:pt x="6368" y="21545"/>
                  </a:lnTo>
                  <a:lnTo>
                    <a:pt x="9375" y="19089"/>
                  </a:lnTo>
                  <a:lnTo>
                    <a:pt x="12263" y="16565"/>
                  </a:lnTo>
                  <a:lnTo>
                    <a:pt x="15032" y="13974"/>
                  </a:lnTo>
                  <a:lnTo>
                    <a:pt x="17683" y="11314"/>
                  </a:lnTo>
                  <a:lnTo>
                    <a:pt x="20215" y="8587"/>
                  </a:lnTo>
                  <a:lnTo>
                    <a:pt x="22629" y="5792"/>
                  </a:lnTo>
                  <a:lnTo>
                    <a:pt x="24924" y="29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228153" y="3610580"/>
              <a:ext cx="38111" cy="39804"/>
            </a:xfrm>
            <a:custGeom>
              <a:avLst/>
              <a:pathLst>
                <a:path w="38111" h="39804">
                  <a:moveTo>
                    <a:pt x="38111" y="0"/>
                  </a:moveTo>
                  <a:lnTo>
                    <a:pt x="38111" y="39804"/>
                  </a:lnTo>
                  <a:lnTo>
                    <a:pt x="29641" y="39804"/>
                  </a:lnTo>
                  <a:lnTo>
                    <a:pt x="29641" y="33029"/>
                  </a:lnTo>
                  <a:lnTo>
                    <a:pt x="8469" y="33029"/>
                  </a:lnTo>
                  <a:lnTo>
                    <a:pt x="8469" y="39804"/>
                  </a:lnTo>
                  <a:lnTo>
                    <a:pt x="0" y="39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236622" y="3618203"/>
              <a:ext cx="21172" cy="17785"/>
            </a:xfrm>
            <a:custGeom>
              <a:avLst/>
              <a:pathLst>
                <a:path w="21172" h="17785">
                  <a:moveTo>
                    <a:pt x="0" y="17785"/>
                  </a:moveTo>
                  <a:lnTo>
                    <a:pt x="21172" y="17785"/>
                  </a:lnTo>
                  <a:lnTo>
                    <a:pt x="211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328512" y="3558072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386102" y="3584749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463595" y="3557225"/>
              <a:ext cx="73258" cy="93584"/>
            </a:xfrm>
            <a:custGeom>
              <a:avLst/>
              <a:pathLst>
                <a:path w="73258" h="93584">
                  <a:moveTo>
                    <a:pt x="68176" y="0"/>
                  </a:moveTo>
                  <a:lnTo>
                    <a:pt x="68176" y="7622"/>
                  </a:lnTo>
                  <a:lnTo>
                    <a:pt x="17361" y="7622"/>
                  </a:lnTo>
                  <a:lnTo>
                    <a:pt x="17361" y="35993"/>
                  </a:lnTo>
                  <a:lnTo>
                    <a:pt x="70293" y="35993"/>
                  </a:lnTo>
                  <a:lnTo>
                    <a:pt x="70293" y="43616"/>
                  </a:lnTo>
                  <a:lnTo>
                    <a:pt x="47427" y="43616"/>
                  </a:lnTo>
                  <a:lnTo>
                    <a:pt x="47854" y="45614"/>
                  </a:lnTo>
                  <a:lnTo>
                    <a:pt x="48291" y="47545"/>
                  </a:lnTo>
                  <a:lnTo>
                    <a:pt x="48735" y="49408"/>
                  </a:lnTo>
                  <a:lnTo>
                    <a:pt x="49188" y="51204"/>
                  </a:lnTo>
                  <a:lnTo>
                    <a:pt x="49650" y="52932"/>
                  </a:lnTo>
                  <a:lnTo>
                    <a:pt x="50120" y="54592"/>
                  </a:lnTo>
                  <a:lnTo>
                    <a:pt x="50598" y="56184"/>
                  </a:lnTo>
                  <a:lnTo>
                    <a:pt x="51085" y="57708"/>
                  </a:lnTo>
                  <a:lnTo>
                    <a:pt x="51581" y="59165"/>
                  </a:lnTo>
                  <a:lnTo>
                    <a:pt x="52085" y="60554"/>
                  </a:lnTo>
                  <a:lnTo>
                    <a:pt x="53584" y="59279"/>
                  </a:lnTo>
                  <a:lnTo>
                    <a:pt x="55032" y="57996"/>
                  </a:lnTo>
                  <a:lnTo>
                    <a:pt x="56429" y="56705"/>
                  </a:lnTo>
                  <a:lnTo>
                    <a:pt x="57776" y="55405"/>
                  </a:lnTo>
                  <a:lnTo>
                    <a:pt x="59072" y="54096"/>
                  </a:lnTo>
                  <a:lnTo>
                    <a:pt x="60317" y="52779"/>
                  </a:lnTo>
                  <a:lnTo>
                    <a:pt x="61511" y="51454"/>
                  </a:lnTo>
                  <a:lnTo>
                    <a:pt x="62654" y="50120"/>
                  </a:lnTo>
                  <a:lnTo>
                    <a:pt x="63747" y="48778"/>
                  </a:lnTo>
                  <a:lnTo>
                    <a:pt x="64788" y="47427"/>
                  </a:lnTo>
                  <a:lnTo>
                    <a:pt x="71140" y="52508"/>
                  </a:lnTo>
                  <a:lnTo>
                    <a:pt x="69840" y="54257"/>
                  </a:lnTo>
                  <a:lnTo>
                    <a:pt x="68481" y="55947"/>
                  </a:lnTo>
                  <a:lnTo>
                    <a:pt x="67062" y="57577"/>
                  </a:lnTo>
                  <a:lnTo>
                    <a:pt x="65585" y="59148"/>
                  </a:lnTo>
                  <a:lnTo>
                    <a:pt x="64047" y="60660"/>
                  </a:lnTo>
                  <a:lnTo>
                    <a:pt x="62451" y="62112"/>
                  </a:lnTo>
                  <a:lnTo>
                    <a:pt x="60795" y="63505"/>
                  </a:lnTo>
                  <a:lnTo>
                    <a:pt x="59080" y="64839"/>
                  </a:lnTo>
                  <a:lnTo>
                    <a:pt x="57306" y="66114"/>
                  </a:lnTo>
                  <a:lnTo>
                    <a:pt x="55472" y="67329"/>
                  </a:lnTo>
                  <a:lnTo>
                    <a:pt x="56870" y="69569"/>
                  </a:lnTo>
                  <a:lnTo>
                    <a:pt x="58352" y="71716"/>
                  </a:lnTo>
                  <a:lnTo>
                    <a:pt x="59919" y="73770"/>
                  </a:lnTo>
                  <a:lnTo>
                    <a:pt x="61570" y="75731"/>
                  </a:lnTo>
                  <a:lnTo>
                    <a:pt x="63306" y="77598"/>
                  </a:lnTo>
                  <a:lnTo>
                    <a:pt x="65127" y="79372"/>
                  </a:lnTo>
                  <a:lnTo>
                    <a:pt x="67033" y="81053"/>
                  </a:lnTo>
                  <a:lnTo>
                    <a:pt x="69023" y="82641"/>
                  </a:lnTo>
                  <a:lnTo>
                    <a:pt x="71098" y="84136"/>
                  </a:lnTo>
                  <a:lnTo>
                    <a:pt x="73258" y="85538"/>
                  </a:lnTo>
                  <a:lnTo>
                    <a:pt x="69023" y="93160"/>
                  </a:lnTo>
                  <a:lnTo>
                    <a:pt x="64543" y="89844"/>
                  </a:lnTo>
                  <a:lnTo>
                    <a:pt x="60418" y="86165"/>
                  </a:lnTo>
                  <a:lnTo>
                    <a:pt x="56650" y="82121"/>
                  </a:lnTo>
                  <a:lnTo>
                    <a:pt x="53237" y="77712"/>
                  </a:lnTo>
                  <a:lnTo>
                    <a:pt x="50179" y="72940"/>
                  </a:lnTo>
                  <a:lnTo>
                    <a:pt x="47478" y="67803"/>
                  </a:lnTo>
                  <a:lnTo>
                    <a:pt x="45132" y="62303"/>
                  </a:lnTo>
                  <a:lnTo>
                    <a:pt x="43141" y="56438"/>
                  </a:lnTo>
                  <a:lnTo>
                    <a:pt x="41507" y="50209"/>
                  </a:lnTo>
                  <a:lnTo>
                    <a:pt x="40228" y="43616"/>
                  </a:lnTo>
                  <a:lnTo>
                    <a:pt x="32606" y="43616"/>
                  </a:lnTo>
                  <a:lnTo>
                    <a:pt x="32606" y="84267"/>
                  </a:lnTo>
                  <a:lnTo>
                    <a:pt x="34198" y="83586"/>
                  </a:lnTo>
                  <a:lnTo>
                    <a:pt x="35756" y="82895"/>
                  </a:lnTo>
                  <a:lnTo>
                    <a:pt x="37281" y="82197"/>
                  </a:lnTo>
                  <a:lnTo>
                    <a:pt x="38771" y="81490"/>
                  </a:lnTo>
                  <a:lnTo>
                    <a:pt x="40228" y="80774"/>
                  </a:lnTo>
                  <a:lnTo>
                    <a:pt x="41651" y="80050"/>
                  </a:lnTo>
                  <a:lnTo>
                    <a:pt x="43040" y="79317"/>
                  </a:lnTo>
                  <a:lnTo>
                    <a:pt x="44395" y="78576"/>
                  </a:lnTo>
                  <a:lnTo>
                    <a:pt x="45716" y="77827"/>
                  </a:lnTo>
                  <a:lnTo>
                    <a:pt x="47003" y="77069"/>
                  </a:lnTo>
                  <a:lnTo>
                    <a:pt x="48274" y="84267"/>
                  </a:lnTo>
                  <a:lnTo>
                    <a:pt x="46546" y="85275"/>
                  </a:lnTo>
                  <a:lnTo>
                    <a:pt x="44750" y="86266"/>
                  </a:lnTo>
                  <a:lnTo>
                    <a:pt x="42887" y="87240"/>
                  </a:lnTo>
                  <a:lnTo>
                    <a:pt x="40956" y="88197"/>
                  </a:lnTo>
                  <a:lnTo>
                    <a:pt x="38958" y="89137"/>
                  </a:lnTo>
                  <a:lnTo>
                    <a:pt x="36891" y="90060"/>
                  </a:lnTo>
                  <a:lnTo>
                    <a:pt x="34757" y="90967"/>
                  </a:lnTo>
                  <a:lnTo>
                    <a:pt x="32555" y="91856"/>
                  </a:lnTo>
                  <a:lnTo>
                    <a:pt x="30285" y="92728"/>
                  </a:lnTo>
                  <a:lnTo>
                    <a:pt x="27948" y="93584"/>
                  </a:lnTo>
                  <a:lnTo>
                    <a:pt x="24560" y="89772"/>
                  </a:lnTo>
                  <a:lnTo>
                    <a:pt x="24560" y="43616"/>
                  </a:lnTo>
                  <a:lnTo>
                    <a:pt x="17361" y="43616"/>
                  </a:lnTo>
                  <a:lnTo>
                    <a:pt x="17111" y="49290"/>
                  </a:lnTo>
                  <a:lnTo>
                    <a:pt x="16701" y="54795"/>
                  </a:lnTo>
                  <a:lnTo>
                    <a:pt x="16129" y="60130"/>
                  </a:lnTo>
                  <a:lnTo>
                    <a:pt x="15396" y="65297"/>
                  </a:lnTo>
                  <a:lnTo>
                    <a:pt x="14503" y="70293"/>
                  </a:lnTo>
                  <a:lnTo>
                    <a:pt x="13448" y="75121"/>
                  </a:lnTo>
                  <a:lnTo>
                    <a:pt x="12233" y="79779"/>
                  </a:lnTo>
                  <a:lnTo>
                    <a:pt x="10857" y="84267"/>
                  </a:lnTo>
                  <a:lnTo>
                    <a:pt x="9320" y="88587"/>
                  </a:lnTo>
                  <a:lnTo>
                    <a:pt x="7622" y="92737"/>
                  </a:lnTo>
                  <a:lnTo>
                    <a:pt x="0" y="88079"/>
                  </a:lnTo>
                  <a:lnTo>
                    <a:pt x="1770" y="83556"/>
                  </a:lnTo>
                  <a:lnTo>
                    <a:pt x="3353" y="78966"/>
                  </a:lnTo>
                  <a:lnTo>
                    <a:pt x="4751" y="74308"/>
                  </a:lnTo>
                  <a:lnTo>
                    <a:pt x="5962" y="69582"/>
                  </a:lnTo>
                  <a:lnTo>
                    <a:pt x="6987" y="64788"/>
                  </a:lnTo>
                  <a:lnTo>
                    <a:pt x="7825" y="59927"/>
                  </a:lnTo>
                  <a:lnTo>
                    <a:pt x="8477" y="54998"/>
                  </a:lnTo>
                  <a:lnTo>
                    <a:pt x="8943" y="50001"/>
                  </a:lnTo>
                  <a:lnTo>
                    <a:pt x="9222" y="44937"/>
                  </a:lnTo>
                  <a:lnTo>
                    <a:pt x="9316" y="39804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486885" y="3575010"/>
              <a:ext cx="41498" cy="7622"/>
            </a:xfrm>
            <a:custGeom>
              <a:avLst/>
              <a:pathLst>
                <a:path w="41498" h="7622">
                  <a:moveTo>
                    <a:pt x="0" y="0"/>
                  </a:moveTo>
                  <a:lnTo>
                    <a:pt x="41498" y="0"/>
                  </a:lnTo>
                  <a:lnTo>
                    <a:pt x="41498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436917" y="3552990"/>
              <a:ext cx="30065" cy="97395"/>
            </a:xfrm>
            <a:custGeom>
              <a:avLst/>
              <a:pathLst>
                <a:path w="30065" h="97395">
                  <a:moveTo>
                    <a:pt x="1693" y="17785"/>
                  </a:moveTo>
                  <a:lnTo>
                    <a:pt x="11856" y="17785"/>
                  </a:lnTo>
                  <a:lnTo>
                    <a:pt x="11856" y="0"/>
                  </a:lnTo>
                  <a:lnTo>
                    <a:pt x="19902" y="0"/>
                  </a:lnTo>
                  <a:lnTo>
                    <a:pt x="19902" y="17785"/>
                  </a:lnTo>
                  <a:lnTo>
                    <a:pt x="30065" y="17785"/>
                  </a:lnTo>
                  <a:lnTo>
                    <a:pt x="30065" y="25830"/>
                  </a:lnTo>
                  <a:lnTo>
                    <a:pt x="19902" y="25830"/>
                  </a:lnTo>
                  <a:lnTo>
                    <a:pt x="19902" y="47003"/>
                  </a:lnTo>
                  <a:lnTo>
                    <a:pt x="27948" y="42345"/>
                  </a:lnTo>
                  <a:lnTo>
                    <a:pt x="29641" y="49967"/>
                  </a:lnTo>
                  <a:lnTo>
                    <a:pt x="28706" y="50641"/>
                  </a:lnTo>
                  <a:lnTo>
                    <a:pt x="27761" y="51306"/>
                  </a:lnTo>
                  <a:lnTo>
                    <a:pt x="26809" y="51962"/>
                  </a:lnTo>
                  <a:lnTo>
                    <a:pt x="25847" y="52610"/>
                  </a:lnTo>
                  <a:lnTo>
                    <a:pt x="24878" y="53249"/>
                  </a:lnTo>
                  <a:lnTo>
                    <a:pt x="23899" y="53880"/>
                  </a:lnTo>
                  <a:lnTo>
                    <a:pt x="22913" y="54503"/>
                  </a:lnTo>
                  <a:lnTo>
                    <a:pt x="21918" y="55117"/>
                  </a:lnTo>
                  <a:lnTo>
                    <a:pt x="20914" y="55722"/>
                  </a:lnTo>
                  <a:lnTo>
                    <a:pt x="19902" y="56319"/>
                  </a:lnTo>
                  <a:lnTo>
                    <a:pt x="19902" y="86385"/>
                  </a:lnTo>
                  <a:lnTo>
                    <a:pt x="19885" y="87615"/>
                  </a:lnTo>
                  <a:lnTo>
                    <a:pt x="19834" y="88765"/>
                  </a:lnTo>
                  <a:lnTo>
                    <a:pt x="19750" y="89834"/>
                  </a:lnTo>
                  <a:lnTo>
                    <a:pt x="19631" y="90823"/>
                  </a:lnTo>
                  <a:lnTo>
                    <a:pt x="19479" y="91731"/>
                  </a:lnTo>
                  <a:lnTo>
                    <a:pt x="19292" y="92559"/>
                  </a:lnTo>
                  <a:lnTo>
                    <a:pt x="19072" y="93306"/>
                  </a:lnTo>
                  <a:lnTo>
                    <a:pt x="18818" y="93973"/>
                  </a:lnTo>
                  <a:lnTo>
                    <a:pt x="18530" y="94560"/>
                  </a:lnTo>
                  <a:lnTo>
                    <a:pt x="18208" y="95066"/>
                  </a:lnTo>
                  <a:lnTo>
                    <a:pt x="17840" y="95508"/>
                  </a:lnTo>
                  <a:lnTo>
                    <a:pt x="17412" y="95904"/>
                  </a:lnTo>
                  <a:lnTo>
                    <a:pt x="16925" y="96253"/>
                  </a:lnTo>
                  <a:lnTo>
                    <a:pt x="16379" y="96556"/>
                  </a:lnTo>
                  <a:lnTo>
                    <a:pt x="15773" y="96812"/>
                  </a:lnTo>
                  <a:lnTo>
                    <a:pt x="15108" y="97022"/>
                  </a:lnTo>
                  <a:lnTo>
                    <a:pt x="14384" y="97185"/>
                  </a:lnTo>
                  <a:lnTo>
                    <a:pt x="13601" y="97301"/>
                  </a:lnTo>
                  <a:lnTo>
                    <a:pt x="12758" y="97371"/>
                  </a:lnTo>
                  <a:lnTo>
                    <a:pt x="11856" y="97395"/>
                  </a:lnTo>
                  <a:lnTo>
                    <a:pt x="11014" y="97386"/>
                  </a:lnTo>
                  <a:lnTo>
                    <a:pt x="10179" y="97361"/>
                  </a:lnTo>
                  <a:lnTo>
                    <a:pt x="9354" y="97318"/>
                  </a:lnTo>
                  <a:lnTo>
                    <a:pt x="8536" y="97259"/>
                  </a:lnTo>
                  <a:lnTo>
                    <a:pt x="7728" y="97183"/>
                  </a:lnTo>
                  <a:lnTo>
                    <a:pt x="6927" y="97090"/>
                  </a:lnTo>
                  <a:lnTo>
                    <a:pt x="6135" y="96980"/>
                  </a:lnTo>
                  <a:lnTo>
                    <a:pt x="5352" y="96853"/>
                  </a:lnTo>
                  <a:lnTo>
                    <a:pt x="4577" y="96709"/>
                  </a:lnTo>
                  <a:lnTo>
                    <a:pt x="3811" y="96548"/>
                  </a:lnTo>
                  <a:lnTo>
                    <a:pt x="1693" y="88502"/>
                  </a:lnTo>
                  <a:lnTo>
                    <a:pt x="2621" y="88663"/>
                  </a:lnTo>
                  <a:lnTo>
                    <a:pt x="3540" y="88807"/>
                  </a:lnTo>
                  <a:lnTo>
                    <a:pt x="4450" y="88934"/>
                  </a:lnTo>
                  <a:lnTo>
                    <a:pt x="5352" y="89044"/>
                  </a:lnTo>
                  <a:lnTo>
                    <a:pt x="6245" y="89137"/>
                  </a:lnTo>
                  <a:lnTo>
                    <a:pt x="7131" y="89213"/>
                  </a:lnTo>
                  <a:lnTo>
                    <a:pt x="8007" y="89273"/>
                  </a:lnTo>
                  <a:lnTo>
                    <a:pt x="8875" y="89315"/>
                  </a:lnTo>
                  <a:lnTo>
                    <a:pt x="9735" y="89340"/>
                  </a:lnTo>
                  <a:lnTo>
                    <a:pt x="10586" y="89349"/>
                  </a:lnTo>
                  <a:lnTo>
                    <a:pt x="10827" y="89298"/>
                  </a:lnTo>
                  <a:lnTo>
                    <a:pt x="11043" y="89146"/>
                  </a:lnTo>
                  <a:lnTo>
                    <a:pt x="11234" y="88892"/>
                  </a:lnTo>
                  <a:lnTo>
                    <a:pt x="11399" y="88536"/>
                  </a:lnTo>
                  <a:lnTo>
                    <a:pt x="11539" y="88079"/>
                  </a:lnTo>
                  <a:lnTo>
                    <a:pt x="11653" y="87520"/>
                  </a:lnTo>
                  <a:lnTo>
                    <a:pt x="11742" y="86859"/>
                  </a:lnTo>
                  <a:lnTo>
                    <a:pt x="11805" y="86097"/>
                  </a:lnTo>
                  <a:lnTo>
                    <a:pt x="11844" y="85233"/>
                  </a:lnTo>
                  <a:lnTo>
                    <a:pt x="11856" y="84267"/>
                  </a:lnTo>
                  <a:lnTo>
                    <a:pt x="11856" y="60554"/>
                  </a:lnTo>
                  <a:lnTo>
                    <a:pt x="11005" y="61058"/>
                  </a:lnTo>
                  <a:lnTo>
                    <a:pt x="10146" y="61553"/>
                  </a:lnTo>
                  <a:lnTo>
                    <a:pt x="9277" y="62040"/>
                  </a:lnTo>
                  <a:lnTo>
                    <a:pt x="8401" y="62519"/>
                  </a:lnTo>
                  <a:lnTo>
                    <a:pt x="7516" y="62989"/>
                  </a:lnTo>
                  <a:lnTo>
                    <a:pt x="6622" y="63450"/>
                  </a:lnTo>
                  <a:lnTo>
                    <a:pt x="5720" y="63903"/>
                  </a:lnTo>
                  <a:lnTo>
                    <a:pt x="4810" y="64348"/>
                  </a:lnTo>
                  <a:lnTo>
                    <a:pt x="3891" y="64784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261" y="55807"/>
                  </a:lnTo>
                  <a:lnTo>
                    <a:pt x="2506" y="55286"/>
                  </a:lnTo>
                  <a:lnTo>
                    <a:pt x="3734" y="54757"/>
                  </a:lnTo>
                  <a:lnTo>
                    <a:pt x="4945" y="54219"/>
                  </a:lnTo>
                  <a:lnTo>
                    <a:pt x="6140" y="53673"/>
                  </a:lnTo>
                  <a:lnTo>
                    <a:pt x="7317" y="53118"/>
                  </a:lnTo>
                  <a:lnTo>
                    <a:pt x="8477" y="52555"/>
                  </a:lnTo>
                  <a:lnTo>
                    <a:pt x="9620" y="51983"/>
                  </a:lnTo>
                  <a:lnTo>
                    <a:pt x="10747" y="51403"/>
                  </a:lnTo>
                  <a:lnTo>
                    <a:pt x="11856" y="50814"/>
                  </a:lnTo>
                  <a:lnTo>
                    <a:pt x="11856" y="25830"/>
                  </a:lnTo>
                  <a:lnTo>
                    <a:pt x="1693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370864" y="3996325"/>
              <a:ext cx="35146" cy="94854"/>
            </a:xfrm>
            <a:custGeom>
              <a:avLst/>
              <a:pathLst>
                <a:path w="35146" h="94854">
                  <a:moveTo>
                    <a:pt x="35146" y="0"/>
                  </a:moveTo>
                  <a:lnTo>
                    <a:pt x="35146" y="82574"/>
                  </a:lnTo>
                  <a:lnTo>
                    <a:pt x="35121" y="83647"/>
                  </a:lnTo>
                  <a:lnTo>
                    <a:pt x="35045" y="84665"/>
                  </a:lnTo>
                  <a:lnTo>
                    <a:pt x="34918" y="85629"/>
                  </a:lnTo>
                  <a:lnTo>
                    <a:pt x="34740" y="86537"/>
                  </a:lnTo>
                  <a:lnTo>
                    <a:pt x="34511" y="87390"/>
                  </a:lnTo>
                  <a:lnTo>
                    <a:pt x="34232" y="88189"/>
                  </a:lnTo>
                  <a:lnTo>
                    <a:pt x="33901" y="88932"/>
                  </a:lnTo>
                  <a:lnTo>
                    <a:pt x="33520" y="89620"/>
                  </a:lnTo>
                  <a:lnTo>
                    <a:pt x="33088" y="90253"/>
                  </a:lnTo>
                  <a:lnTo>
                    <a:pt x="32606" y="90831"/>
                  </a:lnTo>
                  <a:lnTo>
                    <a:pt x="32072" y="91354"/>
                  </a:lnTo>
                  <a:lnTo>
                    <a:pt x="31488" y="91822"/>
                  </a:lnTo>
                  <a:lnTo>
                    <a:pt x="30853" y="92235"/>
                  </a:lnTo>
                  <a:lnTo>
                    <a:pt x="30167" y="92593"/>
                  </a:lnTo>
                  <a:lnTo>
                    <a:pt x="29430" y="92895"/>
                  </a:lnTo>
                  <a:lnTo>
                    <a:pt x="28642" y="93143"/>
                  </a:lnTo>
                  <a:lnTo>
                    <a:pt x="27804" y="93336"/>
                  </a:lnTo>
                  <a:lnTo>
                    <a:pt x="26914" y="93473"/>
                  </a:lnTo>
                  <a:lnTo>
                    <a:pt x="25974" y="93556"/>
                  </a:lnTo>
                  <a:lnTo>
                    <a:pt x="24983" y="93584"/>
                  </a:lnTo>
                  <a:lnTo>
                    <a:pt x="24458" y="93579"/>
                  </a:lnTo>
                  <a:lnTo>
                    <a:pt x="23899" y="93567"/>
                  </a:lnTo>
                  <a:lnTo>
                    <a:pt x="23307" y="93545"/>
                  </a:lnTo>
                  <a:lnTo>
                    <a:pt x="22680" y="93516"/>
                  </a:lnTo>
                  <a:lnTo>
                    <a:pt x="22019" y="93478"/>
                  </a:lnTo>
                  <a:lnTo>
                    <a:pt x="21325" y="93431"/>
                  </a:lnTo>
                  <a:lnTo>
                    <a:pt x="20596" y="93376"/>
                  </a:lnTo>
                  <a:lnTo>
                    <a:pt x="19834" y="93312"/>
                  </a:lnTo>
                  <a:lnTo>
                    <a:pt x="19038" y="93241"/>
                  </a:lnTo>
                  <a:lnTo>
                    <a:pt x="18208" y="93160"/>
                  </a:lnTo>
                  <a:lnTo>
                    <a:pt x="16091" y="85114"/>
                  </a:lnTo>
                  <a:lnTo>
                    <a:pt x="17001" y="85275"/>
                  </a:lnTo>
                  <a:lnTo>
                    <a:pt x="17869" y="85419"/>
                  </a:lnTo>
                  <a:lnTo>
                    <a:pt x="18695" y="85546"/>
                  </a:lnTo>
                  <a:lnTo>
                    <a:pt x="19479" y="85656"/>
                  </a:lnTo>
                  <a:lnTo>
                    <a:pt x="20220" y="85750"/>
                  </a:lnTo>
                  <a:lnTo>
                    <a:pt x="20918" y="85826"/>
                  </a:lnTo>
                  <a:lnTo>
                    <a:pt x="21575" y="85885"/>
                  </a:lnTo>
                  <a:lnTo>
                    <a:pt x="22189" y="85927"/>
                  </a:lnTo>
                  <a:lnTo>
                    <a:pt x="22760" y="85953"/>
                  </a:lnTo>
                  <a:lnTo>
                    <a:pt x="23290" y="85961"/>
                  </a:lnTo>
                  <a:lnTo>
                    <a:pt x="23933" y="85902"/>
                  </a:lnTo>
                  <a:lnTo>
                    <a:pt x="24509" y="85724"/>
                  </a:lnTo>
                  <a:lnTo>
                    <a:pt x="25017" y="85428"/>
                  </a:lnTo>
                  <a:lnTo>
                    <a:pt x="25458" y="85013"/>
                  </a:lnTo>
                  <a:lnTo>
                    <a:pt x="25830" y="84479"/>
                  </a:lnTo>
                  <a:lnTo>
                    <a:pt x="26135" y="83827"/>
                  </a:lnTo>
                  <a:lnTo>
                    <a:pt x="26372" y="83056"/>
                  </a:lnTo>
                  <a:lnTo>
                    <a:pt x="26542" y="82167"/>
                  </a:lnTo>
                  <a:lnTo>
                    <a:pt x="26643" y="81159"/>
                  </a:lnTo>
                  <a:lnTo>
                    <a:pt x="26677" y="80033"/>
                  </a:lnTo>
                  <a:lnTo>
                    <a:pt x="26677" y="55896"/>
                  </a:lnTo>
                  <a:lnTo>
                    <a:pt x="14397" y="55896"/>
                  </a:lnTo>
                  <a:lnTo>
                    <a:pt x="14105" y="60325"/>
                  </a:lnTo>
                  <a:lnTo>
                    <a:pt x="13736" y="64636"/>
                  </a:lnTo>
                  <a:lnTo>
                    <a:pt x="13292" y="68828"/>
                  </a:lnTo>
                  <a:lnTo>
                    <a:pt x="12771" y="72902"/>
                  </a:lnTo>
                  <a:lnTo>
                    <a:pt x="12174" y="76857"/>
                  </a:lnTo>
                  <a:lnTo>
                    <a:pt x="11501" y="80693"/>
                  </a:lnTo>
                  <a:lnTo>
                    <a:pt x="10751" y="84411"/>
                  </a:lnTo>
                  <a:lnTo>
                    <a:pt x="9925" y="88011"/>
                  </a:lnTo>
                  <a:lnTo>
                    <a:pt x="9023" y="91492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06" y="85661"/>
                  </a:lnTo>
                  <a:lnTo>
                    <a:pt x="2286" y="81032"/>
                  </a:lnTo>
                  <a:lnTo>
                    <a:pt x="3239" y="76311"/>
                  </a:lnTo>
                  <a:lnTo>
                    <a:pt x="4065" y="71496"/>
                  </a:lnTo>
                  <a:lnTo>
                    <a:pt x="4763" y="66588"/>
                  </a:lnTo>
                  <a:lnTo>
                    <a:pt x="5335" y="61587"/>
                  </a:lnTo>
                  <a:lnTo>
                    <a:pt x="5780" y="56493"/>
                  </a:lnTo>
                  <a:lnTo>
                    <a:pt x="6097" y="51306"/>
                  </a:lnTo>
                  <a:lnTo>
                    <a:pt x="6288" y="46025"/>
                  </a:lnTo>
                  <a:lnTo>
                    <a:pt x="6351" y="40651"/>
                  </a:lnTo>
                  <a:lnTo>
                    <a:pt x="63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385685" y="4003948"/>
              <a:ext cx="11856" cy="16938"/>
            </a:xfrm>
            <a:custGeom>
              <a:avLst/>
              <a:pathLst>
                <a:path w="11856" h="16938">
                  <a:moveTo>
                    <a:pt x="0" y="16938"/>
                  </a:moveTo>
                  <a:lnTo>
                    <a:pt x="11856" y="16938"/>
                  </a:lnTo>
                  <a:lnTo>
                    <a:pt x="1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385261" y="4028085"/>
              <a:ext cx="12280" cy="16938"/>
            </a:xfrm>
            <a:custGeom>
              <a:avLst/>
              <a:pathLst>
                <a:path w="12280" h="16938">
                  <a:moveTo>
                    <a:pt x="0" y="16938"/>
                  </a:moveTo>
                  <a:lnTo>
                    <a:pt x="12280" y="16938"/>
                  </a:lnTo>
                  <a:lnTo>
                    <a:pt x="12280" y="0"/>
                  </a:lnTo>
                  <a:lnTo>
                    <a:pt x="423" y="0"/>
                  </a:lnTo>
                  <a:lnTo>
                    <a:pt x="423" y="11009"/>
                  </a:lnTo>
                  <a:lnTo>
                    <a:pt x="419" y="11678"/>
                  </a:lnTo>
                  <a:lnTo>
                    <a:pt x="406" y="12331"/>
                  </a:lnTo>
                  <a:lnTo>
                    <a:pt x="385" y="12966"/>
                  </a:lnTo>
                  <a:lnTo>
                    <a:pt x="355" y="13584"/>
                  </a:lnTo>
                  <a:lnTo>
                    <a:pt x="317" y="14185"/>
                  </a:lnTo>
                  <a:lnTo>
                    <a:pt x="271" y="14770"/>
                  </a:lnTo>
                  <a:lnTo>
                    <a:pt x="215" y="15337"/>
                  </a:lnTo>
                  <a:lnTo>
                    <a:pt x="152" y="15888"/>
                  </a:lnTo>
                  <a:lnTo>
                    <a:pt x="80" y="164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406857" y="3993361"/>
              <a:ext cx="61401" cy="98242"/>
            </a:xfrm>
            <a:custGeom>
              <a:avLst/>
              <a:pathLst>
                <a:path w="61401" h="98242">
                  <a:moveTo>
                    <a:pt x="13974" y="0"/>
                  </a:moveTo>
                  <a:lnTo>
                    <a:pt x="22443" y="2117"/>
                  </a:lnTo>
                  <a:lnTo>
                    <a:pt x="22269" y="2629"/>
                  </a:lnTo>
                  <a:lnTo>
                    <a:pt x="22087" y="3150"/>
                  </a:lnTo>
                  <a:lnTo>
                    <a:pt x="21896" y="3679"/>
                  </a:lnTo>
                  <a:lnTo>
                    <a:pt x="21697" y="4217"/>
                  </a:lnTo>
                  <a:lnTo>
                    <a:pt x="21490" y="4763"/>
                  </a:lnTo>
                  <a:lnTo>
                    <a:pt x="21274" y="5318"/>
                  </a:lnTo>
                  <a:lnTo>
                    <a:pt x="21050" y="5881"/>
                  </a:lnTo>
                  <a:lnTo>
                    <a:pt x="20817" y="6453"/>
                  </a:lnTo>
                  <a:lnTo>
                    <a:pt x="20575" y="7033"/>
                  </a:lnTo>
                  <a:lnTo>
                    <a:pt x="20325" y="7622"/>
                  </a:lnTo>
                  <a:lnTo>
                    <a:pt x="60130" y="7622"/>
                  </a:lnTo>
                  <a:lnTo>
                    <a:pt x="60130" y="15244"/>
                  </a:lnTo>
                  <a:lnTo>
                    <a:pt x="16514" y="15244"/>
                  </a:lnTo>
                  <a:lnTo>
                    <a:pt x="16480" y="15379"/>
                  </a:lnTo>
                  <a:lnTo>
                    <a:pt x="16379" y="15617"/>
                  </a:lnTo>
                  <a:lnTo>
                    <a:pt x="16209" y="15955"/>
                  </a:lnTo>
                  <a:lnTo>
                    <a:pt x="15972" y="16396"/>
                  </a:lnTo>
                  <a:lnTo>
                    <a:pt x="15667" y="16938"/>
                  </a:lnTo>
                  <a:lnTo>
                    <a:pt x="15295" y="17581"/>
                  </a:lnTo>
                  <a:lnTo>
                    <a:pt x="14854" y="18327"/>
                  </a:lnTo>
                  <a:lnTo>
                    <a:pt x="14346" y="19174"/>
                  </a:lnTo>
                  <a:lnTo>
                    <a:pt x="13770" y="20122"/>
                  </a:lnTo>
                  <a:lnTo>
                    <a:pt x="13127" y="21172"/>
                  </a:lnTo>
                  <a:lnTo>
                    <a:pt x="55049" y="21172"/>
                  </a:lnTo>
                  <a:lnTo>
                    <a:pt x="55049" y="53779"/>
                  </a:lnTo>
                  <a:lnTo>
                    <a:pt x="25830" y="53779"/>
                  </a:lnTo>
                  <a:lnTo>
                    <a:pt x="22443" y="60977"/>
                  </a:lnTo>
                  <a:lnTo>
                    <a:pt x="55896" y="60977"/>
                  </a:lnTo>
                  <a:lnTo>
                    <a:pt x="55896" y="68176"/>
                  </a:lnTo>
                  <a:lnTo>
                    <a:pt x="54850" y="70171"/>
                  </a:lnTo>
                  <a:lnTo>
                    <a:pt x="53745" y="72089"/>
                  </a:lnTo>
                  <a:lnTo>
                    <a:pt x="52580" y="73931"/>
                  </a:lnTo>
                  <a:lnTo>
                    <a:pt x="51356" y="75697"/>
                  </a:lnTo>
                  <a:lnTo>
                    <a:pt x="50073" y="77386"/>
                  </a:lnTo>
                  <a:lnTo>
                    <a:pt x="48731" y="79000"/>
                  </a:lnTo>
                  <a:lnTo>
                    <a:pt x="47329" y="80537"/>
                  </a:lnTo>
                  <a:lnTo>
                    <a:pt x="45868" y="81998"/>
                  </a:lnTo>
                  <a:lnTo>
                    <a:pt x="44348" y="83382"/>
                  </a:lnTo>
                  <a:lnTo>
                    <a:pt x="42769" y="84691"/>
                  </a:lnTo>
                  <a:lnTo>
                    <a:pt x="44251" y="85280"/>
                  </a:lnTo>
                  <a:lnTo>
                    <a:pt x="45818" y="85860"/>
                  </a:lnTo>
                  <a:lnTo>
                    <a:pt x="47469" y="86431"/>
                  </a:lnTo>
                  <a:lnTo>
                    <a:pt x="49205" y="86995"/>
                  </a:lnTo>
                  <a:lnTo>
                    <a:pt x="51026" y="87549"/>
                  </a:lnTo>
                  <a:lnTo>
                    <a:pt x="52932" y="88096"/>
                  </a:lnTo>
                  <a:lnTo>
                    <a:pt x="54922" y="88633"/>
                  </a:lnTo>
                  <a:lnTo>
                    <a:pt x="56997" y="89163"/>
                  </a:lnTo>
                  <a:lnTo>
                    <a:pt x="59156" y="89683"/>
                  </a:lnTo>
                  <a:lnTo>
                    <a:pt x="61401" y="90196"/>
                  </a:lnTo>
                  <a:lnTo>
                    <a:pt x="57166" y="98242"/>
                  </a:lnTo>
                  <a:lnTo>
                    <a:pt x="54799" y="97623"/>
                  </a:lnTo>
                  <a:lnTo>
                    <a:pt x="52440" y="96954"/>
                  </a:lnTo>
                  <a:lnTo>
                    <a:pt x="50090" y="96234"/>
                  </a:lnTo>
                  <a:lnTo>
                    <a:pt x="47749" y="95464"/>
                  </a:lnTo>
                  <a:lnTo>
                    <a:pt x="45415" y="94642"/>
                  </a:lnTo>
                  <a:lnTo>
                    <a:pt x="43090" y="93770"/>
                  </a:lnTo>
                  <a:lnTo>
                    <a:pt x="40774" y="92847"/>
                  </a:lnTo>
                  <a:lnTo>
                    <a:pt x="38466" y="91873"/>
                  </a:lnTo>
                  <a:lnTo>
                    <a:pt x="36167" y="90848"/>
                  </a:lnTo>
                  <a:lnTo>
                    <a:pt x="33876" y="89772"/>
                  </a:lnTo>
                  <a:lnTo>
                    <a:pt x="31636" y="90848"/>
                  </a:lnTo>
                  <a:lnTo>
                    <a:pt x="29320" y="91873"/>
                  </a:lnTo>
                  <a:lnTo>
                    <a:pt x="26927" y="92847"/>
                  </a:lnTo>
                  <a:lnTo>
                    <a:pt x="24458" y="93770"/>
                  </a:lnTo>
                  <a:lnTo>
                    <a:pt x="21913" y="94642"/>
                  </a:lnTo>
                  <a:lnTo>
                    <a:pt x="19292" y="95464"/>
                  </a:lnTo>
                  <a:lnTo>
                    <a:pt x="16595" y="96234"/>
                  </a:lnTo>
                  <a:lnTo>
                    <a:pt x="13821" y="96954"/>
                  </a:lnTo>
                  <a:lnTo>
                    <a:pt x="10971" y="97623"/>
                  </a:lnTo>
                  <a:lnTo>
                    <a:pt x="8045" y="98242"/>
                  </a:lnTo>
                  <a:lnTo>
                    <a:pt x="4658" y="89772"/>
                  </a:lnTo>
                  <a:lnTo>
                    <a:pt x="7003" y="89417"/>
                  </a:lnTo>
                  <a:lnTo>
                    <a:pt x="9299" y="89027"/>
                  </a:lnTo>
                  <a:lnTo>
                    <a:pt x="11543" y="88604"/>
                  </a:lnTo>
                  <a:lnTo>
                    <a:pt x="13736" y="88146"/>
                  </a:lnTo>
                  <a:lnTo>
                    <a:pt x="15879" y="87655"/>
                  </a:lnTo>
                  <a:lnTo>
                    <a:pt x="17971" y="87130"/>
                  </a:lnTo>
                  <a:lnTo>
                    <a:pt x="20012" y="86571"/>
                  </a:lnTo>
                  <a:lnTo>
                    <a:pt x="22002" y="85978"/>
                  </a:lnTo>
                  <a:lnTo>
                    <a:pt x="23942" y="85351"/>
                  </a:lnTo>
                  <a:lnTo>
                    <a:pt x="25830" y="84691"/>
                  </a:lnTo>
                  <a:lnTo>
                    <a:pt x="24425" y="83497"/>
                  </a:lnTo>
                  <a:lnTo>
                    <a:pt x="23086" y="82286"/>
                  </a:lnTo>
                  <a:lnTo>
                    <a:pt x="21816" y="81058"/>
                  </a:lnTo>
                  <a:lnTo>
                    <a:pt x="20613" y="79813"/>
                  </a:lnTo>
                  <a:lnTo>
                    <a:pt x="19479" y="78551"/>
                  </a:lnTo>
                  <a:lnTo>
                    <a:pt x="18411" y="77272"/>
                  </a:lnTo>
                  <a:lnTo>
                    <a:pt x="17412" y="75976"/>
                  </a:lnTo>
                  <a:lnTo>
                    <a:pt x="16480" y="74663"/>
                  </a:lnTo>
                  <a:lnTo>
                    <a:pt x="15617" y="73334"/>
                  </a:lnTo>
                  <a:lnTo>
                    <a:pt x="14820" y="71987"/>
                  </a:lnTo>
                  <a:lnTo>
                    <a:pt x="13965" y="72991"/>
                  </a:lnTo>
                  <a:lnTo>
                    <a:pt x="13093" y="73969"/>
                  </a:lnTo>
                  <a:lnTo>
                    <a:pt x="12204" y="74922"/>
                  </a:lnTo>
                  <a:lnTo>
                    <a:pt x="11297" y="75849"/>
                  </a:lnTo>
                  <a:lnTo>
                    <a:pt x="10374" y="76751"/>
                  </a:lnTo>
                  <a:lnTo>
                    <a:pt x="9434" y="77628"/>
                  </a:lnTo>
                  <a:lnTo>
                    <a:pt x="8477" y="78479"/>
                  </a:lnTo>
                  <a:lnTo>
                    <a:pt x="7503" y="79305"/>
                  </a:lnTo>
                  <a:lnTo>
                    <a:pt x="6512" y="80105"/>
                  </a:lnTo>
                  <a:lnTo>
                    <a:pt x="5504" y="80880"/>
                  </a:lnTo>
                  <a:lnTo>
                    <a:pt x="0" y="74528"/>
                  </a:lnTo>
                  <a:lnTo>
                    <a:pt x="2303" y="72644"/>
                  </a:lnTo>
                  <a:lnTo>
                    <a:pt x="4471" y="70717"/>
                  </a:lnTo>
                  <a:lnTo>
                    <a:pt x="6504" y="68748"/>
                  </a:lnTo>
                  <a:lnTo>
                    <a:pt x="8401" y="66736"/>
                  </a:lnTo>
                  <a:lnTo>
                    <a:pt x="10162" y="64683"/>
                  </a:lnTo>
                  <a:lnTo>
                    <a:pt x="11789" y="62586"/>
                  </a:lnTo>
                  <a:lnTo>
                    <a:pt x="13279" y="60448"/>
                  </a:lnTo>
                  <a:lnTo>
                    <a:pt x="14634" y="58267"/>
                  </a:lnTo>
                  <a:lnTo>
                    <a:pt x="15854" y="56044"/>
                  </a:lnTo>
                  <a:lnTo>
                    <a:pt x="16938" y="53779"/>
                  </a:lnTo>
                  <a:lnTo>
                    <a:pt x="9739" y="53779"/>
                  </a:lnTo>
                  <a:lnTo>
                    <a:pt x="9739" y="25830"/>
                  </a:lnTo>
                  <a:lnTo>
                    <a:pt x="5928" y="29641"/>
                  </a:lnTo>
                  <a:lnTo>
                    <a:pt x="846" y="23713"/>
                  </a:lnTo>
                  <a:lnTo>
                    <a:pt x="2502" y="21723"/>
                  </a:lnTo>
                  <a:lnTo>
                    <a:pt x="4082" y="19648"/>
                  </a:lnTo>
                  <a:lnTo>
                    <a:pt x="5585" y="17488"/>
                  </a:lnTo>
                  <a:lnTo>
                    <a:pt x="7012" y="15244"/>
                  </a:lnTo>
                  <a:lnTo>
                    <a:pt x="8363" y="12915"/>
                  </a:lnTo>
                  <a:lnTo>
                    <a:pt x="9637" y="10501"/>
                  </a:lnTo>
                  <a:lnTo>
                    <a:pt x="10836" y="8003"/>
                  </a:lnTo>
                  <a:lnTo>
                    <a:pt x="11958" y="5420"/>
                  </a:lnTo>
                  <a:lnTo>
                    <a:pt x="13004" y="27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424643" y="4022156"/>
              <a:ext cx="29218" cy="5081"/>
            </a:xfrm>
            <a:custGeom>
              <a:avLst/>
              <a:pathLst>
                <a:path w="29218" h="5081">
                  <a:moveTo>
                    <a:pt x="0" y="5081"/>
                  </a:moveTo>
                  <a:lnTo>
                    <a:pt x="29218" y="5081"/>
                  </a:lnTo>
                  <a:lnTo>
                    <a:pt x="292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424643" y="4034013"/>
              <a:ext cx="29218" cy="5504"/>
            </a:xfrm>
            <a:custGeom>
              <a:avLst/>
              <a:pathLst>
                <a:path w="29218" h="5504">
                  <a:moveTo>
                    <a:pt x="0" y="5504"/>
                  </a:moveTo>
                  <a:lnTo>
                    <a:pt x="29218" y="5504"/>
                  </a:lnTo>
                  <a:lnTo>
                    <a:pt x="292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427607" y="4061538"/>
              <a:ext cx="26254" cy="12280"/>
            </a:xfrm>
            <a:custGeom>
              <a:avLst/>
              <a:pathLst>
                <a:path w="26254" h="12280">
                  <a:moveTo>
                    <a:pt x="0" y="0"/>
                  </a:moveTo>
                  <a:lnTo>
                    <a:pt x="897" y="1418"/>
                  </a:lnTo>
                  <a:lnTo>
                    <a:pt x="1897" y="2794"/>
                  </a:lnTo>
                  <a:lnTo>
                    <a:pt x="2998" y="4128"/>
                  </a:lnTo>
                  <a:lnTo>
                    <a:pt x="4200" y="5420"/>
                  </a:lnTo>
                  <a:lnTo>
                    <a:pt x="5504" y="6669"/>
                  </a:lnTo>
                  <a:lnTo>
                    <a:pt x="6910" y="7876"/>
                  </a:lnTo>
                  <a:lnTo>
                    <a:pt x="8418" y="9040"/>
                  </a:lnTo>
                  <a:lnTo>
                    <a:pt x="10027" y="10162"/>
                  </a:lnTo>
                  <a:lnTo>
                    <a:pt x="11738" y="11242"/>
                  </a:lnTo>
                  <a:lnTo>
                    <a:pt x="13550" y="12280"/>
                  </a:lnTo>
                  <a:lnTo>
                    <a:pt x="15202" y="11319"/>
                  </a:lnTo>
                  <a:lnTo>
                    <a:pt x="16768" y="10298"/>
                  </a:lnTo>
                  <a:lnTo>
                    <a:pt x="18250" y="9218"/>
                  </a:lnTo>
                  <a:lnTo>
                    <a:pt x="19648" y="8079"/>
                  </a:lnTo>
                  <a:lnTo>
                    <a:pt x="20961" y="6881"/>
                  </a:lnTo>
                  <a:lnTo>
                    <a:pt x="22189" y="5623"/>
                  </a:lnTo>
                  <a:lnTo>
                    <a:pt x="23332" y="4306"/>
                  </a:lnTo>
                  <a:lnTo>
                    <a:pt x="24391" y="2930"/>
                  </a:lnTo>
                  <a:lnTo>
                    <a:pt x="25365" y="1494"/>
                  </a:lnTo>
                  <a:lnTo>
                    <a:pt x="2625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484350" y="3994632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480115" y="4020886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479692" y="4047564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508911" y="3998443"/>
              <a:ext cx="66059" cy="21172"/>
            </a:xfrm>
            <a:custGeom>
              <a:avLst/>
              <a:pathLst>
                <a:path w="66059" h="21172">
                  <a:moveTo>
                    <a:pt x="66059" y="0"/>
                  </a:moveTo>
                  <a:lnTo>
                    <a:pt x="66059" y="20749"/>
                  </a:lnTo>
                  <a:lnTo>
                    <a:pt x="57590" y="20749"/>
                  </a:lnTo>
                  <a:lnTo>
                    <a:pt x="57590" y="8045"/>
                  </a:lnTo>
                  <a:lnTo>
                    <a:pt x="8469" y="8045"/>
                  </a:lnTo>
                  <a:lnTo>
                    <a:pt x="8469" y="21172"/>
                  </a:lnTo>
                  <a:lnTo>
                    <a:pt x="0" y="21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519920" y="4011993"/>
              <a:ext cx="49967" cy="80033"/>
            </a:xfrm>
            <a:custGeom>
              <a:avLst/>
              <a:pathLst>
                <a:path w="49967" h="80033">
                  <a:moveTo>
                    <a:pt x="10162" y="18632"/>
                  </a:moveTo>
                  <a:lnTo>
                    <a:pt x="9316" y="30065"/>
                  </a:lnTo>
                  <a:lnTo>
                    <a:pt x="49967" y="30065"/>
                  </a:lnTo>
                  <a:lnTo>
                    <a:pt x="49927" y="36817"/>
                  </a:lnTo>
                  <a:lnTo>
                    <a:pt x="49807" y="43014"/>
                  </a:lnTo>
                  <a:lnTo>
                    <a:pt x="49605" y="48657"/>
                  </a:lnTo>
                  <a:lnTo>
                    <a:pt x="49324" y="53745"/>
                  </a:lnTo>
                  <a:lnTo>
                    <a:pt x="48962" y="58278"/>
                  </a:lnTo>
                  <a:lnTo>
                    <a:pt x="48519" y="62256"/>
                  </a:lnTo>
                  <a:lnTo>
                    <a:pt x="47996" y="65680"/>
                  </a:lnTo>
                  <a:lnTo>
                    <a:pt x="47393" y="68549"/>
                  </a:lnTo>
                  <a:lnTo>
                    <a:pt x="46709" y="70863"/>
                  </a:lnTo>
                  <a:lnTo>
                    <a:pt x="45945" y="72622"/>
                  </a:lnTo>
                  <a:lnTo>
                    <a:pt x="45057" y="74030"/>
                  </a:lnTo>
                  <a:lnTo>
                    <a:pt x="44005" y="75290"/>
                  </a:lnTo>
                  <a:lnTo>
                    <a:pt x="42788" y="76402"/>
                  </a:lnTo>
                  <a:lnTo>
                    <a:pt x="41405" y="77365"/>
                  </a:lnTo>
                  <a:lnTo>
                    <a:pt x="39857" y="78180"/>
                  </a:lnTo>
                  <a:lnTo>
                    <a:pt x="38145" y="78847"/>
                  </a:lnTo>
                  <a:lnTo>
                    <a:pt x="36266" y="79366"/>
                  </a:lnTo>
                  <a:lnTo>
                    <a:pt x="34223" y="79736"/>
                  </a:lnTo>
                  <a:lnTo>
                    <a:pt x="32015" y="79959"/>
                  </a:lnTo>
                  <a:lnTo>
                    <a:pt x="29641" y="80033"/>
                  </a:lnTo>
                  <a:lnTo>
                    <a:pt x="28960" y="80024"/>
                  </a:lnTo>
                  <a:lnTo>
                    <a:pt x="28269" y="79999"/>
                  </a:lnTo>
                  <a:lnTo>
                    <a:pt x="27571" y="79957"/>
                  </a:lnTo>
                  <a:lnTo>
                    <a:pt x="26864" y="79897"/>
                  </a:lnTo>
                  <a:lnTo>
                    <a:pt x="26148" y="79821"/>
                  </a:lnTo>
                  <a:lnTo>
                    <a:pt x="25424" y="79728"/>
                  </a:lnTo>
                  <a:lnTo>
                    <a:pt x="24691" y="79618"/>
                  </a:lnTo>
                  <a:lnTo>
                    <a:pt x="23950" y="79491"/>
                  </a:lnTo>
                  <a:lnTo>
                    <a:pt x="23201" y="79347"/>
                  </a:lnTo>
                  <a:lnTo>
                    <a:pt x="22443" y="79186"/>
                  </a:lnTo>
                  <a:lnTo>
                    <a:pt x="19902" y="70717"/>
                  </a:lnTo>
                  <a:lnTo>
                    <a:pt x="20906" y="70878"/>
                  </a:lnTo>
                  <a:lnTo>
                    <a:pt x="21884" y="71022"/>
                  </a:lnTo>
                  <a:lnTo>
                    <a:pt x="22837" y="71149"/>
                  </a:lnTo>
                  <a:lnTo>
                    <a:pt x="23764" y="71259"/>
                  </a:lnTo>
                  <a:lnTo>
                    <a:pt x="24666" y="71352"/>
                  </a:lnTo>
                  <a:lnTo>
                    <a:pt x="25542" y="71428"/>
                  </a:lnTo>
                  <a:lnTo>
                    <a:pt x="26394" y="71488"/>
                  </a:lnTo>
                  <a:lnTo>
                    <a:pt x="27219" y="71530"/>
                  </a:lnTo>
                  <a:lnTo>
                    <a:pt x="28020" y="71555"/>
                  </a:lnTo>
                  <a:lnTo>
                    <a:pt x="28795" y="71564"/>
                  </a:lnTo>
                  <a:lnTo>
                    <a:pt x="30101" y="71543"/>
                  </a:lnTo>
                  <a:lnTo>
                    <a:pt x="31310" y="71479"/>
                  </a:lnTo>
                  <a:lnTo>
                    <a:pt x="32421" y="71373"/>
                  </a:lnTo>
                  <a:lnTo>
                    <a:pt x="33436" y="71225"/>
                  </a:lnTo>
                  <a:lnTo>
                    <a:pt x="34352" y="71034"/>
                  </a:lnTo>
                  <a:lnTo>
                    <a:pt x="35172" y="70802"/>
                  </a:lnTo>
                  <a:lnTo>
                    <a:pt x="35894" y="70526"/>
                  </a:lnTo>
                  <a:lnTo>
                    <a:pt x="36518" y="70209"/>
                  </a:lnTo>
                  <a:lnTo>
                    <a:pt x="37046" y="69849"/>
                  </a:lnTo>
                  <a:lnTo>
                    <a:pt x="37475" y="69446"/>
                  </a:lnTo>
                  <a:lnTo>
                    <a:pt x="37848" y="68976"/>
                  </a:lnTo>
                  <a:lnTo>
                    <a:pt x="38204" y="68413"/>
                  </a:lnTo>
                  <a:lnTo>
                    <a:pt x="38543" y="67757"/>
                  </a:lnTo>
                  <a:lnTo>
                    <a:pt x="38864" y="67007"/>
                  </a:lnTo>
                  <a:lnTo>
                    <a:pt x="39169" y="66165"/>
                  </a:lnTo>
                  <a:lnTo>
                    <a:pt x="39457" y="65229"/>
                  </a:lnTo>
                  <a:lnTo>
                    <a:pt x="39728" y="64200"/>
                  </a:lnTo>
                  <a:lnTo>
                    <a:pt x="39982" y="63078"/>
                  </a:lnTo>
                  <a:lnTo>
                    <a:pt x="40219" y="61862"/>
                  </a:lnTo>
                  <a:lnTo>
                    <a:pt x="40440" y="60554"/>
                  </a:lnTo>
                  <a:lnTo>
                    <a:pt x="40641" y="59106"/>
                  </a:lnTo>
                  <a:lnTo>
                    <a:pt x="40821" y="57471"/>
                  </a:lnTo>
                  <a:lnTo>
                    <a:pt x="40980" y="55650"/>
                  </a:lnTo>
                  <a:lnTo>
                    <a:pt x="41117" y="53643"/>
                  </a:lnTo>
                  <a:lnTo>
                    <a:pt x="41234" y="51450"/>
                  </a:lnTo>
                  <a:lnTo>
                    <a:pt x="41329" y="49070"/>
                  </a:lnTo>
                  <a:lnTo>
                    <a:pt x="41403" y="46504"/>
                  </a:lnTo>
                  <a:lnTo>
                    <a:pt x="41456" y="43751"/>
                  </a:lnTo>
                  <a:lnTo>
                    <a:pt x="41488" y="40812"/>
                  </a:lnTo>
                  <a:lnTo>
                    <a:pt x="41498" y="37687"/>
                  </a:lnTo>
                  <a:lnTo>
                    <a:pt x="0" y="37687"/>
                  </a:lnTo>
                  <a:lnTo>
                    <a:pt x="3811" y="0"/>
                  </a:lnTo>
                  <a:lnTo>
                    <a:pt x="12280" y="0"/>
                  </a:lnTo>
                  <a:lnTo>
                    <a:pt x="11009" y="10586"/>
                  </a:lnTo>
                  <a:lnTo>
                    <a:pt x="49967" y="10586"/>
                  </a:lnTo>
                  <a:lnTo>
                    <a:pt x="49967" y="186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506793" y="4061961"/>
              <a:ext cx="46156" cy="8045"/>
            </a:xfrm>
            <a:custGeom>
              <a:avLst/>
              <a:pathLst>
                <a:path w="46156" h="8045">
                  <a:moveTo>
                    <a:pt x="0" y="0"/>
                  </a:moveTo>
                  <a:lnTo>
                    <a:pt x="46156" y="0"/>
                  </a:lnTo>
                  <a:lnTo>
                    <a:pt x="46156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820578" y="4452036"/>
              <a:ext cx="35146" cy="94854"/>
            </a:xfrm>
            <a:custGeom>
              <a:avLst/>
              <a:pathLst>
                <a:path w="35146" h="94854">
                  <a:moveTo>
                    <a:pt x="35146" y="0"/>
                  </a:moveTo>
                  <a:lnTo>
                    <a:pt x="35146" y="82574"/>
                  </a:lnTo>
                  <a:lnTo>
                    <a:pt x="35121" y="83647"/>
                  </a:lnTo>
                  <a:lnTo>
                    <a:pt x="35045" y="84665"/>
                  </a:lnTo>
                  <a:lnTo>
                    <a:pt x="34918" y="85629"/>
                  </a:lnTo>
                  <a:lnTo>
                    <a:pt x="34740" y="86537"/>
                  </a:lnTo>
                  <a:lnTo>
                    <a:pt x="34511" y="87390"/>
                  </a:lnTo>
                  <a:lnTo>
                    <a:pt x="34232" y="88189"/>
                  </a:lnTo>
                  <a:lnTo>
                    <a:pt x="33901" y="88932"/>
                  </a:lnTo>
                  <a:lnTo>
                    <a:pt x="33520" y="89620"/>
                  </a:lnTo>
                  <a:lnTo>
                    <a:pt x="33088" y="90253"/>
                  </a:lnTo>
                  <a:lnTo>
                    <a:pt x="32606" y="90831"/>
                  </a:lnTo>
                  <a:lnTo>
                    <a:pt x="32072" y="91354"/>
                  </a:lnTo>
                  <a:lnTo>
                    <a:pt x="31488" y="91822"/>
                  </a:lnTo>
                  <a:lnTo>
                    <a:pt x="30853" y="92235"/>
                  </a:lnTo>
                  <a:lnTo>
                    <a:pt x="30167" y="92593"/>
                  </a:lnTo>
                  <a:lnTo>
                    <a:pt x="29430" y="92895"/>
                  </a:lnTo>
                  <a:lnTo>
                    <a:pt x="28642" y="93143"/>
                  </a:lnTo>
                  <a:lnTo>
                    <a:pt x="27804" y="93336"/>
                  </a:lnTo>
                  <a:lnTo>
                    <a:pt x="26914" y="93473"/>
                  </a:lnTo>
                  <a:lnTo>
                    <a:pt x="25974" y="93556"/>
                  </a:lnTo>
                  <a:lnTo>
                    <a:pt x="24983" y="93584"/>
                  </a:lnTo>
                  <a:lnTo>
                    <a:pt x="24458" y="93579"/>
                  </a:lnTo>
                  <a:lnTo>
                    <a:pt x="23899" y="93567"/>
                  </a:lnTo>
                  <a:lnTo>
                    <a:pt x="23307" y="93545"/>
                  </a:lnTo>
                  <a:lnTo>
                    <a:pt x="22680" y="93516"/>
                  </a:lnTo>
                  <a:lnTo>
                    <a:pt x="22019" y="93478"/>
                  </a:lnTo>
                  <a:lnTo>
                    <a:pt x="21325" y="93431"/>
                  </a:lnTo>
                  <a:lnTo>
                    <a:pt x="20596" y="93376"/>
                  </a:lnTo>
                  <a:lnTo>
                    <a:pt x="19834" y="93312"/>
                  </a:lnTo>
                  <a:lnTo>
                    <a:pt x="19038" y="93241"/>
                  </a:lnTo>
                  <a:lnTo>
                    <a:pt x="18208" y="93160"/>
                  </a:lnTo>
                  <a:lnTo>
                    <a:pt x="16091" y="85114"/>
                  </a:lnTo>
                  <a:lnTo>
                    <a:pt x="17001" y="85275"/>
                  </a:lnTo>
                  <a:lnTo>
                    <a:pt x="17869" y="85419"/>
                  </a:lnTo>
                  <a:lnTo>
                    <a:pt x="18695" y="85546"/>
                  </a:lnTo>
                  <a:lnTo>
                    <a:pt x="19479" y="85656"/>
                  </a:lnTo>
                  <a:lnTo>
                    <a:pt x="20220" y="85750"/>
                  </a:lnTo>
                  <a:lnTo>
                    <a:pt x="20918" y="85826"/>
                  </a:lnTo>
                  <a:lnTo>
                    <a:pt x="21575" y="85885"/>
                  </a:lnTo>
                  <a:lnTo>
                    <a:pt x="22189" y="85927"/>
                  </a:lnTo>
                  <a:lnTo>
                    <a:pt x="22760" y="85953"/>
                  </a:lnTo>
                  <a:lnTo>
                    <a:pt x="23290" y="85961"/>
                  </a:lnTo>
                  <a:lnTo>
                    <a:pt x="23933" y="85902"/>
                  </a:lnTo>
                  <a:lnTo>
                    <a:pt x="24509" y="85724"/>
                  </a:lnTo>
                  <a:lnTo>
                    <a:pt x="25017" y="85428"/>
                  </a:lnTo>
                  <a:lnTo>
                    <a:pt x="25458" y="85013"/>
                  </a:lnTo>
                  <a:lnTo>
                    <a:pt x="25830" y="84479"/>
                  </a:lnTo>
                  <a:lnTo>
                    <a:pt x="26135" y="83827"/>
                  </a:lnTo>
                  <a:lnTo>
                    <a:pt x="26372" y="83056"/>
                  </a:lnTo>
                  <a:lnTo>
                    <a:pt x="26542" y="82167"/>
                  </a:lnTo>
                  <a:lnTo>
                    <a:pt x="26643" y="81159"/>
                  </a:lnTo>
                  <a:lnTo>
                    <a:pt x="26677" y="80033"/>
                  </a:lnTo>
                  <a:lnTo>
                    <a:pt x="26677" y="55896"/>
                  </a:lnTo>
                  <a:lnTo>
                    <a:pt x="14397" y="55896"/>
                  </a:lnTo>
                  <a:lnTo>
                    <a:pt x="14105" y="60325"/>
                  </a:lnTo>
                  <a:lnTo>
                    <a:pt x="13736" y="64636"/>
                  </a:lnTo>
                  <a:lnTo>
                    <a:pt x="13292" y="68828"/>
                  </a:lnTo>
                  <a:lnTo>
                    <a:pt x="12771" y="72902"/>
                  </a:lnTo>
                  <a:lnTo>
                    <a:pt x="12174" y="76857"/>
                  </a:lnTo>
                  <a:lnTo>
                    <a:pt x="11501" y="80693"/>
                  </a:lnTo>
                  <a:lnTo>
                    <a:pt x="10751" y="84411"/>
                  </a:lnTo>
                  <a:lnTo>
                    <a:pt x="9925" y="88011"/>
                  </a:lnTo>
                  <a:lnTo>
                    <a:pt x="9023" y="91492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06" y="85661"/>
                  </a:lnTo>
                  <a:lnTo>
                    <a:pt x="2286" y="81032"/>
                  </a:lnTo>
                  <a:lnTo>
                    <a:pt x="3239" y="76311"/>
                  </a:lnTo>
                  <a:lnTo>
                    <a:pt x="4065" y="71496"/>
                  </a:lnTo>
                  <a:lnTo>
                    <a:pt x="4763" y="66588"/>
                  </a:lnTo>
                  <a:lnTo>
                    <a:pt x="5335" y="61587"/>
                  </a:lnTo>
                  <a:lnTo>
                    <a:pt x="5780" y="56493"/>
                  </a:lnTo>
                  <a:lnTo>
                    <a:pt x="6097" y="51306"/>
                  </a:lnTo>
                  <a:lnTo>
                    <a:pt x="6288" y="46025"/>
                  </a:lnTo>
                  <a:lnTo>
                    <a:pt x="6351" y="40651"/>
                  </a:lnTo>
                  <a:lnTo>
                    <a:pt x="635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835399" y="4459658"/>
              <a:ext cx="11856" cy="16938"/>
            </a:xfrm>
            <a:custGeom>
              <a:avLst/>
              <a:pathLst>
                <a:path w="11856" h="16938">
                  <a:moveTo>
                    <a:pt x="0" y="16938"/>
                  </a:moveTo>
                  <a:lnTo>
                    <a:pt x="11856" y="16938"/>
                  </a:lnTo>
                  <a:lnTo>
                    <a:pt x="1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834975" y="4483795"/>
              <a:ext cx="12280" cy="16938"/>
            </a:xfrm>
            <a:custGeom>
              <a:avLst/>
              <a:pathLst>
                <a:path w="12280" h="16938">
                  <a:moveTo>
                    <a:pt x="0" y="16938"/>
                  </a:moveTo>
                  <a:lnTo>
                    <a:pt x="12280" y="16938"/>
                  </a:lnTo>
                  <a:lnTo>
                    <a:pt x="12280" y="0"/>
                  </a:lnTo>
                  <a:lnTo>
                    <a:pt x="423" y="0"/>
                  </a:lnTo>
                  <a:lnTo>
                    <a:pt x="423" y="11009"/>
                  </a:lnTo>
                  <a:lnTo>
                    <a:pt x="419" y="11678"/>
                  </a:lnTo>
                  <a:lnTo>
                    <a:pt x="406" y="12331"/>
                  </a:lnTo>
                  <a:lnTo>
                    <a:pt x="385" y="12966"/>
                  </a:lnTo>
                  <a:lnTo>
                    <a:pt x="355" y="13584"/>
                  </a:lnTo>
                  <a:lnTo>
                    <a:pt x="317" y="14185"/>
                  </a:lnTo>
                  <a:lnTo>
                    <a:pt x="271" y="14770"/>
                  </a:lnTo>
                  <a:lnTo>
                    <a:pt x="215" y="15337"/>
                  </a:lnTo>
                  <a:lnTo>
                    <a:pt x="152" y="15888"/>
                  </a:lnTo>
                  <a:lnTo>
                    <a:pt x="80" y="16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857842" y="4452883"/>
              <a:ext cx="58860" cy="94007"/>
            </a:xfrm>
            <a:custGeom>
              <a:avLst/>
              <a:pathLst>
                <a:path w="58860" h="94007">
                  <a:moveTo>
                    <a:pt x="20325" y="41922"/>
                  </a:moveTo>
                  <a:lnTo>
                    <a:pt x="7198" y="41922"/>
                  </a:lnTo>
                  <a:lnTo>
                    <a:pt x="3811" y="34723"/>
                  </a:lnTo>
                  <a:lnTo>
                    <a:pt x="8138" y="32326"/>
                  </a:lnTo>
                  <a:lnTo>
                    <a:pt x="12314" y="29879"/>
                  </a:lnTo>
                  <a:lnTo>
                    <a:pt x="16336" y="27380"/>
                  </a:lnTo>
                  <a:lnTo>
                    <a:pt x="20207" y="24831"/>
                  </a:lnTo>
                  <a:lnTo>
                    <a:pt x="23925" y="22231"/>
                  </a:lnTo>
                  <a:lnTo>
                    <a:pt x="27490" y="19580"/>
                  </a:lnTo>
                  <a:lnTo>
                    <a:pt x="30903" y="16878"/>
                  </a:lnTo>
                  <a:lnTo>
                    <a:pt x="34164" y="14126"/>
                  </a:lnTo>
                  <a:lnTo>
                    <a:pt x="37272" y="11323"/>
                  </a:lnTo>
                  <a:lnTo>
                    <a:pt x="40228" y="8469"/>
                  </a:lnTo>
                  <a:lnTo>
                    <a:pt x="6775" y="8469"/>
                  </a:lnTo>
                  <a:lnTo>
                    <a:pt x="6775" y="0"/>
                  </a:lnTo>
                  <a:lnTo>
                    <a:pt x="52932" y="0"/>
                  </a:lnTo>
                  <a:lnTo>
                    <a:pt x="52932" y="7622"/>
                  </a:lnTo>
                  <a:lnTo>
                    <a:pt x="49862" y="10785"/>
                  </a:lnTo>
                  <a:lnTo>
                    <a:pt x="46749" y="13838"/>
                  </a:lnTo>
                  <a:lnTo>
                    <a:pt x="43594" y="16781"/>
                  </a:lnTo>
                  <a:lnTo>
                    <a:pt x="40397" y="19614"/>
                  </a:lnTo>
                  <a:lnTo>
                    <a:pt x="37158" y="22337"/>
                  </a:lnTo>
                  <a:lnTo>
                    <a:pt x="33876" y="24950"/>
                  </a:lnTo>
                  <a:lnTo>
                    <a:pt x="30552" y="27452"/>
                  </a:lnTo>
                  <a:lnTo>
                    <a:pt x="27185" y="29845"/>
                  </a:lnTo>
                  <a:lnTo>
                    <a:pt x="23777" y="32127"/>
                  </a:lnTo>
                  <a:lnTo>
                    <a:pt x="20325" y="34300"/>
                  </a:lnTo>
                  <a:lnTo>
                    <a:pt x="58860" y="34300"/>
                  </a:lnTo>
                  <a:lnTo>
                    <a:pt x="58754" y="43057"/>
                  </a:lnTo>
                  <a:lnTo>
                    <a:pt x="58606" y="51035"/>
                  </a:lnTo>
                  <a:lnTo>
                    <a:pt x="58415" y="58233"/>
                  </a:lnTo>
                  <a:lnTo>
                    <a:pt x="58182" y="64653"/>
                  </a:lnTo>
                  <a:lnTo>
                    <a:pt x="57907" y="70293"/>
                  </a:lnTo>
                  <a:lnTo>
                    <a:pt x="57590" y="75155"/>
                  </a:lnTo>
                  <a:lnTo>
                    <a:pt x="57230" y="79237"/>
                  </a:lnTo>
                  <a:lnTo>
                    <a:pt x="56827" y="82540"/>
                  </a:lnTo>
                  <a:lnTo>
                    <a:pt x="56383" y="85064"/>
                  </a:lnTo>
                  <a:lnTo>
                    <a:pt x="55896" y="86808"/>
                  </a:lnTo>
                  <a:lnTo>
                    <a:pt x="55337" y="88096"/>
                  </a:lnTo>
                  <a:lnTo>
                    <a:pt x="54676" y="89247"/>
                  </a:lnTo>
                  <a:lnTo>
                    <a:pt x="53914" y="90264"/>
                  </a:lnTo>
                  <a:lnTo>
                    <a:pt x="53050" y="91144"/>
                  </a:lnTo>
                  <a:lnTo>
                    <a:pt x="52085" y="91890"/>
                  </a:lnTo>
                  <a:lnTo>
                    <a:pt x="51018" y="92499"/>
                  </a:lnTo>
                  <a:lnTo>
                    <a:pt x="49849" y="92974"/>
                  </a:lnTo>
                  <a:lnTo>
                    <a:pt x="48578" y="93312"/>
                  </a:lnTo>
                  <a:lnTo>
                    <a:pt x="47206" y="93516"/>
                  </a:lnTo>
                  <a:lnTo>
                    <a:pt x="45733" y="93584"/>
                  </a:lnTo>
                  <a:lnTo>
                    <a:pt x="44869" y="93575"/>
                  </a:lnTo>
                  <a:lnTo>
                    <a:pt x="43971" y="93550"/>
                  </a:lnTo>
                  <a:lnTo>
                    <a:pt x="43040" y="93507"/>
                  </a:lnTo>
                  <a:lnTo>
                    <a:pt x="42074" y="93448"/>
                  </a:lnTo>
                  <a:lnTo>
                    <a:pt x="41075" y="93372"/>
                  </a:lnTo>
                  <a:lnTo>
                    <a:pt x="40042" y="93279"/>
                  </a:lnTo>
                  <a:lnTo>
                    <a:pt x="38974" y="93169"/>
                  </a:lnTo>
                  <a:lnTo>
                    <a:pt x="37873" y="93041"/>
                  </a:lnTo>
                  <a:lnTo>
                    <a:pt x="36739" y="92898"/>
                  </a:lnTo>
                  <a:lnTo>
                    <a:pt x="35570" y="92737"/>
                  </a:lnTo>
                  <a:lnTo>
                    <a:pt x="35146" y="84691"/>
                  </a:lnTo>
                  <a:lnTo>
                    <a:pt x="36311" y="84852"/>
                  </a:lnTo>
                  <a:lnTo>
                    <a:pt x="37433" y="84996"/>
                  </a:lnTo>
                  <a:lnTo>
                    <a:pt x="38513" y="85123"/>
                  </a:lnTo>
                  <a:lnTo>
                    <a:pt x="39550" y="85233"/>
                  </a:lnTo>
                  <a:lnTo>
                    <a:pt x="40546" y="85326"/>
                  </a:lnTo>
                  <a:lnTo>
                    <a:pt x="41498" y="85402"/>
                  </a:lnTo>
                  <a:lnTo>
                    <a:pt x="42409" y="85462"/>
                  </a:lnTo>
                  <a:lnTo>
                    <a:pt x="43277" y="85504"/>
                  </a:lnTo>
                  <a:lnTo>
                    <a:pt x="44103" y="85529"/>
                  </a:lnTo>
                  <a:lnTo>
                    <a:pt x="44886" y="85538"/>
                  </a:lnTo>
                  <a:lnTo>
                    <a:pt x="45377" y="85487"/>
                  </a:lnTo>
                  <a:lnTo>
                    <a:pt x="45834" y="85335"/>
                  </a:lnTo>
                  <a:lnTo>
                    <a:pt x="46258" y="85080"/>
                  </a:lnTo>
                  <a:lnTo>
                    <a:pt x="46648" y="84725"/>
                  </a:lnTo>
                  <a:lnTo>
                    <a:pt x="47003" y="84267"/>
                  </a:lnTo>
                  <a:lnTo>
                    <a:pt x="47325" y="83708"/>
                  </a:lnTo>
                  <a:lnTo>
                    <a:pt x="47613" y="83048"/>
                  </a:lnTo>
                  <a:lnTo>
                    <a:pt x="47867" y="82286"/>
                  </a:lnTo>
                  <a:lnTo>
                    <a:pt x="48087" y="81422"/>
                  </a:lnTo>
                  <a:lnTo>
                    <a:pt x="48274" y="80456"/>
                  </a:lnTo>
                  <a:lnTo>
                    <a:pt x="48600" y="77861"/>
                  </a:lnTo>
                  <a:lnTo>
                    <a:pt x="48900" y="74985"/>
                  </a:lnTo>
                  <a:lnTo>
                    <a:pt x="49176" y="71831"/>
                  </a:lnTo>
                  <a:lnTo>
                    <a:pt x="49425" y="68396"/>
                  </a:lnTo>
                  <a:lnTo>
                    <a:pt x="49650" y="64683"/>
                  </a:lnTo>
                  <a:lnTo>
                    <a:pt x="49849" y="60689"/>
                  </a:lnTo>
                  <a:lnTo>
                    <a:pt x="50022" y="56417"/>
                  </a:lnTo>
                  <a:lnTo>
                    <a:pt x="50171" y="51865"/>
                  </a:lnTo>
                  <a:lnTo>
                    <a:pt x="50293" y="47033"/>
                  </a:lnTo>
                  <a:lnTo>
                    <a:pt x="50391" y="41922"/>
                  </a:lnTo>
                  <a:lnTo>
                    <a:pt x="45309" y="41922"/>
                  </a:lnTo>
                  <a:lnTo>
                    <a:pt x="44191" y="48235"/>
                  </a:lnTo>
                  <a:lnTo>
                    <a:pt x="42701" y="54304"/>
                  </a:lnTo>
                  <a:lnTo>
                    <a:pt x="40838" y="60126"/>
                  </a:lnTo>
                  <a:lnTo>
                    <a:pt x="38602" y="65703"/>
                  </a:lnTo>
                  <a:lnTo>
                    <a:pt x="35993" y="71034"/>
                  </a:lnTo>
                  <a:lnTo>
                    <a:pt x="33012" y="76120"/>
                  </a:lnTo>
                  <a:lnTo>
                    <a:pt x="29658" y="80960"/>
                  </a:lnTo>
                  <a:lnTo>
                    <a:pt x="25932" y="85555"/>
                  </a:lnTo>
                  <a:lnTo>
                    <a:pt x="21833" y="89904"/>
                  </a:lnTo>
                  <a:lnTo>
                    <a:pt x="17361" y="94007"/>
                  </a:lnTo>
                  <a:lnTo>
                    <a:pt x="11009" y="87232"/>
                  </a:lnTo>
                  <a:lnTo>
                    <a:pt x="15235" y="83653"/>
                  </a:lnTo>
                  <a:lnTo>
                    <a:pt x="19106" y="79863"/>
                  </a:lnTo>
                  <a:lnTo>
                    <a:pt x="22621" y="75862"/>
                  </a:lnTo>
                  <a:lnTo>
                    <a:pt x="25780" y="71648"/>
                  </a:lnTo>
                  <a:lnTo>
                    <a:pt x="28583" y="67223"/>
                  </a:lnTo>
                  <a:lnTo>
                    <a:pt x="31030" y="62586"/>
                  </a:lnTo>
                  <a:lnTo>
                    <a:pt x="33122" y="57738"/>
                  </a:lnTo>
                  <a:lnTo>
                    <a:pt x="34858" y="52678"/>
                  </a:lnTo>
                  <a:lnTo>
                    <a:pt x="36239" y="47406"/>
                  </a:lnTo>
                  <a:lnTo>
                    <a:pt x="37264" y="41922"/>
                  </a:lnTo>
                  <a:lnTo>
                    <a:pt x="28795" y="41922"/>
                  </a:lnTo>
                  <a:lnTo>
                    <a:pt x="27732" y="46182"/>
                  </a:lnTo>
                  <a:lnTo>
                    <a:pt x="26406" y="50323"/>
                  </a:lnTo>
                  <a:lnTo>
                    <a:pt x="24818" y="54346"/>
                  </a:lnTo>
                  <a:lnTo>
                    <a:pt x="22968" y="58250"/>
                  </a:lnTo>
                  <a:lnTo>
                    <a:pt x="20855" y="62036"/>
                  </a:lnTo>
                  <a:lnTo>
                    <a:pt x="18479" y="65703"/>
                  </a:lnTo>
                  <a:lnTo>
                    <a:pt x="15841" y="69252"/>
                  </a:lnTo>
                  <a:lnTo>
                    <a:pt x="12940" y="72682"/>
                  </a:lnTo>
                  <a:lnTo>
                    <a:pt x="9777" y="75993"/>
                  </a:lnTo>
                  <a:lnTo>
                    <a:pt x="6351" y="79186"/>
                  </a:lnTo>
                  <a:lnTo>
                    <a:pt x="0" y="73258"/>
                  </a:lnTo>
                  <a:lnTo>
                    <a:pt x="3099" y="70429"/>
                  </a:lnTo>
                  <a:lnTo>
                    <a:pt x="5962" y="67532"/>
                  </a:lnTo>
                  <a:lnTo>
                    <a:pt x="8587" y="64568"/>
                  </a:lnTo>
                  <a:lnTo>
                    <a:pt x="10976" y="61536"/>
                  </a:lnTo>
                  <a:lnTo>
                    <a:pt x="13127" y="58437"/>
                  </a:lnTo>
                  <a:lnTo>
                    <a:pt x="15041" y="55269"/>
                  </a:lnTo>
                  <a:lnTo>
                    <a:pt x="16718" y="52034"/>
                  </a:lnTo>
                  <a:lnTo>
                    <a:pt x="18157" y="48731"/>
                  </a:lnTo>
                  <a:lnTo>
                    <a:pt x="19360" y="453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931100" y="4448649"/>
              <a:ext cx="96548" cy="46156"/>
            </a:xfrm>
            <a:custGeom>
              <a:avLst/>
              <a:pathLst>
                <a:path w="96548" h="46156">
                  <a:moveTo>
                    <a:pt x="45733" y="0"/>
                  </a:moveTo>
                  <a:lnTo>
                    <a:pt x="54202" y="846"/>
                  </a:lnTo>
                  <a:lnTo>
                    <a:pt x="54088" y="2773"/>
                  </a:lnTo>
                  <a:lnTo>
                    <a:pt x="53914" y="4658"/>
                  </a:lnTo>
                  <a:lnTo>
                    <a:pt x="53681" y="6500"/>
                  </a:lnTo>
                  <a:lnTo>
                    <a:pt x="53389" y="8299"/>
                  </a:lnTo>
                  <a:lnTo>
                    <a:pt x="53037" y="10057"/>
                  </a:lnTo>
                  <a:lnTo>
                    <a:pt x="52627" y="11772"/>
                  </a:lnTo>
                  <a:lnTo>
                    <a:pt x="52157" y="13444"/>
                  </a:lnTo>
                  <a:lnTo>
                    <a:pt x="51627" y="15075"/>
                  </a:lnTo>
                  <a:lnTo>
                    <a:pt x="51039" y="16663"/>
                  </a:lnTo>
                  <a:lnTo>
                    <a:pt x="50391" y="18208"/>
                  </a:lnTo>
                  <a:lnTo>
                    <a:pt x="51153" y="18877"/>
                  </a:lnTo>
                  <a:lnTo>
                    <a:pt x="51915" y="19529"/>
                  </a:lnTo>
                  <a:lnTo>
                    <a:pt x="52678" y="20165"/>
                  </a:lnTo>
                  <a:lnTo>
                    <a:pt x="53440" y="20783"/>
                  </a:lnTo>
                  <a:lnTo>
                    <a:pt x="54202" y="21384"/>
                  </a:lnTo>
                  <a:lnTo>
                    <a:pt x="54964" y="21968"/>
                  </a:lnTo>
                  <a:lnTo>
                    <a:pt x="55726" y="22536"/>
                  </a:lnTo>
                  <a:lnTo>
                    <a:pt x="56489" y="23086"/>
                  </a:lnTo>
                  <a:lnTo>
                    <a:pt x="57251" y="23620"/>
                  </a:lnTo>
                  <a:lnTo>
                    <a:pt x="58013" y="24137"/>
                  </a:lnTo>
                  <a:lnTo>
                    <a:pt x="60516" y="22578"/>
                  </a:lnTo>
                  <a:lnTo>
                    <a:pt x="62942" y="20952"/>
                  </a:lnTo>
                  <a:lnTo>
                    <a:pt x="65292" y="19258"/>
                  </a:lnTo>
                  <a:lnTo>
                    <a:pt x="67566" y="17497"/>
                  </a:lnTo>
                  <a:lnTo>
                    <a:pt x="69764" y="15667"/>
                  </a:lnTo>
                  <a:lnTo>
                    <a:pt x="71886" y="13770"/>
                  </a:lnTo>
                  <a:lnTo>
                    <a:pt x="73931" y="11805"/>
                  </a:lnTo>
                  <a:lnTo>
                    <a:pt x="75900" y="9773"/>
                  </a:lnTo>
                  <a:lnTo>
                    <a:pt x="77793" y="7673"/>
                  </a:lnTo>
                  <a:lnTo>
                    <a:pt x="79609" y="5504"/>
                  </a:lnTo>
                  <a:lnTo>
                    <a:pt x="86385" y="11009"/>
                  </a:lnTo>
                  <a:lnTo>
                    <a:pt x="84733" y="13012"/>
                  </a:lnTo>
                  <a:lnTo>
                    <a:pt x="82997" y="14956"/>
                  </a:lnTo>
                  <a:lnTo>
                    <a:pt x="81176" y="16840"/>
                  </a:lnTo>
                  <a:lnTo>
                    <a:pt x="79271" y="18665"/>
                  </a:lnTo>
                  <a:lnTo>
                    <a:pt x="77280" y="20431"/>
                  </a:lnTo>
                  <a:lnTo>
                    <a:pt x="75205" y="22138"/>
                  </a:lnTo>
                  <a:lnTo>
                    <a:pt x="73046" y="23785"/>
                  </a:lnTo>
                  <a:lnTo>
                    <a:pt x="70802" y="25373"/>
                  </a:lnTo>
                  <a:lnTo>
                    <a:pt x="68473" y="26902"/>
                  </a:lnTo>
                  <a:lnTo>
                    <a:pt x="66059" y="28371"/>
                  </a:lnTo>
                  <a:lnTo>
                    <a:pt x="74104" y="31759"/>
                  </a:lnTo>
                  <a:lnTo>
                    <a:pt x="75548" y="32352"/>
                  </a:lnTo>
                  <a:lnTo>
                    <a:pt x="77170" y="32944"/>
                  </a:lnTo>
                  <a:lnTo>
                    <a:pt x="78970" y="33537"/>
                  </a:lnTo>
                  <a:lnTo>
                    <a:pt x="80948" y="34130"/>
                  </a:lnTo>
                  <a:lnTo>
                    <a:pt x="83103" y="34723"/>
                  </a:lnTo>
                  <a:lnTo>
                    <a:pt x="85436" y="35316"/>
                  </a:lnTo>
                  <a:lnTo>
                    <a:pt x="87947" y="35909"/>
                  </a:lnTo>
                  <a:lnTo>
                    <a:pt x="90636" y="36501"/>
                  </a:lnTo>
                  <a:lnTo>
                    <a:pt x="93503" y="37094"/>
                  </a:lnTo>
                  <a:lnTo>
                    <a:pt x="96548" y="37687"/>
                  </a:lnTo>
                  <a:lnTo>
                    <a:pt x="92737" y="46156"/>
                  </a:lnTo>
                  <a:lnTo>
                    <a:pt x="86482" y="44805"/>
                  </a:lnTo>
                  <a:lnTo>
                    <a:pt x="80592" y="43294"/>
                  </a:lnTo>
                  <a:lnTo>
                    <a:pt x="75066" y="41621"/>
                  </a:lnTo>
                  <a:lnTo>
                    <a:pt x="69904" y="39788"/>
                  </a:lnTo>
                  <a:lnTo>
                    <a:pt x="65106" y="37793"/>
                  </a:lnTo>
                  <a:lnTo>
                    <a:pt x="60672" y="35638"/>
                  </a:lnTo>
                  <a:lnTo>
                    <a:pt x="56603" y="33321"/>
                  </a:lnTo>
                  <a:lnTo>
                    <a:pt x="52898" y="30844"/>
                  </a:lnTo>
                  <a:lnTo>
                    <a:pt x="49557" y="28206"/>
                  </a:lnTo>
                  <a:lnTo>
                    <a:pt x="46580" y="25407"/>
                  </a:lnTo>
                  <a:lnTo>
                    <a:pt x="43730" y="28587"/>
                  </a:lnTo>
                  <a:lnTo>
                    <a:pt x="40601" y="31522"/>
                  </a:lnTo>
                  <a:lnTo>
                    <a:pt x="37192" y="34211"/>
                  </a:lnTo>
                  <a:lnTo>
                    <a:pt x="33503" y="36654"/>
                  </a:lnTo>
                  <a:lnTo>
                    <a:pt x="29536" y="38852"/>
                  </a:lnTo>
                  <a:lnTo>
                    <a:pt x="25288" y="40804"/>
                  </a:lnTo>
                  <a:lnTo>
                    <a:pt x="20762" y="42510"/>
                  </a:lnTo>
                  <a:lnTo>
                    <a:pt x="15955" y="43971"/>
                  </a:lnTo>
                  <a:lnTo>
                    <a:pt x="10870" y="45187"/>
                  </a:lnTo>
                  <a:lnTo>
                    <a:pt x="5504" y="46156"/>
                  </a:lnTo>
                  <a:lnTo>
                    <a:pt x="0" y="38111"/>
                  </a:lnTo>
                  <a:lnTo>
                    <a:pt x="8613" y="36510"/>
                  </a:lnTo>
                  <a:lnTo>
                    <a:pt x="16328" y="34418"/>
                  </a:lnTo>
                  <a:lnTo>
                    <a:pt x="23146" y="31835"/>
                  </a:lnTo>
                  <a:lnTo>
                    <a:pt x="29066" y="28761"/>
                  </a:lnTo>
                  <a:lnTo>
                    <a:pt x="34088" y="25195"/>
                  </a:lnTo>
                  <a:lnTo>
                    <a:pt x="38212" y="21138"/>
                  </a:lnTo>
                  <a:lnTo>
                    <a:pt x="41439" y="16591"/>
                  </a:lnTo>
                  <a:lnTo>
                    <a:pt x="43768" y="11551"/>
                  </a:lnTo>
                  <a:lnTo>
                    <a:pt x="45199" y="60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939569" y="4453730"/>
              <a:ext cx="19055" cy="21172"/>
            </a:xfrm>
            <a:custGeom>
              <a:avLst/>
              <a:pathLst>
                <a:path w="19055" h="21172">
                  <a:moveTo>
                    <a:pt x="12280" y="0"/>
                  </a:moveTo>
                  <a:lnTo>
                    <a:pt x="19055" y="3811"/>
                  </a:lnTo>
                  <a:lnTo>
                    <a:pt x="17857" y="5966"/>
                  </a:lnTo>
                  <a:lnTo>
                    <a:pt x="16633" y="8028"/>
                  </a:lnTo>
                  <a:lnTo>
                    <a:pt x="15384" y="9997"/>
                  </a:lnTo>
                  <a:lnTo>
                    <a:pt x="14109" y="11873"/>
                  </a:lnTo>
                  <a:lnTo>
                    <a:pt x="12809" y="13656"/>
                  </a:lnTo>
                  <a:lnTo>
                    <a:pt x="11484" y="15346"/>
                  </a:lnTo>
                  <a:lnTo>
                    <a:pt x="10133" y="16942"/>
                  </a:lnTo>
                  <a:lnTo>
                    <a:pt x="8757" y="18445"/>
                  </a:lnTo>
                  <a:lnTo>
                    <a:pt x="7355" y="19855"/>
                  </a:lnTo>
                  <a:lnTo>
                    <a:pt x="5928" y="21172"/>
                  </a:lnTo>
                  <a:lnTo>
                    <a:pt x="0" y="15667"/>
                  </a:lnTo>
                  <a:lnTo>
                    <a:pt x="1494" y="14215"/>
                  </a:lnTo>
                  <a:lnTo>
                    <a:pt x="2930" y="12737"/>
                  </a:lnTo>
                  <a:lnTo>
                    <a:pt x="4306" y="11234"/>
                  </a:lnTo>
                  <a:lnTo>
                    <a:pt x="5623" y="9705"/>
                  </a:lnTo>
                  <a:lnTo>
                    <a:pt x="6881" y="8151"/>
                  </a:lnTo>
                  <a:lnTo>
                    <a:pt x="8079" y="6572"/>
                  </a:lnTo>
                  <a:lnTo>
                    <a:pt x="9218" y="4967"/>
                  </a:lnTo>
                  <a:lnTo>
                    <a:pt x="10298" y="3336"/>
                  </a:lnTo>
                  <a:lnTo>
                    <a:pt x="11319" y="1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930253" y="4493958"/>
              <a:ext cx="97395" cy="53355"/>
            </a:xfrm>
            <a:custGeom>
              <a:avLst/>
              <a:pathLst>
                <a:path w="97395" h="53355">
                  <a:moveTo>
                    <a:pt x="45733" y="0"/>
                  </a:moveTo>
                  <a:lnTo>
                    <a:pt x="54202" y="1270"/>
                  </a:lnTo>
                  <a:lnTo>
                    <a:pt x="54194" y="2371"/>
                  </a:lnTo>
                  <a:lnTo>
                    <a:pt x="54168" y="3472"/>
                  </a:lnTo>
                  <a:lnTo>
                    <a:pt x="54126" y="4573"/>
                  </a:lnTo>
                  <a:lnTo>
                    <a:pt x="54066" y="5674"/>
                  </a:lnTo>
                  <a:lnTo>
                    <a:pt x="53990" y="6775"/>
                  </a:lnTo>
                  <a:lnTo>
                    <a:pt x="53897" y="7876"/>
                  </a:lnTo>
                  <a:lnTo>
                    <a:pt x="53787" y="8977"/>
                  </a:lnTo>
                  <a:lnTo>
                    <a:pt x="53660" y="10078"/>
                  </a:lnTo>
                  <a:lnTo>
                    <a:pt x="53516" y="11179"/>
                  </a:lnTo>
                  <a:lnTo>
                    <a:pt x="53355" y="12280"/>
                  </a:lnTo>
                  <a:lnTo>
                    <a:pt x="53787" y="13448"/>
                  </a:lnTo>
                  <a:lnTo>
                    <a:pt x="54236" y="14583"/>
                  </a:lnTo>
                  <a:lnTo>
                    <a:pt x="54702" y="15684"/>
                  </a:lnTo>
                  <a:lnTo>
                    <a:pt x="55184" y="16751"/>
                  </a:lnTo>
                  <a:lnTo>
                    <a:pt x="55684" y="17785"/>
                  </a:lnTo>
                  <a:lnTo>
                    <a:pt x="56201" y="18784"/>
                  </a:lnTo>
                  <a:lnTo>
                    <a:pt x="56734" y="19750"/>
                  </a:lnTo>
                  <a:lnTo>
                    <a:pt x="57285" y="20681"/>
                  </a:lnTo>
                  <a:lnTo>
                    <a:pt x="57852" y="21579"/>
                  </a:lnTo>
                  <a:lnTo>
                    <a:pt x="58437" y="22443"/>
                  </a:lnTo>
                  <a:lnTo>
                    <a:pt x="61020" y="20893"/>
                  </a:lnTo>
                  <a:lnTo>
                    <a:pt x="63518" y="19292"/>
                  </a:lnTo>
                  <a:lnTo>
                    <a:pt x="65932" y="17641"/>
                  </a:lnTo>
                  <a:lnTo>
                    <a:pt x="68261" y="15938"/>
                  </a:lnTo>
                  <a:lnTo>
                    <a:pt x="70505" y="14185"/>
                  </a:lnTo>
                  <a:lnTo>
                    <a:pt x="72665" y="12381"/>
                  </a:lnTo>
                  <a:lnTo>
                    <a:pt x="74740" y="10527"/>
                  </a:lnTo>
                  <a:lnTo>
                    <a:pt x="76730" y="8621"/>
                  </a:lnTo>
                  <a:lnTo>
                    <a:pt x="78635" y="6665"/>
                  </a:lnTo>
                  <a:lnTo>
                    <a:pt x="80456" y="4658"/>
                  </a:lnTo>
                  <a:lnTo>
                    <a:pt x="87232" y="10162"/>
                  </a:lnTo>
                  <a:lnTo>
                    <a:pt x="85398" y="12254"/>
                  </a:lnTo>
                  <a:lnTo>
                    <a:pt x="83454" y="14295"/>
                  </a:lnTo>
                  <a:lnTo>
                    <a:pt x="81401" y="16286"/>
                  </a:lnTo>
                  <a:lnTo>
                    <a:pt x="79237" y="18225"/>
                  </a:lnTo>
                  <a:lnTo>
                    <a:pt x="76963" y="20114"/>
                  </a:lnTo>
                  <a:lnTo>
                    <a:pt x="74579" y="21952"/>
                  </a:lnTo>
                  <a:lnTo>
                    <a:pt x="72085" y="23739"/>
                  </a:lnTo>
                  <a:lnTo>
                    <a:pt x="69480" y="25475"/>
                  </a:lnTo>
                  <a:lnTo>
                    <a:pt x="66766" y="27160"/>
                  </a:lnTo>
                  <a:lnTo>
                    <a:pt x="63942" y="28795"/>
                  </a:lnTo>
                  <a:lnTo>
                    <a:pt x="66486" y="30929"/>
                  </a:lnTo>
                  <a:lnTo>
                    <a:pt x="69209" y="32928"/>
                  </a:lnTo>
                  <a:lnTo>
                    <a:pt x="72110" y="34791"/>
                  </a:lnTo>
                  <a:lnTo>
                    <a:pt x="75189" y="36518"/>
                  </a:lnTo>
                  <a:lnTo>
                    <a:pt x="78445" y="38111"/>
                  </a:lnTo>
                  <a:lnTo>
                    <a:pt x="81879" y="39567"/>
                  </a:lnTo>
                  <a:lnTo>
                    <a:pt x="85491" y="40889"/>
                  </a:lnTo>
                  <a:lnTo>
                    <a:pt x="89281" y="42074"/>
                  </a:lnTo>
                  <a:lnTo>
                    <a:pt x="93249" y="43124"/>
                  </a:lnTo>
                  <a:lnTo>
                    <a:pt x="97395" y="44039"/>
                  </a:lnTo>
                  <a:lnTo>
                    <a:pt x="93160" y="52932"/>
                  </a:lnTo>
                  <a:lnTo>
                    <a:pt x="86859" y="51030"/>
                  </a:lnTo>
                  <a:lnTo>
                    <a:pt x="80998" y="48883"/>
                  </a:lnTo>
                  <a:lnTo>
                    <a:pt x="75578" y="46491"/>
                  </a:lnTo>
                  <a:lnTo>
                    <a:pt x="70598" y="43853"/>
                  </a:lnTo>
                  <a:lnTo>
                    <a:pt x="66059" y="40969"/>
                  </a:lnTo>
                  <a:lnTo>
                    <a:pt x="61960" y="37840"/>
                  </a:lnTo>
                  <a:lnTo>
                    <a:pt x="58301" y="34465"/>
                  </a:lnTo>
                  <a:lnTo>
                    <a:pt x="55083" y="30844"/>
                  </a:lnTo>
                  <a:lnTo>
                    <a:pt x="52305" y="26978"/>
                  </a:lnTo>
                  <a:lnTo>
                    <a:pt x="49967" y="22866"/>
                  </a:lnTo>
                  <a:lnTo>
                    <a:pt x="49051" y="24882"/>
                  </a:lnTo>
                  <a:lnTo>
                    <a:pt x="47994" y="26864"/>
                  </a:lnTo>
                  <a:lnTo>
                    <a:pt x="46798" y="28812"/>
                  </a:lnTo>
                  <a:lnTo>
                    <a:pt x="45462" y="30726"/>
                  </a:lnTo>
                  <a:lnTo>
                    <a:pt x="43986" y="32606"/>
                  </a:lnTo>
                  <a:lnTo>
                    <a:pt x="42371" y="34452"/>
                  </a:lnTo>
                  <a:lnTo>
                    <a:pt x="40615" y="36264"/>
                  </a:lnTo>
                  <a:lnTo>
                    <a:pt x="38720" y="38043"/>
                  </a:lnTo>
                  <a:lnTo>
                    <a:pt x="36686" y="39788"/>
                  </a:lnTo>
                  <a:lnTo>
                    <a:pt x="34511" y="41498"/>
                  </a:lnTo>
                  <a:lnTo>
                    <a:pt x="32201" y="43141"/>
                  </a:lnTo>
                  <a:lnTo>
                    <a:pt x="29760" y="44683"/>
                  </a:lnTo>
                  <a:lnTo>
                    <a:pt x="27188" y="46122"/>
                  </a:lnTo>
                  <a:lnTo>
                    <a:pt x="24484" y="47461"/>
                  </a:lnTo>
                  <a:lnTo>
                    <a:pt x="21649" y="48697"/>
                  </a:lnTo>
                  <a:lnTo>
                    <a:pt x="18682" y="49832"/>
                  </a:lnTo>
                  <a:lnTo>
                    <a:pt x="15585" y="50865"/>
                  </a:lnTo>
                  <a:lnTo>
                    <a:pt x="12356" y="51797"/>
                  </a:lnTo>
                  <a:lnTo>
                    <a:pt x="8996" y="52627"/>
                  </a:lnTo>
                  <a:lnTo>
                    <a:pt x="5504" y="53355"/>
                  </a:lnTo>
                  <a:lnTo>
                    <a:pt x="0" y="44886"/>
                  </a:lnTo>
                  <a:lnTo>
                    <a:pt x="4533" y="43971"/>
                  </a:lnTo>
                  <a:lnTo>
                    <a:pt x="8816" y="42921"/>
                  </a:lnTo>
                  <a:lnTo>
                    <a:pt x="12849" y="41735"/>
                  </a:lnTo>
                  <a:lnTo>
                    <a:pt x="16633" y="40414"/>
                  </a:lnTo>
                  <a:lnTo>
                    <a:pt x="20167" y="38958"/>
                  </a:lnTo>
                  <a:lnTo>
                    <a:pt x="23451" y="37365"/>
                  </a:lnTo>
                  <a:lnTo>
                    <a:pt x="26485" y="35638"/>
                  </a:lnTo>
                  <a:lnTo>
                    <a:pt x="29269" y="33774"/>
                  </a:lnTo>
                  <a:lnTo>
                    <a:pt x="31803" y="31776"/>
                  </a:lnTo>
                  <a:lnTo>
                    <a:pt x="34088" y="29641"/>
                  </a:lnTo>
                  <a:lnTo>
                    <a:pt x="36148" y="27363"/>
                  </a:lnTo>
                  <a:lnTo>
                    <a:pt x="38009" y="24933"/>
                  </a:lnTo>
                  <a:lnTo>
                    <a:pt x="39671" y="22350"/>
                  </a:lnTo>
                  <a:lnTo>
                    <a:pt x="41134" y="19614"/>
                  </a:lnTo>
                  <a:lnTo>
                    <a:pt x="42398" y="16726"/>
                  </a:lnTo>
                  <a:lnTo>
                    <a:pt x="43463" y="13686"/>
                  </a:lnTo>
                  <a:lnTo>
                    <a:pt x="44329" y="10493"/>
                  </a:lnTo>
                  <a:lnTo>
                    <a:pt x="44996" y="7147"/>
                  </a:lnTo>
                  <a:lnTo>
                    <a:pt x="45464" y="36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939146" y="4499040"/>
              <a:ext cx="18632" cy="24137"/>
            </a:xfrm>
            <a:custGeom>
              <a:avLst/>
              <a:pathLst>
                <a:path w="18632" h="24137">
                  <a:moveTo>
                    <a:pt x="11009" y="0"/>
                  </a:moveTo>
                  <a:lnTo>
                    <a:pt x="18632" y="3811"/>
                  </a:lnTo>
                  <a:lnTo>
                    <a:pt x="17522" y="6377"/>
                  </a:lnTo>
                  <a:lnTo>
                    <a:pt x="16396" y="8824"/>
                  </a:lnTo>
                  <a:lnTo>
                    <a:pt x="15252" y="11153"/>
                  </a:lnTo>
                  <a:lnTo>
                    <a:pt x="14092" y="13364"/>
                  </a:lnTo>
                  <a:lnTo>
                    <a:pt x="12915" y="15456"/>
                  </a:lnTo>
                  <a:lnTo>
                    <a:pt x="11721" y="17429"/>
                  </a:lnTo>
                  <a:lnTo>
                    <a:pt x="10510" y="19284"/>
                  </a:lnTo>
                  <a:lnTo>
                    <a:pt x="9282" y="21020"/>
                  </a:lnTo>
                  <a:lnTo>
                    <a:pt x="8037" y="22638"/>
                  </a:lnTo>
                  <a:lnTo>
                    <a:pt x="6775" y="24137"/>
                  </a:lnTo>
                  <a:lnTo>
                    <a:pt x="0" y="17785"/>
                  </a:lnTo>
                  <a:lnTo>
                    <a:pt x="1329" y="16235"/>
                  </a:lnTo>
                  <a:lnTo>
                    <a:pt x="2608" y="14634"/>
                  </a:lnTo>
                  <a:lnTo>
                    <a:pt x="3836" y="12983"/>
                  </a:lnTo>
                  <a:lnTo>
                    <a:pt x="5013" y="11280"/>
                  </a:lnTo>
                  <a:lnTo>
                    <a:pt x="6140" y="9527"/>
                  </a:lnTo>
                  <a:lnTo>
                    <a:pt x="7215" y="7723"/>
                  </a:lnTo>
                  <a:lnTo>
                    <a:pt x="8240" y="5869"/>
                  </a:lnTo>
                  <a:lnTo>
                    <a:pt x="9214" y="3963"/>
                  </a:lnTo>
                  <a:lnTo>
                    <a:pt x="10137" y="20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4074652" y="4459658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147063" y="4448649"/>
              <a:ext cx="87655" cy="73681"/>
            </a:xfrm>
            <a:custGeom>
              <a:avLst/>
              <a:pathLst>
                <a:path w="87655" h="73681">
                  <a:moveTo>
                    <a:pt x="23290" y="0"/>
                  </a:moveTo>
                  <a:lnTo>
                    <a:pt x="31335" y="1693"/>
                  </a:lnTo>
                  <a:lnTo>
                    <a:pt x="31069" y="2786"/>
                  </a:lnTo>
                  <a:lnTo>
                    <a:pt x="30776" y="3861"/>
                  </a:lnTo>
                  <a:lnTo>
                    <a:pt x="30459" y="4920"/>
                  </a:lnTo>
                  <a:lnTo>
                    <a:pt x="30116" y="5962"/>
                  </a:lnTo>
                  <a:lnTo>
                    <a:pt x="29747" y="6987"/>
                  </a:lnTo>
                  <a:lnTo>
                    <a:pt x="29354" y="7994"/>
                  </a:lnTo>
                  <a:lnTo>
                    <a:pt x="28934" y="8985"/>
                  </a:lnTo>
                  <a:lnTo>
                    <a:pt x="28490" y="9959"/>
                  </a:lnTo>
                  <a:lnTo>
                    <a:pt x="28020" y="10916"/>
                  </a:lnTo>
                  <a:lnTo>
                    <a:pt x="27524" y="11856"/>
                  </a:lnTo>
                  <a:lnTo>
                    <a:pt x="87655" y="11856"/>
                  </a:lnTo>
                  <a:lnTo>
                    <a:pt x="87625" y="20548"/>
                  </a:lnTo>
                  <a:lnTo>
                    <a:pt x="87537" y="28498"/>
                  </a:lnTo>
                  <a:lnTo>
                    <a:pt x="87388" y="35708"/>
                  </a:lnTo>
                  <a:lnTo>
                    <a:pt x="87181" y="42176"/>
                  </a:lnTo>
                  <a:lnTo>
                    <a:pt x="86914" y="47903"/>
                  </a:lnTo>
                  <a:lnTo>
                    <a:pt x="86588" y="52889"/>
                  </a:lnTo>
                  <a:lnTo>
                    <a:pt x="86203" y="57134"/>
                  </a:lnTo>
                  <a:lnTo>
                    <a:pt x="85758" y="60639"/>
                  </a:lnTo>
                  <a:lnTo>
                    <a:pt x="85254" y="63402"/>
                  </a:lnTo>
                  <a:lnTo>
                    <a:pt x="84691" y="65424"/>
                  </a:lnTo>
                  <a:lnTo>
                    <a:pt x="84047" y="66993"/>
                  </a:lnTo>
                  <a:lnTo>
                    <a:pt x="83302" y="68396"/>
                  </a:lnTo>
                  <a:lnTo>
                    <a:pt x="82455" y="69635"/>
                  </a:lnTo>
                  <a:lnTo>
                    <a:pt x="81507" y="70708"/>
                  </a:lnTo>
                  <a:lnTo>
                    <a:pt x="80456" y="71617"/>
                  </a:lnTo>
                  <a:lnTo>
                    <a:pt x="79305" y="72360"/>
                  </a:lnTo>
                  <a:lnTo>
                    <a:pt x="78051" y="72938"/>
                  </a:lnTo>
                  <a:lnTo>
                    <a:pt x="76696" y="73351"/>
                  </a:lnTo>
                  <a:lnTo>
                    <a:pt x="75239" y="73598"/>
                  </a:lnTo>
                  <a:lnTo>
                    <a:pt x="73681" y="73681"/>
                  </a:lnTo>
                  <a:lnTo>
                    <a:pt x="73330" y="73677"/>
                  </a:lnTo>
                  <a:lnTo>
                    <a:pt x="72953" y="73664"/>
                  </a:lnTo>
                  <a:lnTo>
                    <a:pt x="72550" y="73643"/>
                  </a:lnTo>
                  <a:lnTo>
                    <a:pt x="72123" y="73613"/>
                  </a:lnTo>
                  <a:lnTo>
                    <a:pt x="71670" y="73575"/>
                  </a:lnTo>
                  <a:lnTo>
                    <a:pt x="71191" y="73529"/>
                  </a:lnTo>
                  <a:lnTo>
                    <a:pt x="70687" y="73474"/>
                  </a:lnTo>
                  <a:lnTo>
                    <a:pt x="70158" y="73410"/>
                  </a:lnTo>
                  <a:lnTo>
                    <a:pt x="69603" y="73338"/>
                  </a:lnTo>
                  <a:lnTo>
                    <a:pt x="69023" y="73258"/>
                  </a:lnTo>
                  <a:lnTo>
                    <a:pt x="66906" y="64365"/>
                  </a:lnTo>
                  <a:lnTo>
                    <a:pt x="67888" y="64445"/>
                  </a:lnTo>
                  <a:lnTo>
                    <a:pt x="68803" y="64517"/>
                  </a:lnTo>
                  <a:lnTo>
                    <a:pt x="69650" y="64581"/>
                  </a:lnTo>
                  <a:lnTo>
                    <a:pt x="70429" y="64636"/>
                  </a:lnTo>
                  <a:lnTo>
                    <a:pt x="71140" y="64683"/>
                  </a:lnTo>
                  <a:lnTo>
                    <a:pt x="71784" y="64721"/>
                  </a:lnTo>
                  <a:lnTo>
                    <a:pt x="72360" y="64750"/>
                  </a:lnTo>
                  <a:lnTo>
                    <a:pt x="72868" y="64771"/>
                  </a:lnTo>
                  <a:lnTo>
                    <a:pt x="73308" y="64784"/>
                  </a:lnTo>
                  <a:lnTo>
                    <a:pt x="73681" y="64788"/>
                  </a:lnTo>
                  <a:lnTo>
                    <a:pt x="74176" y="64729"/>
                  </a:lnTo>
                  <a:lnTo>
                    <a:pt x="74647" y="64551"/>
                  </a:lnTo>
                  <a:lnTo>
                    <a:pt x="75091" y="64255"/>
                  </a:lnTo>
                  <a:lnTo>
                    <a:pt x="75510" y="63840"/>
                  </a:lnTo>
                  <a:lnTo>
                    <a:pt x="75904" y="63306"/>
                  </a:lnTo>
                  <a:lnTo>
                    <a:pt x="76273" y="62654"/>
                  </a:lnTo>
                  <a:lnTo>
                    <a:pt x="76616" y="61884"/>
                  </a:lnTo>
                  <a:lnTo>
                    <a:pt x="76933" y="60994"/>
                  </a:lnTo>
                  <a:lnTo>
                    <a:pt x="77225" y="59986"/>
                  </a:lnTo>
                  <a:lnTo>
                    <a:pt x="77492" y="58860"/>
                  </a:lnTo>
                  <a:lnTo>
                    <a:pt x="77734" y="57403"/>
                  </a:lnTo>
                  <a:lnTo>
                    <a:pt x="77949" y="55405"/>
                  </a:lnTo>
                  <a:lnTo>
                    <a:pt x="78140" y="52864"/>
                  </a:lnTo>
                  <a:lnTo>
                    <a:pt x="78305" y="49781"/>
                  </a:lnTo>
                  <a:lnTo>
                    <a:pt x="78445" y="46156"/>
                  </a:lnTo>
                  <a:lnTo>
                    <a:pt x="78559" y="41989"/>
                  </a:lnTo>
                  <a:lnTo>
                    <a:pt x="78648" y="37281"/>
                  </a:lnTo>
                  <a:lnTo>
                    <a:pt x="78712" y="32030"/>
                  </a:lnTo>
                  <a:lnTo>
                    <a:pt x="78750" y="26237"/>
                  </a:lnTo>
                  <a:lnTo>
                    <a:pt x="78763" y="19902"/>
                  </a:lnTo>
                  <a:lnTo>
                    <a:pt x="23290" y="19902"/>
                  </a:lnTo>
                  <a:lnTo>
                    <a:pt x="21744" y="22400"/>
                  </a:lnTo>
                  <a:lnTo>
                    <a:pt x="20156" y="24814"/>
                  </a:lnTo>
                  <a:lnTo>
                    <a:pt x="18526" y="27143"/>
                  </a:lnTo>
                  <a:lnTo>
                    <a:pt x="16853" y="29387"/>
                  </a:lnTo>
                  <a:lnTo>
                    <a:pt x="15138" y="31547"/>
                  </a:lnTo>
                  <a:lnTo>
                    <a:pt x="13381" y="33622"/>
                  </a:lnTo>
                  <a:lnTo>
                    <a:pt x="11581" y="35612"/>
                  </a:lnTo>
                  <a:lnTo>
                    <a:pt x="9739" y="37518"/>
                  </a:lnTo>
                  <a:lnTo>
                    <a:pt x="7855" y="39339"/>
                  </a:lnTo>
                  <a:lnTo>
                    <a:pt x="5928" y="41075"/>
                  </a:lnTo>
                  <a:lnTo>
                    <a:pt x="0" y="35570"/>
                  </a:lnTo>
                  <a:lnTo>
                    <a:pt x="3053" y="32623"/>
                  </a:lnTo>
                  <a:lnTo>
                    <a:pt x="5945" y="29540"/>
                  </a:lnTo>
                  <a:lnTo>
                    <a:pt x="8676" y="26322"/>
                  </a:lnTo>
                  <a:lnTo>
                    <a:pt x="11247" y="22968"/>
                  </a:lnTo>
                  <a:lnTo>
                    <a:pt x="13656" y="19479"/>
                  </a:lnTo>
                  <a:lnTo>
                    <a:pt x="15905" y="15854"/>
                  </a:lnTo>
                  <a:lnTo>
                    <a:pt x="17992" y="12093"/>
                  </a:lnTo>
                  <a:lnTo>
                    <a:pt x="19919" y="8198"/>
                  </a:lnTo>
                  <a:lnTo>
                    <a:pt x="21685" y="41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163155" y="4482102"/>
              <a:ext cx="81303" cy="62671"/>
            </a:xfrm>
            <a:custGeom>
              <a:avLst/>
              <a:pathLst>
                <a:path w="81303" h="62671">
                  <a:moveTo>
                    <a:pt x="8469" y="31335"/>
                  </a:moveTo>
                  <a:lnTo>
                    <a:pt x="8469" y="51661"/>
                  </a:lnTo>
                  <a:lnTo>
                    <a:pt x="8494" y="52068"/>
                  </a:lnTo>
                  <a:lnTo>
                    <a:pt x="8570" y="52440"/>
                  </a:lnTo>
                  <a:lnTo>
                    <a:pt x="8697" y="52779"/>
                  </a:lnTo>
                  <a:lnTo>
                    <a:pt x="8875" y="53084"/>
                  </a:lnTo>
                  <a:lnTo>
                    <a:pt x="9104" y="53355"/>
                  </a:lnTo>
                  <a:lnTo>
                    <a:pt x="9383" y="53592"/>
                  </a:lnTo>
                  <a:lnTo>
                    <a:pt x="9714" y="53795"/>
                  </a:lnTo>
                  <a:lnTo>
                    <a:pt x="10095" y="53965"/>
                  </a:lnTo>
                  <a:lnTo>
                    <a:pt x="10527" y="54100"/>
                  </a:lnTo>
                  <a:lnTo>
                    <a:pt x="11009" y="54202"/>
                  </a:lnTo>
                  <a:lnTo>
                    <a:pt x="11691" y="54282"/>
                  </a:lnTo>
                  <a:lnTo>
                    <a:pt x="12720" y="54354"/>
                  </a:lnTo>
                  <a:lnTo>
                    <a:pt x="14096" y="54418"/>
                  </a:lnTo>
                  <a:lnTo>
                    <a:pt x="15820" y="54473"/>
                  </a:lnTo>
                  <a:lnTo>
                    <a:pt x="17891" y="54520"/>
                  </a:lnTo>
                  <a:lnTo>
                    <a:pt x="20308" y="54558"/>
                  </a:lnTo>
                  <a:lnTo>
                    <a:pt x="23074" y="54587"/>
                  </a:lnTo>
                  <a:lnTo>
                    <a:pt x="26186" y="54609"/>
                  </a:lnTo>
                  <a:lnTo>
                    <a:pt x="29646" y="54621"/>
                  </a:lnTo>
                  <a:lnTo>
                    <a:pt x="33453" y="54625"/>
                  </a:lnTo>
                  <a:lnTo>
                    <a:pt x="39364" y="54604"/>
                  </a:lnTo>
                  <a:lnTo>
                    <a:pt x="44734" y="54541"/>
                  </a:lnTo>
                  <a:lnTo>
                    <a:pt x="49561" y="54435"/>
                  </a:lnTo>
                  <a:lnTo>
                    <a:pt x="53846" y="54287"/>
                  </a:lnTo>
                  <a:lnTo>
                    <a:pt x="57590" y="54096"/>
                  </a:lnTo>
                  <a:lnTo>
                    <a:pt x="60791" y="53863"/>
                  </a:lnTo>
                  <a:lnTo>
                    <a:pt x="63450" y="53588"/>
                  </a:lnTo>
                  <a:lnTo>
                    <a:pt x="65568" y="53270"/>
                  </a:lnTo>
                  <a:lnTo>
                    <a:pt x="67143" y="52910"/>
                  </a:lnTo>
                  <a:lnTo>
                    <a:pt x="68176" y="52508"/>
                  </a:lnTo>
                  <a:lnTo>
                    <a:pt x="68909" y="52017"/>
                  </a:lnTo>
                  <a:lnTo>
                    <a:pt x="69582" y="51390"/>
                  </a:lnTo>
                  <a:lnTo>
                    <a:pt x="70196" y="50628"/>
                  </a:lnTo>
                  <a:lnTo>
                    <a:pt x="70751" y="49730"/>
                  </a:lnTo>
                  <a:lnTo>
                    <a:pt x="71246" y="48697"/>
                  </a:lnTo>
                  <a:lnTo>
                    <a:pt x="71682" y="47528"/>
                  </a:lnTo>
                  <a:lnTo>
                    <a:pt x="72059" y="46224"/>
                  </a:lnTo>
                  <a:lnTo>
                    <a:pt x="72377" y="44784"/>
                  </a:lnTo>
                  <a:lnTo>
                    <a:pt x="72635" y="43209"/>
                  </a:lnTo>
                  <a:lnTo>
                    <a:pt x="72834" y="41498"/>
                  </a:lnTo>
                  <a:lnTo>
                    <a:pt x="81303" y="44462"/>
                  </a:lnTo>
                  <a:lnTo>
                    <a:pt x="80761" y="46753"/>
                  </a:lnTo>
                  <a:lnTo>
                    <a:pt x="80151" y="48883"/>
                  </a:lnTo>
                  <a:lnTo>
                    <a:pt x="79474" y="50852"/>
                  </a:lnTo>
                  <a:lnTo>
                    <a:pt x="78729" y="52661"/>
                  </a:lnTo>
                  <a:lnTo>
                    <a:pt x="77916" y="54308"/>
                  </a:lnTo>
                  <a:lnTo>
                    <a:pt x="77035" y="55794"/>
                  </a:lnTo>
                  <a:lnTo>
                    <a:pt x="76086" y="57120"/>
                  </a:lnTo>
                  <a:lnTo>
                    <a:pt x="75070" y="58284"/>
                  </a:lnTo>
                  <a:lnTo>
                    <a:pt x="73986" y="59288"/>
                  </a:lnTo>
                  <a:lnTo>
                    <a:pt x="72834" y="60130"/>
                  </a:lnTo>
                  <a:lnTo>
                    <a:pt x="71602" y="60613"/>
                  </a:lnTo>
                  <a:lnTo>
                    <a:pt x="69768" y="61045"/>
                  </a:lnTo>
                  <a:lnTo>
                    <a:pt x="67333" y="61426"/>
                  </a:lnTo>
                  <a:lnTo>
                    <a:pt x="64297" y="61756"/>
                  </a:lnTo>
                  <a:lnTo>
                    <a:pt x="60660" y="62036"/>
                  </a:lnTo>
                  <a:lnTo>
                    <a:pt x="56421" y="62265"/>
                  </a:lnTo>
                  <a:lnTo>
                    <a:pt x="51581" y="62442"/>
                  </a:lnTo>
                  <a:lnTo>
                    <a:pt x="46139" y="62570"/>
                  </a:lnTo>
                  <a:lnTo>
                    <a:pt x="40097" y="62646"/>
                  </a:lnTo>
                  <a:lnTo>
                    <a:pt x="33453" y="62671"/>
                  </a:lnTo>
                  <a:lnTo>
                    <a:pt x="28585" y="62654"/>
                  </a:lnTo>
                  <a:lnTo>
                    <a:pt x="24145" y="62603"/>
                  </a:lnTo>
                  <a:lnTo>
                    <a:pt x="20133" y="62519"/>
                  </a:lnTo>
                  <a:lnTo>
                    <a:pt x="16548" y="62400"/>
                  </a:lnTo>
                  <a:lnTo>
                    <a:pt x="13391" y="62248"/>
                  </a:lnTo>
                  <a:lnTo>
                    <a:pt x="10662" y="62061"/>
                  </a:lnTo>
                  <a:lnTo>
                    <a:pt x="8361" y="61841"/>
                  </a:lnTo>
                  <a:lnTo>
                    <a:pt x="6487" y="61587"/>
                  </a:lnTo>
                  <a:lnTo>
                    <a:pt x="5041" y="61299"/>
                  </a:lnTo>
                  <a:lnTo>
                    <a:pt x="4022" y="60977"/>
                  </a:lnTo>
                  <a:lnTo>
                    <a:pt x="3258" y="60596"/>
                  </a:lnTo>
                  <a:lnTo>
                    <a:pt x="2574" y="60130"/>
                  </a:lnTo>
                  <a:lnTo>
                    <a:pt x="1971" y="59580"/>
                  </a:lnTo>
                  <a:lnTo>
                    <a:pt x="1448" y="58945"/>
                  </a:lnTo>
                  <a:lnTo>
                    <a:pt x="1005" y="58225"/>
                  </a:lnTo>
                  <a:lnTo>
                    <a:pt x="643" y="57420"/>
                  </a:lnTo>
                  <a:lnTo>
                    <a:pt x="362" y="56531"/>
                  </a:lnTo>
                  <a:lnTo>
                    <a:pt x="160" y="55557"/>
                  </a:lnTo>
                  <a:lnTo>
                    <a:pt x="40" y="54498"/>
                  </a:lnTo>
                  <a:lnTo>
                    <a:pt x="0" y="53355"/>
                  </a:lnTo>
                  <a:lnTo>
                    <a:pt x="0" y="0"/>
                  </a:lnTo>
                  <a:lnTo>
                    <a:pt x="46156" y="0"/>
                  </a:lnTo>
                  <a:lnTo>
                    <a:pt x="46156" y="31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171624" y="4490147"/>
              <a:ext cx="29218" cy="15244"/>
            </a:xfrm>
            <a:custGeom>
              <a:avLst/>
              <a:pathLst>
                <a:path w="29218" h="15244">
                  <a:moveTo>
                    <a:pt x="29218" y="0"/>
                  </a:moveTo>
                  <a:lnTo>
                    <a:pt x="0" y="0"/>
                  </a:lnTo>
                  <a:lnTo>
                    <a:pt x="0" y="15244"/>
                  </a:lnTo>
                  <a:lnTo>
                    <a:pt x="29218" y="15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4255045" y="4449495"/>
              <a:ext cx="33453" cy="97395"/>
            </a:xfrm>
            <a:custGeom>
              <a:avLst/>
              <a:pathLst>
                <a:path w="33453" h="97395">
                  <a:moveTo>
                    <a:pt x="31759" y="44886"/>
                  </a:moveTo>
                  <a:lnTo>
                    <a:pt x="33029" y="52508"/>
                  </a:lnTo>
                  <a:lnTo>
                    <a:pt x="32004" y="53097"/>
                  </a:lnTo>
                  <a:lnTo>
                    <a:pt x="30963" y="53677"/>
                  </a:lnTo>
                  <a:lnTo>
                    <a:pt x="29904" y="54249"/>
                  </a:lnTo>
                  <a:lnTo>
                    <a:pt x="28828" y="54812"/>
                  </a:lnTo>
                  <a:lnTo>
                    <a:pt x="27736" y="55367"/>
                  </a:lnTo>
                  <a:lnTo>
                    <a:pt x="26626" y="55913"/>
                  </a:lnTo>
                  <a:lnTo>
                    <a:pt x="25500" y="56451"/>
                  </a:lnTo>
                  <a:lnTo>
                    <a:pt x="24357" y="56980"/>
                  </a:lnTo>
                  <a:lnTo>
                    <a:pt x="23196" y="57501"/>
                  </a:lnTo>
                  <a:lnTo>
                    <a:pt x="22019" y="58013"/>
                  </a:lnTo>
                  <a:lnTo>
                    <a:pt x="22019" y="85961"/>
                  </a:lnTo>
                  <a:lnTo>
                    <a:pt x="22000" y="87194"/>
                  </a:lnTo>
                  <a:lnTo>
                    <a:pt x="21943" y="88350"/>
                  </a:lnTo>
                  <a:lnTo>
                    <a:pt x="21848" y="89429"/>
                  </a:lnTo>
                  <a:lnTo>
                    <a:pt x="21714" y="90433"/>
                  </a:lnTo>
                  <a:lnTo>
                    <a:pt x="21543" y="91360"/>
                  </a:lnTo>
                  <a:lnTo>
                    <a:pt x="21333" y="92212"/>
                  </a:lnTo>
                  <a:lnTo>
                    <a:pt x="21086" y="92986"/>
                  </a:lnTo>
                  <a:lnTo>
                    <a:pt x="20800" y="93685"/>
                  </a:lnTo>
                  <a:lnTo>
                    <a:pt x="20476" y="94308"/>
                  </a:lnTo>
                  <a:lnTo>
                    <a:pt x="20114" y="94854"/>
                  </a:lnTo>
                  <a:lnTo>
                    <a:pt x="19701" y="95337"/>
                  </a:lnTo>
                  <a:lnTo>
                    <a:pt x="19224" y="95769"/>
                  </a:lnTo>
                  <a:lnTo>
                    <a:pt x="18685" y="96150"/>
                  </a:lnTo>
                  <a:lnTo>
                    <a:pt x="18081" y="96480"/>
                  </a:lnTo>
                  <a:lnTo>
                    <a:pt x="17414" y="96759"/>
                  </a:lnTo>
                  <a:lnTo>
                    <a:pt x="16684" y="96988"/>
                  </a:lnTo>
                  <a:lnTo>
                    <a:pt x="15890" y="97166"/>
                  </a:lnTo>
                  <a:lnTo>
                    <a:pt x="15032" y="97293"/>
                  </a:lnTo>
                  <a:lnTo>
                    <a:pt x="14111" y="97369"/>
                  </a:lnTo>
                  <a:lnTo>
                    <a:pt x="13127" y="97395"/>
                  </a:lnTo>
                  <a:lnTo>
                    <a:pt x="12195" y="97382"/>
                  </a:lnTo>
                  <a:lnTo>
                    <a:pt x="11263" y="97344"/>
                  </a:lnTo>
                  <a:lnTo>
                    <a:pt x="10332" y="97280"/>
                  </a:lnTo>
                  <a:lnTo>
                    <a:pt x="9400" y="97191"/>
                  </a:lnTo>
                  <a:lnTo>
                    <a:pt x="8469" y="97077"/>
                  </a:lnTo>
                  <a:lnTo>
                    <a:pt x="7537" y="96937"/>
                  </a:lnTo>
                  <a:lnTo>
                    <a:pt x="6605" y="96772"/>
                  </a:lnTo>
                  <a:lnTo>
                    <a:pt x="5674" y="96582"/>
                  </a:lnTo>
                  <a:lnTo>
                    <a:pt x="4742" y="96366"/>
                  </a:lnTo>
                  <a:lnTo>
                    <a:pt x="3811" y="96124"/>
                  </a:lnTo>
                  <a:lnTo>
                    <a:pt x="2117" y="87232"/>
                  </a:lnTo>
                  <a:lnTo>
                    <a:pt x="3053" y="87553"/>
                  </a:lnTo>
                  <a:lnTo>
                    <a:pt x="3997" y="87841"/>
                  </a:lnTo>
                  <a:lnTo>
                    <a:pt x="4950" y="88096"/>
                  </a:lnTo>
                  <a:lnTo>
                    <a:pt x="5911" y="88316"/>
                  </a:lnTo>
                  <a:lnTo>
                    <a:pt x="6881" y="88502"/>
                  </a:lnTo>
                  <a:lnTo>
                    <a:pt x="7859" y="88654"/>
                  </a:lnTo>
                  <a:lnTo>
                    <a:pt x="8846" y="88773"/>
                  </a:lnTo>
                  <a:lnTo>
                    <a:pt x="9841" y="88858"/>
                  </a:lnTo>
                  <a:lnTo>
                    <a:pt x="10844" y="88909"/>
                  </a:lnTo>
                  <a:lnTo>
                    <a:pt x="11856" y="88925"/>
                  </a:lnTo>
                  <a:lnTo>
                    <a:pt x="12178" y="88875"/>
                  </a:lnTo>
                  <a:lnTo>
                    <a:pt x="12466" y="88722"/>
                  </a:lnTo>
                  <a:lnTo>
                    <a:pt x="12720" y="88468"/>
                  </a:lnTo>
                  <a:lnTo>
                    <a:pt x="12940" y="88112"/>
                  </a:lnTo>
                  <a:lnTo>
                    <a:pt x="13127" y="87655"/>
                  </a:lnTo>
                  <a:lnTo>
                    <a:pt x="13279" y="87096"/>
                  </a:lnTo>
                  <a:lnTo>
                    <a:pt x="13398" y="86436"/>
                  </a:lnTo>
                  <a:lnTo>
                    <a:pt x="13482" y="85673"/>
                  </a:lnTo>
                  <a:lnTo>
                    <a:pt x="13533" y="84809"/>
                  </a:lnTo>
                  <a:lnTo>
                    <a:pt x="13550" y="83844"/>
                  </a:lnTo>
                  <a:lnTo>
                    <a:pt x="13550" y="61824"/>
                  </a:lnTo>
                  <a:lnTo>
                    <a:pt x="12534" y="62167"/>
                  </a:lnTo>
                  <a:lnTo>
                    <a:pt x="11518" y="62519"/>
                  </a:lnTo>
                  <a:lnTo>
                    <a:pt x="10501" y="62879"/>
                  </a:lnTo>
                  <a:lnTo>
                    <a:pt x="9485" y="63247"/>
                  </a:lnTo>
                  <a:lnTo>
                    <a:pt x="8469" y="63624"/>
                  </a:lnTo>
                  <a:lnTo>
                    <a:pt x="7452" y="64009"/>
                  </a:lnTo>
                  <a:lnTo>
                    <a:pt x="6436" y="64403"/>
                  </a:lnTo>
                  <a:lnTo>
                    <a:pt x="5420" y="64805"/>
                  </a:lnTo>
                  <a:lnTo>
                    <a:pt x="4403" y="65216"/>
                  </a:lnTo>
                  <a:lnTo>
                    <a:pt x="3387" y="65635"/>
                  </a:lnTo>
                  <a:lnTo>
                    <a:pt x="0" y="56743"/>
                  </a:lnTo>
                  <a:lnTo>
                    <a:pt x="1431" y="56315"/>
                  </a:lnTo>
                  <a:lnTo>
                    <a:pt x="2845" y="55879"/>
                  </a:lnTo>
                  <a:lnTo>
                    <a:pt x="4243" y="55434"/>
                  </a:lnTo>
                  <a:lnTo>
                    <a:pt x="5623" y="54981"/>
                  </a:lnTo>
                  <a:lnTo>
                    <a:pt x="6987" y="54520"/>
                  </a:lnTo>
                  <a:lnTo>
                    <a:pt x="8333" y="54050"/>
                  </a:lnTo>
                  <a:lnTo>
                    <a:pt x="9663" y="53571"/>
                  </a:lnTo>
                  <a:lnTo>
                    <a:pt x="10976" y="53084"/>
                  </a:lnTo>
                  <a:lnTo>
                    <a:pt x="12271" y="52589"/>
                  </a:lnTo>
                  <a:lnTo>
                    <a:pt x="13550" y="52085"/>
                  </a:lnTo>
                  <a:lnTo>
                    <a:pt x="13550" y="25830"/>
                  </a:lnTo>
                  <a:lnTo>
                    <a:pt x="1693" y="25830"/>
                  </a:lnTo>
                  <a:lnTo>
                    <a:pt x="1693" y="17785"/>
                  </a:lnTo>
                  <a:lnTo>
                    <a:pt x="13550" y="17785"/>
                  </a:lnTo>
                  <a:lnTo>
                    <a:pt x="13550" y="0"/>
                  </a:lnTo>
                  <a:lnTo>
                    <a:pt x="22019" y="0"/>
                  </a:lnTo>
                  <a:lnTo>
                    <a:pt x="22019" y="17785"/>
                  </a:lnTo>
                  <a:lnTo>
                    <a:pt x="33453" y="17785"/>
                  </a:lnTo>
                  <a:lnTo>
                    <a:pt x="33453" y="25830"/>
                  </a:lnTo>
                  <a:lnTo>
                    <a:pt x="22019" y="25830"/>
                  </a:lnTo>
                  <a:lnTo>
                    <a:pt x="22019" y="491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285110" y="4449495"/>
              <a:ext cx="68600" cy="97395"/>
            </a:xfrm>
            <a:custGeom>
              <a:avLst/>
              <a:pathLst>
                <a:path w="68600" h="97395">
                  <a:moveTo>
                    <a:pt x="58437" y="0"/>
                  </a:moveTo>
                  <a:lnTo>
                    <a:pt x="62248" y="7198"/>
                  </a:lnTo>
                  <a:lnTo>
                    <a:pt x="38534" y="13127"/>
                  </a:lnTo>
                  <a:lnTo>
                    <a:pt x="38534" y="30912"/>
                  </a:lnTo>
                  <a:lnTo>
                    <a:pt x="68600" y="30912"/>
                  </a:lnTo>
                  <a:lnTo>
                    <a:pt x="68600" y="38958"/>
                  </a:lnTo>
                  <a:lnTo>
                    <a:pt x="38534" y="38958"/>
                  </a:lnTo>
                  <a:lnTo>
                    <a:pt x="38534" y="55049"/>
                  </a:lnTo>
                  <a:lnTo>
                    <a:pt x="62248" y="55049"/>
                  </a:lnTo>
                  <a:lnTo>
                    <a:pt x="62248" y="97395"/>
                  </a:lnTo>
                  <a:lnTo>
                    <a:pt x="53779" y="97395"/>
                  </a:lnTo>
                  <a:lnTo>
                    <a:pt x="53779" y="91466"/>
                  </a:lnTo>
                  <a:lnTo>
                    <a:pt x="14820" y="91466"/>
                  </a:lnTo>
                  <a:lnTo>
                    <a:pt x="14820" y="97395"/>
                  </a:lnTo>
                  <a:lnTo>
                    <a:pt x="6351" y="97395"/>
                  </a:lnTo>
                  <a:lnTo>
                    <a:pt x="6351" y="55049"/>
                  </a:lnTo>
                  <a:lnTo>
                    <a:pt x="30065" y="55049"/>
                  </a:lnTo>
                  <a:lnTo>
                    <a:pt x="30065" y="38958"/>
                  </a:lnTo>
                  <a:lnTo>
                    <a:pt x="0" y="38958"/>
                  </a:lnTo>
                  <a:lnTo>
                    <a:pt x="0" y="30912"/>
                  </a:lnTo>
                  <a:lnTo>
                    <a:pt x="30065" y="30912"/>
                  </a:lnTo>
                  <a:lnTo>
                    <a:pt x="30065" y="14820"/>
                  </a:lnTo>
                  <a:lnTo>
                    <a:pt x="9316" y="18208"/>
                  </a:lnTo>
                  <a:lnTo>
                    <a:pt x="5928" y="9739"/>
                  </a:lnTo>
                  <a:lnTo>
                    <a:pt x="11560" y="9032"/>
                  </a:lnTo>
                  <a:lnTo>
                    <a:pt x="17107" y="8265"/>
                  </a:lnTo>
                  <a:lnTo>
                    <a:pt x="22570" y="7440"/>
                  </a:lnTo>
                  <a:lnTo>
                    <a:pt x="27948" y="6555"/>
                  </a:lnTo>
                  <a:lnTo>
                    <a:pt x="33241" y="5610"/>
                  </a:lnTo>
                  <a:lnTo>
                    <a:pt x="38449" y="4607"/>
                  </a:lnTo>
                  <a:lnTo>
                    <a:pt x="43573" y="3544"/>
                  </a:lnTo>
                  <a:lnTo>
                    <a:pt x="48612" y="2422"/>
                  </a:lnTo>
                  <a:lnTo>
                    <a:pt x="53567" y="12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299931" y="4512167"/>
              <a:ext cx="38958" cy="20749"/>
            </a:xfrm>
            <a:custGeom>
              <a:avLst/>
              <a:pathLst>
                <a:path w="38958" h="20749">
                  <a:moveTo>
                    <a:pt x="0" y="20749"/>
                  </a:moveTo>
                  <a:lnTo>
                    <a:pt x="38958" y="20749"/>
                  </a:lnTo>
                  <a:lnTo>
                    <a:pt x="389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364720" y="4448649"/>
              <a:ext cx="96548" cy="46156"/>
            </a:xfrm>
            <a:custGeom>
              <a:avLst/>
              <a:pathLst>
                <a:path w="96548" h="46156">
                  <a:moveTo>
                    <a:pt x="45733" y="0"/>
                  </a:moveTo>
                  <a:lnTo>
                    <a:pt x="54202" y="846"/>
                  </a:lnTo>
                  <a:lnTo>
                    <a:pt x="54088" y="2773"/>
                  </a:lnTo>
                  <a:lnTo>
                    <a:pt x="53914" y="4658"/>
                  </a:lnTo>
                  <a:lnTo>
                    <a:pt x="53681" y="6500"/>
                  </a:lnTo>
                  <a:lnTo>
                    <a:pt x="53389" y="8299"/>
                  </a:lnTo>
                  <a:lnTo>
                    <a:pt x="53037" y="10057"/>
                  </a:lnTo>
                  <a:lnTo>
                    <a:pt x="52627" y="11772"/>
                  </a:lnTo>
                  <a:lnTo>
                    <a:pt x="52157" y="13444"/>
                  </a:lnTo>
                  <a:lnTo>
                    <a:pt x="51627" y="15075"/>
                  </a:lnTo>
                  <a:lnTo>
                    <a:pt x="51039" y="16663"/>
                  </a:lnTo>
                  <a:lnTo>
                    <a:pt x="50391" y="18208"/>
                  </a:lnTo>
                  <a:lnTo>
                    <a:pt x="51153" y="18877"/>
                  </a:lnTo>
                  <a:lnTo>
                    <a:pt x="51915" y="19529"/>
                  </a:lnTo>
                  <a:lnTo>
                    <a:pt x="52678" y="20165"/>
                  </a:lnTo>
                  <a:lnTo>
                    <a:pt x="53440" y="20783"/>
                  </a:lnTo>
                  <a:lnTo>
                    <a:pt x="54202" y="21384"/>
                  </a:lnTo>
                  <a:lnTo>
                    <a:pt x="54964" y="21968"/>
                  </a:lnTo>
                  <a:lnTo>
                    <a:pt x="55726" y="22536"/>
                  </a:lnTo>
                  <a:lnTo>
                    <a:pt x="56489" y="23086"/>
                  </a:lnTo>
                  <a:lnTo>
                    <a:pt x="57251" y="23620"/>
                  </a:lnTo>
                  <a:lnTo>
                    <a:pt x="58013" y="24137"/>
                  </a:lnTo>
                  <a:lnTo>
                    <a:pt x="60516" y="22578"/>
                  </a:lnTo>
                  <a:lnTo>
                    <a:pt x="62942" y="20952"/>
                  </a:lnTo>
                  <a:lnTo>
                    <a:pt x="65292" y="19258"/>
                  </a:lnTo>
                  <a:lnTo>
                    <a:pt x="67566" y="17497"/>
                  </a:lnTo>
                  <a:lnTo>
                    <a:pt x="69764" y="15667"/>
                  </a:lnTo>
                  <a:lnTo>
                    <a:pt x="71886" y="13770"/>
                  </a:lnTo>
                  <a:lnTo>
                    <a:pt x="73931" y="11805"/>
                  </a:lnTo>
                  <a:lnTo>
                    <a:pt x="75900" y="9773"/>
                  </a:lnTo>
                  <a:lnTo>
                    <a:pt x="77793" y="7673"/>
                  </a:lnTo>
                  <a:lnTo>
                    <a:pt x="79609" y="5504"/>
                  </a:lnTo>
                  <a:lnTo>
                    <a:pt x="86385" y="11009"/>
                  </a:lnTo>
                  <a:lnTo>
                    <a:pt x="84733" y="13012"/>
                  </a:lnTo>
                  <a:lnTo>
                    <a:pt x="82997" y="14956"/>
                  </a:lnTo>
                  <a:lnTo>
                    <a:pt x="81176" y="16840"/>
                  </a:lnTo>
                  <a:lnTo>
                    <a:pt x="79271" y="18665"/>
                  </a:lnTo>
                  <a:lnTo>
                    <a:pt x="77280" y="20431"/>
                  </a:lnTo>
                  <a:lnTo>
                    <a:pt x="75205" y="22138"/>
                  </a:lnTo>
                  <a:lnTo>
                    <a:pt x="73046" y="23785"/>
                  </a:lnTo>
                  <a:lnTo>
                    <a:pt x="70802" y="25373"/>
                  </a:lnTo>
                  <a:lnTo>
                    <a:pt x="68473" y="26902"/>
                  </a:lnTo>
                  <a:lnTo>
                    <a:pt x="66059" y="28371"/>
                  </a:lnTo>
                  <a:lnTo>
                    <a:pt x="74104" y="31759"/>
                  </a:lnTo>
                  <a:lnTo>
                    <a:pt x="75548" y="32352"/>
                  </a:lnTo>
                  <a:lnTo>
                    <a:pt x="77170" y="32944"/>
                  </a:lnTo>
                  <a:lnTo>
                    <a:pt x="78970" y="33537"/>
                  </a:lnTo>
                  <a:lnTo>
                    <a:pt x="80948" y="34130"/>
                  </a:lnTo>
                  <a:lnTo>
                    <a:pt x="83103" y="34723"/>
                  </a:lnTo>
                  <a:lnTo>
                    <a:pt x="85436" y="35316"/>
                  </a:lnTo>
                  <a:lnTo>
                    <a:pt x="87947" y="35909"/>
                  </a:lnTo>
                  <a:lnTo>
                    <a:pt x="90636" y="36501"/>
                  </a:lnTo>
                  <a:lnTo>
                    <a:pt x="93503" y="37094"/>
                  </a:lnTo>
                  <a:lnTo>
                    <a:pt x="96548" y="37687"/>
                  </a:lnTo>
                  <a:lnTo>
                    <a:pt x="92737" y="46156"/>
                  </a:lnTo>
                  <a:lnTo>
                    <a:pt x="86482" y="44805"/>
                  </a:lnTo>
                  <a:lnTo>
                    <a:pt x="80592" y="43294"/>
                  </a:lnTo>
                  <a:lnTo>
                    <a:pt x="75066" y="41621"/>
                  </a:lnTo>
                  <a:lnTo>
                    <a:pt x="69904" y="39788"/>
                  </a:lnTo>
                  <a:lnTo>
                    <a:pt x="65106" y="37793"/>
                  </a:lnTo>
                  <a:lnTo>
                    <a:pt x="60672" y="35638"/>
                  </a:lnTo>
                  <a:lnTo>
                    <a:pt x="56603" y="33321"/>
                  </a:lnTo>
                  <a:lnTo>
                    <a:pt x="52898" y="30844"/>
                  </a:lnTo>
                  <a:lnTo>
                    <a:pt x="49557" y="28206"/>
                  </a:lnTo>
                  <a:lnTo>
                    <a:pt x="46580" y="25407"/>
                  </a:lnTo>
                  <a:lnTo>
                    <a:pt x="43730" y="28587"/>
                  </a:lnTo>
                  <a:lnTo>
                    <a:pt x="40601" y="31522"/>
                  </a:lnTo>
                  <a:lnTo>
                    <a:pt x="37192" y="34211"/>
                  </a:lnTo>
                  <a:lnTo>
                    <a:pt x="33503" y="36654"/>
                  </a:lnTo>
                  <a:lnTo>
                    <a:pt x="29536" y="38852"/>
                  </a:lnTo>
                  <a:lnTo>
                    <a:pt x="25288" y="40804"/>
                  </a:lnTo>
                  <a:lnTo>
                    <a:pt x="20762" y="42510"/>
                  </a:lnTo>
                  <a:lnTo>
                    <a:pt x="15955" y="43971"/>
                  </a:lnTo>
                  <a:lnTo>
                    <a:pt x="10870" y="45187"/>
                  </a:lnTo>
                  <a:lnTo>
                    <a:pt x="5504" y="46156"/>
                  </a:lnTo>
                  <a:lnTo>
                    <a:pt x="0" y="38111"/>
                  </a:lnTo>
                  <a:lnTo>
                    <a:pt x="8613" y="36510"/>
                  </a:lnTo>
                  <a:lnTo>
                    <a:pt x="16328" y="34418"/>
                  </a:lnTo>
                  <a:lnTo>
                    <a:pt x="23146" y="31835"/>
                  </a:lnTo>
                  <a:lnTo>
                    <a:pt x="29066" y="28761"/>
                  </a:lnTo>
                  <a:lnTo>
                    <a:pt x="34088" y="25195"/>
                  </a:lnTo>
                  <a:lnTo>
                    <a:pt x="38212" y="21138"/>
                  </a:lnTo>
                  <a:lnTo>
                    <a:pt x="41439" y="16591"/>
                  </a:lnTo>
                  <a:lnTo>
                    <a:pt x="43768" y="11551"/>
                  </a:lnTo>
                  <a:lnTo>
                    <a:pt x="45199" y="60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373189" y="4453730"/>
              <a:ext cx="19055" cy="21172"/>
            </a:xfrm>
            <a:custGeom>
              <a:avLst/>
              <a:pathLst>
                <a:path w="19055" h="21172">
                  <a:moveTo>
                    <a:pt x="12280" y="0"/>
                  </a:moveTo>
                  <a:lnTo>
                    <a:pt x="19055" y="3811"/>
                  </a:lnTo>
                  <a:lnTo>
                    <a:pt x="17857" y="5966"/>
                  </a:lnTo>
                  <a:lnTo>
                    <a:pt x="16633" y="8028"/>
                  </a:lnTo>
                  <a:lnTo>
                    <a:pt x="15384" y="9997"/>
                  </a:lnTo>
                  <a:lnTo>
                    <a:pt x="14109" y="11873"/>
                  </a:lnTo>
                  <a:lnTo>
                    <a:pt x="12809" y="13656"/>
                  </a:lnTo>
                  <a:lnTo>
                    <a:pt x="11484" y="15346"/>
                  </a:lnTo>
                  <a:lnTo>
                    <a:pt x="10133" y="16942"/>
                  </a:lnTo>
                  <a:lnTo>
                    <a:pt x="8757" y="18445"/>
                  </a:lnTo>
                  <a:lnTo>
                    <a:pt x="7355" y="19855"/>
                  </a:lnTo>
                  <a:lnTo>
                    <a:pt x="5928" y="21172"/>
                  </a:lnTo>
                  <a:lnTo>
                    <a:pt x="0" y="15667"/>
                  </a:lnTo>
                  <a:lnTo>
                    <a:pt x="1494" y="14215"/>
                  </a:lnTo>
                  <a:lnTo>
                    <a:pt x="2930" y="12737"/>
                  </a:lnTo>
                  <a:lnTo>
                    <a:pt x="4306" y="11234"/>
                  </a:lnTo>
                  <a:lnTo>
                    <a:pt x="5623" y="9705"/>
                  </a:lnTo>
                  <a:lnTo>
                    <a:pt x="6881" y="8151"/>
                  </a:lnTo>
                  <a:lnTo>
                    <a:pt x="8079" y="6572"/>
                  </a:lnTo>
                  <a:lnTo>
                    <a:pt x="9218" y="4967"/>
                  </a:lnTo>
                  <a:lnTo>
                    <a:pt x="10298" y="3336"/>
                  </a:lnTo>
                  <a:lnTo>
                    <a:pt x="11319" y="1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363873" y="4493958"/>
              <a:ext cx="97395" cy="53355"/>
            </a:xfrm>
            <a:custGeom>
              <a:avLst/>
              <a:pathLst>
                <a:path w="97395" h="53355">
                  <a:moveTo>
                    <a:pt x="45733" y="0"/>
                  </a:moveTo>
                  <a:lnTo>
                    <a:pt x="54202" y="1270"/>
                  </a:lnTo>
                  <a:lnTo>
                    <a:pt x="54194" y="2371"/>
                  </a:lnTo>
                  <a:lnTo>
                    <a:pt x="54168" y="3472"/>
                  </a:lnTo>
                  <a:lnTo>
                    <a:pt x="54126" y="4573"/>
                  </a:lnTo>
                  <a:lnTo>
                    <a:pt x="54066" y="5674"/>
                  </a:lnTo>
                  <a:lnTo>
                    <a:pt x="53990" y="6775"/>
                  </a:lnTo>
                  <a:lnTo>
                    <a:pt x="53897" y="7876"/>
                  </a:lnTo>
                  <a:lnTo>
                    <a:pt x="53787" y="8977"/>
                  </a:lnTo>
                  <a:lnTo>
                    <a:pt x="53660" y="10078"/>
                  </a:lnTo>
                  <a:lnTo>
                    <a:pt x="53516" y="11179"/>
                  </a:lnTo>
                  <a:lnTo>
                    <a:pt x="53355" y="12280"/>
                  </a:lnTo>
                  <a:lnTo>
                    <a:pt x="53787" y="13448"/>
                  </a:lnTo>
                  <a:lnTo>
                    <a:pt x="54236" y="14583"/>
                  </a:lnTo>
                  <a:lnTo>
                    <a:pt x="54702" y="15684"/>
                  </a:lnTo>
                  <a:lnTo>
                    <a:pt x="55184" y="16751"/>
                  </a:lnTo>
                  <a:lnTo>
                    <a:pt x="55684" y="17785"/>
                  </a:lnTo>
                  <a:lnTo>
                    <a:pt x="56201" y="18784"/>
                  </a:lnTo>
                  <a:lnTo>
                    <a:pt x="56734" y="19750"/>
                  </a:lnTo>
                  <a:lnTo>
                    <a:pt x="57285" y="20681"/>
                  </a:lnTo>
                  <a:lnTo>
                    <a:pt x="57852" y="21579"/>
                  </a:lnTo>
                  <a:lnTo>
                    <a:pt x="58437" y="22443"/>
                  </a:lnTo>
                  <a:lnTo>
                    <a:pt x="61020" y="20893"/>
                  </a:lnTo>
                  <a:lnTo>
                    <a:pt x="63518" y="19292"/>
                  </a:lnTo>
                  <a:lnTo>
                    <a:pt x="65932" y="17641"/>
                  </a:lnTo>
                  <a:lnTo>
                    <a:pt x="68261" y="15938"/>
                  </a:lnTo>
                  <a:lnTo>
                    <a:pt x="70505" y="14185"/>
                  </a:lnTo>
                  <a:lnTo>
                    <a:pt x="72665" y="12381"/>
                  </a:lnTo>
                  <a:lnTo>
                    <a:pt x="74740" y="10527"/>
                  </a:lnTo>
                  <a:lnTo>
                    <a:pt x="76730" y="8621"/>
                  </a:lnTo>
                  <a:lnTo>
                    <a:pt x="78635" y="6665"/>
                  </a:lnTo>
                  <a:lnTo>
                    <a:pt x="80456" y="4658"/>
                  </a:lnTo>
                  <a:lnTo>
                    <a:pt x="87232" y="10162"/>
                  </a:lnTo>
                  <a:lnTo>
                    <a:pt x="85398" y="12254"/>
                  </a:lnTo>
                  <a:lnTo>
                    <a:pt x="83454" y="14295"/>
                  </a:lnTo>
                  <a:lnTo>
                    <a:pt x="81401" y="16286"/>
                  </a:lnTo>
                  <a:lnTo>
                    <a:pt x="79237" y="18225"/>
                  </a:lnTo>
                  <a:lnTo>
                    <a:pt x="76963" y="20114"/>
                  </a:lnTo>
                  <a:lnTo>
                    <a:pt x="74579" y="21952"/>
                  </a:lnTo>
                  <a:lnTo>
                    <a:pt x="72085" y="23739"/>
                  </a:lnTo>
                  <a:lnTo>
                    <a:pt x="69480" y="25475"/>
                  </a:lnTo>
                  <a:lnTo>
                    <a:pt x="66766" y="27160"/>
                  </a:lnTo>
                  <a:lnTo>
                    <a:pt x="63942" y="28795"/>
                  </a:lnTo>
                  <a:lnTo>
                    <a:pt x="66486" y="30929"/>
                  </a:lnTo>
                  <a:lnTo>
                    <a:pt x="69209" y="32928"/>
                  </a:lnTo>
                  <a:lnTo>
                    <a:pt x="72110" y="34791"/>
                  </a:lnTo>
                  <a:lnTo>
                    <a:pt x="75189" y="36518"/>
                  </a:lnTo>
                  <a:lnTo>
                    <a:pt x="78445" y="38111"/>
                  </a:lnTo>
                  <a:lnTo>
                    <a:pt x="81879" y="39567"/>
                  </a:lnTo>
                  <a:lnTo>
                    <a:pt x="85491" y="40889"/>
                  </a:lnTo>
                  <a:lnTo>
                    <a:pt x="89281" y="42074"/>
                  </a:lnTo>
                  <a:lnTo>
                    <a:pt x="93249" y="43124"/>
                  </a:lnTo>
                  <a:lnTo>
                    <a:pt x="97395" y="44039"/>
                  </a:lnTo>
                  <a:lnTo>
                    <a:pt x="93160" y="52932"/>
                  </a:lnTo>
                  <a:lnTo>
                    <a:pt x="86859" y="51030"/>
                  </a:lnTo>
                  <a:lnTo>
                    <a:pt x="80998" y="48883"/>
                  </a:lnTo>
                  <a:lnTo>
                    <a:pt x="75578" y="46491"/>
                  </a:lnTo>
                  <a:lnTo>
                    <a:pt x="70598" y="43853"/>
                  </a:lnTo>
                  <a:lnTo>
                    <a:pt x="66059" y="40969"/>
                  </a:lnTo>
                  <a:lnTo>
                    <a:pt x="61960" y="37840"/>
                  </a:lnTo>
                  <a:lnTo>
                    <a:pt x="58301" y="34465"/>
                  </a:lnTo>
                  <a:lnTo>
                    <a:pt x="55083" y="30844"/>
                  </a:lnTo>
                  <a:lnTo>
                    <a:pt x="52305" y="26978"/>
                  </a:lnTo>
                  <a:lnTo>
                    <a:pt x="49967" y="22866"/>
                  </a:lnTo>
                  <a:lnTo>
                    <a:pt x="49051" y="24882"/>
                  </a:lnTo>
                  <a:lnTo>
                    <a:pt x="47994" y="26864"/>
                  </a:lnTo>
                  <a:lnTo>
                    <a:pt x="46798" y="28812"/>
                  </a:lnTo>
                  <a:lnTo>
                    <a:pt x="45462" y="30726"/>
                  </a:lnTo>
                  <a:lnTo>
                    <a:pt x="43986" y="32606"/>
                  </a:lnTo>
                  <a:lnTo>
                    <a:pt x="42371" y="34452"/>
                  </a:lnTo>
                  <a:lnTo>
                    <a:pt x="40615" y="36264"/>
                  </a:lnTo>
                  <a:lnTo>
                    <a:pt x="38720" y="38043"/>
                  </a:lnTo>
                  <a:lnTo>
                    <a:pt x="36686" y="39788"/>
                  </a:lnTo>
                  <a:lnTo>
                    <a:pt x="34511" y="41498"/>
                  </a:lnTo>
                  <a:lnTo>
                    <a:pt x="32201" y="43141"/>
                  </a:lnTo>
                  <a:lnTo>
                    <a:pt x="29760" y="44683"/>
                  </a:lnTo>
                  <a:lnTo>
                    <a:pt x="27188" y="46122"/>
                  </a:lnTo>
                  <a:lnTo>
                    <a:pt x="24484" y="47461"/>
                  </a:lnTo>
                  <a:lnTo>
                    <a:pt x="21649" y="48697"/>
                  </a:lnTo>
                  <a:lnTo>
                    <a:pt x="18682" y="49832"/>
                  </a:lnTo>
                  <a:lnTo>
                    <a:pt x="15585" y="50865"/>
                  </a:lnTo>
                  <a:lnTo>
                    <a:pt x="12356" y="51797"/>
                  </a:lnTo>
                  <a:lnTo>
                    <a:pt x="8996" y="52627"/>
                  </a:lnTo>
                  <a:lnTo>
                    <a:pt x="5504" y="53355"/>
                  </a:lnTo>
                  <a:lnTo>
                    <a:pt x="0" y="44886"/>
                  </a:lnTo>
                  <a:lnTo>
                    <a:pt x="4533" y="43971"/>
                  </a:lnTo>
                  <a:lnTo>
                    <a:pt x="8816" y="42921"/>
                  </a:lnTo>
                  <a:lnTo>
                    <a:pt x="12849" y="41735"/>
                  </a:lnTo>
                  <a:lnTo>
                    <a:pt x="16633" y="40414"/>
                  </a:lnTo>
                  <a:lnTo>
                    <a:pt x="20167" y="38958"/>
                  </a:lnTo>
                  <a:lnTo>
                    <a:pt x="23451" y="37365"/>
                  </a:lnTo>
                  <a:lnTo>
                    <a:pt x="26485" y="35638"/>
                  </a:lnTo>
                  <a:lnTo>
                    <a:pt x="29269" y="33774"/>
                  </a:lnTo>
                  <a:lnTo>
                    <a:pt x="31803" y="31776"/>
                  </a:lnTo>
                  <a:lnTo>
                    <a:pt x="34088" y="29641"/>
                  </a:lnTo>
                  <a:lnTo>
                    <a:pt x="36148" y="27363"/>
                  </a:lnTo>
                  <a:lnTo>
                    <a:pt x="38009" y="24933"/>
                  </a:lnTo>
                  <a:lnTo>
                    <a:pt x="39671" y="22350"/>
                  </a:lnTo>
                  <a:lnTo>
                    <a:pt x="41134" y="19614"/>
                  </a:lnTo>
                  <a:lnTo>
                    <a:pt x="42398" y="16726"/>
                  </a:lnTo>
                  <a:lnTo>
                    <a:pt x="43463" y="13686"/>
                  </a:lnTo>
                  <a:lnTo>
                    <a:pt x="44329" y="10493"/>
                  </a:lnTo>
                  <a:lnTo>
                    <a:pt x="44996" y="7147"/>
                  </a:lnTo>
                  <a:lnTo>
                    <a:pt x="45464" y="36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372766" y="4499040"/>
              <a:ext cx="18632" cy="24137"/>
            </a:xfrm>
            <a:custGeom>
              <a:avLst/>
              <a:pathLst>
                <a:path w="18632" h="24137">
                  <a:moveTo>
                    <a:pt x="11009" y="0"/>
                  </a:moveTo>
                  <a:lnTo>
                    <a:pt x="18632" y="3811"/>
                  </a:lnTo>
                  <a:lnTo>
                    <a:pt x="17522" y="6377"/>
                  </a:lnTo>
                  <a:lnTo>
                    <a:pt x="16396" y="8824"/>
                  </a:lnTo>
                  <a:lnTo>
                    <a:pt x="15252" y="11153"/>
                  </a:lnTo>
                  <a:lnTo>
                    <a:pt x="14092" y="13364"/>
                  </a:lnTo>
                  <a:lnTo>
                    <a:pt x="12915" y="15456"/>
                  </a:lnTo>
                  <a:lnTo>
                    <a:pt x="11721" y="17429"/>
                  </a:lnTo>
                  <a:lnTo>
                    <a:pt x="10510" y="19284"/>
                  </a:lnTo>
                  <a:lnTo>
                    <a:pt x="9282" y="21020"/>
                  </a:lnTo>
                  <a:lnTo>
                    <a:pt x="8037" y="22638"/>
                  </a:lnTo>
                  <a:lnTo>
                    <a:pt x="6775" y="24137"/>
                  </a:lnTo>
                  <a:lnTo>
                    <a:pt x="0" y="17785"/>
                  </a:lnTo>
                  <a:lnTo>
                    <a:pt x="1329" y="16235"/>
                  </a:lnTo>
                  <a:lnTo>
                    <a:pt x="2608" y="14634"/>
                  </a:lnTo>
                  <a:lnTo>
                    <a:pt x="3836" y="12983"/>
                  </a:lnTo>
                  <a:lnTo>
                    <a:pt x="5013" y="11280"/>
                  </a:lnTo>
                  <a:lnTo>
                    <a:pt x="6140" y="9527"/>
                  </a:lnTo>
                  <a:lnTo>
                    <a:pt x="7215" y="7723"/>
                  </a:lnTo>
                  <a:lnTo>
                    <a:pt x="8240" y="5869"/>
                  </a:lnTo>
                  <a:lnTo>
                    <a:pt x="9214" y="3963"/>
                  </a:lnTo>
                  <a:lnTo>
                    <a:pt x="10137" y="20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470584" y="4448649"/>
              <a:ext cx="97818" cy="98665"/>
            </a:xfrm>
            <a:custGeom>
              <a:avLst/>
              <a:pathLst>
                <a:path w="97818" h="98665">
                  <a:moveTo>
                    <a:pt x="19479" y="47427"/>
                  </a:moveTo>
                  <a:lnTo>
                    <a:pt x="19479" y="10162"/>
                  </a:lnTo>
                  <a:lnTo>
                    <a:pt x="55896" y="10162"/>
                  </a:lnTo>
                  <a:lnTo>
                    <a:pt x="55549" y="9324"/>
                  </a:lnTo>
                  <a:lnTo>
                    <a:pt x="55184" y="8503"/>
                  </a:lnTo>
                  <a:lnTo>
                    <a:pt x="54803" y="7698"/>
                  </a:lnTo>
                  <a:lnTo>
                    <a:pt x="54405" y="6910"/>
                  </a:lnTo>
                  <a:lnTo>
                    <a:pt x="53990" y="6140"/>
                  </a:lnTo>
                  <a:lnTo>
                    <a:pt x="53558" y="5386"/>
                  </a:lnTo>
                  <a:lnTo>
                    <a:pt x="53109" y="4649"/>
                  </a:lnTo>
                  <a:lnTo>
                    <a:pt x="52644" y="3929"/>
                  </a:lnTo>
                  <a:lnTo>
                    <a:pt x="52161" y="3226"/>
                  </a:lnTo>
                  <a:lnTo>
                    <a:pt x="51661" y="2540"/>
                  </a:lnTo>
                  <a:lnTo>
                    <a:pt x="59707" y="0"/>
                  </a:lnTo>
                  <a:lnTo>
                    <a:pt x="60372" y="940"/>
                  </a:lnTo>
                  <a:lnTo>
                    <a:pt x="61011" y="1897"/>
                  </a:lnTo>
                  <a:lnTo>
                    <a:pt x="61625" y="2871"/>
                  </a:lnTo>
                  <a:lnTo>
                    <a:pt x="62214" y="3861"/>
                  </a:lnTo>
                  <a:lnTo>
                    <a:pt x="62777" y="4869"/>
                  </a:lnTo>
                  <a:lnTo>
                    <a:pt x="63315" y="5894"/>
                  </a:lnTo>
                  <a:lnTo>
                    <a:pt x="63827" y="6936"/>
                  </a:lnTo>
                  <a:lnTo>
                    <a:pt x="64314" y="7994"/>
                  </a:lnTo>
                  <a:lnTo>
                    <a:pt x="64776" y="9070"/>
                  </a:lnTo>
                  <a:lnTo>
                    <a:pt x="65212" y="10162"/>
                  </a:lnTo>
                  <a:lnTo>
                    <a:pt x="97818" y="10162"/>
                  </a:lnTo>
                  <a:lnTo>
                    <a:pt x="97818" y="17785"/>
                  </a:lnTo>
                  <a:lnTo>
                    <a:pt x="27948" y="17785"/>
                  </a:lnTo>
                  <a:lnTo>
                    <a:pt x="27948" y="50391"/>
                  </a:lnTo>
                  <a:lnTo>
                    <a:pt x="27808" y="55676"/>
                  </a:lnTo>
                  <a:lnTo>
                    <a:pt x="27389" y="60859"/>
                  </a:lnTo>
                  <a:lnTo>
                    <a:pt x="26690" y="65940"/>
                  </a:lnTo>
                  <a:lnTo>
                    <a:pt x="25712" y="70920"/>
                  </a:lnTo>
                  <a:lnTo>
                    <a:pt x="24454" y="75798"/>
                  </a:lnTo>
                  <a:lnTo>
                    <a:pt x="22917" y="80575"/>
                  </a:lnTo>
                  <a:lnTo>
                    <a:pt x="21100" y="85250"/>
                  </a:lnTo>
                  <a:lnTo>
                    <a:pt x="19004" y="89823"/>
                  </a:lnTo>
                  <a:lnTo>
                    <a:pt x="16629" y="94295"/>
                  </a:lnTo>
                  <a:lnTo>
                    <a:pt x="13974" y="98665"/>
                  </a:lnTo>
                  <a:lnTo>
                    <a:pt x="6351" y="94007"/>
                  </a:lnTo>
                  <a:lnTo>
                    <a:pt x="8613" y="90200"/>
                  </a:lnTo>
                  <a:lnTo>
                    <a:pt x="10654" y="86402"/>
                  </a:lnTo>
                  <a:lnTo>
                    <a:pt x="12475" y="82612"/>
                  </a:lnTo>
                  <a:lnTo>
                    <a:pt x="14075" y="78830"/>
                  </a:lnTo>
                  <a:lnTo>
                    <a:pt x="15456" y="75057"/>
                  </a:lnTo>
                  <a:lnTo>
                    <a:pt x="16616" y="71293"/>
                  </a:lnTo>
                  <a:lnTo>
                    <a:pt x="17556" y="67537"/>
                  </a:lnTo>
                  <a:lnTo>
                    <a:pt x="18276" y="63789"/>
                  </a:lnTo>
                  <a:lnTo>
                    <a:pt x="18776" y="60050"/>
                  </a:lnTo>
                  <a:lnTo>
                    <a:pt x="19055" y="56319"/>
                  </a:lnTo>
                  <a:lnTo>
                    <a:pt x="17459" y="57645"/>
                  </a:lnTo>
                  <a:lnTo>
                    <a:pt x="15888" y="58911"/>
                  </a:lnTo>
                  <a:lnTo>
                    <a:pt x="14342" y="60118"/>
                  </a:lnTo>
                  <a:lnTo>
                    <a:pt x="12822" y="61265"/>
                  </a:lnTo>
                  <a:lnTo>
                    <a:pt x="11327" y="62354"/>
                  </a:lnTo>
                  <a:lnTo>
                    <a:pt x="9858" y="63383"/>
                  </a:lnTo>
                  <a:lnTo>
                    <a:pt x="8414" y="64352"/>
                  </a:lnTo>
                  <a:lnTo>
                    <a:pt x="6995" y="65263"/>
                  </a:lnTo>
                  <a:lnTo>
                    <a:pt x="5602" y="66114"/>
                  </a:lnTo>
                  <a:lnTo>
                    <a:pt x="4234" y="66906"/>
                  </a:lnTo>
                  <a:lnTo>
                    <a:pt x="0" y="58013"/>
                  </a:lnTo>
                  <a:lnTo>
                    <a:pt x="2329" y="56993"/>
                  </a:lnTo>
                  <a:lnTo>
                    <a:pt x="4573" y="55964"/>
                  </a:lnTo>
                  <a:lnTo>
                    <a:pt x="6732" y="54926"/>
                  </a:lnTo>
                  <a:lnTo>
                    <a:pt x="8807" y="53880"/>
                  </a:lnTo>
                  <a:lnTo>
                    <a:pt x="10798" y="52826"/>
                  </a:lnTo>
                  <a:lnTo>
                    <a:pt x="12703" y="51763"/>
                  </a:lnTo>
                  <a:lnTo>
                    <a:pt x="14524" y="50692"/>
                  </a:lnTo>
                  <a:lnTo>
                    <a:pt x="16260" y="49612"/>
                  </a:lnTo>
                  <a:lnTo>
                    <a:pt x="17912" y="485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472278" y="4467704"/>
              <a:ext cx="13974" cy="22019"/>
            </a:xfrm>
            <a:custGeom>
              <a:avLst/>
              <a:pathLst>
                <a:path w="13974" h="22019">
                  <a:moveTo>
                    <a:pt x="8045" y="0"/>
                  </a:moveTo>
                  <a:lnTo>
                    <a:pt x="8790" y="1715"/>
                  </a:lnTo>
                  <a:lnTo>
                    <a:pt x="9502" y="3472"/>
                  </a:lnTo>
                  <a:lnTo>
                    <a:pt x="10179" y="5272"/>
                  </a:lnTo>
                  <a:lnTo>
                    <a:pt x="10823" y="7114"/>
                  </a:lnTo>
                  <a:lnTo>
                    <a:pt x="11433" y="8998"/>
                  </a:lnTo>
                  <a:lnTo>
                    <a:pt x="12009" y="10925"/>
                  </a:lnTo>
                  <a:lnTo>
                    <a:pt x="12551" y="12894"/>
                  </a:lnTo>
                  <a:lnTo>
                    <a:pt x="13059" y="14905"/>
                  </a:lnTo>
                  <a:lnTo>
                    <a:pt x="13533" y="16959"/>
                  </a:lnTo>
                  <a:lnTo>
                    <a:pt x="13974" y="19055"/>
                  </a:lnTo>
                  <a:lnTo>
                    <a:pt x="5504" y="22019"/>
                  </a:lnTo>
                  <a:lnTo>
                    <a:pt x="5068" y="19843"/>
                  </a:lnTo>
                  <a:lnTo>
                    <a:pt x="4607" y="17717"/>
                  </a:lnTo>
                  <a:lnTo>
                    <a:pt x="4120" y="15642"/>
                  </a:lnTo>
                  <a:lnTo>
                    <a:pt x="3607" y="13618"/>
                  </a:lnTo>
                  <a:lnTo>
                    <a:pt x="3070" y="11645"/>
                  </a:lnTo>
                  <a:lnTo>
                    <a:pt x="2506" y="9722"/>
                  </a:lnTo>
                  <a:lnTo>
                    <a:pt x="1918" y="7850"/>
                  </a:lnTo>
                  <a:lnTo>
                    <a:pt x="1304" y="6030"/>
                  </a:lnTo>
                  <a:lnTo>
                    <a:pt x="664" y="4259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498533" y="4477444"/>
              <a:ext cx="70293" cy="66482"/>
            </a:xfrm>
            <a:custGeom>
              <a:avLst/>
              <a:pathLst>
                <a:path w="70293" h="66482">
                  <a:moveTo>
                    <a:pt x="5928" y="0"/>
                  </a:moveTo>
                  <a:lnTo>
                    <a:pt x="66906" y="0"/>
                  </a:lnTo>
                  <a:lnTo>
                    <a:pt x="66906" y="8045"/>
                  </a:lnTo>
                  <a:lnTo>
                    <a:pt x="41075" y="8045"/>
                  </a:lnTo>
                  <a:lnTo>
                    <a:pt x="41075" y="27948"/>
                  </a:lnTo>
                  <a:lnTo>
                    <a:pt x="65212" y="27948"/>
                  </a:lnTo>
                  <a:lnTo>
                    <a:pt x="65212" y="35993"/>
                  </a:lnTo>
                  <a:lnTo>
                    <a:pt x="41075" y="35993"/>
                  </a:lnTo>
                  <a:lnTo>
                    <a:pt x="41075" y="58437"/>
                  </a:lnTo>
                  <a:lnTo>
                    <a:pt x="70293" y="58437"/>
                  </a:lnTo>
                  <a:lnTo>
                    <a:pt x="70293" y="66482"/>
                  </a:lnTo>
                  <a:lnTo>
                    <a:pt x="0" y="66482"/>
                  </a:lnTo>
                  <a:lnTo>
                    <a:pt x="0" y="58437"/>
                  </a:lnTo>
                  <a:lnTo>
                    <a:pt x="10162" y="58437"/>
                  </a:lnTo>
                  <a:lnTo>
                    <a:pt x="10162" y="19902"/>
                  </a:lnTo>
                  <a:lnTo>
                    <a:pt x="18632" y="19902"/>
                  </a:lnTo>
                  <a:lnTo>
                    <a:pt x="18632" y="58437"/>
                  </a:lnTo>
                  <a:lnTo>
                    <a:pt x="32606" y="58437"/>
                  </a:lnTo>
                  <a:lnTo>
                    <a:pt x="32606" y="8045"/>
                  </a:lnTo>
                  <a:lnTo>
                    <a:pt x="5928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594657" y="4449495"/>
              <a:ext cx="19479" cy="97395"/>
            </a:xfrm>
            <a:custGeom>
              <a:avLst/>
              <a:pathLst>
                <a:path w="19479" h="97395">
                  <a:moveTo>
                    <a:pt x="7622" y="26254"/>
                  </a:moveTo>
                  <a:lnTo>
                    <a:pt x="7622" y="97395"/>
                  </a:lnTo>
                  <a:lnTo>
                    <a:pt x="0" y="97395"/>
                  </a:lnTo>
                  <a:lnTo>
                    <a:pt x="0" y="0"/>
                  </a:lnTo>
                  <a:lnTo>
                    <a:pt x="7622" y="0"/>
                  </a:lnTo>
                  <a:lnTo>
                    <a:pt x="7622" y="16091"/>
                  </a:lnTo>
                  <a:lnTo>
                    <a:pt x="8960" y="17277"/>
                  </a:lnTo>
                  <a:lnTo>
                    <a:pt x="10264" y="18462"/>
                  </a:lnTo>
                  <a:lnTo>
                    <a:pt x="11534" y="19648"/>
                  </a:lnTo>
                  <a:lnTo>
                    <a:pt x="12771" y="20834"/>
                  </a:lnTo>
                  <a:lnTo>
                    <a:pt x="13974" y="22019"/>
                  </a:lnTo>
                  <a:lnTo>
                    <a:pt x="15142" y="23205"/>
                  </a:lnTo>
                  <a:lnTo>
                    <a:pt x="16277" y="24391"/>
                  </a:lnTo>
                  <a:lnTo>
                    <a:pt x="17378" y="25576"/>
                  </a:lnTo>
                  <a:lnTo>
                    <a:pt x="18445" y="26762"/>
                  </a:lnTo>
                  <a:lnTo>
                    <a:pt x="19479" y="27948"/>
                  </a:lnTo>
                  <a:lnTo>
                    <a:pt x="14397" y="35146"/>
                  </a:lnTo>
                  <a:lnTo>
                    <a:pt x="13720" y="34219"/>
                  </a:lnTo>
                  <a:lnTo>
                    <a:pt x="13042" y="33300"/>
                  </a:lnTo>
                  <a:lnTo>
                    <a:pt x="12364" y="32390"/>
                  </a:lnTo>
                  <a:lnTo>
                    <a:pt x="11687" y="31488"/>
                  </a:lnTo>
                  <a:lnTo>
                    <a:pt x="11009" y="30594"/>
                  </a:lnTo>
                  <a:lnTo>
                    <a:pt x="10332" y="29709"/>
                  </a:lnTo>
                  <a:lnTo>
                    <a:pt x="9654" y="28833"/>
                  </a:lnTo>
                  <a:lnTo>
                    <a:pt x="8977" y="27965"/>
                  </a:lnTo>
                  <a:lnTo>
                    <a:pt x="8299" y="271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579836" y="4470668"/>
              <a:ext cx="11009" cy="31759"/>
            </a:xfrm>
            <a:custGeom>
              <a:avLst/>
              <a:pathLst>
                <a:path w="11009" h="31759">
                  <a:moveTo>
                    <a:pt x="3811" y="0"/>
                  </a:moveTo>
                  <a:lnTo>
                    <a:pt x="11009" y="1693"/>
                  </a:lnTo>
                  <a:lnTo>
                    <a:pt x="10819" y="4967"/>
                  </a:lnTo>
                  <a:lnTo>
                    <a:pt x="10586" y="8181"/>
                  </a:lnTo>
                  <a:lnTo>
                    <a:pt x="10311" y="11335"/>
                  </a:lnTo>
                  <a:lnTo>
                    <a:pt x="9993" y="14431"/>
                  </a:lnTo>
                  <a:lnTo>
                    <a:pt x="9633" y="17467"/>
                  </a:lnTo>
                  <a:lnTo>
                    <a:pt x="9231" y="20444"/>
                  </a:lnTo>
                  <a:lnTo>
                    <a:pt x="8786" y="23362"/>
                  </a:lnTo>
                  <a:lnTo>
                    <a:pt x="8299" y="26220"/>
                  </a:lnTo>
                  <a:lnTo>
                    <a:pt x="7770" y="29019"/>
                  </a:lnTo>
                  <a:lnTo>
                    <a:pt x="7198" y="31759"/>
                  </a:lnTo>
                  <a:lnTo>
                    <a:pt x="0" y="28371"/>
                  </a:lnTo>
                  <a:lnTo>
                    <a:pt x="571" y="25496"/>
                  </a:lnTo>
                  <a:lnTo>
                    <a:pt x="1100" y="22629"/>
                  </a:lnTo>
                  <a:lnTo>
                    <a:pt x="1587" y="19771"/>
                  </a:lnTo>
                  <a:lnTo>
                    <a:pt x="2032" y="16921"/>
                  </a:lnTo>
                  <a:lnTo>
                    <a:pt x="2434" y="14079"/>
                  </a:lnTo>
                  <a:lnTo>
                    <a:pt x="2794" y="11247"/>
                  </a:lnTo>
                  <a:lnTo>
                    <a:pt x="3112" y="8422"/>
                  </a:lnTo>
                  <a:lnTo>
                    <a:pt x="3387" y="5606"/>
                  </a:lnTo>
                  <a:lnTo>
                    <a:pt x="3620" y="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610749" y="4449919"/>
              <a:ext cx="67753" cy="93160"/>
            </a:xfrm>
            <a:custGeom>
              <a:avLst/>
              <a:pathLst>
                <a:path w="67753" h="93160">
                  <a:moveTo>
                    <a:pt x="12703" y="5504"/>
                  </a:moveTo>
                  <a:lnTo>
                    <a:pt x="20325" y="8045"/>
                  </a:lnTo>
                  <a:lnTo>
                    <a:pt x="20063" y="9642"/>
                  </a:lnTo>
                  <a:lnTo>
                    <a:pt x="19783" y="11213"/>
                  </a:lnTo>
                  <a:lnTo>
                    <a:pt x="19487" y="12758"/>
                  </a:lnTo>
                  <a:lnTo>
                    <a:pt x="19174" y="14278"/>
                  </a:lnTo>
                  <a:lnTo>
                    <a:pt x="18843" y="15773"/>
                  </a:lnTo>
                  <a:lnTo>
                    <a:pt x="18496" y="17243"/>
                  </a:lnTo>
                  <a:lnTo>
                    <a:pt x="18132" y="18687"/>
                  </a:lnTo>
                  <a:lnTo>
                    <a:pt x="17751" y="20105"/>
                  </a:lnTo>
                  <a:lnTo>
                    <a:pt x="17353" y="21498"/>
                  </a:lnTo>
                  <a:lnTo>
                    <a:pt x="16938" y="22866"/>
                  </a:lnTo>
                  <a:lnTo>
                    <a:pt x="32606" y="22866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22866"/>
                  </a:lnTo>
                  <a:lnTo>
                    <a:pt x="65212" y="22866"/>
                  </a:lnTo>
                  <a:lnTo>
                    <a:pt x="65212" y="30912"/>
                  </a:lnTo>
                  <a:lnTo>
                    <a:pt x="41075" y="30912"/>
                  </a:lnTo>
                  <a:lnTo>
                    <a:pt x="41075" y="54202"/>
                  </a:lnTo>
                  <a:lnTo>
                    <a:pt x="63942" y="54202"/>
                  </a:lnTo>
                  <a:lnTo>
                    <a:pt x="63942" y="62248"/>
                  </a:lnTo>
                  <a:lnTo>
                    <a:pt x="41075" y="62248"/>
                  </a:lnTo>
                  <a:lnTo>
                    <a:pt x="41075" y="85114"/>
                  </a:lnTo>
                  <a:lnTo>
                    <a:pt x="67753" y="85114"/>
                  </a:lnTo>
                  <a:lnTo>
                    <a:pt x="67753" y="93160"/>
                  </a:lnTo>
                  <a:lnTo>
                    <a:pt x="3811" y="93160"/>
                  </a:lnTo>
                  <a:lnTo>
                    <a:pt x="3811" y="85114"/>
                  </a:lnTo>
                  <a:lnTo>
                    <a:pt x="32606" y="85114"/>
                  </a:lnTo>
                  <a:lnTo>
                    <a:pt x="32606" y="62248"/>
                  </a:lnTo>
                  <a:lnTo>
                    <a:pt x="8892" y="62248"/>
                  </a:lnTo>
                  <a:lnTo>
                    <a:pt x="8892" y="54202"/>
                  </a:lnTo>
                  <a:lnTo>
                    <a:pt x="32606" y="54202"/>
                  </a:lnTo>
                  <a:lnTo>
                    <a:pt x="32606" y="30912"/>
                  </a:lnTo>
                  <a:lnTo>
                    <a:pt x="14397" y="30912"/>
                  </a:lnTo>
                  <a:lnTo>
                    <a:pt x="13791" y="33080"/>
                  </a:lnTo>
                  <a:lnTo>
                    <a:pt x="13161" y="35180"/>
                  </a:lnTo>
                  <a:lnTo>
                    <a:pt x="12504" y="37213"/>
                  </a:lnTo>
                  <a:lnTo>
                    <a:pt x="11822" y="39178"/>
                  </a:lnTo>
                  <a:lnTo>
                    <a:pt x="11115" y="41075"/>
                  </a:lnTo>
                  <a:lnTo>
                    <a:pt x="10383" y="42904"/>
                  </a:lnTo>
                  <a:lnTo>
                    <a:pt x="9625" y="44666"/>
                  </a:lnTo>
                  <a:lnTo>
                    <a:pt x="8841" y="46360"/>
                  </a:lnTo>
                  <a:lnTo>
                    <a:pt x="8032" y="47986"/>
                  </a:lnTo>
                  <a:lnTo>
                    <a:pt x="7198" y="49544"/>
                  </a:lnTo>
                  <a:lnTo>
                    <a:pt x="0" y="44039"/>
                  </a:lnTo>
                  <a:lnTo>
                    <a:pt x="1727" y="40605"/>
                  </a:lnTo>
                  <a:lnTo>
                    <a:pt x="3353" y="37077"/>
                  </a:lnTo>
                  <a:lnTo>
                    <a:pt x="4878" y="33457"/>
                  </a:lnTo>
                  <a:lnTo>
                    <a:pt x="6301" y="29743"/>
                  </a:lnTo>
                  <a:lnTo>
                    <a:pt x="7622" y="25936"/>
                  </a:lnTo>
                  <a:lnTo>
                    <a:pt x="8841" y="22036"/>
                  </a:lnTo>
                  <a:lnTo>
                    <a:pt x="9959" y="18043"/>
                  </a:lnTo>
                  <a:lnTo>
                    <a:pt x="10976" y="13957"/>
                  </a:lnTo>
                  <a:lnTo>
                    <a:pt x="11890" y="97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687818" y="4452036"/>
              <a:ext cx="35146" cy="94854"/>
            </a:xfrm>
            <a:custGeom>
              <a:avLst/>
              <a:pathLst>
                <a:path w="35146" h="94854">
                  <a:moveTo>
                    <a:pt x="35146" y="0"/>
                  </a:moveTo>
                  <a:lnTo>
                    <a:pt x="35146" y="82574"/>
                  </a:lnTo>
                  <a:lnTo>
                    <a:pt x="35121" y="83647"/>
                  </a:lnTo>
                  <a:lnTo>
                    <a:pt x="35045" y="84665"/>
                  </a:lnTo>
                  <a:lnTo>
                    <a:pt x="34918" y="85629"/>
                  </a:lnTo>
                  <a:lnTo>
                    <a:pt x="34740" y="86537"/>
                  </a:lnTo>
                  <a:lnTo>
                    <a:pt x="34511" y="87390"/>
                  </a:lnTo>
                  <a:lnTo>
                    <a:pt x="34232" y="88189"/>
                  </a:lnTo>
                  <a:lnTo>
                    <a:pt x="33901" y="88932"/>
                  </a:lnTo>
                  <a:lnTo>
                    <a:pt x="33520" y="89620"/>
                  </a:lnTo>
                  <a:lnTo>
                    <a:pt x="33088" y="90253"/>
                  </a:lnTo>
                  <a:lnTo>
                    <a:pt x="32606" y="90831"/>
                  </a:lnTo>
                  <a:lnTo>
                    <a:pt x="32072" y="91354"/>
                  </a:lnTo>
                  <a:lnTo>
                    <a:pt x="31488" y="91822"/>
                  </a:lnTo>
                  <a:lnTo>
                    <a:pt x="30853" y="92235"/>
                  </a:lnTo>
                  <a:lnTo>
                    <a:pt x="30167" y="92593"/>
                  </a:lnTo>
                  <a:lnTo>
                    <a:pt x="29430" y="92895"/>
                  </a:lnTo>
                  <a:lnTo>
                    <a:pt x="28642" y="93143"/>
                  </a:lnTo>
                  <a:lnTo>
                    <a:pt x="27804" y="93336"/>
                  </a:lnTo>
                  <a:lnTo>
                    <a:pt x="26914" y="93473"/>
                  </a:lnTo>
                  <a:lnTo>
                    <a:pt x="25974" y="93556"/>
                  </a:lnTo>
                  <a:lnTo>
                    <a:pt x="24983" y="93584"/>
                  </a:lnTo>
                  <a:lnTo>
                    <a:pt x="24458" y="93579"/>
                  </a:lnTo>
                  <a:lnTo>
                    <a:pt x="23899" y="93567"/>
                  </a:lnTo>
                  <a:lnTo>
                    <a:pt x="23307" y="93545"/>
                  </a:lnTo>
                  <a:lnTo>
                    <a:pt x="22680" y="93516"/>
                  </a:lnTo>
                  <a:lnTo>
                    <a:pt x="22019" y="93478"/>
                  </a:lnTo>
                  <a:lnTo>
                    <a:pt x="21325" y="93431"/>
                  </a:lnTo>
                  <a:lnTo>
                    <a:pt x="20596" y="93376"/>
                  </a:lnTo>
                  <a:lnTo>
                    <a:pt x="19834" y="93312"/>
                  </a:lnTo>
                  <a:lnTo>
                    <a:pt x="19038" y="93241"/>
                  </a:lnTo>
                  <a:lnTo>
                    <a:pt x="18208" y="93160"/>
                  </a:lnTo>
                  <a:lnTo>
                    <a:pt x="16091" y="85114"/>
                  </a:lnTo>
                  <a:lnTo>
                    <a:pt x="17001" y="85275"/>
                  </a:lnTo>
                  <a:lnTo>
                    <a:pt x="17869" y="85419"/>
                  </a:lnTo>
                  <a:lnTo>
                    <a:pt x="18695" y="85546"/>
                  </a:lnTo>
                  <a:lnTo>
                    <a:pt x="19479" y="85656"/>
                  </a:lnTo>
                  <a:lnTo>
                    <a:pt x="20220" y="85750"/>
                  </a:lnTo>
                  <a:lnTo>
                    <a:pt x="20918" y="85826"/>
                  </a:lnTo>
                  <a:lnTo>
                    <a:pt x="21575" y="85885"/>
                  </a:lnTo>
                  <a:lnTo>
                    <a:pt x="22189" y="85927"/>
                  </a:lnTo>
                  <a:lnTo>
                    <a:pt x="22760" y="85953"/>
                  </a:lnTo>
                  <a:lnTo>
                    <a:pt x="23290" y="85961"/>
                  </a:lnTo>
                  <a:lnTo>
                    <a:pt x="23933" y="85902"/>
                  </a:lnTo>
                  <a:lnTo>
                    <a:pt x="24509" y="85724"/>
                  </a:lnTo>
                  <a:lnTo>
                    <a:pt x="25017" y="85428"/>
                  </a:lnTo>
                  <a:lnTo>
                    <a:pt x="25458" y="85013"/>
                  </a:lnTo>
                  <a:lnTo>
                    <a:pt x="25830" y="84479"/>
                  </a:lnTo>
                  <a:lnTo>
                    <a:pt x="26135" y="83827"/>
                  </a:lnTo>
                  <a:lnTo>
                    <a:pt x="26372" y="83056"/>
                  </a:lnTo>
                  <a:lnTo>
                    <a:pt x="26542" y="82167"/>
                  </a:lnTo>
                  <a:lnTo>
                    <a:pt x="26643" y="81159"/>
                  </a:lnTo>
                  <a:lnTo>
                    <a:pt x="26677" y="80033"/>
                  </a:lnTo>
                  <a:lnTo>
                    <a:pt x="26677" y="55896"/>
                  </a:lnTo>
                  <a:lnTo>
                    <a:pt x="14397" y="55896"/>
                  </a:lnTo>
                  <a:lnTo>
                    <a:pt x="14105" y="60325"/>
                  </a:lnTo>
                  <a:lnTo>
                    <a:pt x="13736" y="64636"/>
                  </a:lnTo>
                  <a:lnTo>
                    <a:pt x="13292" y="68828"/>
                  </a:lnTo>
                  <a:lnTo>
                    <a:pt x="12771" y="72902"/>
                  </a:lnTo>
                  <a:lnTo>
                    <a:pt x="12174" y="76857"/>
                  </a:lnTo>
                  <a:lnTo>
                    <a:pt x="11501" y="80693"/>
                  </a:lnTo>
                  <a:lnTo>
                    <a:pt x="10751" y="84411"/>
                  </a:lnTo>
                  <a:lnTo>
                    <a:pt x="9925" y="88011"/>
                  </a:lnTo>
                  <a:lnTo>
                    <a:pt x="9023" y="91492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06" y="85661"/>
                  </a:lnTo>
                  <a:lnTo>
                    <a:pt x="2286" y="81032"/>
                  </a:lnTo>
                  <a:lnTo>
                    <a:pt x="3239" y="76311"/>
                  </a:lnTo>
                  <a:lnTo>
                    <a:pt x="4065" y="71496"/>
                  </a:lnTo>
                  <a:lnTo>
                    <a:pt x="4763" y="66588"/>
                  </a:lnTo>
                  <a:lnTo>
                    <a:pt x="5335" y="61587"/>
                  </a:lnTo>
                  <a:lnTo>
                    <a:pt x="5780" y="56493"/>
                  </a:lnTo>
                  <a:lnTo>
                    <a:pt x="6097" y="51306"/>
                  </a:lnTo>
                  <a:lnTo>
                    <a:pt x="6288" y="46025"/>
                  </a:lnTo>
                  <a:lnTo>
                    <a:pt x="6351" y="40651"/>
                  </a:lnTo>
                  <a:lnTo>
                    <a:pt x="635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702639" y="4459658"/>
              <a:ext cx="11856" cy="16938"/>
            </a:xfrm>
            <a:custGeom>
              <a:avLst/>
              <a:pathLst>
                <a:path w="11856" h="16938">
                  <a:moveTo>
                    <a:pt x="0" y="16938"/>
                  </a:moveTo>
                  <a:lnTo>
                    <a:pt x="11856" y="16938"/>
                  </a:lnTo>
                  <a:lnTo>
                    <a:pt x="1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702215" y="4483795"/>
              <a:ext cx="12280" cy="16938"/>
            </a:xfrm>
            <a:custGeom>
              <a:avLst/>
              <a:pathLst>
                <a:path w="12280" h="16938">
                  <a:moveTo>
                    <a:pt x="0" y="16938"/>
                  </a:moveTo>
                  <a:lnTo>
                    <a:pt x="12280" y="16938"/>
                  </a:lnTo>
                  <a:lnTo>
                    <a:pt x="12280" y="0"/>
                  </a:lnTo>
                  <a:lnTo>
                    <a:pt x="423" y="0"/>
                  </a:lnTo>
                  <a:lnTo>
                    <a:pt x="423" y="11009"/>
                  </a:lnTo>
                  <a:lnTo>
                    <a:pt x="419" y="11678"/>
                  </a:lnTo>
                  <a:lnTo>
                    <a:pt x="406" y="12331"/>
                  </a:lnTo>
                  <a:lnTo>
                    <a:pt x="385" y="12966"/>
                  </a:lnTo>
                  <a:lnTo>
                    <a:pt x="355" y="13584"/>
                  </a:lnTo>
                  <a:lnTo>
                    <a:pt x="317" y="14185"/>
                  </a:lnTo>
                  <a:lnTo>
                    <a:pt x="271" y="14770"/>
                  </a:lnTo>
                  <a:lnTo>
                    <a:pt x="215" y="15337"/>
                  </a:lnTo>
                  <a:lnTo>
                    <a:pt x="152" y="15888"/>
                  </a:lnTo>
                  <a:lnTo>
                    <a:pt x="80" y="16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725082" y="4452883"/>
              <a:ext cx="58860" cy="94007"/>
            </a:xfrm>
            <a:custGeom>
              <a:avLst/>
              <a:pathLst>
                <a:path w="58860" h="94007">
                  <a:moveTo>
                    <a:pt x="20325" y="41922"/>
                  </a:moveTo>
                  <a:lnTo>
                    <a:pt x="7198" y="41922"/>
                  </a:lnTo>
                  <a:lnTo>
                    <a:pt x="3811" y="34723"/>
                  </a:lnTo>
                  <a:lnTo>
                    <a:pt x="8138" y="32326"/>
                  </a:lnTo>
                  <a:lnTo>
                    <a:pt x="12314" y="29879"/>
                  </a:lnTo>
                  <a:lnTo>
                    <a:pt x="16336" y="27380"/>
                  </a:lnTo>
                  <a:lnTo>
                    <a:pt x="20207" y="24831"/>
                  </a:lnTo>
                  <a:lnTo>
                    <a:pt x="23925" y="22231"/>
                  </a:lnTo>
                  <a:lnTo>
                    <a:pt x="27490" y="19580"/>
                  </a:lnTo>
                  <a:lnTo>
                    <a:pt x="30903" y="16878"/>
                  </a:lnTo>
                  <a:lnTo>
                    <a:pt x="34164" y="14126"/>
                  </a:lnTo>
                  <a:lnTo>
                    <a:pt x="37272" y="11323"/>
                  </a:lnTo>
                  <a:lnTo>
                    <a:pt x="40228" y="8469"/>
                  </a:lnTo>
                  <a:lnTo>
                    <a:pt x="6775" y="8469"/>
                  </a:lnTo>
                  <a:lnTo>
                    <a:pt x="6775" y="0"/>
                  </a:lnTo>
                  <a:lnTo>
                    <a:pt x="52932" y="0"/>
                  </a:lnTo>
                  <a:lnTo>
                    <a:pt x="52932" y="7622"/>
                  </a:lnTo>
                  <a:lnTo>
                    <a:pt x="49862" y="10785"/>
                  </a:lnTo>
                  <a:lnTo>
                    <a:pt x="46749" y="13838"/>
                  </a:lnTo>
                  <a:lnTo>
                    <a:pt x="43594" y="16781"/>
                  </a:lnTo>
                  <a:lnTo>
                    <a:pt x="40397" y="19614"/>
                  </a:lnTo>
                  <a:lnTo>
                    <a:pt x="37158" y="22337"/>
                  </a:lnTo>
                  <a:lnTo>
                    <a:pt x="33876" y="24950"/>
                  </a:lnTo>
                  <a:lnTo>
                    <a:pt x="30552" y="27452"/>
                  </a:lnTo>
                  <a:lnTo>
                    <a:pt x="27185" y="29845"/>
                  </a:lnTo>
                  <a:lnTo>
                    <a:pt x="23777" y="32127"/>
                  </a:lnTo>
                  <a:lnTo>
                    <a:pt x="20325" y="34300"/>
                  </a:lnTo>
                  <a:lnTo>
                    <a:pt x="58860" y="34300"/>
                  </a:lnTo>
                  <a:lnTo>
                    <a:pt x="58754" y="43057"/>
                  </a:lnTo>
                  <a:lnTo>
                    <a:pt x="58606" y="51035"/>
                  </a:lnTo>
                  <a:lnTo>
                    <a:pt x="58415" y="58233"/>
                  </a:lnTo>
                  <a:lnTo>
                    <a:pt x="58182" y="64653"/>
                  </a:lnTo>
                  <a:lnTo>
                    <a:pt x="57907" y="70293"/>
                  </a:lnTo>
                  <a:lnTo>
                    <a:pt x="57590" y="75155"/>
                  </a:lnTo>
                  <a:lnTo>
                    <a:pt x="57230" y="79237"/>
                  </a:lnTo>
                  <a:lnTo>
                    <a:pt x="56827" y="82540"/>
                  </a:lnTo>
                  <a:lnTo>
                    <a:pt x="56383" y="85064"/>
                  </a:lnTo>
                  <a:lnTo>
                    <a:pt x="55896" y="86808"/>
                  </a:lnTo>
                  <a:lnTo>
                    <a:pt x="55337" y="88096"/>
                  </a:lnTo>
                  <a:lnTo>
                    <a:pt x="54676" y="89247"/>
                  </a:lnTo>
                  <a:lnTo>
                    <a:pt x="53914" y="90264"/>
                  </a:lnTo>
                  <a:lnTo>
                    <a:pt x="53050" y="91144"/>
                  </a:lnTo>
                  <a:lnTo>
                    <a:pt x="52085" y="91890"/>
                  </a:lnTo>
                  <a:lnTo>
                    <a:pt x="51018" y="92499"/>
                  </a:lnTo>
                  <a:lnTo>
                    <a:pt x="49849" y="92974"/>
                  </a:lnTo>
                  <a:lnTo>
                    <a:pt x="48578" y="93312"/>
                  </a:lnTo>
                  <a:lnTo>
                    <a:pt x="47206" y="93516"/>
                  </a:lnTo>
                  <a:lnTo>
                    <a:pt x="45733" y="93584"/>
                  </a:lnTo>
                  <a:lnTo>
                    <a:pt x="44869" y="93575"/>
                  </a:lnTo>
                  <a:lnTo>
                    <a:pt x="43971" y="93550"/>
                  </a:lnTo>
                  <a:lnTo>
                    <a:pt x="43040" y="93507"/>
                  </a:lnTo>
                  <a:lnTo>
                    <a:pt x="42074" y="93448"/>
                  </a:lnTo>
                  <a:lnTo>
                    <a:pt x="41075" y="93372"/>
                  </a:lnTo>
                  <a:lnTo>
                    <a:pt x="40042" y="93279"/>
                  </a:lnTo>
                  <a:lnTo>
                    <a:pt x="38974" y="93169"/>
                  </a:lnTo>
                  <a:lnTo>
                    <a:pt x="37873" y="93041"/>
                  </a:lnTo>
                  <a:lnTo>
                    <a:pt x="36739" y="92898"/>
                  </a:lnTo>
                  <a:lnTo>
                    <a:pt x="35570" y="92737"/>
                  </a:lnTo>
                  <a:lnTo>
                    <a:pt x="35146" y="84691"/>
                  </a:lnTo>
                  <a:lnTo>
                    <a:pt x="36311" y="84852"/>
                  </a:lnTo>
                  <a:lnTo>
                    <a:pt x="37433" y="84996"/>
                  </a:lnTo>
                  <a:lnTo>
                    <a:pt x="38513" y="85123"/>
                  </a:lnTo>
                  <a:lnTo>
                    <a:pt x="39550" y="85233"/>
                  </a:lnTo>
                  <a:lnTo>
                    <a:pt x="40546" y="85326"/>
                  </a:lnTo>
                  <a:lnTo>
                    <a:pt x="41498" y="85402"/>
                  </a:lnTo>
                  <a:lnTo>
                    <a:pt x="42409" y="85462"/>
                  </a:lnTo>
                  <a:lnTo>
                    <a:pt x="43277" y="85504"/>
                  </a:lnTo>
                  <a:lnTo>
                    <a:pt x="44103" y="85529"/>
                  </a:lnTo>
                  <a:lnTo>
                    <a:pt x="44886" y="85538"/>
                  </a:lnTo>
                  <a:lnTo>
                    <a:pt x="45377" y="85487"/>
                  </a:lnTo>
                  <a:lnTo>
                    <a:pt x="45834" y="85335"/>
                  </a:lnTo>
                  <a:lnTo>
                    <a:pt x="46258" y="85080"/>
                  </a:lnTo>
                  <a:lnTo>
                    <a:pt x="46648" y="84725"/>
                  </a:lnTo>
                  <a:lnTo>
                    <a:pt x="47003" y="84267"/>
                  </a:lnTo>
                  <a:lnTo>
                    <a:pt x="47325" y="83708"/>
                  </a:lnTo>
                  <a:lnTo>
                    <a:pt x="47613" y="83048"/>
                  </a:lnTo>
                  <a:lnTo>
                    <a:pt x="47867" y="82286"/>
                  </a:lnTo>
                  <a:lnTo>
                    <a:pt x="48087" y="81422"/>
                  </a:lnTo>
                  <a:lnTo>
                    <a:pt x="48274" y="80456"/>
                  </a:lnTo>
                  <a:lnTo>
                    <a:pt x="48600" y="77861"/>
                  </a:lnTo>
                  <a:lnTo>
                    <a:pt x="48900" y="74985"/>
                  </a:lnTo>
                  <a:lnTo>
                    <a:pt x="49176" y="71831"/>
                  </a:lnTo>
                  <a:lnTo>
                    <a:pt x="49425" y="68396"/>
                  </a:lnTo>
                  <a:lnTo>
                    <a:pt x="49650" y="64683"/>
                  </a:lnTo>
                  <a:lnTo>
                    <a:pt x="49849" y="60689"/>
                  </a:lnTo>
                  <a:lnTo>
                    <a:pt x="50022" y="56417"/>
                  </a:lnTo>
                  <a:lnTo>
                    <a:pt x="50171" y="51865"/>
                  </a:lnTo>
                  <a:lnTo>
                    <a:pt x="50293" y="47033"/>
                  </a:lnTo>
                  <a:lnTo>
                    <a:pt x="50391" y="41922"/>
                  </a:lnTo>
                  <a:lnTo>
                    <a:pt x="45309" y="41922"/>
                  </a:lnTo>
                  <a:lnTo>
                    <a:pt x="44191" y="48235"/>
                  </a:lnTo>
                  <a:lnTo>
                    <a:pt x="42701" y="54304"/>
                  </a:lnTo>
                  <a:lnTo>
                    <a:pt x="40838" y="60126"/>
                  </a:lnTo>
                  <a:lnTo>
                    <a:pt x="38602" y="65703"/>
                  </a:lnTo>
                  <a:lnTo>
                    <a:pt x="35993" y="71034"/>
                  </a:lnTo>
                  <a:lnTo>
                    <a:pt x="33012" y="76120"/>
                  </a:lnTo>
                  <a:lnTo>
                    <a:pt x="29658" y="80960"/>
                  </a:lnTo>
                  <a:lnTo>
                    <a:pt x="25932" y="85555"/>
                  </a:lnTo>
                  <a:lnTo>
                    <a:pt x="21833" y="89904"/>
                  </a:lnTo>
                  <a:lnTo>
                    <a:pt x="17361" y="94007"/>
                  </a:lnTo>
                  <a:lnTo>
                    <a:pt x="11009" y="87232"/>
                  </a:lnTo>
                  <a:lnTo>
                    <a:pt x="15235" y="83653"/>
                  </a:lnTo>
                  <a:lnTo>
                    <a:pt x="19106" y="79863"/>
                  </a:lnTo>
                  <a:lnTo>
                    <a:pt x="22621" y="75862"/>
                  </a:lnTo>
                  <a:lnTo>
                    <a:pt x="25780" y="71648"/>
                  </a:lnTo>
                  <a:lnTo>
                    <a:pt x="28583" y="67223"/>
                  </a:lnTo>
                  <a:lnTo>
                    <a:pt x="31030" y="62586"/>
                  </a:lnTo>
                  <a:lnTo>
                    <a:pt x="33122" y="57738"/>
                  </a:lnTo>
                  <a:lnTo>
                    <a:pt x="34858" y="52678"/>
                  </a:lnTo>
                  <a:lnTo>
                    <a:pt x="36239" y="47406"/>
                  </a:lnTo>
                  <a:lnTo>
                    <a:pt x="37264" y="41922"/>
                  </a:lnTo>
                  <a:lnTo>
                    <a:pt x="28795" y="41922"/>
                  </a:lnTo>
                  <a:lnTo>
                    <a:pt x="27732" y="46182"/>
                  </a:lnTo>
                  <a:lnTo>
                    <a:pt x="26406" y="50323"/>
                  </a:lnTo>
                  <a:lnTo>
                    <a:pt x="24818" y="54346"/>
                  </a:lnTo>
                  <a:lnTo>
                    <a:pt x="22968" y="58250"/>
                  </a:lnTo>
                  <a:lnTo>
                    <a:pt x="20855" y="62036"/>
                  </a:lnTo>
                  <a:lnTo>
                    <a:pt x="18479" y="65703"/>
                  </a:lnTo>
                  <a:lnTo>
                    <a:pt x="15841" y="69252"/>
                  </a:lnTo>
                  <a:lnTo>
                    <a:pt x="12940" y="72682"/>
                  </a:lnTo>
                  <a:lnTo>
                    <a:pt x="9777" y="75993"/>
                  </a:lnTo>
                  <a:lnTo>
                    <a:pt x="6351" y="79186"/>
                  </a:lnTo>
                  <a:lnTo>
                    <a:pt x="0" y="73258"/>
                  </a:lnTo>
                  <a:lnTo>
                    <a:pt x="3099" y="70429"/>
                  </a:lnTo>
                  <a:lnTo>
                    <a:pt x="5962" y="67532"/>
                  </a:lnTo>
                  <a:lnTo>
                    <a:pt x="8587" y="64568"/>
                  </a:lnTo>
                  <a:lnTo>
                    <a:pt x="10976" y="61536"/>
                  </a:lnTo>
                  <a:lnTo>
                    <a:pt x="13127" y="58437"/>
                  </a:lnTo>
                  <a:lnTo>
                    <a:pt x="15041" y="55269"/>
                  </a:lnTo>
                  <a:lnTo>
                    <a:pt x="16718" y="52034"/>
                  </a:lnTo>
                  <a:lnTo>
                    <a:pt x="18157" y="48731"/>
                  </a:lnTo>
                  <a:lnTo>
                    <a:pt x="19360" y="453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795376" y="4448225"/>
              <a:ext cx="99512" cy="99088"/>
            </a:xfrm>
            <a:custGeom>
              <a:avLst/>
              <a:pathLst>
                <a:path w="99512" h="99088">
                  <a:moveTo>
                    <a:pt x="58437" y="0"/>
                  </a:moveTo>
                  <a:lnTo>
                    <a:pt x="58932" y="851"/>
                  </a:lnTo>
                  <a:lnTo>
                    <a:pt x="59402" y="1710"/>
                  </a:lnTo>
                  <a:lnTo>
                    <a:pt x="59847" y="2578"/>
                  </a:lnTo>
                  <a:lnTo>
                    <a:pt x="60266" y="3455"/>
                  </a:lnTo>
                  <a:lnTo>
                    <a:pt x="60660" y="4340"/>
                  </a:lnTo>
                  <a:lnTo>
                    <a:pt x="61028" y="5233"/>
                  </a:lnTo>
                  <a:lnTo>
                    <a:pt x="61371" y="6135"/>
                  </a:lnTo>
                  <a:lnTo>
                    <a:pt x="61689" y="7046"/>
                  </a:lnTo>
                  <a:lnTo>
                    <a:pt x="61981" y="7965"/>
                  </a:lnTo>
                  <a:lnTo>
                    <a:pt x="62248" y="8892"/>
                  </a:lnTo>
                  <a:lnTo>
                    <a:pt x="99512" y="8892"/>
                  </a:lnTo>
                  <a:lnTo>
                    <a:pt x="99512" y="16938"/>
                  </a:lnTo>
                  <a:lnTo>
                    <a:pt x="24560" y="16938"/>
                  </a:lnTo>
                  <a:lnTo>
                    <a:pt x="24560" y="50391"/>
                  </a:lnTo>
                  <a:lnTo>
                    <a:pt x="24437" y="55832"/>
                  </a:lnTo>
                  <a:lnTo>
                    <a:pt x="24069" y="61147"/>
                  </a:lnTo>
                  <a:lnTo>
                    <a:pt x="23455" y="66334"/>
                  </a:lnTo>
                  <a:lnTo>
                    <a:pt x="22595" y="71394"/>
                  </a:lnTo>
                  <a:lnTo>
                    <a:pt x="21490" y="76328"/>
                  </a:lnTo>
                  <a:lnTo>
                    <a:pt x="20139" y="81134"/>
                  </a:lnTo>
                  <a:lnTo>
                    <a:pt x="18543" y="85813"/>
                  </a:lnTo>
                  <a:lnTo>
                    <a:pt x="16701" y="90365"/>
                  </a:lnTo>
                  <a:lnTo>
                    <a:pt x="14613" y="94790"/>
                  </a:lnTo>
                  <a:lnTo>
                    <a:pt x="12280" y="99088"/>
                  </a:lnTo>
                  <a:lnTo>
                    <a:pt x="4658" y="94430"/>
                  </a:lnTo>
                  <a:lnTo>
                    <a:pt x="6677" y="90564"/>
                  </a:lnTo>
                  <a:lnTo>
                    <a:pt x="8503" y="86757"/>
                  </a:lnTo>
                  <a:lnTo>
                    <a:pt x="10133" y="83010"/>
                  </a:lnTo>
                  <a:lnTo>
                    <a:pt x="11568" y="79321"/>
                  </a:lnTo>
                  <a:lnTo>
                    <a:pt x="12809" y="75692"/>
                  </a:lnTo>
                  <a:lnTo>
                    <a:pt x="13855" y="72123"/>
                  </a:lnTo>
                  <a:lnTo>
                    <a:pt x="14706" y="68612"/>
                  </a:lnTo>
                  <a:lnTo>
                    <a:pt x="15363" y="65161"/>
                  </a:lnTo>
                  <a:lnTo>
                    <a:pt x="15824" y="61769"/>
                  </a:lnTo>
                  <a:lnTo>
                    <a:pt x="16091" y="58437"/>
                  </a:lnTo>
                  <a:lnTo>
                    <a:pt x="14897" y="59444"/>
                  </a:lnTo>
                  <a:lnTo>
                    <a:pt x="13686" y="60435"/>
                  </a:lnTo>
                  <a:lnTo>
                    <a:pt x="12458" y="61409"/>
                  </a:lnTo>
                  <a:lnTo>
                    <a:pt x="11213" y="62366"/>
                  </a:lnTo>
                  <a:lnTo>
                    <a:pt x="9951" y="63306"/>
                  </a:lnTo>
                  <a:lnTo>
                    <a:pt x="8672" y="64229"/>
                  </a:lnTo>
                  <a:lnTo>
                    <a:pt x="7376" y="65136"/>
                  </a:lnTo>
                  <a:lnTo>
                    <a:pt x="6063" y="66025"/>
                  </a:lnTo>
                  <a:lnTo>
                    <a:pt x="4734" y="66897"/>
                  </a:lnTo>
                  <a:lnTo>
                    <a:pt x="3387" y="67753"/>
                  </a:lnTo>
                  <a:lnTo>
                    <a:pt x="0" y="58437"/>
                  </a:lnTo>
                  <a:lnTo>
                    <a:pt x="1842" y="57488"/>
                  </a:lnTo>
                  <a:lnTo>
                    <a:pt x="3641" y="56506"/>
                  </a:lnTo>
                  <a:lnTo>
                    <a:pt x="5399" y="55489"/>
                  </a:lnTo>
                  <a:lnTo>
                    <a:pt x="7114" y="54439"/>
                  </a:lnTo>
                  <a:lnTo>
                    <a:pt x="8786" y="53355"/>
                  </a:lnTo>
                  <a:lnTo>
                    <a:pt x="10417" y="52237"/>
                  </a:lnTo>
                  <a:lnTo>
                    <a:pt x="12005" y="51085"/>
                  </a:lnTo>
                  <a:lnTo>
                    <a:pt x="13550" y="49900"/>
                  </a:lnTo>
                  <a:lnTo>
                    <a:pt x="15053" y="48680"/>
                  </a:lnTo>
                  <a:lnTo>
                    <a:pt x="16514" y="47427"/>
                  </a:lnTo>
                  <a:lnTo>
                    <a:pt x="16514" y="8892"/>
                  </a:lnTo>
                  <a:lnTo>
                    <a:pt x="53779" y="8892"/>
                  </a:lnTo>
                  <a:lnTo>
                    <a:pt x="53520" y="8223"/>
                  </a:lnTo>
                  <a:lnTo>
                    <a:pt x="53253" y="7571"/>
                  </a:lnTo>
                  <a:lnTo>
                    <a:pt x="52978" y="6936"/>
                  </a:lnTo>
                  <a:lnTo>
                    <a:pt x="52694" y="6317"/>
                  </a:lnTo>
                  <a:lnTo>
                    <a:pt x="52402" y="5716"/>
                  </a:lnTo>
                  <a:lnTo>
                    <a:pt x="52102" y="5132"/>
                  </a:lnTo>
                  <a:lnTo>
                    <a:pt x="51793" y="4564"/>
                  </a:lnTo>
                  <a:lnTo>
                    <a:pt x="51475" y="4014"/>
                  </a:lnTo>
                  <a:lnTo>
                    <a:pt x="51149" y="3480"/>
                  </a:lnTo>
                  <a:lnTo>
                    <a:pt x="50814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796646" y="4467281"/>
              <a:ext cx="13550" cy="21172"/>
            </a:xfrm>
            <a:custGeom>
              <a:avLst/>
              <a:pathLst>
                <a:path w="13550" h="21172">
                  <a:moveTo>
                    <a:pt x="7622" y="0"/>
                  </a:moveTo>
                  <a:lnTo>
                    <a:pt x="8443" y="1867"/>
                  </a:lnTo>
                  <a:lnTo>
                    <a:pt x="9214" y="3743"/>
                  </a:lnTo>
                  <a:lnTo>
                    <a:pt x="9934" y="5627"/>
                  </a:lnTo>
                  <a:lnTo>
                    <a:pt x="10603" y="7520"/>
                  </a:lnTo>
                  <a:lnTo>
                    <a:pt x="11221" y="9421"/>
                  </a:lnTo>
                  <a:lnTo>
                    <a:pt x="11789" y="11331"/>
                  </a:lnTo>
                  <a:lnTo>
                    <a:pt x="12305" y="13249"/>
                  </a:lnTo>
                  <a:lnTo>
                    <a:pt x="12771" y="15176"/>
                  </a:lnTo>
                  <a:lnTo>
                    <a:pt x="13186" y="17111"/>
                  </a:lnTo>
                  <a:lnTo>
                    <a:pt x="13550" y="19055"/>
                  </a:lnTo>
                  <a:lnTo>
                    <a:pt x="5928" y="21172"/>
                  </a:lnTo>
                  <a:lnTo>
                    <a:pt x="5564" y="19072"/>
                  </a:lnTo>
                  <a:lnTo>
                    <a:pt x="5149" y="17006"/>
                  </a:lnTo>
                  <a:lnTo>
                    <a:pt x="4683" y="14973"/>
                  </a:lnTo>
                  <a:lnTo>
                    <a:pt x="4166" y="12974"/>
                  </a:lnTo>
                  <a:lnTo>
                    <a:pt x="3599" y="11009"/>
                  </a:lnTo>
                  <a:lnTo>
                    <a:pt x="2981" y="9078"/>
                  </a:lnTo>
                  <a:lnTo>
                    <a:pt x="2312" y="7181"/>
                  </a:lnTo>
                  <a:lnTo>
                    <a:pt x="1592" y="5318"/>
                  </a:lnTo>
                  <a:lnTo>
                    <a:pt x="821" y="3489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4824594" y="4474903"/>
              <a:ext cx="68600" cy="70717"/>
            </a:xfrm>
            <a:custGeom>
              <a:avLst/>
              <a:pathLst>
                <a:path w="68600" h="70717">
                  <a:moveTo>
                    <a:pt x="0" y="0"/>
                  </a:moveTo>
                  <a:lnTo>
                    <a:pt x="68600" y="0"/>
                  </a:lnTo>
                  <a:lnTo>
                    <a:pt x="68600" y="7622"/>
                  </a:lnTo>
                  <a:lnTo>
                    <a:pt x="38111" y="7622"/>
                  </a:lnTo>
                  <a:lnTo>
                    <a:pt x="38106" y="8799"/>
                  </a:lnTo>
                  <a:lnTo>
                    <a:pt x="38094" y="9959"/>
                  </a:lnTo>
                  <a:lnTo>
                    <a:pt x="38073" y="11103"/>
                  </a:lnTo>
                  <a:lnTo>
                    <a:pt x="38043" y="12229"/>
                  </a:lnTo>
                  <a:lnTo>
                    <a:pt x="38005" y="13338"/>
                  </a:lnTo>
                  <a:lnTo>
                    <a:pt x="37958" y="14431"/>
                  </a:lnTo>
                  <a:lnTo>
                    <a:pt x="37903" y="15506"/>
                  </a:lnTo>
                  <a:lnTo>
                    <a:pt x="37840" y="16565"/>
                  </a:lnTo>
                  <a:lnTo>
                    <a:pt x="37768" y="17607"/>
                  </a:lnTo>
                  <a:lnTo>
                    <a:pt x="37687" y="18632"/>
                  </a:lnTo>
                  <a:lnTo>
                    <a:pt x="66059" y="18632"/>
                  </a:lnTo>
                  <a:lnTo>
                    <a:pt x="66059" y="60554"/>
                  </a:lnTo>
                  <a:lnTo>
                    <a:pt x="66029" y="61545"/>
                  </a:lnTo>
                  <a:lnTo>
                    <a:pt x="65940" y="62485"/>
                  </a:lnTo>
                  <a:lnTo>
                    <a:pt x="65792" y="63374"/>
                  </a:lnTo>
                  <a:lnTo>
                    <a:pt x="65585" y="64213"/>
                  </a:lnTo>
                  <a:lnTo>
                    <a:pt x="65318" y="65000"/>
                  </a:lnTo>
                  <a:lnTo>
                    <a:pt x="64992" y="65737"/>
                  </a:lnTo>
                  <a:lnTo>
                    <a:pt x="64606" y="66423"/>
                  </a:lnTo>
                  <a:lnTo>
                    <a:pt x="64162" y="67058"/>
                  </a:lnTo>
                  <a:lnTo>
                    <a:pt x="63658" y="67643"/>
                  </a:lnTo>
                  <a:lnTo>
                    <a:pt x="63095" y="68176"/>
                  </a:lnTo>
                  <a:lnTo>
                    <a:pt x="62476" y="68659"/>
                  </a:lnTo>
                  <a:lnTo>
                    <a:pt x="61807" y="69091"/>
                  </a:lnTo>
                  <a:lnTo>
                    <a:pt x="61087" y="69472"/>
                  </a:lnTo>
                  <a:lnTo>
                    <a:pt x="60317" y="69802"/>
                  </a:lnTo>
                  <a:lnTo>
                    <a:pt x="59495" y="70082"/>
                  </a:lnTo>
                  <a:lnTo>
                    <a:pt x="58623" y="70310"/>
                  </a:lnTo>
                  <a:lnTo>
                    <a:pt x="57700" y="70488"/>
                  </a:lnTo>
                  <a:lnTo>
                    <a:pt x="56726" y="70615"/>
                  </a:lnTo>
                  <a:lnTo>
                    <a:pt x="55701" y="70691"/>
                  </a:lnTo>
                  <a:lnTo>
                    <a:pt x="54625" y="70717"/>
                  </a:lnTo>
                  <a:lnTo>
                    <a:pt x="53762" y="70704"/>
                  </a:lnTo>
                  <a:lnTo>
                    <a:pt x="52864" y="70666"/>
                  </a:lnTo>
                  <a:lnTo>
                    <a:pt x="51932" y="70602"/>
                  </a:lnTo>
                  <a:lnTo>
                    <a:pt x="50967" y="70514"/>
                  </a:lnTo>
                  <a:lnTo>
                    <a:pt x="49967" y="70399"/>
                  </a:lnTo>
                  <a:lnTo>
                    <a:pt x="48934" y="70259"/>
                  </a:lnTo>
                  <a:lnTo>
                    <a:pt x="47867" y="70094"/>
                  </a:lnTo>
                  <a:lnTo>
                    <a:pt x="46766" y="69904"/>
                  </a:lnTo>
                  <a:lnTo>
                    <a:pt x="45631" y="69688"/>
                  </a:lnTo>
                  <a:lnTo>
                    <a:pt x="44462" y="69446"/>
                  </a:lnTo>
                  <a:lnTo>
                    <a:pt x="42345" y="61401"/>
                  </a:lnTo>
                  <a:lnTo>
                    <a:pt x="43912" y="61642"/>
                  </a:lnTo>
                  <a:lnTo>
                    <a:pt x="45394" y="61858"/>
                  </a:lnTo>
                  <a:lnTo>
                    <a:pt x="46792" y="62049"/>
                  </a:lnTo>
                  <a:lnTo>
                    <a:pt x="48104" y="62214"/>
                  </a:lnTo>
                  <a:lnTo>
                    <a:pt x="49332" y="62354"/>
                  </a:lnTo>
                  <a:lnTo>
                    <a:pt x="50476" y="62468"/>
                  </a:lnTo>
                  <a:lnTo>
                    <a:pt x="51534" y="62557"/>
                  </a:lnTo>
                  <a:lnTo>
                    <a:pt x="52508" y="62620"/>
                  </a:lnTo>
                  <a:lnTo>
                    <a:pt x="53397" y="62658"/>
                  </a:lnTo>
                  <a:lnTo>
                    <a:pt x="54202" y="62671"/>
                  </a:lnTo>
                  <a:lnTo>
                    <a:pt x="54846" y="62629"/>
                  </a:lnTo>
                  <a:lnTo>
                    <a:pt x="55422" y="62502"/>
                  </a:lnTo>
                  <a:lnTo>
                    <a:pt x="55930" y="62290"/>
                  </a:lnTo>
                  <a:lnTo>
                    <a:pt x="56370" y="61994"/>
                  </a:lnTo>
                  <a:lnTo>
                    <a:pt x="56743" y="61612"/>
                  </a:lnTo>
                  <a:lnTo>
                    <a:pt x="57048" y="61147"/>
                  </a:lnTo>
                  <a:lnTo>
                    <a:pt x="57285" y="60596"/>
                  </a:lnTo>
                  <a:lnTo>
                    <a:pt x="57454" y="59961"/>
                  </a:lnTo>
                  <a:lnTo>
                    <a:pt x="57556" y="59241"/>
                  </a:lnTo>
                  <a:lnTo>
                    <a:pt x="57590" y="58437"/>
                  </a:lnTo>
                  <a:lnTo>
                    <a:pt x="57590" y="25830"/>
                  </a:lnTo>
                  <a:lnTo>
                    <a:pt x="37264" y="25830"/>
                  </a:lnTo>
                  <a:lnTo>
                    <a:pt x="36417" y="30065"/>
                  </a:lnTo>
                  <a:lnTo>
                    <a:pt x="38670" y="31780"/>
                  </a:lnTo>
                  <a:lnTo>
                    <a:pt x="40855" y="33537"/>
                  </a:lnTo>
                  <a:lnTo>
                    <a:pt x="42972" y="35337"/>
                  </a:lnTo>
                  <a:lnTo>
                    <a:pt x="45021" y="37179"/>
                  </a:lnTo>
                  <a:lnTo>
                    <a:pt x="47003" y="39063"/>
                  </a:lnTo>
                  <a:lnTo>
                    <a:pt x="48917" y="40990"/>
                  </a:lnTo>
                  <a:lnTo>
                    <a:pt x="50764" y="42959"/>
                  </a:lnTo>
                  <a:lnTo>
                    <a:pt x="52542" y="44971"/>
                  </a:lnTo>
                  <a:lnTo>
                    <a:pt x="54253" y="47024"/>
                  </a:lnTo>
                  <a:lnTo>
                    <a:pt x="55896" y="49121"/>
                  </a:lnTo>
                  <a:lnTo>
                    <a:pt x="50814" y="56743"/>
                  </a:lnTo>
                  <a:lnTo>
                    <a:pt x="49434" y="54651"/>
                  </a:lnTo>
                  <a:lnTo>
                    <a:pt x="48003" y="52610"/>
                  </a:lnTo>
                  <a:lnTo>
                    <a:pt x="46520" y="50620"/>
                  </a:lnTo>
                  <a:lnTo>
                    <a:pt x="44988" y="48680"/>
                  </a:lnTo>
                  <a:lnTo>
                    <a:pt x="43404" y="46792"/>
                  </a:lnTo>
                  <a:lnTo>
                    <a:pt x="41769" y="44954"/>
                  </a:lnTo>
                  <a:lnTo>
                    <a:pt x="40084" y="43167"/>
                  </a:lnTo>
                  <a:lnTo>
                    <a:pt x="38348" y="41431"/>
                  </a:lnTo>
                  <a:lnTo>
                    <a:pt x="36561" y="39745"/>
                  </a:lnTo>
                  <a:lnTo>
                    <a:pt x="34723" y="38111"/>
                  </a:lnTo>
                  <a:lnTo>
                    <a:pt x="33885" y="40448"/>
                  </a:lnTo>
                  <a:lnTo>
                    <a:pt x="32894" y="42718"/>
                  </a:lnTo>
                  <a:lnTo>
                    <a:pt x="31750" y="44920"/>
                  </a:lnTo>
                  <a:lnTo>
                    <a:pt x="30455" y="47054"/>
                  </a:lnTo>
                  <a:lnTo>
                    <a:pt x="29006" y="49121"/>
                  </a:lnTo>
                  <a:lnTo>
                    <a:pt x="27406" y="51119"/>
                  </a:lnTo>
                  <a:lnTo>
                    <a:pt x="25653" y="53050"/>
                  </a:lnTo>
                  <a:lnTo>
                    <a:pt x="23747" y="54913"/>
                  </a:lnTo>
                  <a:lnTo>
                    <a:pt x="21689" y="56709"/>
                  </a:lnTo>
                  <a:lnTo>
                    <a:pt x="19479" y="58437"/>
                  </a:lnTo>
                  <a:lnTo>
                    <a:pt x="14820" y="50814"/>
                  </a:lnTo>
                  <a:lnTo>
                    <a:pt x="17327" y="48811"/>
                  </a:lnTo>
                  <a:lnTo>
                    <a:pt x="19597" y="46698"/>
                  </a:lnTo>
                  <a:lnTo>
                    <a:pt x="21630" y="44475"/>
                  </a:lnTo>
                  <a:lnTo>
                    <a:pt x="23425" y="42142"/>
                  </a:lnTo>
                  <a:lnTo>
                    <a:pt x="24983" y="39699"/>
                  </a:lnTo>
                  <a:lnTo>
                    <a:pt x="26305" y="37145"/>
                  </a:lnTo>
                  <a:lnTo>
                    <a:pt x="27389" y="34482"/>
                  </a:lnTo>
                  <a:lnTo>
                    <a:pt x="28236" y="31708"/>
                  </a:lnTo>
                  <a:lnTo>
                    <a:pt x="28845" y="28824"/>
                  </a:lnTo>
                  <a:lnTo>
                    <a:pt x="29218" y="25830"/>
                  </a:lnTo>
                  <a:lnTo>
                    <a:pt x="12280" y="25830"/>
                  </a:lnTo>
                  <a:lnTo>
                    <a:pt x="12280" y="70717"/>
                  </a:lnTo>
                  <a:lnTo>
                    <a:pt x="3811" y="70717"/>
                  </a:lnTo>
                  <a:lnTo>
                    <a:pt x="3811" y="18632"/>
                  </a:lnTo>
                  <a:lnTo>
                    <a:pt x="30065" y="18632"/>
                  </a:lnTo>
                  <a:lnTo>
                    <a:pt x="30145" y="17607"/>
                  </a:lnTo>
                  <a:lnTo>
                    <a:pt x="30217" y="16565"/>
                  </a:lnTo>
                  <a:lnTo>
                    <a:pt x="30281" y="15506"/>
                  </a:lnTo>
                  <a:lnTo>
                    <a:pt x="30336" y="14431"/>
                  </a:lnTo>
                  <a:lnTo>
                    <a:pt x="30383" y="13338"/>
                  </a:lnTo>
                  <a:lnTo>
                    <a:pt x="30421" y="12229"/>
                  </a:lnTo>
                  <a:lnTo>
                    <a:pt x="30450" y="11103"/>
                  </a:lnTo>
                  <a:lnTo>
                    <a:pt x="30471" y="9959"/>
                  </a:lnTo>
                  <a:lnTo>
                    <a:pt x="30484" y="8799"/>
                  </a:lnTo>
                  <a:lnTo>
                    <a:pt x="30488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4929188" y="4459658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2729921" y="4892831"/>
              <a:ext cx="35146" cy="94854"/>
            </a:xfrm>
            <a:custGeom>
              <a:avLst/>
              <a:pathLst>
                <a:path w="35146" h="94854">
                  <a:moveTo>
                    <a:pt x="35146" y="0"/>
                  </a:moveTo>
                  <a:lnTo>
                    <a:pt x="35146" y="82574"/>
                  </a:lnTo>
                  <a:lnTo>
                    <a:pt x="35121" y="83647"/>
                  </a:lnTo>
                  <a:lnTo>
                    <a:pt x="35045" y="84665"/>
                  </a:lnTo>
                  <a:lnTo>
                    <a:pt x="34918" y="85629"/>
                  </a:lnTo>
                  <a:lnTo>
                    <a:pt x="34740" y="86537"/>
                  </a:lnTo>
                  <a:lnTo>
                    <a:pt x="34511" y="87390"/>
                  </a:lnTo>
                  <a:lnTo>
                    <a:pt x="34232" y="88189"/>
                  </a:lnTo>
                  <a:lnTo>
                    <a:pt x="33901" y="88932"/>
                  </a:lnTo>
                  <a:lnTo>
                    <a:pt x="33520" y="89620"/>
                  </a:lnTo>
                  <a:lnTo>
                    <a:pt x="33088" y="90253"/>
                  </a:lnTo>
                  <a:lnTo>
                    <a:pt x="32606" y="90831"/>
                  </a:lnTo>
                  <a:lnTo>
                    <a:pt x="32072" y="91354"/>
                  </a:lnTo>
                  <a:lnTo>
                    <a:pt x="31488" y="91822"/>
                  </a:lnTo>
                  <a:lnTo>
                    <a:pt x="30853" y="92235"/>
                  </a:lnTo>
                  <a:lnTo>
                    <a:pt x="30167" y="92593"/>
                  </a:lnTo>
                  <a:lnTo>
                    <a:pt x="29430" y="92895"/>
                  </a:lnTo>
                  <a:lnTo>
                    <a:pt x="28642" y="93143"/>
                  </a:lnTo>
                  <a:lnTo>
                    <a:pt x="27804" y="93336"/>
                  </a:lnTo>
                  <a:lnTo>
                    <a:pt x="26914" y="93473"/>
                  </a:lnTo>
                  <a:lnTo>
                    <a:pt x="25974" y="93556"/>
                  </a:lnTo>
                  <a:lnTo>
                    <a:pt x="24983" y="93584"/>
                  </a:lnTo>
                  <a:lnTo>
                    <a:pt x="24458" y="93579"/>
                  </a:lnTo>
                  <a:lnTo>
                    <a:pt x="23899" y="93567"/>
                  </a:lnTo>
                  <a:lnTo>
                    <a:pt x="23307" y="93545"/>
                  </a:lnTo>
                  <a:lnTo>
                    <a:pt x="22680" y="93516"/>
                  </a:lnTo>
                  <a:lnTo>
                    <a:pt x="22019" y="93478"/>
                  </a:lnTo>
                  <a:lnTo>
                    <a:pt x="21325" y="93431"/>
                  </a:lnTo>
                  <a:lnTo>
                    <a:pt x="20596" y="93376"/>
                  </a:lnTo>
                  <a:lnTo>
                    <a:pt x="19834" y="93312"/>
                  </a:lnTo>
                  <a:lnTo>
                    <a:pt x="19038" y="93241"/>
                  </a:lnTo>
                  <a:lnTo>
                    <a:pt x="18208" y="93160"/>
                  </a:lnTo>
                  <a:lnTo>
                    <a:pt x="16091" y="85114"/>
                  </a:lnTo>
                  <a:lnTo>
                    <a:pt x="17001" y="85275"/>
                  </a:lnTo>
                  <a:lnTo>
                    <a:pt x="17869" y="85419"/>
                  </a:lnTo>
                  <a:lnTo>
                    <a:pt x="18695" y="85546"/>
                  </a:lnTo>
                  <a:lnTo>
                    <a:pt x="19479" y="85656"/>
                  </a:lnTo>
                  <a:lnTo>
                    <a:pt x="20220" y="85750"/>
                  </a:lnTo>
                  <a:lnTo>
                    <a:pt x="20918" y="85826"/>
                  </a:lnTo>
                  <a:lnTo>
                    <a:pt x="21575" y="85885"/>
                  </a:lnTo>
                  <a:lnTo>
                    <a:pt x="22189" y="85927"/>
                  </a:lnTo>
                  <a:lnTo>
                    <a:pt x="22760" y="85953"/>
                  </a:lnTo>
                  <a:lnTo>
                    <a:pt x="23290" y="85961"/>
                  </a:lnTo>
                  <a:lnTo>
                    <a:pt x="23933" y="85902"/>
                  </a:lnTo>
                  <a:lnTo>
                    <a:pt x="24509" y="85724"/>
                  </a:lnTo>
                  <a:lnTo>
                    <a:pt x="25017" y="85428"/>
                  </a:lnTo>
                  <a:lnTo>
                    <a:pt x="25458" y="85013"/>
                  </a:lnTo>
                  <a:lnTo>
                    <a:pt x="25830" y="84479"/>
                  </a:lnTo>
                  <a:lnTo>
                    <a:pt x="26135" y="83827"/>
                  </a:lnTo>
                  <a:lnTo>
                    <a:pt x="26372" y="83056"/>
                  </a:lnTo>
                  <a:lnTo>
                    <a:pt x="26542" y="82167"/>
                  </a:lnTo>
                  <a:lnTo>
                    <a:pt x="26643" y="81159"/>
                  </a:lnTo>
                  <a:lnTo>
                    <a:pt x="26677" y="80033"/>
                  </a:lnTo>
                  <a:lnTo>
                    <a:pt x="26677" y="55896"/>
                  </a:lnTo>
                  <a:lnTo>
                    <a:pt x="14397" y="55896"/>
                  </a:lnTo>
                  <a:lnTo>
                    <a:pt x="14105" y="60325"/>
                  </a:lnTo>
                  <a:lnTo>
                    <a:pt x="13736" y="64636"/>
                  </a:lnTo>
                  <a:lnTo>
                    <a:pt x="13292" y="68828"/>
                  </a:lnTo>
                  <a:lnTo>
                    <a:pt x="12771" y="72902"/>
                  </a:lnTo>
                  <a:lnTo>
                    <a:pt x="12174" y="76857"/>
                  </a:lnTo>
                  <a:lnTo>
                    <a:pt x="11501" y="80693"/>
                  </a:lnTo>
                  <a:lnTo>
                    <a:pt x="10751" y="84411"/>
                  </a:lnTo>
                  <a:lnTo>
                    <a:pt x="9925" y="88011"/>
                  </a:lnTo>
                  <a:lnTo>
                    <a:pt x="9023" y="91492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06" y="85661"/>
                  </a:lnTo>
                  <a:lnTo>
                    <a:pt x="2286" y="81032"/>
                  </a:lnTo>
                  <a:lnTo>
                    <a:pt x="3239" y="76311"/>
                  </a:lnTo>
                  <a:lnTo>
                    <a:pt x="4065" y="71496"/>
                  </a:lnTo>
                  <a:lnTo>
                    <a:pt x="4763" y="66588"/>
                  </a:lnTo>
                  <a:lnTo>
                    <a:pt x="5335" y="61587"/>
                  </a:lnTo>
                  <a:lnTo>
                    <a:pt x="5780" y="56493"/>
                  </a:lnTo>
                  <a:lnTo>
                    <a:pt x="6097" y="51306"/>
                  </a:lnTo>
                  <a:lnTo>
                    <a:pt x="6288" y="46025"/>
                  </a:lnTo>
                  <a:lnTo>
                    <a:pt x="6351" y="40651"/>
                  </a:lnTo>
                  <a:lnTo>
                    <a:pt x="635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2744742" y="4900453"/>
              <a:ext cx="11856" cy="16938"/>
            </a:xfrm>
            <a:custGeom>
              <a:avLst/>
              <a:pathLst>
                <a:path w="11856" h="16938">
                  <a:moveTo>
                    <a:pt x="0" y="16938"/>
                  </a:moveTo>
                  <a:lnTo>
                    <a:pt x="11856" y="16938"/>
                  </a:lnTo>
                  <a:lnTo>
                    <a:pt x="1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2744319" y="4924590"/>
              <a:ext cx="12280" cy="16938"/>
            </a:xfrm>
            <a:custGeom>
              <a:avLst/>
              <a:pathLst>
                <a:path w="12280" h="16938">
                  <a:moveTo>
                    <a:pt x="0" y="16938"/>
                  </a:moveTo>
                  <a:lnTo>
                    <a:pt x="12280" y="16938"/>
                  </a:lnTo>
                  <a:lnTo>
                    <a:pt x="12280" y="0"/>
                  </a:lnTo>
                  <a:lnTo>
                    <a:pt x="423" y="0"/>
                  </a:lnTo>
                  <a:lnTo>
                    <a:pt x="423" y="11009"/>
                  </a:lnTo>
                  <a:lnTo>
                    <a:pt x="419" y="11678"/>
                  </a:lnTo>
                  <a:lnTo>
                    <a:pt x="406" y="12331"/>
                  </a:lnTo>
                  <a:lnTo>
                    <a:pt x="385" y="12966"/>
                  </a:lnTo>
                  <a:lnTo>
                    <a:pt x="355" y="13584"/>
                  </a:lnTo>
                  <a:lnTo>
                    <a:pt x="317" y="14185"/>
                  </a:lnTo>
                  <a:lnTo>
                    <a:pt x="271" y="14770"/>
                  </a:lnTo>
                  <a:lnTo>
                    <a:pt x="215" y="15337"/>
                  </a:lnTo>
                  <a:lnTo>
                    <a:pt x="152" y="15888"/>
                  </a:lnTo>
                  <a:lnTo>
                    <a:pt x="80" y="16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2767186" y="4893678"/>
              <a:ext cx="58860" cy="94007"/>
            </a:xfrm>
            <a:custGeom>
              <a:avLst/>
              <a:pathLst>
                <a:path w="58860" h="94007">
                  <a:moveTo>
                    <a:pt x="20325" y="41922"/>
                  </a:moveTo>
                  <a:lnTo>
                    <a:pt x="7198" y="41922"/>
                  </a:lnTo>
                  <a:lnTo>
                    <a:pt x="3811" y="34723"/>
                  </a:lnTo>
                  <a:lnTo>
                    <a:pt x="8138" y="32326"/>
                  </a:lnTo>
                  <a:lnTo>
                    <a:pt x="12314" y="29879"/>
                  </a:lnTo>
                  <a:lnTo>
                    <a:pt x="16336" y="27380"/>
                  </a:lnTo>
                  <a:lnTo>
                    <a:pt x="20207" y="24831"/>
                  </a:lnTo>
                  <a:lnTo>
                    <a:pt x="23925" y="22231"/>
                  </a:lnTo>
                  <a:lnTo>
                    <a:pt x="27490" y="19580"/>
                  </a:lnTo>
                  <a:lnTo>
                    <a:pt x="30903" y="16878"/>
                  </a:lnTo>
                  <a:lnTo>
                    <a:pt x="34164" y="14126"/>
                  </a:lnTo>
                  <a:lnTo>
                    <a:pt x="37272" y="11323"/>
                  </a:lnTo>
                  <a:lnTo>
                    <a:pt x="40228" y="8469"/>
                  </a:lnTo>
                  <a:lnTo>
                    <a:pt x="6775" y="8469"/>
                  </a:lnTo>
                  <a:lnTo>
                    <a:pt x="6775" y="0"/>
                  </a:lnTo>
                  <a:lnTo>
                    <a:pt x="52932" y="0"/>
                  </a:lnTo>
                  <a:lnTo>
                    <a:pt x="52932" y="7622"/>
                  </a:lnTo>
                  <a:lnTo>
                    <a:pt x="49862" y="10785"/>
                  </a:lnTo>
                  <a:lnTo>
                    <a:pt x="46749" y="13838"/>
                  </a:lnTo>
                  <a:lnTo>
                    <a:pt x="43594" y="16781"/>
                  </a:lnTo>
                  <a:lnTo>
                    <a:pt x="40397" y="19614"/>
                  </a:lnTo>
                  <a:lnTo>
                    <a:pt x="37158" y="22337"/>
                  </a:lnTo>
                  <a:lnTo>
                    <a:pt x="33876" y="24950"/>
                  </a:lnTo>
                  <a:lnTo>
                    <a:pt x="30552" y="27452"/>
                  </a:lnTo>
                  <a:lnTo>
                    <a:pt x="27185" y="29845"/>
                  </a:lnTo>
                  <a:lnTo>
                    <a:pt x="23777" y="32127"/>
                  </a:lnTo>
                  <a:lnTo>
                    <a:pt x="20325" y="34300"/>
                  </a:lnTo>
                  <a:lnTo>
                    <a:pt x="58860" y="34300"/>
                  </a:lnTo>
                  <a:lnTo>
                    <a:pt x="58754" y="43057"/>
                  </a:lnTo>
                  <a:lnTo>
                    <a:pt x="58606" y="51035"/>
                  </a:lnTo>
                  <a:lnTo>
                    <a:pt x="58415" y="58233"/>
                  </a:lnTo>
                  <a:lnTo>
                    <a:pt x="58182" y="64653"/>
                  </a:lnTo>
                  <a:lnTo>
                    <a:pt x="57907" y="70293"/>
                  </a:lnTo>
                  <a:lnTo>
                    <a:pt x="57590" y="75155"/>
                  </a:lnTo>
                  <a:lnTo>
                    <a:pt x="57230" y="79237"/>
                  </a:lnTo>
                  <a:lnTo>
                    <a:pt x="56827" y="82540"/>
                  </a:lnTo>
                  <a:lnTo>
                    <a:pt x="56383" y="85064"/>
                  </a:lnTo>
                  <a:lnTo>
                    <a:pt x="55896" y="86808"/>
                  </a:lnTo>
                  <a:lnTo>
                    <a:pt x="55337" y="88096"/>
                  </a:lnTo>
                  <a:lnTo>
                    <a:pt x="54676" y="89247"/>
                  </a:lnTo>
                  <a:lnTo>
                    <a:pt x="53914" y="90264"/>
                  </a:lnTo>
                  <a:lnTo>
                    <a:pt x="53050" y="91144"/>
                  </a:lnTo>
                  <a:lnTo>
                    <a:pt x="52085" y="91890"/>
                  </a:lnTo>
                  <a:lnTo>
                    <a:pt x="51018" y="92499"/>
                  </a:lnTo>
                  <a:lnTo>
                    <a:pt x="49849" y="92974"/>
                  </a:lnTo>
                  <a:lnTo>
                    <a:pt x="48578" y="93312"/>
                  </a:lnTo>
                  <a:lnTo>
                    <a:pt x="47206" y="93516"/>
                  </a:lnTo>
                  <a:lnTo>
                    <a:pt x="45733" y="93584"/>
                  </a:lnTo>
                  <a:lnTo>
                    <a:pt x="44869" y="93575"/>
                  </a:lnTo>
                  <a:lnTo>
                    <a:pt x="43971" y="93550"/>
                  </a:lnTo>
                  <a:lnTo>
                    <a:pt x="43040" y="93507"/>
                  </a:lnTo>
                  <a:lnTo>
                    <a:pt x="42074" y="93448"/>
                  </a:lnTo>
                  <a:lnTo>
                    <a:pt x="41075" y="93372"/>
                  </a:lnTo>
                  <a:lnTo>
                    <a:pt x="40042" y="93279"/>
                  </a:lnTo>
                  <a:lnTo>
                    <a:pt x="38974" y="93169"/>
                  </a:lnTo>
                  <a:lnTo>
                    <a:pt x="37873" y="93041"/>
                  </a:lnTo>
                  <a:lnTo>
                    <a:pt x="36739" y="92898"/>
                  </a:lnTo>
                  <a:lnTo>
                    <a:pt x="35570" y="92737"/>
                  </a:lnTo>
                  <a:lnTo>
                    <a:pt x="35146" y="84691"/>
                  </a:lnTo>
                  <a:lnTo>
                    <a:pt x="36311" y="84852"/>
                  </a:lnTo>
                  <a:lnTo>
                    <a:pt x="37433" y="84996"/>
                  </a:lnTo>
                  <a:lnTo>
                    <a:pt x="38513" y="85123"/>
                  </a:lnTo>
                  <a:lnTo>
                    <a:pt x="39550" y="85233"/>
                  </a:lnTo>
                  <a:lnTo>
                    <a:pt x="40546" y="85326"/>
                  </a:lnTo>
                  <a:lnTo>
                    <a:pt x="41498" y="85402"/>
                  </a:lnTo>
                  <a:lnTo>
                    <a:pt x="42409" y="85462"/>
                  </a:lnTo>
                  <a:lnTo>
                    <a:pt x="43277" y="85504"/>
                  </a:lnTo>
                  <a:lnTo>
                    <a:pt x="44103" y="85529"/>
                  </a:lnTo>
                  <a:lnTo>
                    <a:pt x="44886" y="85538"/>
                  </a:lnTo>
                  <a:lnTo>
                    <a:pt x="45377" y="85487"/>
                  </a:lnTo>
                  <a:lnTo>
                    <a:pt x="45834" y="85335"/>
                  </a:lnTo>
                  <a:lnTo>
                    <a:pt x="46258" y="85080"/>
                  </a:lnTo>
                  <a:lnTo>
                    <a:pt x="46648" y="84725"/>
                  </a:lnTo>
                  <a:lnTo>
                    <a:pt x="47003" y="84267"/>
                  </a:lnTo>
                  <a:lnTo>
                    <a:pt x="47325" y="83708"/>
                  </a:lnTo>
                  <a:lnTo>
                    <a:pt x="47613" y="83048"/>
                  </a:lnTo>
                  <a:lnTo>
                    <a:pt x="47867" y="82286"/>
                  </a:lnTo>
                  <a:lnTo>
                    <a:pt x="48087" y="81422"/>
                  </a:lnTo>
                  <a:lnTo>
                    <a:pt x="48274" y="80456"/>
                  </a:lnTo>
                  <a:lnTo>
                    <a:pt x="48600" y="77861"/>
                  </a:lnTo>
                  <a:lnTo>
                    <a:pt x="48900" y="74985"/>
                  </a:lnTo>
                  <a:lnTo>
                    <a:pt x="49176" y="71831"/>
                  </a:lnTo>
                  <a:lnTo>
                    <a:pt x="49425" y="68396"/>
                  </a:lnTo>
                  <a:lnTo>
                    <a:pt x="49650" y="64683"/>
                  </a:lnTo>
                  <a:lnTo>
                    <a:pt x="49849" y="60689"/>
                  </a:lnTo>
                  <a:lnTo>
                    <a:pt x="50022" y="56417"/>
                  </a:lnTo>
                  <a:lnTo>
                    <a:pt x="50171" y="51865"/>
                  </a:lnTo>
                  <a:lnTo>
                    <a:pt x="50293" y="47033"/>
                  </a:lnTo>
                  <a:lnTo>
                    <a:pt x="50391" y="41922"/>
                  </a:lnTo>
                  <a:lnTo>
                    <a:pt x="45309" y="41922"/>
                  </a:lnTo>
                  <a:lnTo>
                    <a:pt x="44191" y="48235"/>
                  </a:lnTo>
                  <a:lnTo>
                    <a:pt x="42701" y="54304"/>
                  </a:lnTo>
                  <a:lnTo>
                    <a:pt x="40838" y="60126"/>
                  </a:lnTo>
                  <a:lnTo>
                    <a:pt x="38602" y="65703"/>
                  </a:lnTo>
                  <a:lnTo>
                    <a:pt x="35993" y="71034"/>
                  </a:lnTo>
                  <a:lnTo>
                    <a:pt x="33012" y="76120"/>
                  </a:lnTo>
                  <a:lnTo>
                    <a:pt x="29658" y="80960"/>
                  </a:lnTo>
                  <a:lnTo>
                    <a:pt x="25932" y="85555"/>
                  </a:lnTo>
                  <a:lnTo>
                    <a:pt x="21833" y="89904"/>
                  </a:lnTo>
                  <a:lnTo>
                    <a:pt x="17361" y="94007"/>
                  </a:lnTo>
                  <a:lnTo>
                    <a:pt x="11009" y="87232"/>
                  </a:lnTo>
                  <a:lnTo>
                    <a:pt x="15235" y="83653"/>
                  </a:lnTo>
                  <a:lnTo>
                    <a:pt x="19106" y="79863"/>
                  </a:lnTo>
                  <a:lnTo>
                    <a:pt x="22621" y="75862"/>
                  </a:lnTo>
                  <a:lnTo>
                    <a:pt x="25780" y="71648"/>
                  </a:lnTo>
                  <a:lnTo>
                    <a:pt x="28583" y="67223"/>
                  </a:lnTo>
                  <a:lnTo>
                    <a:pt x="31030" y="62586"/>
                  </a:lnTo>
                  <a:lnTo>
                    <a:pt x="33122" y="57738"/>
                  </a:lnTo>
                  <a:lnTo>
                    <a:pt x="34858" y="52678"/>
                  </a:lnTo>
                  <a:lnTo>
                    <a:pt x="36239" y="47406"/>
                  </a:lnTo>
                  <a:lnTo>
                    <a:pt x="37264" y="41922"/>
                  </a:lnTo>
                  <a:lnTo>
                    <a:pt x="28795" y="41922"/>
                  </a:lnTo>
                  <a:lnTo>
                    <a:pt x="27732" y="46182"/>
                  </a:lnTo>
                  <a:lnTo>
                    <a:pt x="26406" y="50323"/>
                  </a:lnTo>
                  <a:lnTo>
                    <a:pt x="24818" y="54346"/>
                  </a:lnTo>
                  <a:lnTo>
                    <a:pt x="22968" y="58250"/>
                  </a:lnTo>
                  <a:lnTo>
                    <a:pt x="20855" y="62036"/>
                  </a:lnTo>
                  <a:lnTo>
                    <a:pt x="18479" y="65703"/>
                  </a:lnTo>
                  <a:lnTo>
                    <a:pt x="15841" y="69252"/>
                  </a:lnTo>
                  <a:lnTo>
                    <a:pt x="12940" y="72682"/>
                  </a:lnTo>
                  <a:lnTo>
                    <a:pt x="9777" y="75993"/>
                  </a:lnTo>
                  <a:lnTo>
                    <a:pt x="6351" y="79186"/>
                  </a:lnTo>
                  <a:lnTo>
                    <a:pt x="0" y="73258"/>
                  </a:lnTo>
                  <a:lnTo>
                    <a:pt x="3099" y="70429"/>
                  </a:lnTo>
                  <a:lnTo>
                    <a:pt x="5962" y="67532"/>
                  </a:lnTo>
                  <a:lnTo>
                    <a:pt x="8587" y="64568"/>
                  </a:lnTo>
                  <a:lnTo>
                    <a:pt x="10976" y="61536"/>
                  </a:lnTo>
                  <a:lnTo>
                    <a:pt x="13127" y="58437"/>
                  </a:lnTo>
                  <a:lnTo>
                    <a:pt x="15041" y="55269"/>
                  </a:lnTo>
                  <a:lnTo>
                    <a:pt x="16718" y="52034"/>
                  </a:lnTo>
                  <a:lnTo>
                    <a:pt x="18157" y="48731"/>
                  </a:lnTo>
                  <a:lnTo>
                    <a:pt x="19360" y="453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2839173" y="4892407"/>
              <a:ext cx="93584" cy="96548"/>
            </a:xfrm>
            <a:custGeom>
              <a:avLst/>
              <a:pathLst>
                <a:path w="93584" h="96548">
                  <a:moveTo>
                    <a:pt x="13974" y="0"/>
                  </a:moveTo>
                  <a:lnTo>
                    <a:pt x="85538" y="0"/>
                  </a:lnTo>
                  <a:lnTo>
                    <a:pt x="85538" y="39381"/>
                  </a:lnTo>
                  <a:lnTo>
                    <a:pt x="36417" y="39381"/>
                  </a:lnTo>
                  <a:lnTo>
                    <a:pt x="35815" y="40228"/>
                  </a:lnTo>
                  <a:lnTo>
                    <a:pt x="35197" y="41075"/>
                  </a:lnTo>
                  <a:lnTo>
                    <a:pt x="34562" y="41922"/>
                  </a:lnTo>
                  <a:lnTo>
                    <a:pt x="33910" y="42769"/>
                  </a:lnTo>
                  <a:lnTo>
                    <a:pt x="33241" y="43616"/>
                  </a:lnTo>
                  <a:lnTo>
                    <a:pt x="32555" y="44462"/>
                  </a:lnTo>
                  <a:lnTo>
                    <a:pt x="31852" y="45309"/>
                  </a:lnTo>
                  <a:lnTo>
                    <a:pt x="31132" y="46156"/>
                  </a:lnTo>
                  <a:lnTo>
                    <a:pt x="30395" y="47003"/>
                  </a:lnTo>
                  <a:lnTo>
                    <a:pt x="29641" y="47850"/>
                  </a:lnTo>
                  <a:lnTo>
                    <a:pt x="93584" y="47850"/>
                  </a:lnTo>
                  <a:lnTo>
                    <a:pt x="93554" y="54050"/>
                  </a:lnTo>
                  <a:lnTo>
                    <a:pt x="93465" y="59775"/>
                  </a:lnTo>
                  <a:lnTo>
                    <a:pt x="93317" y="65026"/>
                  </a:lnTo>
                  <a:lnTo>
                    <a:pt x="93109" y="69802"/>
                  </a:lnTo>
                  <a:lnTo>
                    <a:pt x="92842" y="74104"/>
                  </a:lnTo>
                  <a:lnTo>
                    <a:pt x="92516" y="77933"/>
                  </a:lnTo>
                  <a:lnTo>
                    <a:pt x="92131" y="81286"/>
                  </a:lnTo>
                  <a:lnTo>
                    <a:pt x="91686" y="84166"/>
                  </a:lnTo>
                  <a:lnTo>
                    <a:pt x="91183" y="86571"/>
                  </a:lnTo>
                  <a:lnTo>
                    <a:pt x="90619" y="88502"/>
                  </a:lnTo>
                  <a:lnTo>
                    <a:pt x="90052" y="89789"/>
                  </a:lnTo>
                  <a:lnTo>
                    <a:pt x="89366" y="90941"/>
                  </a:lnTo>
                  <a:lnTo>
                    <a:pt x="88561" y="91957"/>
                  </a:lnTo>
                  <a:lnTo>
                    <a:pt x="87638" y="92838"/>
                  </a:lnTo>
                  <a:lnTo>
                    <a:pt x="86596" y="93584"/>
                  </a:lnTo>
                  <a:lnTo>
                    <a:pt x="85436" y="94193"/>
                  </a:lnTo>
                  <a:lnTo>
                    <a:pt x="84157" y="94668"/>
                  </a:lnTo>
                  <a:lnTo>
                    <a:pt x="82760" y="95006"/>
                  </a:lnTo>
                  <a:lnTo>
                    <a:pt x="81244" y="95210"/>
                  </a:lnTo>
                  <a:lnTo>
                    <a:pt x="79609" y="95277"/>
                  </a:lnTo>
                  <a:lnTo>
                    <a:pt x="78398" y="95273"/>
                  </a:lnTo>
                  <a:lnTo>
                    <a:pt x="77136" y="95260"/>
                  </a:lnTo>
                  <a:lnTo>
                    <a:pt x="75824" y="95239"/>
                  </a:lnTo>
                  <a:lnTo>
                    <a:pt x="74460" y="95210"/>
                  </a:lnTo>
                  <a:lnTo>
                    <a:pt x="73046" y="95171"/>
                  </a:lnTo>
                  <a:lnTo>
                    <a:pt x="71581" y="95125"/>
                  </a:lnTo>
                  <a:lnTo>
                    <a:pt x="70065" y="95070"/>
                  </a:lnTo>
                  <a:lnTo>
                    <a:pt x="68498" y="95006"/>
                  </a:lnTo>
                  <a:lnTo>
                    <a:pt x="66880" y="94934"/>
                  </a:lnTo>
                  <a:lnTo>
                    <a:pt x="65212" y="94854"/>
                  </a:lnTo>
                  <a:lnTo>
                    <a:pt x="63095" y="85961"/>
                  </a:lnTo>
                  <a:lnTo>
                    <a:pt x="65318" y="86042"/>
                  </a:lnTo>
                  <a:lnTo>
                    <a:pt x="67414" y="86114"/>
                  </a:lnTo>
                  <a:lnTo>
                    <a:pt x="69383" y="86177"/>
                  </a:lnTo>
                  <a:lnTo>
                    <a:pt x="71225" y="86232"/>
                  </a:lnTo>
                  <a:lnTo>
                    <a:pt x="72940" y="86279"/>
                  </a:lnTo>
                  <a:lnTo>
                    <a:pt x="74528" y="86317"/>
                  </a:lnTo>
                  <a:lnTo>
                    <a:pt x="75989" y="86347"/>
                  </a:lnTo>
                  <a:lnTo>
                    <a:pt x="77323" y="86368"/>
                  </a:lnTo>
                  <a:lnTo>
                    <a:pt x="78530" y="86380"/>
                  </a:lnTo>
                  <a:lnTo>
                    <a:pt x="79609" y="86385"/>
                  </a:lnTo>
                  <a:lnTo>
                    <a:pt x="80105" y="86340"/>
                  </a:lnTo>
                  <a:lnTo>
                    <a:pt x="80575" y="86207"/>
                  </a:lnTo>
                  <a:lnTo>
                    <a:pt x="81020" y="85985"/>
                  </a:lnTo>
                  <a:lnTo>
                    <a:pt x="81439" y="85673"/>
                  </a:lnTo>
                  <a:lnTo>
                    <a:pt x="81833" y="85273"/>
                  </a:lnTo>
                  <a:lnTo>
                    <a:pt x="82201" y="84784"/>
                  </a:lnTo>
                  <a:lnTo>
                    <a:pt x="82544" y="84206"/>
                  </a:lnTo>
                  <a:lnTo>
                    <a:pt x="82862" y="83539"/>
                  </a:lnTo>
                  <a:lnTo>
                    <a:pt x="83154" y="82783"/>
                  </a:lnTo>
                  <a:lnTo>
                    <a:pt x="83421" y="81938"/>
                  </a:lnTo>
                  <a:lnTo>
                    <a:pt x="83662" y="80873"/>
                  </a:lnTo>
                  <a:lnTo>
                    <a:pt x="83878" y="79457"/>
                  </a:lnTo>
                  <a:lnTo>
                    <a:pt x="84068" y="77689"/>
                  </a:lnTo>
                  <a:lnTo>
                    <a:pt x="84234" y="75570"/>
                  </a:lnTo>
                  <a:lnTo>
                    <a:pt x="84373" y="73099"/>
                  </a:lnTo>
                  <a:lnTo>
                    <a:pt x="84488" y="70276"/>
                  </a:lnTo>
                  <a:lnTo>
                    <a:pt x="84577" y="67103"/>
                  </a:lnTo>
                  <a:lnTo>
                    <a:pt x="84640" y="63577"/>
                  </a:lnTo>
                  <a:lnTo>
                    <a:pt x="84678" y="59701"/>
                  </a:lnTo>
                  <a:lnTo>
                    <a:pt x="84691" y="55472"/>
                  </a:lnTo>
                  <a:lnTo>
                    <a:pt x="71564" y="55472"/>
                  </a:lnTo>
                  <a:lnTo>
                    <a:pt x="69781" y="60456"/>
                  </a:lnTo>
                  <a:lnTo>
                    <a:pt x="67482" y="65246"/>
                  </a:lnTo>
                  <a:lnTo>
                    <a:pt x="64666" y="69840"/>
                  </a:lnTo>
                  <a:lnTo>
                    <a:pt x="61333" y="74240"/>
                  </a:lnTo>
                  <a:lnTo>
                    <a:pt x="57484" y="78445"/>
                  </a:lnTo>
                  <a:lnTo>
                    <a:pt x="53118" y="82455"/>
                  </a:lnTo>
                  <a:lnTo>
                    <a:pt x="48235" y="86270"/>
                  </a:lnTo>
                  <a:lnTo>
                    <a:pt x="42836" y="89891"/>
                  </a:lnTo>
                  <a:lnTo>
                    <a:pt x="36921" y="93317"/>
                  </a:lnTo>
                  <a:lnTo>
                    <a:pt x="30488" y="96548"/>
                  </a:lnTo>
                  <a:lnTo>
                    <a:pt x="23713" y="89349"/>
                  </a:lnTo>
                  <a:lnTo>
                    <a:pt x="29819" y="86571"/>
                  </a:lnTo>
                  <a:lnTo>
                    <a:pt x="35434" y="83658"/>
                  </a:lnTo>
                  <a:lnTo>
                    <a:pt x="40558" y="80609"/>
                  </a:lnTo>
                  <a:lnTo>
                    <a:pt x="45191" y="77424"/>
                  </a:lnTo>
                  <a:lnTo>
                    <a:pt x="49332" y="74104"/>
                  </a:lnTo>
                  <a:lnTo>
                    <a:pt x="52982" y="70649"/>
                  </a:lnTo>
                  <a:lnTo>
                    <a:pt x="56141" y="67058"/>
                  </a:lnTo>
                  <a:lnTo>
                    <a:pt x="58809" y="63332"/>
                  </a:lnTo>
                  <a:lnTo>
                    <a:pt x="60986" y="59470"/>
                  </a:lnTo>
                  <a:lnTo>
                    <a:pt x="62671" y="55472"/>
                  </a:lnTo>
                  <a:lnTo>
                    <a:pt x="48697" y="55472"/>
                  </a:lnTo>
                  <a:lnTo>
                    <a:pt x="45775" y="59203"/>
                  </a:lnTo>
                  <a:lnTo>
                    <a:pt x="42599" y="62773"/>
                  </a:lnTo>
                  <a:lnTo>
                    <a:pt x="39169" y="66182"/>
                  </a:lnTo>
                  <a:lnTo>
                    <a:pt x="35485" y="69430"/>
                  </a:lnTo>
                  <a:lnTo>
                    <a:pt x="31547" y="72517"/>
                  </a:lnTo>
                  <a:lnTo>
                    <a:pt x="27355" y="75443"/>
                  </a:lnTo>
                  <a:lnTo>
                    <a:pt x="22909" y="78208"/>
                  </a:lnTo>
                  <a:lnTo>
                    <a:pt x="18208" y="80812"/>
                  </a:lnTo>
                  <a:lnTo>
                    <a:pt x="13254" y="83255"/>
                  </a:lnTo>
                  <a:lnTo>
                    <a:pt x="8045" y="85538"/>
                  </a:lnTo>
                  <a:lnTo>
                    <a:pt x="2540" y="78763"/>
                  </a:lnTo>
                  <a:lnTo>
                    <a:pt x="7097" y="76776"/>
                  </a:lnTo>
                  <a:lnTo>
                    <a:pt x="11450" y="74714"/>
                  </a:lnTo>
                  <a:lnTo>
                    <a:pt x="15600" y="72576"/>
                  </a:lnTo>
                  <a:lnTo>
                    <a:pt x="19546" y="70361"/>
                  </a:lnTo>
                  <a:lnTo>
                    <a:pt x="23290" y="68070"/>
                  </a:lnTo>
                  <a:lnTo>
                    <a:pt x="26830" y="65703"/>
                  </a:lnTo>
                  <a:lnTo>
                    <a:pt x="30167" y="63260"/>
                  </a:lnTo>
                  <a:lnTo>
                    <a:pt x="33300" y="60740"/>
                  </a:lnTo>
                  <a:lnTo>
                    <a:pt x="36230" y="58144"/>
                  </a:lnTo>
                  <a:lnTo>
                    <a:pt x="38958" y="55472"/>
                  </a:lnTo>
                  <a:lnTo>
                    <a:pt x="21172" y="55472"/>
                  </a:lnTo>
                  <a:lnTo>
                    <a:pt x="19885" y="56484"/>
                  </a:lnTo>
                  <a:lnTo>
                    <a:pt x="18564" y="57488"/>
                  </a:lnTo>
                  <a:lnTo>
                    <a:pt x="17209" y="58483"/>
                  </a:lnTo>
                  <a:lnTo>
                    <a:pt x="15820" y="59470"/>
                  </a:lnTo>
                  <a:lnTo>
                    <a:pt x="14397" y="60448"/>
                  </a:lnTo>
                  <a:lnTo>
                    <a:pt x="12940" y="61418"/>
                  </a:lnTo>
                  <a:lnTo>
                    <a:pt x="11450" y="62379"/>
                  </a:lnTo>
                  <a:lnTo>
                    <a:pt x="9925" y="63332"/>
                  </a:lnTo>
                  <a:lnTo>
                    <a:pt x="8367" y="64276"/>
                  </a:lnTo>
                  <a:lnTo>
                    <a:pt x="6775" y="65212"/>
                  </a:lnTo>
                  <a:lnTo>
                    <a:pt x="0" y="58437"/>
                  </a:lnTo>
                  <a:lnTo>
                    <a:pt x="3391" y="56722"/>
                  </a:lnTo>
                  <a:lnTo>
                    <a:pt x="6622" y="54964"/>
                  </a:lnTo>
                  <a:lnTo>
                    <a:pt x="9692" y="53165"/>
                  </a:lnTo>
                  <a:lnTo>
                    <a:pt x="12602" y="51322"/>
                  </a:lnTo>
                  <a:lnTo>
                    <a:pt x="15350" y="49438"/>
                  </a:lnTo>
                  <a:lnTo>
                    <a:pt x="17937" y="47511"/>
                  </a:lnTo>
                  <a:lnTo>
                    <a:pt x="20364" y="45542"/>
                  </a:lnTo>
                  <a:lnTo>
                    <a:pt x="22629" y="43531"/>
                  </a:lnTo>
                  <a:lnTo>
                    <a:pt x="24734" y="41477"/>
                  </a:lnTo>
                  <a:lnTo>
                    <a:pt x="26677" y="39381"/>
                  </a:lnTo>
                  <a:lnTo>
                    <a:pt x="13974" y="393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2861616" y="4900029"/>
              <a:ext cx="54625" cy="8469"/>
            </a:xfrm>
            <a:custGeom>
              <a:avLst/>
              <a:pathLst>
                <a:path w="54625" h="8469">
                  <a:moveTo>
                    <a:pt x="0" y="8469"/>
                  </a:moveTo>
                  <a:lnTo>
                    <a:pt x="54625" y="8469"/>
                  </a:lnTo>
                  <a:lnTo>
                    <a:pt x="546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2861616" y="4915697"/>
              <a:ext cx="54625" cy="8469"/>
            </a:xfrm>
            <a:custGeom>
              <a:avLst/>
              <a:pathLst>
                <a:path w="54625" h="8469">
                  <a:moveTo>
                    <a:pt x="0" y="8469"/>
                  </a:moveTo>
                  <a:lnTo>
                    <a:pt x="54625" y="8469"/>
                  </a:lnTo>
                  <a:lnTo>
                    <a:pt x="546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2972139" y="4890290"/>
              <a:ext cx="33876" cy="42345"/>
            </a:xfrm>
            <a:custGeom>
              <a:avLst/>
              <a:pathLst>
                <a:path w="33876" h="42345">
                  <a:moveTo>
                    <a:pt x="13550" y="0"/>
                  </a:moveTo>
                  <a:lnTo>
                    <a:pt x="21596" y="1693"/>
                  </a:lnTo>
                  <a:lnTo>
                    <a:pt x="21253" y="2532"/>
                  </a:lnTo>
                  <a:lnTo>
                    <a:pt x="20901" y="3353"/>
                  </a:lnTo>
                  <a:lnTo>
                    <a:pt x="20541" y="4158"/>
                  </a:lnTo>
                  <a:lnTo>
                    <a:pt x="20173" y="4945"/>
                  </a:lnTo>
                  <a:lnTo>
                    <a:pt x="19796" y="5716"/>
                  </a:lnTo>
                  <a:lnTo>
                    <a:pt x="19411" y="6470"/>
                  </a:lnTo>
                  <a:lnTo>
                    <a:pt x="19017" y="7207"/>
                  </a:lnTo>
                  <a:lnTo>
                    <a:pt x="18615" y="7927"/>
                  </a:lnTo>
                  <a:lnTo>
                    <a:pt x="18204" y="8630"/>
                  </a:lnTo>
                  <a:lnTo>
                    <a:pt x="17785" y="9316"/>
                  </a:lnTo>
                  <a:lnTo>
                    <a:pt x="33876" y="9316"/>
                  </a:lnTo>
                  <a:lnTo>
                    <a:pt x="33876" y="42345"/>
                  </a:lnTo>
                  <a:lnTo>
                    <a:pt x="0" y="42345"/>
                  </a:lnTo>
                  <a:lnTo>
                    <a:pt x="0" y="9316"/>
                  </a:lnTo>
                  <a:lnTo>
                    <a:pt x="9739" y="9316"/>
                  </a:lnTo>
                  <a:lnTo>
                    <a:pt x="10234" y="8384"/>
                  </a:lnTo>
                  <a:lnTo>
                    <a:pt x="10704" y="7452"/>
                  </a:lnTo>
                  <a:lnTo>
                    <a:pt x="11149" y="6521"/>
                  </a:lnTo>
                  <a:lnTo>
                    <a:pt x="11568" y="5589"/>
                  </a:lnTo>
                  <a:lnTo>
                    <a:pt x="11962" y="4658"/>
                  </a:lnTo>
                  <a:lnTo>
                    <a:pt x="12331" y="3726"/>
                  </a:lnTo>
                  <a:lnTo>
                    <a:pt x="12674" y="2794"/>
                  </a:lnTo>
                  <a:lnTo>
                    <a:pt x="12991" y="1863"/>
                  </a:lnTo>
                  <a:lnTo>
                    <a:pt x="13283" y="9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2979761" y="4906805"/>
              <a:ext cx="18632" cy="6351"/>
            </a:xfrm>
            <a:custGeom>
              <a:avLst/>
              <a:pathLst>
                <a:path w="18632" h="6351">
                  <a:moveTo>
                    <a:pt x="0" y="6351"/>
                  </a:moveTo>
                  <a:lnTo>
                    <a:pt x="18632" y="6351"/>
                  </a:lnTo>
                  <a:lnTo>
                    <a:pt x="18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2979761" y="4919508"/>
              <a:ext cx="18632" cy="6351"/>
            </a:xfrm>
            <a:custGeom>
              <a:avLst/>
              <a:pathLst>
                <a:path w="18632" h="6351">
                  <a:moveTo>
                    <a:pt x="0" y="6351"/>
                  </a:moveTo>
                  <a:lnTo>
                    <a:pt x="18632" y="6351"/>
                  </a:lnTo>
                  <a:lnTo>
                    <a:pt x="18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2965363" y="4935176"/>
              <a:ext cx="42769" cy="52932"/>
            </a:xfrm>
            <a:custGeom>
              <a:avLst/>
              <a:pathLst>
                <a:path w="42769" h="52932">
                  <a:moveTo>
                    <a:pt x="25830" y="0"/>
                  </a:moveTo>
                  <a:lnTo>
                    <a:pt x="26326" y="686"/>
                  </a:lnTo>
                  <a:lnTo>
                    <a:pt x="26796" y="1388"/>
                  </a:lnTo>
                  <a:lnTo>
                    <a:pt x="27240" y="2108"/>
                  </a:lnTo>
                  <a:lnTo>
                    <a:pt x="27660" y="2845"/>
                  </a:lnTo>
                  <a:lnTo>
                    <a:pt x="28054" y="3599"/>
                  </a:lnTo>
                  <a:lnTo>
                    <a:pt x="28422" y="4370"/>
                  </a:lnTo>
                  <a:lnTo>
                    <a:pt x="28765" y="5157"/>
                  </a:lnTo>
                  <a:lnTo>
                    <a:pt x="29083" y="5962"/>
                  </a:lnTo>
                  <a:lnTo>
                    <a:pt x="29375" y="6783"/>
                  </a:lnTo>
                  <a:lnTo>
                    <a:pt x="29641" y="7622"/>
                  </a:lnTo>
                  <a:lnTo>
                    <a:pt x="42769" y="7622"/>
                  </a:lnTo>
                  <a:lnTo>
                    <a:pt x="42769" y="14820"/>
                  </a:lnTo>
                  <a:lnTo>
                    <a:pt x="21172" y="14820"/>
                  </a:lnTo>
                  <a:lnTo>
                    <a:pt x="21168" y="15659"/>
                  </a:lnTo>
                  <a:lnTo>
                    <a:pt x="21155" y="16480"/>
                  </a:lnTo>
                  <a:lnTo>
                    <a:pt x="21134" y="17285"/>
                  </a:lnTo>
                  <a:lnTo>
                    <a:pt x="21105" y="18073"/>
                  </a:lnTo>
                  <a:lnTo>
                    <a:pt x="21066" y="18843"/>
                  </a:lnTo>
                  <a:lnTo>
                    <a:pt x="21020" y="19597"/>
                  </a:lnTo>
                  <a:lnTo>
                    <a:pt x="20965" y="20334"/>
                  </a:lnTo>
                  <a:lnTo>
                    <a:pt x="20901" y="21054"/>
                  </a:lnTo>
                  <a:lnTo>
                    <a:pt x="20829" y="21757"/>
                  </a:lnTo>
                  <a:lnTo>
                    <a:pt x="20749" y="22443"/>
                  </a:lnTo>
                  <a:lnTo>
                    <a:pt x="40651" y="22443"/>
                  </a:lnTo>
                  <a:lnTo>
                    <a:pt x="40630" y="26506"/>
                  </a:lnTo>
                  <a:lnTo>
                    <a:pt x="40567" y="30226"/>
                  </a:lnTo>
                  <a:lnTo>
                    <a:pt x="40461" y="33603"/>
                  </a:lnTo>
                  <a:lnTo>
                    <a:pt x="40313" y="36637"/>
                  </a:lnTo>
                  <a:lnTo>
                    <a:pt x="40122" y="39328"/>
                  </a:lnTo>
                  <a:lnTo>
                    <a:pt x="39889" y="41676"/>
                  </a:lnTo>
                  <a:lnTo>
                    <a:pt x="39614" y="43681"/>
                  </a:lnTo>
                  <a:lnTo>
                    <a:pt x="39296" y="45343"/>
                  </a:lnTo>
                  <a:lnTo>
                    <a:pt x="38936" y="46662"/>
                  </a:lnTo>
                  <a:lnTo>
                    <a:pt x="38534" y="47638"/>
                  </a:lnTo>
                  <a:lnTo>
                    <a:pt x="38068" y="48403"/>
                  </a:lnTo>
                  <a:lnTo>
                    <a:pt x="37518" y="49087"/>
                  </a:lnTo>
                  <a:lnTo>
                    <a:pt x="36883" y="49690"/>
                  </a:lnTo>
                  <a:lnTo>
                    <a:pt x="36163" y="50213"/>
                  </a:lnTo>
                  <a:lnTo>
                    <a:pt x="35358" y="50656"/>
                  </a:lnTo>
                  <a:lnTo>
                    <a:pt x="34469" y="51018"/>
                  </a:lnTo>
                  <a:lnTo>
                    <a:pt x="33495" y="51299"/>
                  </a:lnTo>
                  <a:lnTo>
                    <a:pt x="32436" y="51500"/>
                  </a:lnTo>
                  <a:lnTo>
                    <a:pt x="31293" y="51621"/>
                  </a:lnTo>
                  <a:lnTo>
                    <a:pt x="30065" y="51661"/>
                  </a:lnTo>
                  <a:lnTo>
                    <a:pt x="29375" y="51649"/>
                  </a:lnTo>
                  <a:lnTo>
                    <a:pt x="28659" y="51610"/>
                  </a:lnTo>
                  <a:lnTo>
                    <a:pt x="27918" y="51547"/>
                  </a:lnTo>
                  <a:lnTo>
                    <a:pt x="27152" y="51458"/>
                  </a:lnTo>
                  <a:lnTo>
                    <a:pt x="26360" y="51344"/>
                  </a:lnTo>
                  <a:lnTo>
                    <a:pt x="25542" y="51204"/>
                  </a:lnTo>
                  <a:lnTo>
                    <a:pt x="24700" y="51039"/>
                  </a:lnTo>
                  <a:lnTo>
                    <a:pt x="23832" y="50848"/>
                  </a:lnTo>
                  <a:lnTo>
                    <a:pt x="22938" y="50632"/>
                  </a:lnTo>
                  <a:lnTo>
                    <a:pt x="22019" y="50391"/>
                  </a:lnTo>
                  <a:lnTo>
                    <a:pt x="20325" y="43616"/>
                  </a:lnTo>
                  <a:lnTo>
                    <a:pt x="21642" y="43776"/>
                  </a:lnTo>
                  <a:lnTo>
                    <a:pt x="22883" y="43920"/>
                  </a:lnTo>
                  <a:lnTo>
                    <a:pt x="24048" y="44048"/>
                  </a:lnTo>
                  <a:lnTo>
                    <a:pt x="25136" y="44158"/>
                  </a:lnTo>
                  <a:lnTo>
                    <a:pt x="26148" y="44251"/>
                  </a:lnTo>
                  <a:lnTo>
                    <a:pt x="27084" y="44327"/>
                  </a:lnTo>
                  <a:lnTo>
                    <a:pt x="27943" y="44386"/>
                  </a:lnTo>
                  <a:lnTo>
                    <a:pt x="28727" y="44429"/>
                  </a:lnTo>
                  <a:lnTo>
                    <a:pt x="29434" y="44454"/>
                  </a:lnTo>
                  <a:lnTo>
                    <a:pt x="30065" y="44462"/>
                  </a:lnTo>
                  <a:lnTo>
                    <a:pt x="30313" y="44441"/>
                  </a:lnTo>
                  <a:lnTo>
                    <a:pt x="30548" y="44378"/>
                  </a:lnTo>
                  <a:lnTo>
                    <a:pt x="30770" y="44272"/>
                  </a:lnTo>
                  <a:lnTo>
                    <a:pt x="30980" y="44124"/>
                  </a:lnTo>
                  <a:lnTo>
                    <a:pt x="31177" y="43933"/>
                  </a:lnTo>
                  <a:lnTo>
                    <a:pt x="31361" y="43700"/>
                  </a:lnTo>
                  <a:lnTo>
                    <a:pt x="31532" y="43425"/>
                  </a:lnTo>
                  <a:lnTo>
                    <a:pt x="31691" y="43107"/>
                  </a:lnTo>
                  <a:lnTo>
                    <a:pt x="31837" y="42747"/>
                  </a:lnTo>
                  <a:lnTo>
                    <a:pt x="31971" y="42345"/>
                  </a:lnTo>
                  <a:lnTo>
                    <a:pt x="32091" y="41833"/>
                  </a:lnTo>
                  <a:lnTo>
                    <a:pt x="32199" y="41143"/>
                  </a:lnTo>
                  <a:lnTo>
                    <a:pt x="32294" y="40274"/>
                  </a:lnTo>
                  <a:lnTo>
                    <a:pt x="32377" y="39229"/>
                  </a:lnTo>
                  <a:lnTo>
                    <a:pt x="32447" y="38005"/>
                  </a:lnTo>
                  <a:lnTo>
                    <a:pt x="32504" y="36603"/>
                  </a:lnTo>
                  <a:lnTo>
                    <a:pt x="32549" y="35024"/>
                  </a:lnTo>
                  <a:lnTo>
                    <a:pt x="32580" y="33266"/>
                  </a:lnTo>
                  <a:lnTo>
                    <a:pt x="32599" y="31331"/>
                  </a:lnTo>
                  <a:lnTo>
                    <a:pt x="32606" y="29218"/>
                  </a:lnTo>
                  <a:lnTo>
                    <a:pt x="20325" y="29218"/>
                  </a:lnTo>
                  <a:lnTo>
                    <a:pt x="19953" y="32047"/>
                  </a:lnTo>
                  <a:lnTo>
                    <a:pt x="19343" y="34774"/>
                  </a:lnTo>
                  <a:lnTo>
                    <a:pt x="18496" y="37399"/>
                  </a:lnTo>
                  <a:lnTo>
                    <a:pt x="17412" y="39923"/>
                  </a:lnTo>
                  <a:lnTo>
                    <a:pt x="16091" y="42345"/>
                  </a:lnTo>
                  <a:lnTo>
                    <a:pt x="14533" y="44666"/>
                  </a:lnTo>
                  <a:lnTo>
                    <a:pt x="12737" y="46885"/>
                  </a:lnTo>
                  <a:lnTo>
                    <a:pt x="10704" y="49002"/>
                  </a:lnTo>
                  <a:lnTo>
                    <a:pt x="8435" y="51018"/>
                  </a:lnTo>
                  <a:lnTo>
                    <a:pt x="5928" y="52932"/>
                  </a:lnTo>
                  <a:lnTo>
                    <a:pt x="0" y="46156"/>
                  </a:lnTo>
                  <a:lnTo>
                    <a:pt x="1397" y="45286"/>
                  </a:lnTo>
                  <a:lnTo>
                    <a:pt x="2710" y="44369"/>
                  </a:lnTo>
                  <a:lnTo>
                    <a:pt x="3938" y="43406"/>
                  </a:lnTo>
                  <a:lnTo>
                    <a:pt x="5081" y="42396"/>
                  </a:lnTo>
                  <a:lnTo>
                    <a:pt x="6140" y="41339"/>
                  </a:lnTo>
                  <a:lnTo>
                    <a:pt x="7114" y="40236"/>
                  </a:lnTo>
                  <a:lnTo>
                    <a:pt x="8003" y="39087"/>
                  </a:lnTo>
                  <a:lnTo>
                    <a:pt x="8807" y="37890"/>
                  </a:lnTo>
                  <a:lnTo>
                    <a:pt x="9527" y="36648"/>
                  </a:lnTo>
                  <a:lnTo>
                    <a:pt x="10162" y="35358"/>
                  </a:lnTo>
                  <a:lnTo>
                    <a:pt x="10726" y="33971"/>
                  </a:lnTo>
                  <a:lnTo>
                    <a:pt x="11230" y="32436"/>
                  </a:lnTo>
                  <a:lnTo>
                    <a:pt x="11674" y="30753"/>
                  </a:lnTo>
                  <a:lnTo>
                    <a:pt x="12060" y="28922"/>
                  </a:lnTo>
                  <a:lnTo>
                    <a:pt x="12386" y="26942"/>
                  </a:lnTo>
                  <a:lnTo>
                    <a:pt x="12652" y="24814"/>
                  </a:lnTo>
                  <a:lnTo>
                    <a:pt x="12860" y="22538"/>
                  </a:lnTo>
                  <a:lnTo>
                    <a:pt x="13008" y="20114"/>
                  </a:lnTo>
                  <a:lnTo>
                    <a:pt x="13097" y="17541"/>
                  </a:lnTo>
                  <a:lnTo>
                    <a:pt x="13127" y="14820"/>
                  </a:lnTo>
                  <a:lnTo>
                    <a:pt x="5504" y="14820"/>
                  </a:lnTo>
                  <a:lnTo>
                    <a:pt x="5504" y="7622"/>
                  </a:lnTo>
                  <a:lnTo>
                    <a:pt x="20749" y="7622"/>
                  </a:lnTo>
                  <a:lnTo>
                    <a:pt x="20491" y="7037"/>
                  </a:lnTo>
                  <a:lnTo>
                    <a:pt x="20224" y="6470"/>
                  </a:lnTo>
                  <a:lnTo>
                    <a:pt x="19949" y="5919"/>
                  </a:lnTo>
                  <a:lnTo>
                    <a:pt x="19665" y="5386"/>
                  </a:lnTo>
                  <a:lnTo>
                    <a:pt x="19373" y="4869"/>
                  </a:lnTo>
                  <a:lnTo>
                    <a:pt x="19072" y="4370"/>
                  </a:lnTo>
                  <a:lnTo>
                    <a:pt x="18763" y="3887"/>
                  </a:lnTo>
                  <a:lnTo>
                    <a:pt x="18445" y="3421"/>
                  </a:lnTo>
                  <a:lnTo>
                    <a:pt x="18119" y="2972"/>
                  </a:lnTo>
                  <a:lnTo>
                    <a:pt x="17785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3006862" y="4890713"/>
              <a:ext cx="38958" cy="96548"/>
            </a:xfrm>
            <a:custGeom>
              <a:avLst/>
              <a:pathLst>
                <a:path w="38958" h="96548">
                  <a:moveTo>
                    <a:pt x="11856" y="0"/>
                  </a:moveTo>
                  <a:lnTo>
                    <a:pt x="19479" y="2540"/>
                  </a:lnTo>
                  <a:lnTo>
                    <a:pt x="19220" y="4060"/>
                  </a:lnTo>
                  <a:lnTo>
                    <a:pt x="18953" y="5572"/>
                  </a:lnTo>
                  <a:lnTo>
                    <a:pt x="18678" y="7075"/>
                  </a:lnTo>
                  <a:lnTo>
                    <a:pt x="18394" y="8570"/>
                  </a:lnTo>
                  <a:lnTo>
                    <a:pt x="18102" y="10057"/>
                  </a:lnTo>
                  <a:lnTo>
                    <a:pt x="17802" y="11534"/>
                  </a:lnTo>
                  <a:lnTo>
                    <a:pt x="17493" y="13004"/>
                  </a:lnTo>
                  <a:lnTo>
                    <a:pt x="17175" y="14465"/>
                  </a:lnTo>
                  <a:lnTo>
                    <a:pt x="16849" y="15917"/>
                  </a:lnTo>
                  <a:lnTo>
                    <a:pt x="16514" y="17361"/>
                  </a:lnTo>
                  <a:lnTo>
                    <a:pt x="38534" y="17361"/>
                  </a:lnTo>
                  <a:lnTo>
                    <a:pt x="38534" y="25407"/>
                  </a:lnTo>
                  <a:lnTo>
                    <a:pt x="33876" y="25407"/>
                  </a:lnTo>
                  <a:lnTo>
                    <a:pt x="33614" y="28341"/>
                  </a:lnTo>
                  <a:lnTo>
                    <a:pt x="33334" y="31217"/>
                  </a:lnTo>
                  <a:lnTo>
                    <a:pt x="33038" y="34033"/>
                  </a:lnTo>
                  <a:lnTo>
                    <a:pt x="32724" y="36789"/>
                  </a:lnTo>
                  <a:lnTo>
                    <a:pt x="32394" y="39487"/>
                  </a:lnTo>
                  <a:lnTo>
                    <a:pt x="32047" y="42125"/>
                  </a:lnTo>
                  <a:lnTo>
                    <a:pt x="31683" y="44704"/>
                  </a:lnTo>
                  <a:lnTo>
                    <a:pt x="31301" y="47223"/>
                  </a:lnTo>
                  <a:lnTo>
                    <a:pt x="30903" y="49684"/>
                  </a:lnTo>
                  <a:lnTo>
                    <a:pt x="30488" y="52085"/>
                  </a:lnTo>
                  <a:lnTo>
                    <a:pt x="25830" y="69023"/>
                  </a:lnTo>
                  <a:lnTo>
                    <a:pt x="26876" y="71204"/>
                  </a:lnTo>
                  <a:lnTo>
                    <a:pt x="27982" y="73342"/>
                  </a:lnTo>
                  <a:lnTo>
                    <a:pt x="29146" y="75438"/>
                  </a:lnTo>
                  <a:lnTo>
                    <a:pt x="30370" y="77492"/>
                  </a:lnTo>
                  <a:lnTo>
                    <a:pt x="31653" y="79504"/>
                  </a:lnTo>
                  <a:lnTo>
                    <a:pt x="32995" y="81473"/>
                  </a:lnTo>
                  <a:lnTo>
                    <a:pt x="34397" y="83399"/>
                  </a:lnTo>
                  <a:lnTo>
                    <a:pt x="35858" y="85284"/>
                  </a:lnTo>
                  <a:lnTo>
                    <a:pt x="37378" y="87126"/>
                  </a:lnTo>
                  <a:lnTo>
                    <a:pt x="38958" y="88925"/>
                  </a:lnTo>
                  <a:lnTo>
                    <a:pt x="33029" y="96548"/>
                  </a:lnTo>
                  <a:lnTo>
                    <a:pt x="31771" y="94994"/>
                  </a:lnTo>
                  <a:lnTo>
                    <a:pt x="30539" y="93380"/>
                  </a:lnTo>
                  <a:lnTo>
                    <a:pt x="29332" y="91708"/>
                  </a:lnTo>
                  <a:lnTo>
                    <a:pt x="28151" y="89976"/>
                  </a:lnTo>
                  <a:lnTo>
                    <a:pt x="26995" y="88184"/>
                  </a:lnTo>
                  <a:lnTo>
                    <a:pt x="25864" y="86334"/>
                  </a:lnTo>
                  <a:lnTo>
                    <a:pt x="24759" y="84424"/>
                  </a:lnTo>
                  <a:lnTo>
                    <a:pt x="23679" y="82455"/>
                  </a:lnTo>
                  <a:lnTo>
                    <a:pt x="22625" y="80427"/>
                  </a:lnTo>
                  <a:lnTo>
                    <a:pt x="21596" y="78339"/>
                  </a:lnTo>
                  <a:lnTo>
                    <a:pt x="20469" y="80503"/>
                  </a:lnTo>
                  <a:lnTo>
                    <a:pt x="19292" y="82591"/>
                  </a:lnTo>
                  <a:lnTo>
                    <a:pt x="18064" y="84602"/>
                  </a:lnTo>
                  <a:lnTo>
                    <a:pt x="16785" y="86537"/>
                  </a:lnTo>
                  <a:lnTo>
                    <a:pt x="15456" y="88396"/>
                  </a:lnTo>
                  <a:lnTo>
                    <a:pt x="14075" y="90179"/>
                  </a:lnTo>
                  <a:lnTo>
                    <a:pt x="12644" y="91885"/>
                  </a:lnTo>
                  <a:lnTo>
                    <a:pt x="11162" y="93516"/>
                  </a:lnTo>
                  <a:lnTo>
                    <a:pt x="9629" y="95070"/>
                  </a:lnTo>
                  <a:lnTo>
                    <a:pt x="8045" y="96548"/>
                  </a:lnTo>
                  <a:lnTo>
                    <a:pt x="2540" y="89349"/>
                  </a:lnTo>
                  <a:lnTo>
                    <a:pt x="4285" y="87769"/>
                  </a:lnTo>
                  <a:lnTo>
                    <a:pt x="5962" y="86080"/>
                  </a:lnTo>
                  <a:lnTo>
                    <a:pt x="7571" y="84280"/>
                  </a:lnTo>
                  <a:lnTo>
                    <a:pt x="9112" y="82370"/>
                  </a:lnTo>
                  <a:lnTo>
                    <a:pt x="10586" y="80350"/>
                  </a:lnTo>
                  <a:lnTo>
                    <a:pt x="11992" y="78220"/>
                  </a:lnTo>
                  <a:lnTo>
                    <a:pt x="13330" y="75980"/>
                  </a:lnTo>
                  <a:lnTo>
                    <a:pt x="14600" y="73630"/>
                  </a:lnTo>
                  <a:lnTo>
                    <a:pt x="15803" y="71170"/>
                  </a:lnTo>
                  <a:lnTo>
                    <a:pt x="16938" y="68600"/>
                  </a:lnTo>
                  <a:lnTo>
                    <a:pt x="16095" y="66364"/>
                  </a:lnTo>
                  <a:lnTo>
                    <a:pt x="15261" y="64060"/>
                  </a:lnTo>
                  <a:lnTo>
                    <a:pt x="14435" y="61689"/>
                  </a:lnTo>
                  <a:lnTo>
                    <a:pt x="13618" y="59250"/>
                  </a:lnTo>
                  <a:lnTo>
                    <a:pt x="12809" y="56743"/>
                  </a:lnTo>
                  <a:lnTo>
                    <a:pt x="12009" y="54168"/>
                  </a:lnTo>
                  <a:lnTo>
                    <a:pt x="11217" y="51526"/>
                  </a:lnTo>
                  <a:lnTo>
                    <a:pt x="10433" y="48816"/>
                  </a:lnTo>
                  <a:lnTo>
                    <a:pt x="9659" y="46038"/>
                  </a:lnTo>
                  <a:lnTo>
                    <a:pt x="8892" y="43192"/>
                  </a:lnTo>
                  <a:lnTo>
                    <a:pt x="6351" y="49544"/>
                  </a:lnTo>
                  <a:lnTo>
                    <a:pt x="0" y="44886"/>
                  </a:lnTo>
                  <a:lnTo>
                    <a:pt x="1643" y="40626"/>
                  </a:lnTo>
                  <a:lnTo>
                    <a:pt x="3184" y="36315"/>
                  </a:lnTo>
                  <a:lnTo>
                    <a:pt x="4624" y="31954"/>
                  </a:lnTo>
                  <a:lnTo>
                    <a:pt x="5962" y="27541"/>
                  </a:lnTo>
                  <a:lnTo>
                    <a:pt x="7198" y="23078"/>
                  </a:lnTo>
                  <a:lnTo>
                    <a:pt x="8333" y="18564"/>
                  </a:lnTo>
                  <a:lnTo>
                    <a:pt x="9366" y="13999"/>
                  </a:lnTo>
                  <a:lnTo>
                    <a:pt x="10298" y="9383"/>
                  </a:lnTo>
                  <a:lnTo>
                    <a:pt x="11128" y="47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3020413" y="4916121"/>
              <a:ext cx="12280" cy="32182"/>
            </a:xfrm>
            <a:custGeom>
              <a:avLst/>
              <a:pathLst>
                <a:path w="12280" h="32182">
                  <a:moveTo>
                    <a:pt x="0" y="4234"/>
                  </a:moveTo>
                  <a:lnTo>
                    <a:pt x="605" y="7410"/>
                  </a:lnTo>
                  <a:lnTo>
                    <a:pt x="1236" y="10501"/>
                  </a:lnTo>
                  <a:lnTo>
                    <a:pt x="1892" y="13508"/>
                  </a:lnTo>
                  <a:lnTo>
                    <a:pt x="2574" y="16430"/>
                  </a:lnTo>
                  <a:lnTo>
                    <a:pt x="3281" y="19267"/>
                  </a:lnTo>
                  <a:lnTo>
                    <a:pt x="4014" y="22019"/>
                  </a:lnTo>
                  <a:lnTo>
                    <a:pt x="4772" y="24687"/>
                  </a:lnTo>
                  <a:lnTo>
                    <a:pt x="5555" y="27270"/>
                  </a:lnTo>
                  <a:lnTo>
                    <a:pt x="6364" y="29769"/>
                  </a:lnTo>
                  <a:lnTo>
                    <a:pt x="7198" y="32182"/>
                  </a:lnTo>
                  <a:lnTo>
                    <a:pt x="7935" y="29498"/>
                  </a:lnTo>
                  <a:lnTo>
                    <a:pt x="8621" y="26694"/>
                  </a:lnTo>
                  <a:lnTo>
                    <a:pt x="9256" y="23772"/>
                  </a:lnTo>
                  <a:lnTo>
                    <a:pt x="9841" y="20732"/>
                  </a:lnTo>
                  <a:lnTo>
                    <a:pt x="10374" y="17573"/>
                  </a:lnTo>
                  <a:lnTo>
                    <a:pt x="10857" y="14295"/>
                  </a:lnTo>
                  <a:lnTo>
                    <a:pt x="11289" y="10899"/>
                  </a:lnTo>
                  <a:lnTo>
                    <a:pt x="11670" y="7385"/>
                  </a:lnTo>
                  <a:lnTo>
                    <a:pt x="12000" y="3751"/>
                  </a:lnTo>
                  <a:lnTo>
                    <a:pt x="12280" y="0"/>
                  </a:lnTo>
                  <a:lnTo>
                    <a:pt x="838" y="118"/>
                  </a:lnTo>
                  <a:lnTo>
                    <a:pt x="813" y="304"/>
                  </a:lnTo>
                  <a:lnTo>
                    <a:pt x="770" y="558"/>
                  </a:lnTo>
                  <a:lnTo>
                    <a:pt x="711" y="880"/>
                  </a:lnTo>
                  <a:lnTo>
                    <a:pt x="635" y="1270"/>
                  </a:lnTo>
                  <a:lnTo>
                    <a:pt x="542" y="1727"/>
                  </a:lnTo>
                  <a:lnTo>
                    <a:pt x="431" y="2252"/>
                  </a:lnTo>
                  <a:lnTo>
                    <a:pt x="304" y="2845"/>
                  </a:lnTo>
                  <a:lnTo>
                    <a:pt x="160" y="35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2949695" y="4891984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2947155" y="4917391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2947155" y="4945763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057254" y="4890290"/>
              <a:ext cx="35146" cy="67329"/>
            </a:xfrm>
            <a:custGeom>
              <a:avLst/>
              <a:pathLst>
                <a:path w="35146" h="67329">
                  <a:moveTo>
                    <a:pt x="27524" y="17361"/>
                  </a:moveTo>
                  <a:lnTo>
                    <a:pt x="35146" y="20325"/>
                  </a:lnTo>
                  <a:lnTo>
                    <a:pt x="33008" y="24971"/>
                  </a:lnTo>
                  <a:lnTo>
                    <a:pt x="30827" y="29421"/>
                  </a:lnTo>
                  <a:lnTo>
                    <a:pt x="28604" y="33677"/>
                  </a:lnTo>
                  <a:lnTo>
                    <a:pt x="26339" y="37738"/>
                  </a:lnTo>
                  <a:lnTo>
                    <a:pt x="24031" y="41604"/>
                  </a:lnTo>
                  <a:lnTo>
                    <a:pt x="21681" y="45276"/>
                  </a:lnTo>
                  <a:lnTo>
                    <a:pt x="19288" y="48752"/>
                  </a:lnTo>
                  <a:lnTo>
                    <a:pt x="16853" y="52034"/>
                  </a:lnTo>
                  <a:lnTo>
                    <a:pt x="14376" y="55121"/>
                  </a:lnTo>
                  <a:lnTo>
                    <a:pt x="11856" y="58013"/>
                  </a:lnTo>
                  <a:lnTo>
                    <a:pt x="13868" y="57501"/>
                  </a:lnTo>
                  <a:lnTo>
                    <a:pt x="15837" y="56980"/>
                  </a:lnTo>
                  <a:lnTo>
                    <a:pt x="17764" y="56451"/>
                  </a:lnTo>
                  <a:lnTo>
                    <a:pt x="19648" y="55913"/>
                  </a:lnTo>
                  <a:lnTo>
                    <a:pt x="21490" y="55367"/>
                  </a:lnTo>
                  <a:lnTo>
                    <a:pt x="23290" y="54812"/>
                  </a:lnTo>
                  <a:lnTo>
                    <a:pt x="25047" y="54249"/>
                  </a:lnTo>
                  <a:lnTo>
                    <a:pt x="26762" y="53677"/>
                  </a:lnTo>
                  <a:lnTo>
                    <a:pt x="28435" y="53097"/>
                  </a:lnTo>
                  <a:lnTo>
                    <a:pt x="30065" y="52508"/>
                  </a:lnTo>
                  <a:lnTo>
                    <a:pt x="32182" y="58860"/>
                  </a:lnTo>
                  <a:lnTo>
                    <a:pt x="29447" y="59936"/>
                  </a:lnTo>
                  <a:lnTo>
                    <a:pt x="26660" y="60960"/>
                  </a:lnTo>
                  <a:lnTo>
                    <a:pt x="23823" y="61934"/>
                  </a:lnTo>
                  <a:lnTo>
                    <a:pt x="20935" y="62857"/>
                  </a:lnTo>
                  <a:lnTo>
                    <a:pt x="17996" y="63730"/>
                  </a:lnTo>
                  <a:lnTo>
                    <a:pt x="15007" y="64551"/>
                  </a:lnTo>
                  <a:lnTo>
                    <a:pt x="11966" y="65322"/>
                  </a:lnTo>
                  <a:lnTo>
                    <a:pt x="8875" y="66042"/>
                  </a:lnTo>
                  <a:lnTo>
                    <a:pt x="5733" y="66711"/>
                  </a:lnTo>
                  <a:lnTo>
                    <a:pt x="2540" y="67329"/>
                  </a:lnTo>
                  <a:lnTo>
                    <a:pt x="0" y="60554"/>
                  </a:lnTo>
                  <a:lnTo>
                    <a:pt x="1770" y="58648"/>
                  </a:lnTo>
                  <a:lnTo>
                    <a:pt x="3523" y="56658"/>
                  </a:lnTo>
                  <a:lnTo>
                    <a:pt x="5259" y="54583"/>
                  </a:lnTo>
                  <a:lnTo>
                    <a:pt x="6978" y="52423"/>
                  </a:lnTo>
                  <a:lnTo>
                    <a:pt x="8680" y="50179"/>
                  </a:lnTo>
                  <a:lnTo>
                    <a:pt x="10366" y="47850"/>
                  </a:lnTo>
                  <a:lnTo>
                    <a:pt x="12034" y="45436"/>
                  </a:lnTo>
                  <a:lnTo>
                    <a:pt x="13686" y="42938"/>
                  </a:lnTo>
                  <a:lnTo>
                    <a:pt x="15320" y="40355"/>
                  </a:lnTo>
                  <a:lnTo>
                    <a:pt x="16938" y="37687"/>
                  </a:lnTo>
                  <a:lnTo>
                    <a:pt x="15498" y="37937"/>
                  </a:lnTo>
                  <a:lnTo>
                    <a:pt x="14058" y="38178"/>
                  </a:lnTo>
                  <a:lnTo>
                    <a:pt x="12619" y="38411"/>
                  </a:lnTo>
                  <a:lnTo>
                    <a:pt x="11179" y="38636"/>
                  </a:lnTo>
                  <a:lnTo>
                    <a:pt x="9739" y="38852"/>
                  </a:lnTo>
                  <a:lnTo>
                    <a:pt x="8299" y="39059"/>
                  </a:lnTo>
                  <a:lnTo>
                    <a:pt x="6860" y="39258"/>
                  </a:lnTo>
                  <a:lnTo>
                    <a:pt x="5420" y="39449"/>
                  </a:lnTo>
                  <a:lnTo>
                    <a:pt x="3980" y="39631"/>
                  </a:lnTo>
                  <a:lnTo>
                    <a:pt x="2540" y="39804"/>
                  </a:lnTo>
                  <a:lnTo>
                    <a:pt x="846" y="32182"/>
                  </a:lnTo>
                  <a:lnTo>
                    <a:pt x="2595" y="29650"/>
                  </a:lnTo>
                  <a:lnTo>
                    <a:pt x="4285" y="26965"/>
                  </a:lnTo>
                  <a:lnTo>
                    <a:pt x="5915" y="24128"/>
                  </a:lnTo>
                  <a:lnTo>
                    <a:pt x="7486" y="21138"/>
                  </a:lnTo>
                  <a:lnTo>
                    <a:pt x="8998" y="17996"/>
                  </a:lnTo>
                  <a:lnTo>
                    <a:pt x="10450" y="14702"/>
                  </a:lnTo>
                  <a:lnTo>
                    <a:pt x="11844" y="11255"/>
                  </a:lnTo>
                  <a:lnTo>
                    <a:pt x="13177" y="7656"/>
                  </a:lnTo>
                  <a:lnTo>
                    <a:pt x="14452" y="3904"/>
                  </a:lnTo>
                  <a:lnTo>
                    <a:pt x="15667" y="0"/>
                  </a:lnTo>
                  <a:lnTo>
                    <a:pt x="23713" y="2540"/>
                  </a:lnTo>
                  <a:lnTo>
                    <a:pt x="22582" y="6186"/>
                  </a:lnTo>
                  <a:lnTo>
                    <a:pt x="21393" y="9671"/>
                  </a:lnTo>
                  <a:lnTo>
                    <a:pt x="20143" y="12995"/>
                  </a:lnTo>
                  <a:lnTo>
                    <a:pt x="18835" y="16159"/>
                  </a:lnTo>
                  <a:lnTo>
                    <a:pt x="17467" y="19161"/>
                  </a:lnTo>
                  <a:lnTo>
                    <a:pt x="16040" y="22002"/>
                  </a:lnTo>
                  <a:lnTo>
                    <a:pt x="14554" y="24683"/>
                  </a:lnTo>
                  <a:lnTo>
                    <a:pt x="13008" y="27202"/>
                  </a:lnTo>
                  <a:lnTo>
                    <a:pt x="11403" y="29561"/>
                  </a:lnTo>
                  <a:lnTo>
                    <a:pt x="9739" y="31759"/>
                  </a:lnTo>
                  <a:lnTo>
                    <a:pt x="10992" y="31670"/>
                  </a:lnTo>
                  <a:lnTo>
                    <a:pt x="12212" y="31572"/>
                  </a:lnTo>
                  <a:lnTo>
                    <a:pt x="13398" y="31467"/>
                  </a:lnTo>
                  <a:lnTo>
                    <a:pt x="14549" y="31352"/>
                  </a:lnTo>
                  <a:lnTo>
                    <a:pt x="15667" y="31229"/>
                  </a:lnTo>
                  <a:lnTo>
                    <a:pt x="16751" y="31098"/>
                  </a:lnTo>
                  <a:lnTo>
                    <a:pt x="17802" y="30958"/>
                  </a:lnTo>
                  <a:lnTo>
                    <a:pt x="18818" y="30810"/>
                  </a:lnTo>
                  <a:lnTo>
                    <a:pt x="19800" y="30654"/>
                  </a:lnTo>
                  <a:lnTo>
                    <a:pt x="20749" y="30488"/>
                  </a:lnTo>
                  <a:lnTo>
                    <a:pt x="21503" y="29214"/>
                  </a:lnTo>
                  <a:lnTo>
                    <a:pt x="22239" y="27931"/>
                  </a:lnTo>
                  <a:lnTo>
                    <a:pt x="22959" y="26639"/>
                  </a:lnTo>
                  <a:lnTo>
                    <a:pt x="23662" y="25339"/>
                  </a:lnTo>
                  <a:lnTo>
                    <a:pt x="24348" y="24031"/>
                  </a:lnTo>
                  <a:lnTo>
                    <a:pt x="25017" y="22714"/>
                  </a:lnTo>
                  <a:lnTo>
                    <a:pt x="25669" y="21388"/>
                  </a:lnTo>
                  <a:lnTo>
                    <a:pt x="26305" y="20054"/>
                  </a:lnTo>
                  <a:lnTo>
                    <a:pt x="26923" y="187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056407" y="4961854"/>
              <a:ext cx="33029" cy="16938"/>
            </a:xfrm>
            <a:custGeom>
              <a:avLst/>
              <a:pathLst>
                <a:path w="33029" h="16938">
                  <a:moveTo>
                    <a:pt x="31335" y="0"/>
                  </a:moveTo>
                  <a:lnTo>
                    <a:pt x="33029" y="7622"/>
                  </a:lnTo>
                  <a:lnTo>
                    <a:pt x="30294" y="8706"/>
                  </a:lnTo>
                  <a:lnTo>
                    <a:pt x="27507" y="9756"/>
                  </a:lnTo>
                  <a:lnTo>
                    <a:pt x="24670" y="10772"/>
                  </a:lnTo>
                  <a:lnTo>
                    <a:pt x="21782" y="11755"/>
                  </a:lnTo>
                  <a:lnTo>
                    <a:pt x="18843" y="12703"/>
                  </a:lnTo>
                  <a:lnTo>
                    <a:pt x="15854" y="13618"/>
                  </a:lnTo>
                  <a:lnTo>
                    <a:pt x="12813" y="14499"/>
                  </a:lnTo>
                  <a:lnTo>
                    <a:pt x="9722" y="15346"/>
                  </a:lnTo>
                  <a:lnTo>
                    <a:pt x="6580" y="16159"/>
                  </a:lnTo>
                  <a:lnTo>
                    <a:pt x="3387" y="16938"/>
                  </a:lnTo>
                  <a:lnTo>
                    <a:pt x="0" y="8045"/>
                  </a:lnTo>
                  <a:lnTo>
                    <a:pt x="3438" y="7279"/>
                  </a:lnTo>
                  <a:lnTo>
                    <a:pt x="6809" y="6504"/>
                  </a:lnTo>
                  <a:lnTo>
                    <a:pt x="10112" y="5720"/>
                  </a:lnTo>
                  <a:lnTo>
                    <a:pt x="13347" y="4929"/>
                  </a:lnTo>
                  <a:lnTo>
                    <a:pt x="16514" y="4128"/>
                  </a:lnTo>
                  <a:lnTo>
                    <a:pt x="19614" y="3319"/>
                  </a:lnTo>
                  <a:lnTo>
                    <a:pt x="22646" y="2502"/>
                  </a:lnTo>
                  <a:lnTo>
                    <a:pt x="25610" y="1676"/>
                  </a:lnTo>
                  <a:lnTo>
                    <a:pt x="28507" y="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3096212" y="4889443"/>
              <a:ext cx="55896" cy="33029"/>
            </a:xfrm>
            <a:custGeom>
              <a:avLst/>
              <a:pathLst>
                <a:path w="55896" h="33029">
                  <a:moveTo>
                    <a:pt x="55896" y="12703"/>
                  </a:moveTo>
                  <a:lnTo>
                    <a:pt x="55896" y="33029"/>
                  </a:lnTo>
                  <a:lnTo>
                    <a:pt x="47850" y="33029"/>
                  </a:lnTo>
                  <a:lnTo>
                    <a:pt x="47850" y="20325"/>
                  </a:lnTo>
                  <a:lnTo>
                    <a:pt x="8045" y="20325"/>
                  </a:lnTo>
                  <a:lnTo>
                    <a:pt x="8045" y="32606"/>
                  </a:lnTo>
                  <a:lnTo>
                    <a:pt x="0" y="32606"/>
                  </a:lnTo>
                  <a:lnTo>
                    <a:pt x="0" y="12703"/>
                  </a:lnTo>
                  <a:lnTo>
                    <a:pt x="23290" y="12703"/>
                  </a:lnTo>
                  <a:lnTo>
                    <a:pt x="23027" y="11615"/>
                  </a:lnTo>
                  <a:lnTo>
                    <a:pt x="22748" y="10552"/>
                  </a:lnTo>
                  <a:lnTo>
                    <a:pt x="22451" y="9515"/>
                  </a:lnTo>
                  <a:lnTo>
                    <a:pt x="22138" y="8503"/>
                  </a:lnTo>
                  <a:lnTo>
                    <a:pt x="21808" y="7516"/>
                  </a:lnTo>
                  <a:lnTo>
                    <a:pt x="21460" y="6555"/>
                  </a:lnTo>
                  <a:lnTo>
                    <a:pt x="21096" y="5619"/>
                  </a:lnTo>
                  <a:lnTo>
                    <a:pt x="20715" y="4708"/>
                  </a:lnTo>
                  <a:lnTo>
                    <a:pt x="20317" y="3823"/>
                  </a:lnTo>
                  <a:lnTo>
                    <a:pt x="19902" y="2964"/>
                  </a:lnTo>
                  <a:lnTo>
                    <a:pt x="27948" y="0"/>
                  </a:lnTo>
                  <a:lnTo>
                    <a:pt x="28528" y="1194"/>
                  </a:lnTo>
                  <a:lnTo>
                    <a:pt x="29083" y="2405"/>
                  </a:lnTo>
                  <a:lnTo>
                    <a:pt x="29612" y="3633"/>
                  </a:lnTo>
                  <a:lnTo>
                    <a:pt x="30116" y="4878"/>
                  </a:lnTo>
                  <a:lnTo>
                    <a:pt x="30594" y="6140"/>
                  </a:lnTo>
                  <a:lnTo>
                    <a:pt x="31047" y="7418"/>
                  </a:lnTo>
                  <a:lnTo>
                    <a:pt x="31475" y="8714"/>
                  </a:lnTo>
                  <a:lnTo>
                    <a:pt x="31877" y="10027"/>
                  </a:lnTo>
                  <a:lnTo>
                    <a:pt x="32254" y="11357"/>
                  </a:lnTo>
                  <a:lnTo>
                    <a:pt x="32606" y="127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3107222" y="4919932"/>
              <a:ext cx="33453" cy="7622"/>
            </a:xfrm>
            <a:custGeom>
              <a:avLst/>
              <a:pathLst>
                <a:path w="33453" h="7622">
                  <a:moveTo>
                    <a:pt x="0" y="0"/>
                  </a:moveTo>
                  <a:lnTo>
                    <a:pt x="33453" y="0"/>
                  </a:lnTo>
                  <a:lnTo>
                    <a:pt x="33453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3095788" y="4938141"/>
              <a:ext cx="58013" cy="49544"/>
            </a:xfrm>
            <a:custGeom>
              <a:avLst/>
              <a:pathLst>
                <a:path w="58013" h="49544">
                  <a:moveTo>
                    <a:pt x="0" y="0"/>
                  </a:moveTo>
                  <a:lnTo>
                    <a:pt x="58013" y="0"/>
                  </a:lnTo>
                  <a:lnTo>
                    <a:pt x="58013" y="7622"/>
                  </a:lnTo>
                  <a:lnTo>
                    <a:pt x="32182" y="7622"/>
                  </a:lnTo>
                  <a:lnTo>
                    <a:pt x="32182" y="39381"/>
                  </a:lnTo>
                  <a:lnTo>
                    <a:pt x="32163" y="40450"/>
                  </a:lnTo>
                  <a:lnTo>
                    <a:pt x="32106" y="41456"/>
                  </a:lnTo>
                  <a:lnTo>
                    <a:pt x="32011" y="42398"/>
                  </a:lnTo>
                  <a:lnTo>
                    <a:pt x="31877" y="43277"/>
                  </a:lnTo>
                  <a:lnTo>
                    <a:pt x="31706" y="44092"/>
                  </a:lnTo>
                  <a:lnTo>
                    <a:pt x="31496" y="44844"/>
                  </a:lnTo>
                  <a:lnTo>
                    <a:pt x="31249" y="45532"/>
                  </a:lnTo>
                  <a:lnTo>
                    <a:pt x="30963" y="46156"/>
                  </a:lnTo>
                  <a:lnTo>
                    <a:pt x="30639" y="46717"/>
                  </a:lnTo>
                  <a:lnTo>
                    <a:pt x="30277" y="47215"/>
                  </a:lnTo>
                  <a:lnTo>
                    <a:pt x="29847" y="47657"/>
                  </a:lnTo>
                  <a:lnTo>
                    <a:pt x="29320" y="48053"/>
                  </a:lnTo>
                  <a:lnTo>
                    <a:pt x="28695" y="48403"/>
                  </a:lnTo>
                  <a:lnTo>
                    <a:pt x="27973" y="48706"/>
                  </a:lnTo>
                  <a:lnTo>
                    <a:pt x="27154" y="48962"/>
                  </a:lnTo>
                  <a:lnTo>
                    <a:pt x="26237" y="49171"/>
                  </a:lnTo>
                  <a:lnTo>
                    <a:pt x="25223" y="49334"/>
                  </a:lnTo>
                  <a:lnTo>
                    <a:pt x="24111" y="49451"/>
                  </a:lnTo>
                  <a:lnTo>
                    <a:pt x="22902" y="49521"/>
                  </a:lnTo>
                  <a:lnTo>
                    <a:pt x="21596" y="49544"/>
                  </a:lnTo>
                  <a:lnTo>
                    <a:pt x="20673" y="49527"/>
                  </a:lnTo>
                  <a:lnTo>
                    <a:pt x="19766" y="49476"/>
                  </a:lnTo>
                  <a:lnTo>
                    <a:pt x="18877" y="49392"/>
                  </a:lnTo>
                  <a:lnTo>
                    <a:pt x="18005" y="49273"/>
                  </a:lnTo>
                  <a:lnTo>
                    <a:pt x="17150" y="49121"/>
                  </a:lnTo>
                  <a:lnTo>
                    <a:pt x="16311" y="48934"/>
                  </a:lnTo>
                  <a:lnTo>
                    <a:pt x="15490" y="48714"/>
                  </a:lnTo>
                  <a:lnTo>
                    <a:pt x="14685" y="48460"/>
                  </a:lnTo>
                  <a:lnTo>
                    <a:pt x="13897" y="48172"/>
                  </a:lnTo>
                  <a:lnTo>
                    <a:pt x="13127" y="47850"/>
                  </a:lnTo>
                  <a:lnTo>
                    <a:pt x="11433" y="40228"/>
                  </a:lnTo>
                  <a:lnTo>
                    <a:pt x="12449" y="40550"/>
                  </a:lnTo>
                  <a:lnTo>
                    <a:pt x="13465" y="40838"/>
                  </a:lnTo>
                  <a:lnTo>
                    <a:pt x="14482" y="41092"/>
                  </a:lnTo>
                  <a:lnTo>
                    <a:pt x="15498" y="41312"/>
                  </a:lnTo>
                  <a:lnTo>
                    <a:pt x="16514" y="41498"/>
                  </a:lnTo>
                  <a:lnTo>
                    <a:pt x="17531" y="41651"/>
                  </a:lnTo>
                  <a:lnTo>
                    <a:pt x="18547" y="41769"/>
                  </a:lnTo>
                  <a:lnTo>
                    <a:pt x="19563" y="41854"/>
                  </a:lnTo>
                  <a:lnTo>
                    <a:pt x="20580" y="41905"/>
                  </a:lnTo>
                  <a:lnTo>
                    <a:pt x="21596" y="41922"/>
                  </a:lnTo>
                  <a:lnTo>
                    <a:pt x="22079" y="41884"/>
                  </a:lnTo>
                  <a:lnTo>
                    <a:pt x="22510" y="41769"/>
                  </a:lnTo>
                  <a:lnTo>
                    <a:pt x="22892" y="41579"/>
                  </a:lnTo>
                  <a:lnTo>
                    <a:pt x="23222" y="41312"/>
                  </a:lnTo>
                  <a:lnTo>
                    <a:pt x="23501" y="40969"/>
                  </a:lnTo>
                  <a:lnTo>
                    <a:pt x="23730" y="40550"/>
                  </a:lnTo>
                  <a:lnTo>
                    <a:pt x="23908" y="40054"/>
                  </a:lnTo>
                  <a:lnTo>
                    <a:pt x="24035" y="39483"/>
                  </a:lnTo>
                  <a:lnTo>
                    <a:pt x="24111" y="38835"/>
                  </a:lnTo>
                  <a:lnTo>
                    <a:pt x="24137" y="38111"/>
                  </a:lnTo>
                  <a:lnTo>
                    <a:pt x="24137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3092824" y="4951691"/>
              <a:ext cx="19479" cy="25830"/>
            </a:xfrm>
            <a:custGeom>
              <a:avLst/>
              <a:pathLst>
                <a:path w="19479" h="25830">
                  <a:moveTo>
                    <a:pt x="12703" y="0"/>
                  </a:moveTo>
                  <a:lnTo>
                    <a:pt x="19479" y="4658"/>
                  </a:lnTo>
                  <a:lnTo>
                    <a:pt x="18272" y="7308"/>
                  </a:lnTo>
                  <a:lnTo>
                    <a:pt x="17022" y="9841"/>
                  </a:lnTo>
                  <a:lnTo>
                    <a:pt x="15731" y="12254"/>
                  </a:lnTo>
                  <a:lnTo>
                    <a:pt x="14397" y="14549"/>
                  </a:lnTo>
                  <a:lnTo>
                    <a:pt x="13021" y="16726"/>
                  </a:lnTo>
                  <a:lnTo>
                    <a:pt x="11602" y="18784"/>
                  </a:lnTo>
                  <a:lnTo>
                    <a:pt x="10141" y="20723"/>
                  </a:lnTo>
                  <a:lnTo>
                    <a:pt x="8638" y="22544"/>
                  </a:lnTo>
                  <a:lnTo>
                    <a:pt x="7092" y="24247"/>
                  </a:lnTo>
                  <a:lnTo>
                    <a:pt x="5504" y="25830"/>
                  </a:lnTo>
                  <a:lnTo>
                    <a:pt x="0" y="19055"/>
                  </a:lnTo>
                  <a:lnTo>
                    <a:pt x="1575" y="17340"/>
                  </a:lnTo>
                  <a:lnTo>
                    <a:pt x="3082" y="15583"/>
                  </a:lnTo>
                  <a:lnTo>
                    <a:pt x="4522" y="13783"/>
                  </a:lnTo>
                  <a:lnTo>
                    <a:pt x="5894" y="11941"/>
                  </a:lnTo>
                  <a:lnTo>
                    <a:pt x="7198" y="10057"/>
                  </a:lnTo>
                  <a:lnTo>
                    <a:pt x="8435" y="8130"/>
                  </a:lnTo>
                  <a:lnTo>
                    <a:pt x="9604" y="6161"/>
                  </a:lnTo>
                  <a:lnTo>
                    <a:pt x="10704" y="4149"/>
                  </a:lnTo>
                  <a:lnTo>
                    <a:pt x="11738" y="2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3133052" y="4952538"/>
              <a:ext cx="21596" cy="26254"/>
            </a:xfrm>
            <a:custGeom>
              <a:avLst/>
              <a:pathLst>
                <a:path w="21596" h="26254">
                  <a:moveTo>
                    <a:pt x="6775" y="0"/>
                  </a:moveTo>
                  <a:lnTo>
                    <a:pt x="8295" y="1719"/>
                  </a:lnTo>
                  <a:lnTo>
                    <a:pt x="9807" y="3489"/>
                  </a:lnTo>
                  <a:lnTo>
                    <a:pt x="11310" y="5310"/>
                  </a:lnTo>
                  <a:lnTo>
                    <a:pt x="12805" y="7181"/>
                  </a:lnTo>
                  <a:lnTo>
                    <a:pt x="14291" y="9104"/>
                  </a:lnTo>
                  <a:lnTo>
                    <a:pt x="15769" y="11077"/>
                  </a:lnTo>
                  <a:lnTo>
                    <a:pt x="17238" y="13101"/>
                  </a:lnTo>
                  <a:lnTo>
                    <a:pt x="18699" y="15176"/>
                  </a:lnTo>
                  <a:lnTo>
                    <a:pt x="20152" y="17302"/>
                  </a:lnTo>
                  <a:lnTo>
                    <a:pt x="21596" y="19479"/>
                  </a:lnTo>
                  <a:lnTo>
                    <a:pt x="14397" y="26254"/>
                  </a:lnTo>
                  <a:lnTo>
                    <a:pt x="13186" y="24056"/>
                  </a:lnTo>
                  <a:lnTo>
                    <a:pt x="11924" y="21867"/>
                  </a:lnTo>
                  <a:lnTo>
                    <a:pt x="10611" y="19686"/>
                  </a:lnTo>
                  <a:lnTo>
                    <a:pt x="9248" y="17514"/>
                  </a:lnTo>
                  <a:lnTo>
                    <a:pt x="7833" y="15350"/>
                  </a:lnTo>
                  <a:lnTo>
                    <a:pt x="6368" y="13194"/>
                  </a:lnTo>
                  <a:lnTo>
                    <a:pt x="4852" y="11047"/>
                  </a:lnTo>
                  <a:lnTo>
                    <a:pt x="3286" y="8909"/>
                  </a:lnTo>
                  <a:lnTo>
                    <a:pt x="1668" y="677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3163541" y="4889020"/>
              <a:ext cx="99512" cy="41498"/>
            </a:xfrm>
            <a:custGeom>
              <a:avLst/>
              <a:pathLst>
                <a:path w="99512" h="41498">
                  <a:moveTo>
                    <a:pt x="49121" y="0"/>
                  </a:moveTo>
                  <a:lnTo>
                    <a:pt x="58013" y="2540"/>
                  </a:lnTo>
                  <a:lnTo>
                    <a:pt x="57755" y="2879"/>
                  </a:lnTo>
                  <a:lnTo>
                    <a:pt x="57488" y="3218"/>
                  </a:lnTo>
                  <a:lnTo>
                    <a:pt x="57213" y="3557"/>
                  </a:lnTo>
                  <a:lnTo>
                    <a:pt x="56929" y="3895"/>
                  </a:lnTo>
                  <a:lnTo>
                    <a:pt x="56637" y="4234"/>
                  </a:lnTo>
                  <a:lnTo>
                    <a:pt x="56336" y="4573"/>
                  </a:lnTo>
                  <a:lnTo>
                    <a:pt x="56027" y="4912"/>
                  </a:lnTo>
                  <a:lnTo>
                    <a:pt x="55710" y="5250"/>
                  </a:lnTo>
                  <a:lnTo>
                    <a:pt x="55383" y="5589"/>
                  </a:lnTo>
                  <a:lnTo>
                    <a:pt x="55049" y="5928"/>
                  </a:lnTo>
                  <a:lnTo>
                    <a:pt x="59305" y="9239"/>
                  </a:lnTo>
                  <a:lnTo>
                    <a:pt x="63603" y="12398"/>
                  </a:lnTo>
                  <a:lnTo>
                    <a:pt x="67943" y="15405"/>
                  </a:lnTo>
                  <a:lnTo>
                    <a:pt x="72326" y="18259"/>
                  </a:lnTo>
                  <a:lnTo>
                    <a:pt x="76751" y="20961"/>
                  </a:lnTo>
                  <a:lnTo>
                    <a:pt x="81219" y="23510"/>
                  </a:lnTo>
                  <a:lnTo>
                    <a:pt x="85728" y="25907"/>
                  </a:lnTo>
                  <a:lnTo>
                    <a:pt x="90281" y="28151"/>
                  </a:lnTo>
                  <a:lnTo>
                    <a:pt x="94875" y="30243"/>
                  </a:lnTo>
                  <a:lnTo>
                    <a:pt x="99512" y="32182"/>
                  </a:lnTo>
                  <a:lnTo>
                    <a:pt x="94430" y="40651"/>
                  </a:lnTo>
                  <a:lnTo>
                    <a:pt x="89946" y="38606"/>
                  </a:lnTo>
                  <a:lnTo>
                    <a:pt x="85470" y="36366"/>
                  </a:lnTo>
                  <a:lnTo>
                    <a:pt x="81003" y="33931"/>
                  </a:lnTo>
                  <a:lnTo>
                    <a:pt x="76544" y="31301"/>
                  </a:lnTo>
                  <a:lnTo>
                    <a:pt x="72093" y="28477"/>
                  </a:lnTo>
                  <a:lnTo>
                    <a:pt x="67651" y="25458"/>
                  </a:lnTo>
                  <a:lnTo>
                    <a:pt x="63217" y="22244"/>
                  </a:lnTo>
                  <a:lnTo>
                    <a:pt x="58792" y="18835"/>
                  </a:lnTo>
                  <a:lnTo>
                    <a:pt x="54376" y="15231"/>
                  </a:lnTo>
                  <a:lnTo>
                    <a:pt x="49967" y="11433"/>
                  </a:lnTo>
                  <a:lnTo>
                    <a:pt x="45932" y="15087"/>
                  </a:lnTo>
                  <a:lnTo>
                    <a:pt x="41786" y="18598"/>
                  </a:lnTo>
                  <a:lnTo>
                    <a:pt x="37530" y="21964"/>
                  </a:lnTo>
                  <a:lnTo>
                    <a:pt x="33165" y="25187"/>
                  </a:lnTo>
                  <a:lnTo>
                    <a:pt x="28689" y="28265"/>
                  </a:lnTo>
                  <a:lnTo>
                    <a:pt x="24103" y="31200"/>
                  </a:lnTo>
                  <a:lnTo>
                    <a:pt x="19407" y="33990"/>
                  </a:lnTo>
                  <a:lnTo>
                    <a:pt x="14600" y="36637"/>
                  </a:lnTo>
                  <a:lnTo>
                    <a:pt x="9684" y="39140"/>
                  </a:lnTo>
                  <a:lnTo>
                    <a:pt x="4658" y="41498"/>
                  </a:lnTo>
                  <a:lnTo>
                    <a:pt x="0" y="33876"/>
                  </a:lnTo>
                  <a:lnTo>
                    <a:pt x="6665" y="30641"/>
                  </a:lnTo>
                  <a:lnTo>
                    <a:pt x="12940" y="27372"/>
                  </a:lnTo>
                  <a:lnTo>
                    <a:pt x="18826" y="24069"/>
                  </a:lnTo>
                  <a:lnTo>
                    <a:pt x="24323" y="20732"/>
                  </a:lnTo>
                  <a:lnTo>
                    <a:pt x="29430" y="17361"/>
                  </a:lnTo>
                  <a:lnTo>
                    <a:pt x="34147" y="13957"/>
                  </a:lnTo>
                  <a:lnTo>
                    <a:pt x="38475" y="10518"/>
                  </a:lnTo>
                  <a:lnTo>
                    <a:pt x="42413" y="7046"/>
                  </a:lnTo>
                  <a:lnTo>
                    <a:pt x="45962" y="3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3181326" y="4925437"/>
              <a:ext cx="63942" cy="8469"/>
            </a:xfrm>
            <a:custGeom>
              <a:avLst/>
              <a:pathLst>
                <a:path w="63942" h="8469">
                  <a:moveTo>
                    <a:pt x="0" y="0"/>
                  </a:moveTo>
                  <a:lnTo>
                    <a:pt x="63942" y="0"/>
                  </a:lnTo>
                  <a:lnTo>
                    <a:pt x="63942" y="8469"/>
                  </a:lnTo>
                  <a:lnTo>
                    <a:pt x="0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3177092" y="4945339"/>
              <a:ext cx="71987" cy="42345"/>
            </a:xfrm>
            <a:custGeom>
              <a:avLst/>
              <a:pathLst>
                <a:path w="71987" h="42345">
                  <a:moveTo>
                    <a:pt x="71987" y="0"/>
                  </a:moveTo>
                  <a:lnTo>
                    <a:pt x="71987" y="42345"/>
                  </a:lnTo>
                  <a:lnTo>
                    <a:pt x="63518" y="42345"/>
                  </a:lnTo>
                  <a:lnTo>
                    <a:pt x="63518" y="35570"/>
                  </a:lnTo>
                  <a:lnTo>
                    <a:pt x="8469" y="35570"/>
                  </a:lnTo>
                  <a:lnTo>
                    <a:pt x="8469" y="42345"/>
                  </a:lnTo>
                  <a:lnTo>
                    <a:pt x="0" y="42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3185561" y="4953385"/>
              <a:ext cx="55049" cy="19479"/>
            </a:xfrm>
            <a:custGeom>
              <a:avLst/>
              <a:pathLst>
                <a:path w="55049" h="19479">
                  <a:moveTo>
                    <a:pt x="0" y="19479"/>
                  </a:moveTo>
                  <a:lnTo>
                    <a:pt x="55049" y="19479"/>
                  </a:lnTo>
                  <a:lnTo>
                    <a:pt x="550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3273640" y="4890290"/>
              <a:ext cx="28795" cy="30912"/>
            </a:xfrm>
            <a:custGeom>
              <a:avLst/>
              <a:pathLst>
                <a:path w="28795" h="30912">
                  <a:moveTo>
                    <a:pt x="21596" y="0"/>
                  </a:moveTo>
                  <a:lnTo>
                    <a:pt x="28795" y="3811"/>
                  </a:lnTo>
                  <a:lnTo>
                    <a:pt x="27109" y="6902"/>
                  </a:lnTo>
                  <a:lnTo>
                    <a:pt x="25271" y="9908"/>
                  </a:lnTo>
                  <a:lnTo>
                    <a:pt x="23281" y="12830"/>
                  </a:lnTo>
                  <a:lnTo>
                    <a:pt x="21138" y="15667"/>
                  </a:lnTo>
                  <a:lnTo>
                    <a:pt x="18843" y="18420"/>
                  </a:lnTo>
                  <a:lnTo>
                    <a:pt x="16396" y="21088"/>
                  </a:lnTo>
                  <a:lnTo>
                    <a:pt x="13796" y="23671"/>
                  </a:lnTo>
                  <a:lnTo>
                    <a:pt x="11043" y="26169"/>
                  </a:lnTo>
                  <a:lnTo>
                    <a:pt x="8138" y="28583"/>
                  </a:lnTo>
                  <a:lnTo>
                    <a:pt x="5081" y="30912"/>
                  </a:lnTo>
                  <a:lnTo>
                    <a:pt x="0" y="24137"/>
                  </a:lnTo>
                  <a:lnTo>
                    <a:pt x="2883" y="21837"/>
                  </a:lnTo>
                  <a:lnTo>
                    <a:pt x="5606" y="19512"/>
                  </a:lnTo>
                  <a:lnTo>
                    <a:pt x="8168" y="17162"/>
                  </a:lnTo>
                  <a:lnTo>
                    <a:pt x="10569" y="14787"/>
                  </a:lnTo>
                  <a:lnTo>
                    <a:pt x="12809" y="12386"/>
                  </a:lnTo>
                  <a:lnTo>
                    <a:pt x="14888" y="9959"/>
                  </a:lnTo>
                  <a:lnTo>
                    <a:pt x="16807" y="7507"/>
                  </a:lnTo>
                  <a:lnTo>
                    <a:pt x="18564" y="5030"/>
                  </a:lnTo>
                  <a:lnTo>
                    <a:pt x="20160" y="25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3272793" y="4914427"/>
              <a:ext cx="33453" cy="73681"/>
            </a:xfrm>
            <a:custGeom>
              <a:avLst/>
              <a:pathLst>
                <a:path w="33453" h="73681">
                  <a:moveTo>
                    <a:pt x="26254" y="0"/>
                  </a:moveTo>
                  <a:lnTo>
                    <a:pt x="33453" y="3811"/>
                  </a:lnTo>
                  <a:lnTo>
                    <a:pt x="32576" y="5509"/>
                  </a:lnTo>
                  <a:lnTo>
                    <a:pt x="31640" y="7215"/>
                  </a:lnTo>
                  <a:lnTo>
                    <a:pt x="30645" y="8930"/>
                  </a:lnTo>
                  <a:lnTo>
                    <a:pt x="29591" y="10654"/>
                  </a:lnTo>
                  <a:lnTo>
                    <a:pt x="28477" y="12386"/>
                  </a:lnTo>
                  <a:lnTo>
                    <a:pt x="27304" y="14126"/>
                  </a:lnTo>
                  <a:lnTo>
                    <a:pt x="26072" y="15875"/>
                  </a:lnTo>
                  <a:lnTo>
                    <a:pt x="24780" y="17632"/>
                  </a:lnTo>
                  <a:lnTo>
                    <a:pt x="23429" y="19398"/>
                  </a:lnTo>
                  <a:lnTo>
                    <a:pt x="22019" y="21172"/>
                  </a:lnTo>
                  <a:lnTo>
                    <a:pt x="22019" y="73681"/>
                  </a:lnTo>
                  <a:lnTo>
                    <a:pt x="13974" y="73681"/>
                  </a:lnTo>
                  <a:lnTo>
                    <a:pt x="13974" y="29641"/>
                  </a:lnTo>
                  <a:lnTo>
                    <a:pt x="12970" y="30637"/>
                  </a:lnTo>
                  <a:lnTo>
                    <a:pt x="11992" y="31589"/>
                  </a:lnTo>
                  <a:lnTo>
                    <a:pt x="11039" y="32500"/>
                  </a:lnTo>
                  <a:lnTo>
                    <a:pt x="10112" y="33368"/>
                  </a:lnTo>
                  <a:lnTo>
                    <a:pt x="9210" y="34194"/>
                  </a:lnTo>
                  <a:lnTo>
                    <a:pt x="8333" y="34977"/>
                  </a:lnTo>
                  <a:lnTo>
                    <a:pt x="7482" y="35718"/>
                  </a:lnTo>
                  <a:lnTo>
                    <a:pt x="6656" y="36417"/>
                  </a:lnTo>
                  <a:lnTo>
                    <a:pt x="5856" y="37073"/>
                  </a:lnTo>
                  <a:lnTo>
                    <a:pt x="5081" y="37687"/>
                  </a:lnTo>
                  <a:lnTo>
                    <a:pt x="0" y="30912"/>
                  </a:lnTo>
                  <a:lnTo>
                    <a:pt x="3311" y="28164"/>
                  </a:lnTo>
                  <a:lnTo>
                    <a:pt x="6470" y="25339"/>
                  </a:lnTo>
                  <a:lnTo>
                    <a:pt x="9476" y="22438"/>
                  </a:lnTo>
                  <a:lnTo>
                    <a:pt x="12331" y="19462"/>
                  </a:lnTo>
                  <a:lnTo>
                    <a:pt x="15032" y="16408"/>
                  </a:lnTo>
                  <a:lnTo>
                    <a:pt x="17581" y="13279"/>
                  </a:lnTo>
                  <a:lnTo>
                    <a:pt x="19978" y="10074"/>
                  </a:lnTo>
                  <a:lnTo>
                    <a:pt x="22223" y="6792"/>
                  </a:lnTo>
                  <a:lnTo>
                    <a:pt x="24314" y="34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3302012" y="4895795"/>
              <a:ext cx="69023" cy="88079"/>
            </a:xfrm>
            <a:custGeom>
              <a:avLst/>
              <a:pathLst>
                <a:path w="69023" h="88079">
                  <a:moveTo>
                    <a:pt x="7198" y="0"/>
                  </a:moveTo>
                  <a:lnTo>
                    <a:pt x="66906" y="0"/>
                  </a:lnTo>
                  <a:lnTo>
                    <a:pt x="66906" y="8045"/>
                  </a:lnTo>
                  <a:lnTo>
                    <a:pt x="42345" y="8045"/>
                  </a:lnTo>
                  <a:lnTo>
                    <a:pt x="42345" y="40228"/>
                  </a:lnTo>
                  <a:lnTo>
                    <a:pt x="63518" y="40228"/>
                  </a:lnTo>
                  <a:lnTo>
                    <a:pt x="63518" y="48274"/>
                  </a:lnTo>
                  <a:lnTo>
                    <a:pt x="42345" y="48274"/>
                  </a:lnTo>
                  <a:lnTo>
                    <a:pt x="42345" y="80033"/>
                  </a:lnTo>
                  <a:lnTo>
                    <a:pt x="69023" y="80033"/>
                  </a:lnTo>
                  <a:lnTo>
                    <a:pt x="69023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10162" y="80033"/>
                  </a:lnTo>
                  <a:lnTo>
                    <a:pt x="10162" y="27101"/>
                  </a:lnTo>
                  <a:lnTo>
                    <a:pt x="18632" y="27101"/>
                  </a:lnTo>
                  <a:lnTo>
                    <a:pt x="18632" y="80033"/>
                  </a:lnTo>
                  <a:lnTo>
                    <a:pt x="33876" y="80033"/>
                  </a:lnTo>
                  <a:lnTo>
                    <a:pt x="33876" y="8045"/>
                  </a:lnTo>
                  <a:lnTo>
                    <a:pt x="7198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2538476" y="5331084"/>
              <a:ext cx="40228" cy="97395"/>
            </a:xfrm>
            <a:custGeom>
              <a:avLst/>
              <a:pathLst>
                <a:path w="40228" h="97395">
                  <a:moveTo>
                    <a:pt x="1270" y="17785"/>
                  </a:moveTo>
                  <a:lnTo>
                    <a:pt x="16938" y="17785"/>
                  </a:lnTo>
                  <a:lnTo>
                    <a:pt x="16938" y="0"/>
                  </a:lnTo>
                  <a:lnTo>
                    <a:pt x="25407" y="0"/>
                  </a:lnTo>
                  <a:lnTo>
                    <a:pt x="25407" y="17785"/>
                  </a:lnTo>
                  <a:lnTo>
                    <a:pt x="38534" y="17785"/>
                  </a:lnTo>
                  <a:lnTo>
                    <a:pt x="38534" y="25830"/>
                  </a:lnTo>
                  <a:lnTo>
                    <a:pt x="25407" y="25830"/>
                  </a:lnTo>
                  <a:lnTo>
                    <a:pt x="25407" y="47850"/>
                  </a:lnTo>
                  <a:lnTo>
                    <a:pt x="38534" y="42345"/>
                  </a:lnTo>
                  <a:lnTo>
                    <a:pt x="40228" y="49967"/>
                  </a:lnTo>
                  <a:lnTo>
                    <a:pt x="25407" y="56743"/>
                  </a:lnTo>
                  <a:lnTo>
                    <a:pt x="25407" y="85961"/>
                  </a:lnTo>
                  <a:lnTo>
                    <a:pt x="25386" y="87194"/>
                  </a:lnTo>
                  <a:lnTo>
                    <a:pt x="25322" y="88350"/>
                  </a:lnTo>
                  <a:lnTo>
                    <a:pt x="25216" y="89429"/>
                  </a:lnTo>
                  <a:lnTo>
                    <a:pt x="25068" y="90433"/>
                  </a:lnTo>
                  <a:lnTo>
                    <a:pt x="24878" y="91360"/>
                  </a:lnTo>
                  <a:lnTo>
                    <a:pt x="24645" y="92212"/>
                  </a:lnTo>
                  <a:lnTo>
                    <a:pt x="24369" y="92986"/>
                  </a:lnTo>
                  <a:lnTo>
                    <a:pt x="24052" y="93685"/>
                  </a:lnTo>
                  <a:lnTo>
                    <a:pt x="23692" y="94308"/>
                  </a:lnTo>
                  <a:lnTo>
                    <a:pt x="23290" y="94854"/>
                  </a:lnTo>
                  <a:lnTo>
                    <a:pt x="22837" y="95337"/>
                  </a:lnTo>
                  <a:lnTo>
                    <a:pt x="22324" y="95769"/>
                  </a:lnTo>
                  <a:lnTo>
                    <a:pt x="21752" y="96150"/>
                  </a:lnTo>
                  <a:lnTo>
                    <a:pt x="21122" y="96480"/>
                  </a:lnTo>
                  <a:lnTo>
                    <a:pt x="20431" y="96759"/>
                  </a:lnTo>
                  <a:lnTo>
                    <a:pt x="19682" y="96988"/>
                  </a:lnTo>
                  <a:lnTo>
                    <a:pt x="18873" y="97166"/>
                  </a:lnTo>
                  <a:lnTo>
                    <a:pt x="18005" y="97293"/>
                  </a:lnTo>
                  <a:lnTo>
                    <a:pt x="17078" y="97369"/>
                  </a:lnTo>
                  <a:lnTo>
                    <a:pt x="16091" y="97395"/>
                  </a:lnTo>
                  <a:lnTo>
                    <a:pt x="14744" y="97382"/>
                  </a:lnTo>
                  <a:lnTo>
                    <a:pt x="13415" y="97344"/>
                  </a:lnTo>
                  <a:lnTo>
                    <a:pt x="12102" y="97280"/>
                  </a:lnTo>
                  <a:lnTo>
                    <a:pt x="10806" y="97191"/>
                  </a:lnTo>
                  <a:lnTo>
                    <a:pt x="9527" y="97077"/>
                  </a:lnTo>
                  <a:lnTo>
                    <a:pt x="8265" y="96937"/>
                  </a:lnTo>
                  <a:lnTo>
                    <a:pt x="7020" y="96772"/>
                  </a:lnTo>
                  <a:lnTo>
                    <a:pt x="5792" y="96582"/>
                  </a:lnTo>
                  <a:lnTo>
                    <a:pt x="4581" y="96366"/>
                  </a:lnTo>
                  <a:lnTo>
                    <a:pt x="3387" y="96124"/>
                  </a:lnTo>
                  <a:lnTo>
                    <a:pt x="1693" y="87232"/>
                  </a:lnTo>
                  <a:lnTo>
                    <a:pt x="2968" y="87553"/>
                  </a:lnTo>
                  <a:lnTo>
                    <a:pt x="4251" y="87841"/>
                  </a:lnTo>
                  <a:lnTo>
                    <a:pt x="5543" y="88096"/>
                  </a:lnTo>
                  <a:lnTo>
                    <a:pt x="6843" y="88316"/>
                  </a:lnTo>
                  <a:lnTo>
                    <a:pt x="8151" y="88502"/>
                  </a:lnTo>
                  <a:lnTo>
                    <a:pt x="9468" y="88654"/>
                  </a:lnTo>
                  <a:lnTo>
                    <a:pt x="10793" y="88773"/>
                  </a:lnTo>
                  <a:lnTo>
                    <a:pt x="12127" y="88858"/>
                  </a:lnTo>
                  <a:lnTo>
                    <a:pt x="13470" y="88909"/>
                  </a:lnTo>
                  <a:lnTo>
                    <a:pt x="14820" y="88925"/>
                  </a:lnTo>
                  <a:lnTo>
                    <a:pt x="15223" y="88875"/>
                  </a:lnTo>
                  <a:lnTo>
                    <a:pt x="15583" y="88722"/>
                  </a:lnTo>
                  <a:lnTo>
                    <a:pt x="15900" y="88468"/>
                  </a:lnTo>
                  <a:lnTo>
                    <a:pt x="16176" y="88112"/>
                  </a:lnTo>
                  <a:lnTo>
                    <a:pt x="16408" y="87655"/>
                  </a:lnTo>
                  <a:lnTo>
                    <a:pt x="16599" y="87096"/>
                  </a:lnTo>
                  <a:lnTo>
                    <a:pt x="16747" y="86436"/>
                  </a:lnTo>
                  <a:lnTo>
                    <a:pt x="16853" y="85673"/>
                  </a:lnTo>
                  <a:lnTo>
                    <a:pt x="16917" y="84809"/>
                  </a:lnTo>
                  <a:lnTo>
                    <a:pt x="16938" y="83844"/>
                  </a:lnTo>
                  <a:lnTo>
                    <a:pt x="16938" y="60130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770" y="55807"/>
                  </a:lnTo>
                  <a:lnTo>
                    <a:pt x="3523" y="55286"/>
                  </a:lnTo>
                  <a:lnTo>
                    <a:pt x="5259" y="54757"/>
                  </a:lnTo>
                  <a:lnTo>
                    <a:pt x="6978" y="54219"/>
                  </a:lnTo>
                  <a:lnTo>
                    <a:pt x="8680" y="53673"/>
                  </a:lnTo>
                  <a:lnTo>
                    <a:pt x="10366" y="53118"/>
                  </a:lnTo>
                  <a:lnTo>
                    <a:pt x="12034" y="52555"/>
                  </a:lnTo>
                  <a:lnTo>
                    <a:pt x="13686" y="51983"/>
                  </a:lnTo>
                  <a:lnTo>
                    <a:pt x="15320" y="51403"/>
                  </a:lnTo>
                  <a:lnTo>
                    <a:pt x="16938" y="50814"/>
                  </a:lnTo>
                  <a:lnTo>
                    <a:pt x="16938" y="25830"/>
                  </a:lnTo>
                  <a:lnTo>
                    <a:pt x="1270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2581669" y="5331084"/>
              <a:ext cx="55472" cy="97818"/>
            </a:xfrm>
            <a:custGeom>
              <a:avLst/>
              <a:pathLst>
                <a:path w="55472" h="97818">
                  <a:moveTo>
                    <a:pt x="8469" y="43192"/>
                  </a:moveTo>
                  <a:lnTo>
                    <a:pt x="8469" y="85538"/>
                  </a:lnTo>
                  <a:lnTo>
                    <a:pt x="9476" y="85110"/>
                  </a:lnTo>
                  <a:lnTo>
                    <a:pt x="10467" y="84674"/>
                  </a:lnTo>
                  <a:lnTo>
                    <a:pt x="11441" y="84229"/>
                  </a:lnTo>
                  <a:lnTo>
                    <a:pt x="12398" y="83776"/>
                  </a:lnTo>
                  <a:lnTo>
                    <a:pt x="13338" y="83315"/>
                  </a:lnTo>
                  <a:lnTo>
                    <a:pt x="14262" y="82845"/>
                  </a:lnTo>
                  <a:lnTo>
                    <a:pt x="15168" y="82366"/>
                  </a:lnTo>
                  <a:lnTo>
                    <a:pt x="16057" y="81879"/>
                  </a:lnTo>
                  <a:lnTo>
                    <a:pt x="16929" y="81384"/>
                  </a:lnTo>
                  <a:lnTo>
                    <a:pt x="17785" y="80880"/>
                  </a:lnTo>
                  <a:lnTo>
                    <a:pt x="20325" y="88925"/>
                  </a:lnTo>
                  <a:lnTo>
                    <a:pt x="18640" y="89836"/>
                  </a:lnTo>
                  <a:lnTo>
                    <a:pt x="16972" y="90704"/>
                  </a:lnTo>
                  <a:lnTo>
                    <a:pt x="15320" y="91530"/>
                  </a:lnTo>
                  <a:lnTo>
                    <a:pt x="13686" y="92313"/>
                  </a:lnTo>
                  <a:lnTo>
                    <a:pt x="12068" y="93054"/>
                  </a:lnTo>
                  <a:lnTo>
                    <a:pt x="10467" y="93753"/>
                  </a:lnTo>
                  <a:lnTo>
                    <a:pt x="8884" y="94409"/>
                  </a:lnTo>
                  <a:lnTo>
                    <a:pt x="7317" y="95023"/>
                  </a:lnTo>
                  <a:lnTo>
                    <a:pt x="5767" y="95595"/>
                  </a:lnTo>
                  <a:lnTo>
                    <a:pt x="4234" y="96124"/>
                  </a:lnTo>
                  <a:lnTo>
                    <a:pt x="0" y="91466"/>
                  </a:lnTo>
                  <a:lnTo>
                    <a:pt x="0" y="6775"/>
                  </a:lnTo>
                  <a:lnTo>
                    <a:pt x="5759" y="6478"/>
                  </a:lnTo>
                  <a:lnTo>
                    <a:pt x="11179" y="6097"/>
                  </a:lnTo>
                  <a:lnTo>
                    <a:pt x="16260" y="5631"/>
                  </a:lnTo>
                  <a:lnTo>
                    <a:pt x="21003" y="5081"/>
                  </a:lnTo>
                  <a:lnTo>
                    <a:pt x="25407" y="4446"/>
                  </a:lnTo>
                  <a:lnTo>
                    <a:pt x="29472" y="3726"/>
                  </a:lnTo>
                  <a:lnTo>
                    <a:pt x="33199" y="2921"/>
                  </a:lnTo>
                  <a:lnTo>
                    <a:pt x="36586" y="2032"/>
                  </a:lnTo>
                  <a:lnTo>
                    <a:pt x="39635" y="1058"/>
                  </a:lnTo>
                  <a:lnTo>
                    <a:pt x="42345" y="0"/>
                  </a:lnTo>
                  <a:lnTo>
                    <a:pt x="49121" y="6775"/>
                  </a:lnTo>
                  <a:lnTo>
                    <a:pt x="47740" y="7355"/>
                  </a:lnTo>
                  <a:lnTo>
                    <a:pt x="46309" y="7910"/>
                  </a:lnTo>
                  <a:lnTo>
                    <a:pt x="44827" y="8439"/>
                  </a:lnTo>
                  <a:lnTo>
                    <a:pt x="43294" y="8943"/>
                  </a:lnTo>
                  <a:lnTo>
                    <a:pt x="41710" y="9421"/>
                  </a:lnTo>
                  <a:lnTo>
                    <a:pt x="40075" y="9875"/>
                  </a:lnTo>
                  <a:lnTo>
                    <a:pt x="38390" y="10302"/>
                  </a:lnTo>
                  <a:lnTo>
                    <a:pt x="36654" y="10704"/>
                  </a:lnTo>
                  <a:lnTo>
                    <a:pt x="34867" y="11081"/>
                  </a:lnTo>
                  <a:lnTo>
                    <a:pt x="33029" y="11433"/>
                  </a:lnTo>
                  <a:lnTo>
                    <a:pt x="33038" y="14109"/>
                  </a:lnTo>
                  <a:lnTo>
                    <a:pt x="33063" y="16718"/>
                  </a:lnTo>
                  <a:lnTo>
                    <a:pt x="33105" y="19258"/>
                  </a:lnTo>
                  <a:lnTo>
                    <a:pt x="33165" y="21731"/>
                  </a:lnTo>
                  <a:lnTo>
                    <a:pt x="33241" y="24137"/>
                  </a:lnTo>
                  <a:lnTo>
                    <a:pt x="33334" y="26474"/>
                  </a:lnTo>
                  <a:lnTo>
                    <a:pt x="33444" y="28744"/>
                  </a:lnTo>
                  <a:lnTo>
                    <a:pt x="33571" y="30946"/>
                  </a:lnTo>
                  <a:lnTo>
                    <a:pt x="33715" y="33080"/>
                  </a:lnTo>
                  <a:lnTo>
                    <a:pt x="33876" y="35146"/>
                  </a:lnTo>
                  <a:lnTo>
                    <a:pt x="52508" y="35146"/>
                  </a:lnTo>
                  <a:lnTo>
                    <a:pt x="52508" y="43192"/>
                  </a:lnTo>
                  <a:lnTo>
                    <a:pt x="34300" y="43192"/>
                  </a:lnTo>
                  <a:lnTo>
                    <a:pt x="34668" y="47520"/>
                  </a:lnTo>
                  <a:lnTo>
                    <a:pt x="35096" y="51695"/>
                  </a:lnTo>
                  <a:lnTo>
                    <a:pt x="35583" y="55718"/>
                  </a:lnTo>
                  <a:lnTo>
                    <a:pt x="36129" y="59588"/>
                  </a:lnTo>
                  <a:lnTo>
                    <a:pt x="36734" y="63306"/>
                  </a:lnTo>
                  <a:lnTo>
                    <a:pt x="37399" y="66872"/>
                  </a:lnTo>
                  <a:lnTo>
                    <a:pt x="38123" y="70285"/>
                  </a:lnTo>
                  <a:lnTo>
                    <a:pt x="38907" y="73546"/>
                  </a:lnTo>
                  <a:lnTo>
                    <a:pt x="39749" y="76654"/>
                  </a:lnTo>
                  <a:lnTo>
                    <a:pt x="40651" y="79609"/>
                  </a:lnTo>
                  <a:lnTo>
                    <a:pt x="41240" y="81299"/>
                  </a:lnTo>
                  <a:lnTo>
                    <a:pt x="41820" y="82811"/>
                  </a:lnTo>
                  <a:lnTo>
                    <a:pt x="42392" y="84145"/>
                  </a:lnTo>
                  <a:lnTo>
                    <a:pt x="42955" y="85301"/>
                  </a:lnTo>
                  <a:lnTo>
                    <a:pt x="43510" y="86279"/>
                  </a:lnTo>
                  <a:lnTo>
                    <a:pt x="44056" y="87079"/>
                  </a:lnTo>
                  <a:lnTo>
                    <a:pt x="44594" y="87702"/>
                  </a:lnTo>
                  <a:lnTo>
                    <a:pt x="45123" y="88146"/>
                  </a:lnTo>
                  <a:lnTo>
                    <a:pt x="45644" y="88413"/>
                  </a:lnTo>
                  <a:lnTo>
                    <a:pt x="46156" y="88502"/>
                  </a:lnTo>
                  <a:lnTo>
                    <a:pt x="46321" y="88453"/>
                  </a:lnTo>
                  <a:lnTo>
                    <a:pt x="46478" y="88307"/>
                  </a:lnTo>
                  <a:lnTo>
                    <a:pt x="46626" y="88064"/>
                  </a:lnTo>
                  <a:lnTo>
                    <a:pt x="46766" y="87723"/>
                  </a:lnTo>
                  <a:lnTo>
                    <a:pt x="46897" y="87285"/>
                  </a:lnTo>
                  <a:lnTo>
                    <a:pt x="47020" y="86749"/>
                  </a:lnTo>
                  <a:lnTo>
                    <a:pt x="47135" y="86116"/>
                  </a:lnTo>
                  <a:lnTo>
                    <a:pt x="47240" y="85385"/>
                  </a:lnTo>
                  <a:lnTo>
                    <a:pt x="47338" y="84558"/>
                  </a:lnTo>
                  <a:lnTo>
                    <a:pt x="47427" y="83632"/>
                  </a:lnTo>
                  <a:lnTo>
                    <a:pt x="47507" y="82610"/>
                  </a:lnTo>
                  <a:lnTo>
                    <a:pt x="47579" y="81490"/>
                  </a:lnTo>
                  <a:lnTo>
                    <a:pt x="47643" y="80272"/>
                  </a:lnTo>
                  <a:lnTo>
                    <a:pt x="47698" y="78957"/>
                  </a:lnTo>
                  <a:lnTo>
                    <a:pt x="47744" y="77545"/>
                  </a:lnTo>
                  <a:lnTo>
                    <a:pt x="47782" y="76035"/>
                  </a:lnTo>
                  <a:lnTo>
                    <a:pt x="47812" y="74428"/>
                  </a:lnTo>
                  <a:lnTo>
                    <a:pt x="47833" y="72724"/>
                  </a:lnTo>
                  <a:lnTo>
                    <a:pt x="47846" y="70922"/>
                  </a:lnTo>
                  <a:lnTo>
                    <a:pt x="47850" y="69023"/>
                  </a:lnTo>
                  <a:lnTo>
                    <a:pt x="55472" y="70717"/>
                  </a:lnTo>
                  <a:lnTo>
                    <a:pt x="55208" y="74064"/>
                  </a:lnTo>
                  <a:lnTo>
                    <a:pt x="54922" y="77162"/>
                  </a:lnTo>
                  <a:lnTo>
                    <a:pt x="54615" y="80010"/>
                  </a:lnTo>
                  <a:lnTo>
                    <a:pt x="54287" y="82607"/>
                  </a:lnTo>
                  <a:lnTo>
                    <a:pt x="53937" y="84956"/>
                  </a:lnTo>
                  <a:lnTo>
                    <a:pt x="53567" y="87054"/>
                  </a:lnTo>
                  <a:lnTo>
                    <a:pt x="53175" y="88902"/>
                  </a:lnTo>
                  <a:lnTo>
                    <a:pt x="52762" y="90501"/>
                  </a:lnTo>
                  <a:lnTo>
                    <a:pt x="52328" y="91849"/>
                  </a:lnTo>
                  <a:lnTo>
                    <a:pt x="51873" y="92948"/>
                  </a:lnTo>
                  <a:lnTo>
                    <a:pt x="51397" y="93874"/>
                  </a:lnTo>
                  <a:lnTo>
                    <a:pt x="50899" y="94701"/>
                  </a:lnTo>
                  <a:lnTo>
                    <a:pt x="50380" y="95432"/>
                  </a:lnTo>
                  <a:lnTo>
                    <a:pt x="49840" y="96065"/>
                  </a:lnTo>
                  <a:lnTo>
                    <a:pt x="49279" y="96601"/>
                  </a:lnTo>
                  <a:lnTo>
                    <a:pt x="48697" y="97039"/>
                  </a:lnTo>
                  <a:lnTo>
                    <a:pt x="48094" y="97380"/>
                  </a:lnTo>
                  <a:lnTo>
                    <a:pt x="47469" y="97623"/>
                  </a:lnTo>
                  <a:lnTo>
                    <a:pt x="46823" y="97769"/>
                  </a:lnTo>
                  <a:lnTo>
                    <a:pt x="46156" y="97818"/>
                  </a:lnTo>
                  <a:lnTo>
                    <a:pt x="44892" y="97689"/>
                  </a:lnTo>
                  <a:lnTo>
                    <a:pt x="43641" y="97301"/>
                  </a:lnTo>
                  <a:lnTo>
                    <a:pt x="42402" y="96656"/>
                  </a:lnTo>
                  <a:lnTo>
                    <a:pt x="41176" y="95752"/>
                  </a:lnTo>
                  <a:lnTo>
                    <a:pt x="39963" y="94589"/>
                  </a:lnTo>
                  <a:lnTo>
                    <a:pt x="38763" y="93169"/>
                  </a:lnTo>
                  <a:lnTo>
                    <a:pt x="37575" y="91490"/>
                  </a:lnTo>
                  <a:lnTo>
                    <a:pt x="36400" y="89552"/>
                  </a:lnTo>
                  <a:lnTo>
                    <a:pt x="35237" y="87357"/>
                  </a:lnTo>
                  <a:lnTo>
                    <a:pt x="34088" y="84903"/>
                  </a:lnTo>
                  <a:lnTo>
                    <a:pt x="32980" y="82161"/>
                  </a:lnTo>
                  <a:lnTo>
                    <a:pt x="31945" y="79101"/>
                  </a:lnTo>
                  <a:lnTo>
                    <a:pt x="30982" y="75724"/>
                  </a:lnTo>
                  <a:lnTo>
                    <a:pt x="30090" y="72030"/>
                  </a:lnTo>
                  <a:lnTo>
                    <a:pt x="29271" y="68017"/>
                  </a:lnTo>
                  <a:lnTo>
                    <a:pt x="28524" y="63687"/>
                  </a:lnTo>
                  <a:lnTo>
                    <a:pt x="27848" y="59040"/>
                  </a:lnTo>
                  <a:lnTo>
                    <a:pt x="27245" y="54075"/>
                  </a:lnTo>
                  <a:lnTo>
                    <a:pt x="26713" y="48792"/>
                  </a:lnTo>
                  <a:lnTo>
                    <a:pt x="26254" y="431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2590138" y="5343788"/>
              <a:ext cx="16938" cy="22443"/>
            </a:xfrm>
            <a:custGeom>
              <a:avLst/>
              <a:pathLst>
                <a:path w="16938" h="22443">
                  <a:moveTo>
                    <a:pt x="0" y="1270"/>
                  </a:moveTo>
                  <a:lnTo>
                    <a:pt x="0" y="22443"/>
                  </a:lnTo>
                  <a:lnTo>
                    <a:pt x="16938" y="22443"/>
                  </a:lnTo>
                  <a:lnTo>
                    <a:pt x="16091" y="0"/>
                  </a:lnTo>
                  <a:lnTo>
                    <a:pt x="14634" y="165"/>
                  </a:lnTo>
                  <a:lnTo>
                    <a:pt x="13144" y="321"/>
                  </a:lnTo>
                  <a:lnTo>
                    <a:pt x="11619" y="470"/>
                  </a:lnTo>
                  <a:lnTo>
                    <a:pt x="10061" y="609"/>
                  </a:lnTo>
                  <a:lnTo>
                    <a:pt x="8469" y="741"/>
                  </a:lnTo>
                  <a:lnTo>
                    <a:pt x="6843" y="863"/>
                  </a:lnTo>
                  <a:lnTo>
                    <a:pt x="5183" y="978"/>
                  </a:lnTo>
                  <a:lnTo>
                    <a:pt x="3489" y="1084"/>
                  </a:lnTo>
                  <a:lnTo>
                    <a:pt x="1761" y="11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2601995" y="5407730"/>
              <a:ext cx="12703" cy="19055"/>
            </a:xfrm>
            <a:custGeom>
              <a:avLst/>
              <a:pathLst>
                <a:path w="12703" h="19055">
                  <a:moveTo>
                    <a:pt x="7622" y="0"/>
                  </a:moveTo>
                  <a:lnTo>
                    <a:pt x="8206" y="1537"/>
                  </a:lnTo>
                  <a:lnTo>
                    <a:pt x="8774" y="3099"/>
                  </a:lnTo>
                  <a:lnTo>
                    <a:pt x="9324" y="4687"/>
                  </a:lnTo>
                  <a:lnTo>
                    <a:pt x="9858" y="6301"/>
                  </a:lnTo>
                  <a:lnTo>
                    <a:pt x="10374" y="7939"/>
                  </a:lnTo>
                  <a:lnTo>
                    <a:pt x="10874" y="9604"/>
                  </a:lnTo>
                  <a:lnTo>
                    <a:pt x="11357" y="11293"/>
                  </a:lnTo>
                  <a:lnTo>
                    <a:pt x="11822" y="13008"/>
                  </a:lnTo>
                  <a:lnTo>
                    <a:pt x="12271" y="14749"/>
                  </a:lnTo>
                  <a:lnTo>
                    <a:pt x="12703" y="16514"/>
                  </a:lnTo>
                  <a:lnTo>
                    <a:pt x="4234" y="19055"/>
                  </a:lnTo>
                  <a:lnTo>
                    <a:pt x="3887" y="17289"/>
                  </a:lnTo>
                  <a:lnTo>
                    <a:pt x="3523" y="15549"/>
                  </a:lnTo>
                  <a:lnTo>
                    <a:pt x="3142" y="13834"/>
                  </a:lnTo>
                  <a:lnTo>
                    <a:pt x="2744" y="12144"/>
                  </a:lnTo>
                  <a:lnTo>
                    <a:pt x="2329" y="10480"/>
                  </a:lnTo>
                  <a:lnTo>
                    <a:pt x="1897" y="8841"/>
                  </a:lnTo>
                  <a:lnTo>
                    <a:pt x="1448" y="7228"/>
                  </a:lnTo>
                  <a:lnTo>
                    <a:pt x="982" y="5640"/>
                  </a:lnTo>
                  <a:lnTo>
                    <a:pt x="499" y="407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2651963" y="5331931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2647728" y="5358186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2647305" y="5384863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2683299" y="5330661"/>
              <a:ext cx="57166" cy="97818"/>
            </a:xfrm>
            <a:custGeom>
              <a:avLst/>
              <a:pathLst>
                <a:path w="57166" h="97818">
                  <a:moveTo>
                    <a:pt x="23713" y="0"/>
                  </a:moveTo>
                  <a:lnTo>
                    <a:pt x="31759" y="0"/>
                  </a:lnTo>
                  <a:lnTo>
                    <a:pt x="31759" y="25830"/>
                  </a:lnTo>
                  <a:lnTo>
                    <a:pt x="57166" y="25830"/>
                  </a:lnTo>
                  <a:lnTo>
                    <a:pt x="57166" y="87655"/>
                  </a:lnTo>
                  <a:lnTo>
                    <a:pt x="57139" y="88646"/>
                  </a:lnTo>
                  <a:lnTo>
                    <a:pt x="57056" y="89586"/>
                  </a:lnTo>
                  <a:lnTo>
                    <a:pt x="56918" y="90475"/>
                  </a:lnTo>
                  <a:lnTo>
                    <a:pt x="56726" y="91314"/>
                  </a:lnTo>
                  <a:lnTo>
                    <a:pt x="56478" y="92101"/>
                  </a:lnTo>
                  <a:lnTo>
                    <a:pt x="56175" y="92838"/>
                  </a:lnTo>
                  <a:lnTo>
                    <a:pt x="55817" y="93524"/>
                  </a:lnTo>
                  <a:lnTo>
                    <a:pt x="55405" y="94159"/>
                  </a:lnTo>
                  <a:lnTo>
                    <a:pt x="54937" y="94744"/>
                  </a:lnTo>
                  <a:lnTo>
                    <a:pt x="54414" y="95277"/>
                  </a:lnTo>
                  <a:lnTo>
                    <a:pt x="53831" y="95760"/>
                  </a:lnTo>
                  <a:lnTo>
                    <a:pt x="53186" y="96192"/>
                  </a:lnTo>
                  <a:lnTo>
                    <a:pt x="52476" y="96573"/>
                  </a:lnTo>
                  <a:lnTo>
                    <a:pt x="51704" y="96903"/>
                  </a:lnTo>
                  <a:lnTo>
                    <a:pt x="50867" y="97183"/>
                  </a:lnTo>
                  <a:lnTo>
                    <a:pt x="49967" y="97412"/>
                  </a:lnTo>
                  <a:lnTo>
                    <a:pt x="49004" y="97589"/>
                  </a:lnTo>
                  <a:lnTo>
                    <a:pt x="47977" y="97716"/>
                  </a:lnTo>
                  <a:lnTo>
                    <a:pt x="46887" y="97793"/>
                  </a:lnTo>
                  <a:lnTo>
                    <a:pt x="45733" y="97818"/>
                  </a:lnTo>
                  <a:lnTo>
                    <a:pt x="44691" y="97810"/>
                  </a:lnTo>
                  <a:lnTo>
                    <a:pt x="43599" y="97784"/>
                  </a:lnTo>
                  <a:lnTo>
                    <a:pt x="42455" y="97742"/>
                  </a:lnTo>
                  <a:lnTo>
                    <a:pt x="41261" y="97683"/>
                  </a:lnTo>
                  <a:lnTo>
                    <a:pt x="40016" y="97606"/>
                  </a:lnTo>
                  <a:lnTo>
                    <a:pt x="38720" y="97513"/>
                  </a:lnTo>
                  <a:lnTo>
                    <a:pt x="37374" y="97403"/>
                  </a:lnTo>
                  <a:lnTo>
                    <a:pt x="35976" y="97276"/>
                  </a:lnTo>
                  <a:lnTo>
                    <a:pt x="34528" y="97132"/>
                  </a:lnTo>
                  <a:lnTo>
                    <a:pt x="33029" y="96971"/>
                  </a:lnTo>
                  <a:lnTo>
                    <a:pt x="31335" y="88925"/>
                  </a:lnTo>
                  <a:lnTo>
                    <a:pt x="33152" y="89086"/>
                  </a:lnTo>
                  <a:lnTo>
                    <a:pt x="34875" y="89230"/>
                  </a:lnTo>
                  <a:lnTo>
                    <a:pt x="36506" y="89357"/>
                  </a:lnTo>
                  <a:lnTo>
                    <a:pt x="38043" y="89468"/>
                  </a:lnTo>
                  <a:lnTo>
                    <a:pt x="39487" y="89561"/>
                  </a:lnTo>
                  <a:lnTo>
                    <a:pt x="40838" y="89637"/>
                  </a:lnTo>
                  <a:lnTo>
                    <a:pt x="42095" y="89696"/>
                  </a:lnTo>
                  <a:lnTo>
                    <a:pt x="43260" y="89739"/>
                  </a:lnTo>
                  <a:lnTo>
                    <a:pt x="44331" y="89764"/>
                  </a:lnTo>
                  <a:lnTo>
                    <a:pt x="45309" y="89772"/>
                  </a:lnTo>
                  <a:lnTo>
                    <a:pt x="46114" y="89730"/>
                  </a:lnTo>
                  <a:lnTo>
                    <a:pt x="46834" y="89603"/>
                  </a:lnTo>
                  <a:lnTo>
                    <a:pt x="47469" y="89391"/>
                  </a:lnTo>
                  <a:lnTo>
                    <a:pt x="48020" y="89095"/>
                  </a:lnTo>
                  <a:lnTo>
                    <a:pt x="48485" y="88714"/>
                  </a:lnTo>
                  <a:lnTo>
                    <a:pt x="48866" y="88248"/>
                  </a:lnTo>
                  <a:lnTo>
                    <a:pt x="49163" y="87697"/>
                  </a:lnTo>
                  <a:lnTo>
                    <a:pt x="49375" y="87062"/>
                  </a:lnTo>
                  <a:lnTo>
                    <a:pt x="49502" y="86342"/>
                  </a:lnTo>
                  <a:lnTo>
                    <a:pt x="49544" y="85538"/>
                  </a:lnTo>
                  <a:lnTo>
                    <a:pt x="49544" y="72834"/>
                  </a:lnTo>
                  <a:lnTo>
                    <a:pt x="7622" y="72834"/>
                  </a:lnTo>
                  <a:lnTo>
                    <a:pt x="7622" y="97818"/>
                  </a:lnTo>
                  <a:lnTo>
                    <a:pt x="0" y="97818"/>
                  </a:lnTo>
                  <a:lnTo>
                    <a:pt x="0" y="25830"/>
                  </a:lnTo>
                  <a:lnTo>
                    <a:pt x="23713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2690921" y="5363691"/>
              <a:ext cx="41922" cy="12280"/>
            </a:xfrm>
            <a:custGeom>
              <a:avLst/>
              <a:pathLst>
                <a:path w="41922" h="12280">
                  <a:moveTo>
                    <a:pt x="0" y="12280"/>
                  </a:moveTo>
                  <a:lnTo>
                    <a:pt x="41922" y="12280"/>
                  </a:lnTo>
                  <a:lnTo>
                    <a:pt x="419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2690921" y="5383593"/>
              <a:ext cx="41922" cy="12280"/>
            </a:xfrm>
            <a:custGeom>
              <a:avLst/>
              <a:pathLst>
                <a:path w="41922" h="12280">
                  <a:moveTo>
                    <a:pt x="0" y="12280"/>
                  </a:moveTo>
                  <a:lnTo>
                    <a:pt x="41922" y="12280"/>
                  </a:lnTo>
                  <a:lnTo>
                    <a:pt x="419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2680758" y="5332778"/>
              <a:ext cx="18208" cy="19479"/>
            </a:xfrm>
            <a:custGeom>
              <a:avLst/>
              <a:pathLst>
                <a:path w="18208" h="19479">
                  <a:moveTo>
                    <a:pt x="6775" y="0"/>
                  </a:moveTo>
                  <a:lnTo>
                    <a:pt x="7956" y="1211"/>
                  </a:lnTo>
                  <a:lnTo>
                    <a:pt x="9129" y="2472"/>
                  </a:lnTo>
                  <a:lnTo>
                    <a:pt x="10294" y="3785"/>
                  </a:lnTo>
                  <a:lnTo>
                    <a:pt x="11450" y="5149"/>
                  </a:lnTo>
                  <a:lnTo>
                    <a:pt x="12597" y="6563"/>
                  </a:lnTo>
                  <a:lnTo>
                    <a:pt x="13736" y="8028"/>
                  </a:lnTo>
                  <a:lnTo>
                    <a:pt x="14867" y="9544"/>
                  </a:lnTo>
                  <a:lnTo>
                    <a:pt x="15989" y="11111"/>
                  </a:lnTo>
                  <a:lnTo>
                    <a:pt x="17103" y="12729"/>
                  </a:lnTo>
                  <a:lnTo>
                    <a:pt x="18208" y="14397"/>
                  </a:lnTo>
                  <a:lnTo>
                    <a:pt x="11856" y="19479"/>
                  </a:lnTo>
                  <a:lnTo>
                    <a:pt x="10823" y="17958"/>
                  </a:lnTo>
                  <a:lnTo>
                    <a:pt x="9756" y="16447"/>
                  </a:lnTo>
                  <a:lnTo>
                    <a:pt x="8655" y="14943"/>
                  </a:lnTo>
                  <a:lnTo>
                    <a:pt x="7520" y="13448"/>
                  </a:lnTo>
                  <a:lnTo>
                    <a:pt x="6351" y="11962"/>
                  </a:lnTo>
                  <a:lnTo>
                    <a:pt x="5149" y="10484"/>
                  </a:lnTo>
                  <a:lnTo>
                    <a:pt x="3912" y="9015"/>
                  </a:lnTo>
                  <a:lnTo>
                    <a:pt x="2642" y="7554"/>
                  </a:lnTo>
                  <a:lnTo>
                    <a:pt x="1338" y="610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2721833" y="5332778"/>
              <a:ext cx="18632" cy="19902"/>
            </a:xfrm>
            <a:custGeom>
              <a:avLst/>
              <a:pathLst>
                <a:path w="18632" h="19902">
                  <a:moveTo>
                    <a:pt x="10586" y="0"/>
                  </a:moveTo>
                  <a:lnTo>
                    <a:pt x="18632" y="2540"/>
                  </a:lnTo>
                  <a:lnTo>
                    <a:pt x="17603" y="4543"/>
                  </a:lnTo>
                  <a:lnTo>
                    <a:pt x="16548" y="6487"/>
                  </a:lnTo>
                  <a:lnTo>
                    <a:pt x="15468" y="8371"/>
                  </a:lnTo>
                  <a:lnTo>
                    <a:pt x="14363" y="10196"/>
                  </a:lnTo>
                  <a:lnTo>
                    <a:pt x="13233" y="11962"/>
                  </a:lnTo>
                  <a:lnTo>
                    <a:pt x="12076" y="13669"/>
                  </a:lnTo>
                  <a:lnTo>
                    <a:pt x="10895" y="15316"/>
                  </a:lnTo>
                  <a:lnTo>
                    <a:pt x="9688" y="16904"/>
                  </a:lnTo>
                  <a:lnTo>
                    <a:pt x="8456" y="18433"/>
                  </a:lnTo>
                  <a:lnTo>
                    <a:pt x="7198" y="19902"/>
                  </a:lnTo>
                  <a:lnTo>
                    <a:pt x="0" y="15667"/>
                  </a:lnTo>
                  <a:lnTo>
                    <a:pt x="1401" y="14063"/>
                  </a:lnTo>
                  <a:lnTo>
                    <a:pt x="2727" y="12466"/>
                  </a:lnTo>
                  <a:lnTo>
                    <a:pt x="3976" y="10878"/>
                  </a:lnTo>
                  <a:lnTo>
                    <a:pt x="5149" y="9299"/>
                  </a:lnTo>
                  <a:lnTo>
                    <a:pt x="6245" y="7728"/>
                  </a:lnTo>
                  <a:lnTo>
                    <a:pt x="7266" y="6165"/>
                  </a:lnTo>
                  <a:lnTo>
                    <a:pt x="8210" y="4611"/>
                  </a:lnTo>
                  <a:lnTo>
                    <a:pt x="9078" y="3065"/>
                  </a:lnTo>
                  <a:lnTo>
                    <a:pt x="9870" y="15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2754439" y="5331084"/>
              <a:ext cx="38111" cy="97395"/>
            </a:xfrm>
            <a:custGeom>
              <a:avLst/>
              <a:pathLst>
                <a:path w="38111" h="97395">
                  <a:moveTo>
                    <a:pt x="36840" y="38534"/>
                  </a:moveTo>
                  <a:lnTo>
                    <a:pt x="38111" y="46156"/>
                  </a:lnTo>
                  <a:lnTo>
                    <a:pt x="25830" y="52932"/>
                  </a:lnTo>
                  <a:lnTo>
                    <a:pt x="25830" y="85961"/>
                  </a:lnTo>
                  <a:lnTo>
                    <a:pt x="25809" y="87194"/>
                  </a:lnTo>
                  <a:lnTo>
                    <a:pt x="25746" y="88350"/>
                  </a:lnTo>
                  <a:lnTo>
                    <a:pt x="25640" y="89429"/>
                  </a:lnTo>
                  <a:lnTo>
                    <a:pt x="25492" y="90433"/>
                  </a:lnTo>
                  <a:lnTo>
                    <a:pt x="25301" y="91360"/>
                  </a:lnTo>
                  <a:lnTo>
                    <a:pt x="25068" y="92212"/>
                  </a:lnTo>
                  <a:lnTo>
                    <a:pt x="24793" y="92986"/>
                  </a:lnTo>
                  <a:lnTo>
                    <a:pt x="24475" y="93685"/>
                  </a:lnTo>
                  <a:lnTo>
                    <a:pt x="24115" y="94308"/>
                  </a:lnTo>
                  <a:lnTo>
                    <a:pt x="23713" y="94854"/>
                  </a:lnTo>
                  <a:lnTo>
                    <a:pt x="23260" y="95337"/>
                  </a:lnTo>
                  <a:lnTo>
                    <a:pt x="22748" y="95769"/>
                  </a:lnTo>
                  <a:lnTo>
                    <a:pt x="22176" y="96150"/>
                  </a:lnTo>
                  <a:lnTo>
                    <a:pt x="21545" y="96480"/>
                  </a:lnTo>
                  <a:lnTo>
                    <a:pt x="20855" y="96759"/>
                  </a:lnTo>
                  <a:lnTo>
                    <a:pt x="20105" y="96988"/>
                  </a:lnTo>
                  <a:lnTo>
                    <a:pt x="19296" y="97166"/>
                  </a:lnTo>
                  <a:lnTo>
                    <a:pt x="18428" y="97293"/>
                  </a:lnTo>
                  <a:lnTo>
                    <a:pt x="17501" y="97369"/>
                  </a:lnTo>
                  <a:lnTo>
                    <a:pt x="16514" y="97395"/>
                  </a:lnTo>
                  <a:lnTo>
                    <a:pt x="15337" y="97382"/>
                  </a:lnTo>
                  <a:lnTo>
                    <a:pt x="14177" y="97344"/>
                  </a:lnTo>
                  <a:lnTo>
                    <a:pt x="13034" y="97280"/>
                  </a:lnTo>
                  <a:lnTo>
                    <a:pt x="11907" y="97191"/>
                  </a:lnTo>
                  <a:lnTo>
                    <a:pt x="10798" y="97077"/>
                  </a:lnTo>
                  <a:lnTo>
                    <a:pt x="9705" y="96937"/>
                  </a:lnTo>
                  <a:lnTo>
                    <a:pt x="8630" y="96772"/>
                  </a:lnTo>
                  <a:lnTo>
                    <a:pt x="7571" y="96582"/>
                  </a:lnTo>
                  <a:lnTo>
                    <a:pt x="6529" y="96366"/>
                  </a:lnTo>
                  <a:lnTo>
                    <a:pt x="5504" y="96124"/>
                  </a:lnTo>
                  <a:lnTo>
                    <a:pt x="3811" y="87232"/>
                  </a:lnTo>
                  <a:lnTo>
                    <a:pt x="4916" y="87553"/>
                  </a:lnTo>
                  <a:lnTo>
                    <a:pt x="6030" y="87841"/>
                  </a:lnTo>
                  <a:lnTo>
                    <a:pt x="7152" y="88096"/>
                  </a:lnTo>
                  <a:lnTo>
                    <a:pt x="8282" y="88316"/>
                  </a:lnTo>
                  <a:lnTo>
                    <a:pt x="9421" y="88502"/>
                  </a:lnTo>
                  <a:lnTo>
                    <a:pt x="10569" y="88654"/>
                  </a:lnTo>
                  <a:lnTo>
                    <a:pt x="11725" y="88773"/>
                  </a:lnTo>
                  <a:lnTo>
                    <a:pt x="12890" y="88858"/>
                  </a:lnTo>
                  <a:lnTo>
                    <a:pt x="14063" y="88909"/>
                  </a:lnTo>
                  <a:lnTo>
                    <a:pt x="15244" y="88925"/>
                  </a:lnTo>
                  <a:lnTo>
                    <a:pt x="15646" y="88875"/>
                  </a:lnTo>
                  <a:lnTo>
                    <a:pt x="16006" y="88722"/>
                  </a:lnTo>
                  <a:lnTo>
                    <a:pt x="16324" y="88468"/>
                  </a:lnTo>
                  <a:lnTo>
                    <a:pt x="16599" y="88112"/>
                  </a:lnTo>
                  <a:lnTo>
                    <a:pt x="16832" y="87655"/>
                  </a:lnTo>
                  <a:lnTo>
                    <a:pt x="17022" y="87096"/>
                  </a:lnTo>
                  <a:lnTo>
                    <a:pt x="17171" y="86436"/>
                  </a:lnTo>
                  <a:lnTo>
                    <a:pt x="17277" y="85673"/>
                  </a:lnTo>
                  <a:lnTo>
                    <a:pt x="17340" y="84809"/>
                  </a:lnTo>
                  <a:lnTo>
                    <a:pt x="17361" y="83844"/>
                  </a:lnTo>
                  <a:lnTo>
                    <a:pt x="17361" y="57166"/>
                  </a:lnTo>
                  <a:lnTo>
                    <a:pt x="15998" y="57759"/>
                  </a:lnTo>
                  <a:lnTo>
                    <a:pt x="14617" y="58352"/>
                  </a:lnTo>
                  <a:lnTo>
                    <a:pt x="13220" y="58945"/>
                  </a:lnTo>
                  <a:lnTo>
                    <a:pt x="11805" y="59538"/>
                  </a:lnTo>
                  <a:lnTo>
                    <a:pt x="10374" y="60130"/>
                  </a:lnTo>
                  <a:lnTo>
                    <a:pt x="8926" y="60723"/>
                  </a:lnTo>
                  <a:lnTo>
                    <a:pt x="7461" y="61316"/>
                  </a:lnTo>
                  <a:lnTo>
                    <a:pt x="5979" y="61909"/>
                  </a:lnTo>
                  <a:lnTo>
                    <a:pt x="4480" y="62502"/>
                  </a:lnTo>
                  <a:lnTo>
                    <a:pt x="2964" y="63095"/>
                  </a:lnTo>
                  <a:lnTo>
                    <a:pt x="0" y="54202"/>
                  </a:lnTo>
                  <a:lnTo>
                    <a:pt x="1850" y="53524"/>
                  </a:lnTo>
                  <a:lnTo>
                    <a:pt x="3675" y="52847"/>
                  </a:lnTo>
                  <a:lnTo>
                    <a:pt x="5475" y="52169"/>
                  </a:lnTo>
                  <a:lnTo>
                    <a:pt x="7249" y="51492"/>
                  </a:lnTo>
                  <a:lnTo>
                    <a:pt x="8998" y="50814"/>
                  </a:lnTo>
                  <a:lnTo>
                    <a:pt x="10721" y="50137"/>
                  </a:lnTo>
                  <a:lnTo>
                    <a:pt x="12419" y="49459"/>
                  </a:lnTo>
                  <a:lnTo>
                    <a:pt x="14092" y="48782"/>
                  </a:lnTo>
                  <a:lnTo>
                    <a:pt x="15739" y="48104"/>
                  </a:lnTo>
                  <a:lnTo>
                    <a:pt x="17361" y="47427"/>
                  </a:lnTo>
                  <a:lnTo>
                    <a:pt x="17361" y="25830"/>
                  </a:lnTo>
                  <a:lnTo>
                    <a:pt x="3387" y="25830"/>
                  </a:lnTo>
                  <a:lnTo>
                    <a:pt x="3387" y="17785"/>
                  </a:lnTo>
                  <a:lnTo>
                    <a:pt x="17361" y="17785"/>
                  </a:lnTo>
                  <a:lnTo>
                    <a:pt x="17361" y="0"/>
                  </a:lnTo>
                  <a:lnTo>
                    <a:pt x="25830" y="0"/>
                  </a:lnTo>
                  <a:lnTo>
                    <a:pt x="25830" y="17785"/>
                  </a:lnTo>
                  <a:lnTo>
                    <a:pt x="37687" y="17785"/>
                  </a:lnTo>
                  <a:lnTo>
                    <a:pt x="37687" y="25830"/>
                  </a:lnTo>
                  <a:lnTo>
                    <a:pt x="25830" y="25830"/>
                  </a:lnTo>
                  <a:lnTo>
                    <a:pt x="25830" y="44039"/>
                  </a:lnTo>
                  <a:lnTo>
                    <a:pt x="26931" y="43450"/>
                  </a:lnTo>
                  <a:lnTo>
                    <a:pt x="28032" y="42870"/>
                  </a:lnTo>
                  <a:lnTo>
                    <a:pt x="29133" y="42299"/>
                  </a:lnTo>
                  <a:lnTo>
                    <a:pt x="30234" y="41735"/>
                  </a:lnTo>
                  <a:lnTo>
                    <a:pt x="31335" y="41181"/>
                  </a:lnTo>
                  <a:lnTo>
                    <a:pt x="32436" y="40634"/>
                  </a:lnTo>
                  <a:lnTo>
                    <a:pt x="33537" y="40097"/>
                  </a:lnTo>
                  <a:lnTo>
                    <a:pt x="34638" y="39567"/>
                  </a:lnTo>
                  <a:lnTo>
                    <a:pt x="35739" y="390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2795515" y="5330661"/>
              <a:ext cx="54625" cy="25830"/>
            </a:xfrm>
            <a:custGeom>
              <a:avLst/>
              <a:pathLst>
                <a:path w="54625" h="25830">
                  <a:moveTo>
                    <a:pt x="0" y="17361"/>
                  </a:moveTo>
                  <a:lnTo>
                    <a:pt x="22443" y="17361"/>
                  </a:lnTo>
                  <a:lnTo>
                    <a:pt x="22087" y="15761"/>
                  </a:lnTo>
                  <a:lnTo>
                    <a:pt x="21697" y="14177"/>
                  </a:lnTo>
                  <a:lnTo>
                    <a:pt x="21274" y="12610"/>
                  </a:lnTo>
                  <a:lnTo>
                    <a:pt x="20817" y="11060"/>
                  </a:lnTo>
                  <a:lnTo>
                    <a:pt x="20325" y="9527"/>
                  </a:lnTo>
                  <a:lnTo>
                    <a:pt x="19800" y="8011"/>
                  </a:lnTo>
                  <a:lnTo>
                    <a:pt x="19241" y="6512"/>
                  </a:lnTo>
                  <a:lnTo>
                    <a:pt x="18649" y="5030"/>
                  </a:lnTo>
                  <a:lnTo>
                    <a:pt x="18022" y="3565"/>
                  </a:lnTo>
                  <a:lnTo>
                    <a:pt x="17361" y="2117"/>
                  </a:lnTo>
                  <a:lnTo>
                    <a:pt x="26254" y="0"/>
                  </a:lnTo>
                  <a:lnTo>
                    <a:pt x="27075" y="1774"/>
                  </a:lnTo>
                  <a:lnTo>
                    <a:pt x="27846" y="3540"/>
                  </a:lnTo>
                  <a:lnTo>
                    <a:pt x="28566" y="5297"/>
                  </a:lnTo>
                  <a:lnTo>
                    <a:pt x="29235" y="7046"/>
                  </a:lnTo>
                  <a:lnTo>
                    <a:pt x="29853" y="8786"/>
                  </a:lnTo>
                  <a:lnTo>
                    <a:pt x="30421" y="10518"/>
                  </a:lnTo>
                  <a:lnTo>
                    <a:pt x="30937" y="12242"/>
                  </a:lnTo>
                  <a:lnTo>
                    <a:pt x="31403" y="13957"/>
                  </a:lnTo>
                  <a:lnTo>
                    <a:pt x="31818" y="15663"/>
                  </a:lnTo>
                  <a:lnTo>
                    <a:pt x="32182" y="17361"/>
                  </a:lnTo>
                  <a:lnTo>
                    <a:pt x="54625" y="17361"/>
                  </a:lnTo>
                  <a:lnTo>
                    <a:pt x="54625" y="25830"/>
                  </a:lnTo>
                  <a:lnTo>
                    <a:pt x="0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2791280" y="5367502"/>
              <a:ext cx="62248" cy="60977"/>
            </a:xfrm>
            <a:custGeom>
              <a:avLst/>
              <a:pathLst>
                <a:path w="62248" h="60977">
                  <a:moveTo>
                    <a:pt x="47003" y="0"/>
                  </a:moveTo>
                  <a:lnTo>
                    <a:pt x="47003" y="48697"/>
                  </a:lnTo>
                  <a:lnTo>
                    <a:pt x="47007" y="49106"/>
                  </a:lnTo>
                  <a:lnTo>
                    <a:pt x="47020" y="49485"/>
                  </a:lnTo>
                  <a:lnTo>
                    <a:pt x="47041" y="49834"/>
                  </a:lnTo>
                  <a:lnTo>
                    <a:pt x="47071" y="50154"/>
                  </a:lnTo>
                  <a:lnTo>
                    <a:pt x="47109" y="50444"/>
                  </a:lnTo>
                  <a:lnTo>
                    <a:pt x="47156" y="50704"/>
                  </a:lnTo>
                  <a:lnTo>
                    <a:pt x="47211" y="50935"/>
                  </a:lnTo>
                  <a:lnTo>
                    <a:pt x="47274" y="51136"/>
                  </a:lnTo>
                  <a:lnTo>
                    <a:pt x="47346" y="51308"/>
                  </a:lnTo>
                  <a:lnTo>
                    <a:pt x="47537" y="51570"/>
                  </a:lnTo>
                  <a:lnTo>
                    <a:pt x="47698" y="51678"/>
                  </a:lnTo>
                  <a:lnTo>
                    <a:pt x="47909" y="51773"/>
                  </a:lnTo>
                  <a:lnTo>
                    <a:pt x="48172" y="51856"/>
                  </a:lnTo>
                  <a:lnTo>
                    <a:pt x="48485" y="51926"/>
                  </a:lnTo>
                  <a:lnTo>
                    <a:pt x="48850" y="51983"/>
                  </a:lnTo>
                  <a:lnTo>
                    <a:pt x="49264" y="52028"/>
                  </a:lnTo>
                  <a:lnTo>
                    <a:pt x="49730" y="52059"/>
                  </a:lnTo>
                  <a:lnTo>
                    <a:pt x="50247" y="52078"/>
                  </a:lnTo>
                  <a:lnTo>
                    <a:pt x="50814" y="52085"/>
                  </a:lnTo>
                  <a:lnTo>
                    <a:pt x="51223" y="52072"/>
                  </a:lnTo>
                  <a:lnTo>
                    <a:pt x="51602" y="52034"/>
                  </a:lnTo>
                  <a:lnTo>
                    <a:pt x="51951" y="51970"/>
                  </a:lnTo>
                  <a:lnTo>
                    <a:pt x="52271" y="51881"/>
                  </a:lnTo>
                  <a:lnTo>
                    <a:pt x="52561" y="51767"/>
                  </a:lnTo>
                  <a:lnTo>
                    <a:pt x="52822" y="51627"/>
                  </a:lnTo>
                  <a:lnTo>
                    <a:pt x="53052" y="51462"/>
                  </a:lnTo>
                  <a:lnTo>
                    <a:pt x="53253" y="51272"/>
                  </a:lnTo>
                  <a:lnTo>
                    <a:pt x="53425" y="51056"/>
                  </a:lnTo>
                  <a:lnTo>
                    <a:pt x="53567" y="50814"/>
                  </a:lnTo>
                  <a:lnTo>
                    <a:pt x="53692" y="50493"/>
                  </a:lnTo>
                  <a:lnTo>
                    <a:pt x="53812" y="50035"/>
                  </a:lnTo>
                  <a:lnTo>
                    <a:pt x="53929" y="49442"/>
                  </a:lnTo>
                  <a:lnTo>
                    <a:pt x="54041" y="48714"/>
                  </a:lnTo>
                  <a:lnTo>
                    <a:pt x="54149" y="47850"/>
                  </a:lnTo>
                  <a:lnTo>
                    <a:pt x="54253" y="46851"/>
                  </a:lnTo>
                  <a:lnTo>
                    <a:pt x="54352" y="45716"/>
                  </a:lnTo>
                  <a:lnTo>
                    <a:pt x="54448" y="44446"/>
                  </a:lnTo>
                  <a:lnTo>
                    <a:pt x="54539" y="43040"/>
                  </a:lnTo>
                  <a:lnTo>
                    <a:pt x="54625" y="41498"/>
                  </a:lnTo>
                  <a:lnTo>
                    <a:pt x="62248" y="43192"/>
                  </a:lnTo>
                  <a:lnTo>
                    <a:pt x="62146" y="45231"/>
                  </a:lnTo>
                  <a:lnTo>
                    <a:pt x="62011" y="47113"/>
                  </a:lnTo>
                  <a:lnTo>
                    <a:pt x="61841" y="48839"/>
                  </a:lnTo>
                  <a:lnTo>
                    <a:pt x="61638" y="50408"/>
                  </a:lnTo>
                  <a:lnTo>
                    <a:pt x="61401" y="51820"/>
                  </a:lnTo>
                  <a:lnTo>
                    <a:pt x="61130" y="53076"/>
                  </a:lnTo>
                  <a:lnTo>
                    <a:pt x="60825" y="54174"/>
                  </a:lnTo>
                  <a:lnTo>
                    <a:pt x="60486" y="55117"/>
                  </a:lnTo>
                  <a:lnTo>
                    <a:pt x="60113" y="55902"/>
                  </a:lnTo>
                  <a:lnTo>
                    <a:pt x="59707" y="56531"/>
                  </a:lnTo>
                  <a:lnTo>
                    <a:pt x="59228" y="57054"/>
                  </a:lnTo>
                  <a:lnTo>
                    <a:pt x="58640" y="57522"/>
                  </a:lnTo>
                  <a:lnTo>
                    <a:pt x="57941" y="57935"/>
                  </a:lnTo>
                  <a:lnTo>
                    <a:pt x="57132" y="58293"/>
                  </a:lnTo>
                  <a:lnTo>
                    <a:pt x="56213" y="58595"/>
                  </a:lnTo>
                  <a:lnTo>
                    <a:pt x="55184" y="58843"/>
                  </a:lnTo>
                  <a:lnTo>
                    <a:pt x="54045" y="59036"/>
                  </a:lnTo>
                  <a:lnTo>
                    <a:pt x="52796" y="59173"/>
                  </a:lnTo>
                  <a:lnTo>
                    <a:pt x="51437" y="59256"/>
                  </a:lnTo>
                  <a:lnTo>
                    <a:pt x="49967" y="59283"/>
                  </a:lnTo>
                  <a:lnTo>
                    <a:pt x="48500" y="59267"/>
                  </a:lnTo>
                  <a:lnTo>
                    <a:pt x="47147" y="59216"/>
                  </a:lnTo>
                  <a:lnTo>
                    <a:pt x="45909" y="59131"/>
                  </a:lnTo>
                  <a:lnTo>
                    <a:pt x="44784" y="59012"/>
                  </a:lnTo>
                  <a:lnTo>
                    <a:pt x="43774" y="58860"/>
                  </a:lnTo>
                  <a:lnTo>
                    <a:pt x="42879" y="58674"/>
                  </a:lnTo>
                  <a:lnTo>
                    <a:pt x="42097" y="58454"/>
                  </a:lnTo>
                  <a:lnTo>
                    <a:pt x="41431" y="58199"/>
                  </a:lnTo>
                  <a:lnTo>
                    <a:pt x="40878" y="57911"/>
                  </a:lnTo>
                  <a:lnTo>
                    <a:pt x="40440" y="57590"/>
                  </a:lnTo>
                  <a:lnTo>
                    <a:pt x="40078" y="57217"/>
                  </a:lnTo>
                  <a:lnTo>
                    <a:pt x="39754" y="56777"/>
                  </a:lnTo>
                  <a:lnTo>
                    <a:pt x="39468" y="56268"/>
                  </a:lnTo>
                  <a:lnTo>
                    <a:pt x="39220" y="55693"/>
                  </a:lnTo>
                  <a:lnTo>
                    <a:pt x="39010" y="55049"/>
                  </a:lnTo>
                  <a:lnTo>
                    <a:pt x="38839" y="54338"/>
                  </a:lnTo>
                  <a:lnTo>
                    <a:pt x="38706" y="53558"/>
                  </a:lnTo>
                  <a:lnTo>
                    <a:pt x="38610" y="52711"/>
                  </a:lnTo>
                  <a:lnTo>
                    <a:pt x="38553" y="51797"/>
                  </a:lnTo>
                  <a:lnTo>
                    <a:pt x="38534" y="50814"/>
                  </a:lnTo>
                  <a:lnTo>
                    <a:pt x="38534" y="8045"/>
                  </a:lnTo>
                  <a:lnTo>
                    <a:pt x="20325" y="8045"/>
                  </a:lnTo>
                  <a:lnTo>
                    <a:pt x="20325" y="27101"/>
                  </a:lnTo>
                  <a:lnTo>
                    <a:pt x="20292" y="29512"/>
                  </a:lnTo>
                  <a:lnTo>
                    <a:pt x="20190" y="31835"/>
                  </a:lnTo>
                  <a:lnTo>
                    <a:pt x="20021" y="34069"/>
                  </a:lnTo>
                  <a:lnTo>
                    <a:pt x="19783" y="36214"/>
                  </a:lnTo>
                  <a:lnTo>
                    <a:pt x="19479" y="38269"/>
                  </a:lnTo>
                  <a:lnTo>
                    <a:pt x="19106" y="40236"/>
                  </a:lnTo>
                  <a:lnTo>
                    <a:pt x="18665" y="42114"/>
                  </a:lnTo>
                  <a:lnTo>
                    <a:pt x="18157" y="43904"/>
                  </a:lnTo>
                  <a:lnTo>
                    <a:pt x="17581" y="45604"/>
                  </a:lnTo>
                  <a:lnTo>
                    <a:pt x="16938" y="47215"/>
                  </a:lnTo>
                  <a:lnTo>
                    <a:pt x="16218" y="48763"/>
                  </a:lnTo>
                  <a:lnTo>
                    <a:pt x="15413" y="50272"/>
                  </a:lnTo>
                  <a:lnTo>
                    <a:pt x="14524" y="51744"/>
                  </a:lnTo>
                  <a:lnTo>
                    <a:pt x="13550" y="53177"/>
                  </a:lnTo>
                  <a:lnTo>
                    <a:pt x="12491" y="54573"/>
                  </a:lnTo>
                  <a:lnTo>
                    <a:pt x="11348" y="55930"/>
                  </a:lnTo>
                  <a:lnTo>
                    <a:pt x="10120" y="57249"/>
                  </a:lnTo>
                  <a:lnTo>
                    <a:pt x="8807" y="58530"/>
                  </a:lnTo>
                  <a:lnTo>
                    <a:pt x="7410" y="59773"/>
                  </a:lnTo>
                  <a:lnTo>
                    <a:pt x="5928" y="60977"/>
                  </a:lnTo>
                  <a:lnTo>
                    <a:pt x="0" y="54202"/>
                  </a:lnTo>
                  <a:lnTo>
                    <a:pt x="2333" y="52051"/>
                  </a:lnTo>
                  <a:lnTo>
                    <a:pt x="4420" y="49663"/>
                  </a:lnTo>
                  <a:lnTo>
                    <a:pt x="6262" y="47037"/>
                  </a:lnTo>
                  <a:lnTo>
                    <a:pt x="7859" y="44175"/>
                  </a:lnTo>
                  <a:lnTo>
                    <a:pt x="9210" y="41075"/>
                  </a:lnTo>
                  <a:lnTo>
                    <a:pt x="10315" y="37738"/>
                  </a:lnTo>
                  <a:lnTo>
                    <a:pt x="11175" y="34164"/>
                  </a:lnTo>
                  <a:lnTo>
                    <a:pt x="11789" y="30353"/>
                  </a:lnTo>
                  <a:lnTo>
                    <a:pt x="12157" y="26305"/>
                  </a:lnTo>
                  <a:lnTo>
                    <a:pt x="12280" y="22019"/>
                  </a:lnTo>
                  <a:lnTo>
                    <a:pt x="1228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2866232" y="5331084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2973367" y="5331084"/>
              <a:ext cx="97395" cy="38958"/>
            </a:xfrm>
            <a:custGeom>
              <a:avLst/>
              <a:pathLst>
                <a:path w="97395" h="38958">
                  <a:moveTo>
                    <a:pt x="7198" y="5928"/>
                  </a:moveTo>
                  <a:lnTo>
                    <a:pt x="44039" y="5928"/>
                  </a:lnTo>
                  <a:lnTo>
                    <a:pt x="44039" y="0"/>
                  </a:lnTo>
                  <a:lnTo>
                    <a:pt x="52508" y="0"/>
                  </a:lnTo>
                  <a:lnTo>
                    <a:pt x="52508" y="5928"/>
                  </a:lnTo>
                  <a:lnTo>
                    <a:pt x="92313" y="5928"/>
                  </a:lnTo>
                  <a:lnTo>
                    <a:pt x="92313" y="13127"/>
                  </a:lnTo>
                  <a:lnTo>
                    <a:pt x="52508" y="13127"/>
                  </a:lnTo>
                  <a:lnTo>
                    <a:pt x="52508" y="19055"/>
                  </a:lnTo>
                  <a:lnTo>
                    <a:pt x="88925" y="19055"/>
                  </a:lnTo>
                  <a:lnTo>
                    <a:pt x="88925" y="25830"/>
                  </a:lnTo>
                  <a:lnTo>
                    <a:pt x="52508" y="25830"/>
                  </a:lnTo>
                  <a:lnTo>
                    <a:pt x="52508" y="31759"/>
                  </a:lnTo>
                  <a:lnTo>
                    <a:pt x="97395" y="31759"/>
                  </a:lnTo>
                  <a:lnTo>
                    <a:pt x="97395" y="38958"/>
                  </a:lnTo>
                  <a:lnTo>
                    <a:pt x="0" y="38958"/>
                  </a:lnTo>
                  <a:lnTo>
                    <a:pt x="0" y="31759"/>
                  </a:lnTo>
                  <a:lnTo>
                    <a:pt x="44039" y="31759"/>
                  </a:lnTo>
                  <a:lnTo>
                    <a:pt x="44039" y="25830"/>
                  </a:lnTo>
                  <a:lnTo>
                    <a:pt x="10586" y="25830"/>
                  </a:lnTo>
                  <a:lnTo>
                    <a:pt x="10586" y="19055"/>
                  </a:lnTo>
                  <a:lnTo>
                    <a:pt x="44039" y="19055"/>
                  </a:lnTo>
                  <a:lnTo>
                    <a:pt x="44039" y="13127"/>
                  </a:lnTo>
                  <a:lnTo>
                    <a:pt x="7198" y="131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2980989" y="5372583"/>
              <a:ext cx="86385" cy="56743"/>
            </a:xfrm>
            <a:custGeom>
              <a:avLst/>
              <a:pathLst>
                <a:path w="86385" h="56743">
                  <a:moveTo>
                    <a:pt x="27524" y="9316"/>
                  </a:moveTo>
                  <a:lnTo>
                    <a:pt x="44462" y="8469"/>
                  </a:lnTo>
                  <a:lnTo>
                    <a:pt x="45805" y="7783"/>
                  </a:lnTo>
                  <a:lnTo>
                    <a:pt x="47122" y="7080"/>
                  </a:lnTo>
                  <a:lnTo>
                    <a:pt x="48413" y="6360"/>
                  </a:lnTo>
                  <a:lnTo>
                    <a:pt x="49679" y="5623"/>
                  </a:lnTo>
                  <a:lnTo>
                    <a:pt x="50920" y="4869"/>
                  </a:lnTo>
                  <a:lnTo>
                    <a:pt x="52136" y="4099"/>
                  </a:lnTo>
                  <a:lnTo>
                    <a:pt x="53325" y="3311"/>
                  </a:lnTo>
                  <a:lnTo>
                    <a:pt x="54490" y="2506"/>
                  </a:lnTo>
                  <a:lnTo>
                    <a:pt x="55629" y="1685"/>
                  </a:lnTo>
                  <a:lnTo>
                    <a:pt x="56743" y="846"/>
                  </a:lnTo>
                  <a:lnTo>
                    <a:pt x="63518" y="5504"/>
                  </a:lnTo>
                  <a:lnTo>
                    <a:pt x="59101" y="8380"/>
                  </a:lnTo>
                  <a:lnTo>
                    <a:pt x="54659" y="11077"/>
                  </a:lnTo>
                  <a:lnTo>
                    <a:pt x="50192" y="13597"/>
                  </a:lnTo>
                  <a:lnTo>
                    <a:pt x="45699" y="15938"/>
                  </a:lnTo>
                  <a:lnTo>
                    <a:pt x="41181" y="18102"/>
                  </a:lnTo>
                  <a:lnTo>
                    <a:pt x="36637" y="20088"/>
                  </a:lnTo>
                  <a:lnTo>
                    <a:pt x="32068" y="21896"/>
                  </a:lnTo>
                  <a:lnTo>
                    <a:pt x="27473" y="23527"/>
                  </a:lnTo>
                  <a:lnTo>
                    <a:pt x="22853" y="24979"/>
                  </a:lnTo>
                  <a:lnTo>
                    <a:pt x="18208" y="26254"/>
                  </a:lnTo>
                  <a:lnTo>
                    <a:pt x="24496" y="26068"/>
                  </a:lnTo>
                  <a:lnTo>
                    <a:pt x="30488" y="25847"/>
                  </a:lnTo>
                  <a:lnTo>
                    <a:pt x="36184" y="25593"/>
                  </a:lnTo>
                  <a:lnTo>
                    <a:pt x="41583" y="25305"/>
                  </a:lnTo>
                  <a:lnTo>
                    <a:pt x="46686" y="24983"/>
                  </a:lnTo>
                  <a:lnTo>
                    <a:pt x="51492" y="24628"/>
                  </a:lnTo>
                  <a:lnTo>
                    <a:pt x="56002" y="24238"/>
                  </a:lnTo>
                  <a:lnTo>
                    <a:pt x="60215" y="23815"/>
                  </a:lnTo>
                  <a:lnTo>
                    <a:pt x="64132" y="23357"/>
                  </a:lnTo>
                  <a:lnTo>
                    <a:pt x="67753" y="22866"/>
                  </a:lnTo>
                  <a:lnTo>
                    <a:pt x="66986" y="22189"/>
                  </a:lnTo>
                  <a:lnTo>
                    <a:pt x="66211" y="21511"/>
                  </a:lnTo>
                  <a:lnTo>
                    <a:pt x="65428" y="20834"/>
                  </a:lnTo>
                  <a:lnTo>
                    <a:pt x="64636" y="20156"/>
                  </a:lnTo>
                  <a:lnTo>
                    <a:pt x="63836" y="19479"/>
                  </a:lnTo>
                  <a:lnTo>
                    <a:pt x="63027" y="18801"/>
                  </a:lnTo>
                  <a:lnTo>
                    <a:pt x="62210" y="18123"/>
                  </a:lnTo>
                  <a:lnTo>
                    <a:pt x="61384" y="17446"/>
                  </a:lnTo>
                  <a:lnTo>
                    <a:pt x="60550" y="16768"/>
                  </a:lnTo>
                  <a:lnTo>
                    <a:pt x="59707" y="16091"/>
                  </a:lnTo>
                  <a:lnTo>
                    <a:pt x="66482" y="11433"/>
                  </a:lnTo>
                  <a:lnTo>
                    <a:pt x="68511" y="12983"/>
                  </a:lnTo>
                  <a:lnTo>
                    <a:pt x="70531" y="14583"/>
                  </a:lnTo>
                  <a:lnTo>
                    <a:pt x="72542" y="16235"/>
                  </a:lnTo>
                  <a:lnTo>
                    <a:pt x="74545" y="17937"/>
                  </a:lnTo>
                  <a:lnTo>
                    <a:pt x="76539" y="19690"/>
                  </a:lnTo>
                  <a:lnTo>
                    <a:pt x="78525" y="21494"/>
                  </a:lnTo>
                  <a:lnTo>
                    <a:pt x="80503" y="23349"/>
                  </a:lnTo>
                  <a:lnTo>
                    <a:pt x="82472" y="25254"/>
                  </a:lnTo>
                  <a:lnTo>
                    <a:pt x="84433" y="27211"/>
                  </a:lnTo>
                  <a:lnTo>
                    <a:pt x="86385" y="29218"/>
                  </a:lnTo>
                  <a:lnTo>
                    <a:pt x="79186" y="34723"/>
                  </a:lnTo>
                  <a:lnTo>
                    <a:pt x="78754" y="34134"/>
                  </a:lnTo>
                  <a:lnTo>
                    <a:pt x="78305" y="33554"/>
                  </a:lnTo>
                  <a:lnTo>
                    <a:pt x="77839" y="32983"/>
                  </a:lnTo>
                  <a:lnTo>
                    <a:pt x="77357" y="32419"/>
                  </a:lnTo>
                  <a:lnTo>
                    <a:pt x="76857" y="31865"/>
                  </a:lnTo>
                  <a:lnTo>
                    <a:pt x="76340" y="31318"/>
                  </a:lnTo>
                  <a:lnTo>
                    <a:pt x="75807" y="30781"/>
                  </a:lnTo>
                  <a:lnTo>
                    <a:pt x="75256" y="30251"/>
                  </a:lnTo>
                  <a:lnTo>
                    <a:pt x="74689" y="29730"/>
                  </a:lnTo>
                  <a:lnTo>
                    <a:pt x="74104" y="29218"/>
                  </a:lnTo>
                  <a:lnTo>
                    <a:pt x="71390" y="29468"/>
                  </a:lnTo>
                  <a:lnTo>
                    <a:pt x="68667" y="29709"/>
                  </a:lnTo>
                  <a:lnTo>
                    <a:pt x="65936" y="29942"/>
                  </a:lnTo>
                  <a:lnTo>
                    <a:pt x="63196" y="30167"/>
                  </a:lnTo>
                  <a:lnTo>
                    <a:pt x="60448" y="30383"/>
                  </a:lnTo>
                  <a:lnTo>
                    <a:pt x="57691" y="30590"/>
                  </a:lnTo>
                  <a:lnTo>
                    <a:pt x="54926" y="30789"/>
                  </a:lnTo>
                  <a:lnTo>
                    <a:pt x="52152" y="30980"/>
                  </a:lnTo>
                  <a:lnTo>
                    <a:pt x="49370" y="31162"/>
                  </a:lnTo>
                  <a:lnTo>
                    <a:pt x="46580" y="31335"/>
                  </a:lnTo>
                  <a:lnTo>
                    <a:pt x="46580" y="46156"/>
                  </a:lnTo>
                  <a:lnTo>
                    <a:pt x="46559" y="47306"/>
                  </a:lnTo>
                  <a:lnTo>
                    <a:pt x="46495" y="48384"/>
                  </a:lnTo>
                  <a:lnTo>
                    <a:pt x="46389" y="49389"/>
                  </a:lnTo>
                  <a:lnTo>
                    <a:pt x="46241" y="50323"/>
                  </a:lnTo>
                  <a:lnTo>
                    <a:pt x="46050" y="51185"/>
                  </a:lnTo>
                  <a:lnTo>
                    <a:pt x="45818" y="51975"/>
                  </a:lnTo>
                  <a:lnTo>
                    <a:pt x="45542" y="52692"/>
                  </a:lnTo>
                  <a:lnTo>
                    <a:pt x="45225" y="53338"/>
                  </a:lnTo>
                  <a:lnTo>
                    <a:pt x="44865" y="53912"/>
                  </a:lnTo>
                  <a:lnTo>
                    <a:pt x="44462" y="54414"/>
                  </a:lnTo>
                  <a:lnTo>
                    <a:pt x="43984" y="54856"/>
                  </a:lnTo>
                  <a:lnTo>
                    <a:pt x="43395" y="55252"/>
                  </a:lnTo>
                  <a:lnTo>
                    <a:pt x="42697" y="55602"/>
                  </a:lnTo>
                  <a:lnTo>
                    <a:pt x="41888" y="55904"/>
                  </a:lnTo>
                  <a:lnTo>
                    <a:pt x="40969" y="56160"/>
                  </a:lnTo>
                  <a:lnTo>
                    <a:pt x="39940" y="56370"/>
                  </a:lnTo>
                  <a:lnTo>
                    <a:pt x="38801" y="56533"/>
                  </a:lnTo>
                  <a:lnTo>
                    <a:pt x="37552" y="56650"/>
                  </a:lnTo>
                  <a:lnTo>
                    <a:pt x="36192" y="56719"/>
                  </a:lnTo>
                  <a:lnTo>
                    <a:pt x="34723" y="56743"/>
                  </a:lnTo>
                  <a:lnTo>
                    <a:pt x="34045" y="56739"/>
                  </a:lnTo>
                  <a:lnTo>
                    <a:pt x="33368" y="56726"/>
                  </a:lnTo>
                  <a:lnTo>
                    <a:pt x="32690" y="56705"/>
                  </a:lnTo>
                  <a:lnTo>
                    <a:pt x="32013" y="56675"/>
                  </a:lnTo>
                  <a:lnTo>
                    <a:pt x="31335" y="56637"/>
                  </a:lnTo>
                  <a:lnTo>
                    <a:pt x="30658" y="56590"/>
                  </a:lnTo>
                  <a:lnTo>
                    <a:pt x="29980" y="56535"/>
                  </a:lnTo>
                  <a:lnTo>
                    <a:pt x="29303" y="56472"/>
                  </a:lnTo>
                  <a:lnTo>
                    <a:pt x="28625" y="56400"/>
                  </a:lnTo>
                  <a:lnTo>
                    <a:pt x="27948" y="56319"/>
                  </a:lnTo>
                  <a:lnTo>
                    <a:pt x="26677" y="47850"/>
                  </a:lnTo>
                  <a:lnTo>
                    <a:pt x="27444" y="48011"/>
                  </a:lnTo>
                  <a:lnTo>
                    <a:pt x="28219" y="48155"/>
                  </a:lnTo>
                  <a:lnTo>
                    <a:pt x="29002" y="48282"/>
                  </a:lnTo>
                  <a:lnTo>
                    <a:pt x="29794" y="48392"/>
                  </a:lnTo>
                  <a:lnTo>
                    <a:pt x="30594" y="48485"/>
                  </a:lnTo>
                  <a:lnTo>
                    <a:pt x="31403" y="48562"/>
                  </a:lnTo>
                  <a:lnTo>
                    <a:pt x="32220" y="48621"/>
                  </a:lnTo>
                  <a:lnTo>
                    <a:pt x="33046" y="48663"/>
                  </a:lnTo>
                  <a:lnTo>
                    <a:pt x="33880" y="48689"/>
                  </a:lnTo>
                  <a:lnTo>
                    <a:pt x="34723" y="48697"/>
                  </a:lnTo>
                  <a:lnTo>
                    <a:pt x="35286" y="48659"/>
                  </a:lnTo>
                  <a:lnTo>
                    <a:pt x="35790" y="48545"/>
                  </a:lnTo>
                  <a:lnTo>
                    <a:pt x="36235" y="48354"/>
                  </a:lnTo>
                  <a:lnTo>
                    <a:pt x="36620" y="48087"/>
                  </a:lnTo>
                  <a:lnTo>
                    <a:pt x="36946" y="47744"/>
                  </a:lnTo>
                  <a:lnTo>
                    <a:pt x="37213" y="47325"/>
                  </a:lnTo>
                  <a:lnTo>
                    <a:pt x="37420" y="46830"/>
                  </a:lnTo>
                  <a:lnTo>
                    <a:pt x="37569" y="46258"/>
                  </a:lnTo>
                  <a:lnTo>
                    <a:pt x="37658" y="45610"/>
                  </a:lnTo>
                  <a:lnTo>
                    <a:pt x="37687" y="44886"/>
                  </a:lnTo>
                  <a:lnTo>
                    <a:pt x="37687" y="31759"/>
                  </a:lnTo>
                  <a:lnTo>
                    <a:pt x="34045" y="32000"/>
                  </a:lnTo>
                  <a:lnTo>
                    <a:pt x="30404" y="32216"/>
                  </a:lnTo>
                  <a:lnTo>
                    <a:pt x="26762" y="32407"/>
                  </a:lnTo>
                  <a:lnTo>
                    <a:pt x="23120" y="32572"/>
                  </a:lnTo>
                  <a:lnTo>
                    <a:pt x="19479" y="32712"/>
                  </a:lnTo>
                  <a:lnTo>
                    <a:pt x="15837" y="32826"/>
                  </a:lnTo>
                  <a:lnTo>
                    <a:pt x="12195" y="32915"/>
                  </a:lnTo>
                  <a:lnTo>
                    <a:pt x="8553" y="32978"/>
                  </a:lnTo>
                  <a:lnTo>
                    <a:pt x="4912" y="33016"/>
                  </a:lnTo>
                  <a:lnTo>
                    <a:pt x="1270" y="33029"/>
                  </a:lnTo>
                  <a:lnTo>
                    <a:pt x="0" y="24983"/>
                  </a:lnTo>
                  <a:lnTo>
                    <a:pt x="3214" y="24192"/>
                  </a:lnTo>
                  <a:lnTo>
                    <a:pt x="6419" y="23340"/>
                  </a:lnTo>
                  <a:lnTo>
                    <a:pt x="9616" y="22430"/>
                  </a:lnTo>
                  <a:lnTo>
                    <a:pt x="12805" y="21460"/>
                  </a:lnTo>
                  <a:lnTo>
                    <a:pt x="15985" y="20431"/>
                  </a:lnTo>
                  <a:lnTo>
                    <a:pt x="19157" y="19343"/>
                  </a:lnTo>
                  <a:lnTo>
                    <a:pt x="22320" y="18195"/>
                  </a:lnTo>
                  <a:lnTo>
                    <a:pt x="25475" y="16989"/>
                  </a:lnTo>
                  <a:lnTo>
                    <a:pt x="28621" y="15722"/>
                  </a:lnTo>
                  <a:lnTo>
                    <a:pt x="31759" y="14397"/>
                  </a:lnTo>
                  <a:lnTo>
                    <a:pt x="29303" y="14562"/>
                  </a:lnTo>
                  <a:lnTo>
                    <a:pt x="26847" y="14719"/>
                  </a:lnTo>
                  <a:lnTo>
                    <a:pt x="24391" y="14867"/>
                  </a:lnTo>
                  <a:lnTo>
                    <a:pt x="21935" y="15007"/>
                  </a:lnTo>
                  <a:lnTo>
                    <a:pt x="19479" y="15138"/>
                  </a:lnTo>
                  <a:lnTo>
                    <a:pt x="17022" y="15261"/>
                  </a:lnTo>
                  <a:lnTo>
                    <a:pt x="14566" y="15375"/>
                  </a:lnTo>
                  <a:lnTo>
                    <a:pt x="12110" y="15481"/>
                  </a:lnTo>
                  <a:lnTo>
                    <a:pt x="9654" y="15578"/>
                  </a:lnTo>
                  <a:lnTo>
                    <a:pt x="7198" y="15667"/>
                  </a:lnTo>
                  <a:lnTo>
                    <a:pt x="5928" y="9739"/>
                  </a:lnTo>
                  <a:lnTo>
                    <a:pt x="8172" y="9032"/>
                  </a:lnTo>
                  <a:lnTo>
                    <a:pt x="10332" y="8265"/>
                  </a:lnTo>
                  <a:lnTo>
                    <a:pt x="12407" y="7440"/>
                  </a:lnTo>
                  <a:lnTo>
                    <a:pt x="14397" y="6555"/>
                  </a:lnTo>
                  <a:lnTo>
                    <a:pt x="16303" y="5610"/>
                  </a:lnTo>
                  <a:lnTo>
                    <a:pt x="18123" y="4607"/>
                  </a:lnTo>
                  <a:lnTo>
                    <a:pt x="19860" y="3544"/>
                  </a:lnTo>
                  <a:lnTo>
                    <a:pt x="21511" y="2422"/>
                  </a:lnTo>
                  <a:lnTo>
                    <a:pt x="23078" y="1240"/>
                  </a:lnTo>
                  <a:lnTo>
                    <a:pt x="24560" y="0"/>
                  </a:lnTo>
                  <a:lnTo>
                    <a:pt x="32606" y="2540"/>
                  </a:lnTo>
                  <a:lnTo>
                    <a:pt x="31738" y="3218"/>
                  </a:lnTo>
                  <a:lnTo>
                    <a:pt x="30827" y="3895"/>
                  </a:lnTo>
                  <a:lnTo>
                    <a:pt x="29874" y="4573"/>
                  </a:lnTo>
                  <a:lnTo>
                    <a:pt x="28879" y="5250"/>
                  </a:lnTo>
                  <a:lnTo>
                    <a:pt x="27842" y="5928"/>
                  </a:lnTo>
                  <a:lnTo>
                    <a:pt x="26762" y="6605"/>
                  </a:lnTo>
                  <a:lnTo>
                    <a:pt x="25640" y="7283"/>
                  </a:lnTo>
                  <a:lnTo>
                    <a:pt x="24475" y="7960"/>
                  </a:lnTo>
                  <a:lnTo>
                    <a:pt x="23268" y="8638"/>
                  </a:lnTo>
                  <a:lnTo>
                    <a:pt x="22019" y="93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035191" y="5407307"/>
              <a:ext cx="32182" cy="20749"/>
            </a:xfrm>
            <a:custGeom>
              <a:avLst/>
              <a:pathLst>
                <a:path w="32182" h="20749">
                  <a:moveTo>
                    <a:pt x="4658" y="0"/>
                  </a:moveTo>
                  <a:lnTo>
                    <a:pt x="7448" y="897"/>
                  </a:lnTo>
                  <a:lnTo>
                    <a:pt x="10230" y="1897"/>
                  </a:lnTo>
                  <a:lnTo>
                    <a:pt x="13004" y="2998"/>
                  </a:lnTo>
                  <a:lnTo>
                    <a:pt x="15769" y="4200"/>
                  </a:lnTo>
                  <a:lnTo>
                    <a:pt x="18526" y="5504"/>
                  </a:lnTo>
                  <a:lnTo>
                    <a:pt x="21274" y="6910"/>
                  </a:lnTo>
                  <a:lnTo>
                    <a:pt x="24014" y="8418"/>
                  </a:lnTo>
                  <a:lnTo>
                    <a:pt x="26745" y="10027"/>
                  </a:lnTo>
                  <a:lnTo>
                    <a:pt x="29468" y="11738"/>
                  </a:lnTo>
                  <a:lnTo>
                    <a:pt x="32182" y="13550"/>
                  </a:lnTo>
                  <a:lnTo>
                    <a:pt x="27524" y="20749"/>
                  </a:lnTo>
                  <a:lnTo>
                    <a:pt x="24810" y="18852"/>
                  </a:lnTo>
                  <a:lnTo>
                    <a:pt x="22087" y="17056"/>
                  </a:lnTo>
                  <a:lnTo>
                    <a:pt x="19356" y="15363"/>
                  </a:lnTo>
                  <a:lnTo>
                    <a:pt x="16616" y="13770"/>
                  </a:lnTo>
                  <a:lnTo>
                    <a:pt x="13868" y="12280"/>
                  </a:lnTo>
                  <a:lnTo>
                    <a:pt x="11111" y="10891"/>
                  </a:lnTo>
                  <a:lnTo>
                    <a:pt x="8346" y="9604"/>
                  </a:lnTo>
                  <a:lnTo>
                    <a:pt x="5572" y="8418"/>
                  </a:lnTo>
                  <a:lnTo>
                    <a:pt x="2790" y="7334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2973790" y="5409001"/>
              <a:ext cx="31759" cy="19055"/>
            </a:xfrm>
            <a:custGeom>
              <a:avLst/>
              <a:pathLst>
                <a:path w="31759" h="19055">
                  <a:moveTo>
                    <a:pt x="26677" y="0"/>
                  </a:moveTo>
                  <a:lnTo>
                    <a:pt x="31759" y="5504"/>
                  </a:lnTo>
                  <a:lnTo>
                    <a:pt x="29722" y="7012"/>
                  </a:lnTo>
                  <a:lnTo>
                    <a:pt x="27507" y="8486"/>
                  </a:lnTo>
                  <a:lnTo>
                    <a:pt x="25115" y="9925"/>
                  </a:lnTo>
                  <a:lnTo>
                    <a:pt x="22544" y="11331"/>
                  </a:lnTo>
                  <a:lnTo>
                    <a:pt x="19796" y="12703"/>
                  </a:lnTo>
                  <a:lnTo>
                    <a:pt x="16870" y="14041"/>
                  </a:lnTo>
                  <a:lnTo>
                    <a:pt x="13766" y="15346"/>
                  </a:lnTo>
                  <a:lnTo>
                    <a:pt x="10484" y="16616"/>
                  </a:lnTo>
                  <a:lnTo>
                    <a:pt x="7025" y="17852"/>
                  </a:lnTo>
                  <a:lnTo>
                    <a:pt x="3387" y="19055"/>
                  </a:lnTo>
                  <a:lnTo>
                    <a:pt x="0" y="11433"/>
                  </a:lnTo>
                  <a:lnTo>
                    <a:pt x="3239" y="10556"/>
                  </a:lnTo>
                  <a:lnTo>
                    <a:pt x="6351" y="9620"/>
                  </a:lnTo>
                  <a:lnTo>
                    <a:pt x="9337" y="8625"/>
                  </a:lnTo>
                  <a:lnTo>
                    <a:pt x="12195" y="7571"/>
                  </a:lnTo>
                  <a:lnTo>
                    <a:pt x="14926" y="6457"/>
                  </a:lnTo>
                  <a:lnTo>
                    <a:pt x="17531" y="5284"/>
                  </a:lnTo>
                  <a:lnTo>
                    <a:pt x="20008" y="4052"/>
                  </a:lnTo>
                  <a:lnTo>
                    <a:pt x="22358" y="2760"/>
                  </a:lnTo>
                  <a:lnTo>
                    <a:pt x="24581" y="14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3113531" y="5334049"/>
              <a:ext cx="65212" cy="52508"/>
            </a:xfrm>
            <a:custGeom>
              <a:avLst/>
              <a:pathLst>
                <a:path w="65212" h="52508">
                  <a:moveTo>
                    <a:pt x="1693" y="0"/>
                  </a:moveTo>
                  <a:lnTo>
                    <a:pt x="62248" y="0"/>
                  </a:lnTo>
                  <a:lnTo>
                    <a:pt x="62248" y="7622"/>
                  </a:lnTo>
                  <a:lnTo>
                    <a:pt x="53779" y="7622"/>
                  </a:lnTo>
                  <a:lnTo>
                    <a:pt x="53779" y="38534"/>
                  </a:lnTo>
                  <a:lnTo>
                    <a:pt x="64788" y="37687"/>
                  </a:lnTo>
                  <a:lnTo>
                    <a:pt x="65212" y="44886"/>
                  </a:lnTo>
                  <a:lnTo>
                    <a:pt x="53779" y="45733"/>
                  </a:lnTo>
                  <a:lnTo>
                    <a:pt x="53779" y="52508"/>
                  </a:lnTo>
                  <a:lnTo>
                    <a:pt x="45733" y="52508"/>
                  </a:lnTo>
                  <a:lnTo>
                    <a:pt x="45733" y="46156"/>
                  </a:lnTo>
                  <a:lnTo>
                    <a:pt x="1270" y="49121"/>
                  </a:lnTo>
                  <a:lnTo>
                    <a:pt x="0" y="41922"/>
                  </a:lnTo>
                  <a:lnTo>
                    <a:pt x="9316" y="41498"/>
                  </a:lnTo>
                  <a:lnTo>
                    <a:pt x="9316" y="7622"/>
                  </a:lnTo>
                  <a:lnTo>
                    <a:pt x="1693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3130893" y="5341671"/>
              <a:ext cx="28371" cy="5928"/>
            </a:xfrm>
            <a:custGeom>
              <a:avLst/>
              <a:pathLst>
                <a:path w="28371" h="5928">
                  <a:moveTo>
                    <a:pt x="0" y="5928"/>
                  </a:moveTo>
                  <a:lnTo>
                    <a:pt x="28371" y="5928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3130893" y="5354375"/>
              <a:ext cx="28371" cy="6351"/>
            </a:xfrm>
            <a:custGeom>
              <a:avLst/>
              <a:pathLst>
                <a:path w="28371" h="6351">
                  <a:moveTo>
                    <a:pt x="0" y="6351"/>
                  </a:moveTo>
                  <a:lnTo>
                    <a:pt x="28371" y="6351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130893" y="5367502"/>
              <a:ext cx="28371" cy="7622"/>
            </a:xfrm>
            <a:custGeom>
              <a:avLst/>
              <a:pathLst>
                <a:path w="28371" h="7622">
                  <a:moveTo>
                    <a:pt x="0" y="7622"/>
                  </a:moveTo>
                  <a:lnTo>
                    <a:pt x="28371" y="5504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109296" y="5388251"/>
              <a:ext cx="33029" cy="40228"/>
            </a:xfrm>
            <a:custGeom>
              <a:avLst/>
              <a:pathLst>
                <a:path w="33029" h="40228">
                  <a:moveTo>
                    <a:pt x="11009" y="9739"/>
                  </a:moveTo>
                  <a:lnTo>
                    <a:pt x="11937" y="10336"/>
                  </a:lnTo>
                  <a:lnTo>
                    <a:pt x="12856" y="10942"/>
                  </a:lnTo>
                  <a:lnTo>
                    <a:pt x="13766" y="11556"/>
                  </a:lnTo>
                  <a:lnTo>
                    <a:pt x="14668" y="12178"/>
                  </a:lnTo>
                  <a:lnTo>
                    <a:pt x="15562" y="12809"/>
                  </a:lnTo>
                  <a:lnTo>
                    <a:pt x="16447" y="13448"/>
                  </a:lnTo>
                  <a:lnTo>
                    <a:pt x="17323" y="14096"/>
                  </a:lnTo>
                  <a:lnTo>
                    <a:pt x="18191" y="14753"/>
                  </a:lnTo>
                  <a:lnTo>
                    <a:pt x="19051" y="15418"/>
                  </a:lnTo>
                  <a:lnTo>
                    <a:pt x="19902" y="16091"/>
                  </a:lnTo>
                  <a:lnTo>
                    <a:pt x="20321" y="15240"/>
                  </a:lnTo>
                  <a:lnTo>
                    <a:pt x="20732" y="14380"/>
                  </a:lnTo>
                  <a:lnTo>
                    <a:pt x="21134" y="13512"/>
                  </a:lnTo>
                  <a:lnTo>
                    <a:pt x="21528" y="12635"/>
                  </a:lnTo>
                  <a:lnTo>
                    <a:pt x="21913" y="11750"/>
                  </a:lnTo>
                  <a:lnTo>
                    <a:pt x="22290" y="10857"/>
                  </a:lnTo>
                  <a:lnTo>
                    <a:pt x="22659" y="9955"/>
                  </a:lnTo>
                  <a:lnTo>
                    <a:pt x="23019" y="9045"/>
                  </a:lnTo>
                  <a:lnTo>
                    <a:pt x="23370" y="8126"/>
                  </a:lnTo>
                  <a:lnTo>
                    <a:pt x="23713" y="7198"/>
                  </a:lnTo>
                  <a:lnTo>
                    <a:pt x="4658" y="7198"/>
                  </a:lnTo>
                  <a:lnTo>
                    <a:pt x="4658" y="0"/>
                  </a:lnTo>
                  <a:lnTo>
                    <a:pt x="32606" y="0"/>
                  </a:lnTo>
                  <a:lnTo>
                    <a:pt x="32606" y="5504"/>
                  </a:lnTo>
                  <a:lnTo>
                    <a:pt x="32585" y="5723"/>
                  </a:lnTo>
                  <a:lnTo>
                    <a:pt x="32521" y="6038"/>
                  </a:lnTo>
                  <a:lnTo>
                    <a:pt x="32415" y="6451"/>
                  </a:lnTo>
                  <a:lnTo>
                    <a:pt x="32267" y="6961"/>
                  </a:lnTo>
                  <a:lnTo>
                    <a:pt x="32076" y="7569"/>
                  </a:lnTo>
                  <a:lnTo>
                    <a:pt x="31843" y="8274"/>
                  </a:lnTo>
                  <a:lnTo>
                    <a:pt x="31568" y="9076"/>
                  </a:lnTo>
                  <a:lnTo>
                    <a:pt x="31251" y="9976"/>
                  </a:lnTo>
                  <a:lnTo>
                    <a:pt x="30891" y="10973"/>
                  </a:lnTo>
                  <a:lnTo>
                    <a:pt x="30488" y="12068"/>
                  </a:lnTo>
                  <a:lnTo>
                    <a:pt x="30061" y="13188"/>
                  </a:lnTo>
                  <a:lnTo>
                    <a:pt x="29625" y="14262"/>
                  </a:lnTo>
                  <a:lnTo>
                    <a:pt x="29180" y="15288"/>
                  </a:lnTo>
                  <a:lnTo>
                    <a:pt x="28727" y="16269"/>
                  </a:lnTo>
                  <a:lnTo>
                    <a:pt x="28265" y="17202"/>
                  </a:lnTo>
                  <a:lnTo>
                    <a:pt x="27795" y="18090"/>
                  </a:lnTo>
                  <a:lnTo>
                    <a:pt x="27317" y="18930"/>
                  </a:lnTo>
                  <a:lnTo>
                    <a:pt x="26830" y="19724"/>
                  </a:lnTo>
                  <a:lnTo>
                    <a:pt x="26334" y="20472"/>
                  </a:lnTo>
                  <a:lnTo>
                    <a:pt x="25830" y="21172"/>
                  </a:lnTo>
                  <a:lnTo>
                    <a:pt x="26588" y="21854"/>
                  </a:lnTo>
                  <a:lnTo>
                    <a:pt x="27338" y="22544"/>
                  </a:lnTo>
                  <a:lnTo>
                    <a:pt x="28079" y="23243"/>
                  </a:lnTo>
                  <a:lnTo>
                    <a:pt x="28812" y="23950"/>
                  </a:lnTo>
                  <a:lnTo>
                    <a:pt x="29536" y="24666"/>
                  </a:lnTo>
                  <a:lnTo>
                    <a:pt x="30251" y="25390"/>
                  </a:lnTo>
                  <a:lnTo>
                    <a:pt x="30958" y="26123"/>
                  </a:lnTo>
                  <a:lnTo>
                    <a:pt x="31657" y="26864"/>
                  </a:lnTo>
                  <a:lnTo>
                    <a:pt x="32347" y="27613"/>
                  </a:lnTo>
                  <a:lnTo>
                    <a:pt x="33029" y="28371"/>
                  </a:lnTo>
                  <a:lnTo>
                    <a:pt x="27948" y="34300"/>
                  </a:lnTo>
                  <a:lnTo>
                    <a:pt x="27274" y="33622"/>
                  </a:lnTo>
                  <a:lnTo>
                    <a:pt x="26610" y="32944"/>
                  </a:lnTo>
                  <a:lnTo>
                    <a:pt x="25953" y="32267"/>
                  </a:lnTo>
                  <a:lnTo>
                    <a:pt x="25305" y="31589"/>
                  </a:lnTo>
                  <a:lnTo>
                    <a:pt x="24666" y="30912"/>
                  </a:lnTo>
                  <a:lnTo>
                    <a:pt x="24035" y="30234"/>
                  </a:lnTo>
                  <a:lnTo>
                    <a:pt x="23412" y="29557"/>
                  </a:lnTo>
                  <a:lnTo>
                    <a:pt x="22798" y="28879"/>
                  </a:lnTo>
                  <a:lnTo>
                    <a:pt x="22193" y="28202"/>
                  </a:lnTo>
                  <a:lnTo>
                    <a:pt x="21596" y="27524"/>
                  </a:lnTo>
                  <a:lnTo>
                    <a:pt x="20046" y="29252"/>
                  </a:lnTo>
                  <a:lnTo>
                    <a:pt x="18445" y="30878"/>
                  </a:lnTo>
                  <a:lnTo>
                    <a:pt x="16794" y="32402"/>
                  </a:lnTo>
                  <a:lnTo>
                    <a:pt x="15092" y="33825"/>
                  </a:lnTo>
                  <a:lnTo>
                    <a:pt x="13338" y="35146"/>
                  </a:lnTo>
                  <a:lnTo>
                    <a:pt x="11534" y="36366"/>
                  </a:lnTo>
                  <a:lnTo>
                    <a:pt x="9680" y="37484"/>
                  </a:lnTo>
                  <a:lnTo>
                    <a:pt x="7774" y="38500"/>
                  </a:lnTo>
                  <a:lnTo>
                    <a:pt x="5818" y="39415"/>
                  </a:lnTo>
                  <a:lnTo>
                    <a:pt x="3811" y="40228"/>
                  </a:lnTo>
                  <a:lnTo>
                    <a:pt x="0" y="32182"/>
                  </a:lnTo>
                  <a:lnTo>
                    <a:pt x="1829" y="31547"/>
                  </a:lnTo>
                  <a:lnTo>
                    <a:pt x="3590" y="30827"/>
                  </a:lnTo>
                  <a:lnTo>
                    <a:pt x="5284" y="30023"/>
                  </a:lnTo>
                  <a:lnTo>
                    <a:pt x="6910" y="29133"/>
                  </a:lnTo>
                  <a:lnTo>
                    <a:pt x="8469" y="28159"/>
                  </a:lnTo>
                  <a:lnTo>
                    <a:pt x="9959" y="27101"/>
                  </a:lnTo>
                  <a:lnTo>
                    <a:pt x="11382" y="25957"/>
                  </a:lnTo>
                  <a:lnTo>
                    <a:pt x="12737" y="24729"/>
                  </a:lnTo>
                  <a:lnTo>
                    <a:pt x="14024" y="23417"/>
                  </a:lnTo>
                  <a:lnTo>
                    <a:pt x="15244" y="22019"/>
                  </a:lnTo>
                  <a:lnTo>
                    <a:pt x="14389" y="21261"/>
                  </a:lnTo>
                  <a:lnTo>
                    <a:pt x="13516" y="20512"/>
                  </a:lnTo>
                  <a:lnTo>
                    <a:pt x="12627" y="19771"/>
                  </a:lnTo>
                  <a:lnTo>
                    <a:pt x="11721" y="19038"/>
                  </a:lnTo>
                  <a:lnTo>
                    <a:pt x="10798" y="18314"/>
                  </a:lnTo>
                  <a:lnTo>
                    <a:pt x="9858" y="17598"/>
                  </a:lnTo>
                  <a:lnTo>
                    <a:pt x="8901" y="16891"/>
                  </a:lnTo>
                  <a:lnTo>
                    <a:pt x="7927" y="16192"/>
                  </a:lnTo>
                  <a:lnTo>
                    <a:pt x="6936" y="15502"/>
                  </a:lnTo>
                  <a:lnTo>
                    <a:pt x="5928" y="14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141479" y="5388251"/>
              <a:ext cx="37264" cy="40228"/>
            </a:xfrm>
            <a:custGeom>
              <a:avLst/>
              <a:pathLst>
                <a:path w="37264" h="40228">
                  <a:moveTo>
                    <a:pt x="3387" y="0"/>
                  </a:moveTo>
                  <a:lnTo>
                    <a:pt x="34300" y="0"/>
                  </a:lnTo>
                  <a:lnTo>
                    <a:pt x="34300" y="5504"/>
                  </a:lnTo>
                  <a:lnTo>
                    <a:pt x="34268" y="5822"/>
                  </a:lnTo>
                  <a:lnTo>
                    <a:pt x="34172" y="6267"/>
                  </a:lnTo>
                  <a:lnTo>
                    <a:pt x="34014" y="6838"/>
                  </a:lnTo>
                  <a:lnTo>
                    <a:pt x="33791" y="7537"/>
                  </a:lnTo>
                  <a:lnTo>
                    <a:pt x="33506" y="8363"/>
                  </a:lnTo>
                  <a:lnTo>
                    <a:pt x="33156" y="9316"/>
                  </a:lnTo>
                  <a:lnTo>
                    <a:pt x="32743" y="10395"/>
                  </a:lnTo>
                  <a:lnTo>
                    <a:pt x="32267" y="11602"/>
                  </a:lnTo>
                  <a:lnTo>
                    <a:pt x="31727" y="12936"/>
                  </a:lnTo>
                  <a:lnTo>
                    <a:pt x="31124" y="14397"/>
                  </a:lnTo>
                  <a:lnTo>
                    <a:pt x="30482" y="15883"/>
                  </a:lnTo>
                  <a:lnTo>
                    <a:pt x="29828" y="17293"/>
                  </a:lnTo>
                  <a:lnTo>
                    <a:pt x="29161" y="18627"/>
                  </a:lnTo>
                  <a:lnTo>
                    <a:pt x="28481" y="19885"/>
                  </a:lnTo>
                  <a:lnTo>
                    <a:pt x="27789" y="21066"/>
                  </a:lnTo>
                  <a:lnTo>
                    <a:pt x="27084" y="22172"/>
                  </a:lnTo>
                  <a:lnTo>
                    <a:pt x="26366" y="23201"/>
                  </a:lnTo>
                  <a:lnTo>
                    <a:pt x="25636" y="24153"/>
                  </a:lnTo>
                  <a:lnTo>
                    <a:pt x="24892" y="25030"/>
                  </a:lnTo>
                  <a:lnTo>
                    <a:pt x="24137" y="25830"/>
                  </a:lnTo>
                  <a:lnTo>
                    <a:pt x="25335" y="26660"/>
                  </a:lnTo>
                  <a:lnTo>
                    <a:pt x="26559" y="27456"/>
                  </a:lnTo>
                  <a:lnTo>
                    <a:pt x="27808" y="28219"/>
                  </a:lnTo>
                  <a:lnTo>
                    <a:pt x="29083" y="28947"/>
                  </a:lnTo>
                  <a:lnTo>
                    <a:pt x="30383" y="29641"/>
                  </a:lnTo>
                  <a:lnTo>
                    <a:pt x="31708" y="30302"/>
                  </a:lnTo>
                  <a:lnTo>
                    <a:pt x="33059" y="30929"/>
                  </a:lnTo>
                  <a:lnTo>
                    <a:pt x="34435" y="31522"/>
                  </a:lnTo>
                  <a:lnTo>
                    <a:pt x="35837" y="32081"/>
                  </a:lnTo>
                  <a:lnTo>
                    <a:pt x="37264" y="32606"/>
                  </a:lnTo>
                  <a:lnTo>
                    <a:pt x="33876" y="39804"/>
                  </a:lnTo>
                  <a:lnTo>
                    <a:pt x="32199" y="39190"/>
                  </a:lnTo>
                  <a:lnTo>
                    <a:pt x="30556" y="38534"/>
                  </a:lnTo>
                  <a:lnTo>
                    <a:pt x="28947" y="37835"/>
                  </a:lnTo>
                  <a:lnTo>
                    <a:pt x="27372" y="37094"/>
                  </a:lnTo>
                  <a:lnTo>
                    <a:pt x="25830" y="36311"/>
                  </a:lnTo>
                  <a:lnTo>
                    <a:pt x="24323" y="35485"/>
                  </a:lnTo>
                  <a:lnTo>
                    <a:pt x="22849" y="34617"/>
                  </a:lnTo>
                  <a:lnTo>
                    <a:pt x="21409" y="33707"/>
                  </a:lnTo>
                  <a:lnTo>
                    <a:pt x="20004" y="32754"/>
                  </a:lnTo>
                  <a:lnTo>
                    <a:pt x="18632" y="31759"/>
                  </a:lnTo>
                  <a:lnTo>
                    <a:pt x="17344" y="32834"/>
                  </a:lnTo>
                  <a:lnTo>
                    <a:pt x="16023" y="33859"/>
                  </a:lnTo>
                  <a:lnTo>
                    <a:pt x="14668" y="34833"/>
                  </a:lnTo>
                  <a:lnTo>
                    <a:pt x="13279" y="35756"/>
                  </a:lnTo>
                  <a:lnTo>
                    <a:pt x="11856" y="36629"/>
                  </a:lnTo>
                  <a:lnTo>
                    <a:pt x="10400" y="37450"/>
                  </a:lnTo>
                  <a:lnTo>
                    <a:pt x="8909" y="38221"/>
                  </a:lnTo>
                  <a:lnTo>
                    <a:pt x="7385" y="38941"/>
                  </a:lnTo>
                  <a:lnTo>
                    <a:pt x="5826" y="39610"/>
                  </a:lnTo>
                  <a:lnTo>
                    <a:pt x="4234" y="40228"/>
                  </a:lnTo>
                  <a:lnTo>
                    <a:pt x="0" y="32182"/>
                  </a:lnTo>
                  <a:lnTo>
                    <a:pt x="1418" y="31738"/>
                  </a:lnTo>
                  <a:lnTo>
                    <a:pt x="2794" y="31251"/>
                  </a:lnTo>
                  <a:lnTo>
                    <a:pt x="4128" y="30721"/>
                  </a:lnTo>
                  <a:lnTo>
                    <a:pt x="5420" y="30150"/>
                  </a:lnTo>
                  <a:lnTo>
                    <a:pt x="6669" y="29536"/>
                  </a:lnTo>
                  <a:lnTo>
                    <a:pt x="7876" y="28879"/>
                  </a:lnTo>
                  <a:lnTo>
                    <a:pt x="9040" y="28181"/>
                  </a:lnTo>
                  <a:lnTo>
                    <a:pt x="10162" y="27440"/>
                  </a:lnTo>
                  <a:lnTo>
                    <a:pt x="11242" y="26656"/>
                  </a:lnTo>
                  <a:lnTo>
                    <a:pt x="12280" y="25830"/>
                  </a:lnTo>
                  <a:lnTo>
                    <a:pt x="11357" y="24784"/>
                  </a:lnTo>
                  <a:lnTo>
                    <a:pt x="10450" y="23679"/>
                  </a:lnTo>
                  <a:lnTo>
                    <a:pt x="9561" y="22515"/>
                  </a:lnTo>
                  <a:lnTo>
                    <a:pt x="8689" y="21291"/>
                  </a:lnTo>
                  <a:lnTo>
                    <a:pt x="7833" y="20008"/>
                  </a:lnTo>
                  <a:lnTo>
                    <a:pt x="6995" y="18665"/>
                  </a:lnTo>
                  <a:lnTo>
                    <a:pt x="6174" y="17264"/>
                  </a:lnTo>
                  <a:lnTo>
                    <a:pt x="5369" y="15803"/>
                  </a:lnTo>
                  <a:lnTo>
                    <a:pt x="4581" y="14283"/>
                  </a:lnTo>
                  <a:lnTo>
                    <a:pt x="3811" y="12703"/>
                  </a:lnTo>
                  <a:lnTo>
                    <a:pt x="10586" y="9739"/>
                  </a:lnTo>
                  <a:lnTo>
                    <a:pt x="11196" y="10992"/>
                  </a:lnTo>
                  <a:lnTo>
                    <a:pt x="11839" y="12212"/>
                  </a:lnTo>
                  <a:lnTo>
                    <a:pt x="12517" y="13398"/>
                  </a:lnTo>
                  <a:lnTo>
                    <a:pt x="13228" y="14549"/>
                  </a:lnTo>
                  <a:lnTo>
                    <a:pt x="13974" y="15667"/>
                  </a:lnTo>
                  <a:lnTo>
                    <a:pt x="14753" y="16751"/>
                  </a:lnTo>
                  <a:lnTo>
                    <a:pt x="15566" y="17802"/>
                  </a:lnTo>
                  <a:lnTo>
                    <a:pt x="16413" y="18818"/>
                  </a:lnTo>
                  <a:lnTo>
                    <a:pt x="17293" y="19800"/>
                  </a:lnTo>
                  <a:lnTo>
                    <a:pt x="18208" y="20749"/>
                  </a:lnTo>
                  <a:lnTo>
                    <a:pt x="19119" y="19546"/>
                  </a:lnTo>
                  <a:lnTo>
                    <a:pt x="19987" y="18310"/>
                  </a:lnTo>
                  <a:lnTo>
                    <a:pt x="20812" y="17039"/>
                  </a:lnTo>
                  <a:lnTo>
                    <a:pt x="21596" y="15735"/>
                  </a:lnTo>
                  <a:lnTo>
                    <a:pt x="22337" y="14397"/>
                  </a:lnTo>
                  <a:lnTo>
                    <a:pt x="23036" y="13025"/>
                  </a:lnTo>
                  <a:lnTo>
                    <a:pt x="23692" y="11619"/>
                  </a:lnTo>
                  <a:lnTo>
                    <a:pt x="24306" y="10179"/>
                  </a:lnTo>
                  <a:lnTo>
                    <a:pt x="24878" y="8706"/>
                  </a:lnTo>
                  <a:lnTo>
                    <a:pt x="25407" y="7198"/>
                  </a:lnTo>
                  <a:lnTo>
                    <a:pt x="3387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080925" y="5331084"/>
              <a:ext cx="30065" cy="97395"/>
            </a:xfrm>
            <a:custGeom>
              <a:avLst/>
              <a:pathLst>
                <a:path w="30065" h="97395">
                  <a:moveTo>
                    <a:pt x="1693" y="17785"/>
                  </a:moveTo>
                  <a:lnTo>
                    <a:pt x="11856" y="17785"/>
                  </a:lnTo>
                  <a:lnTo>
                    <a:pt x="11856" y="0"/>
                  </a:lnTo>
                  <a:lnTo>
                    <a:pt x="19902" y="0"/>
                  </a:lnTo>
                  <a:lnTo>
                    <a:pt x="19902" y="17785"/>
                  </a:lnTo>
                  <a:lnTo>
                    <a:pt x="30065" y="17785"/>
                  </a:lnTo>
                  <a:lnTo>
                    <a:pt x="30065" y="25830"/>
                  </a:lnTo>
                  <a:lnTo>
                    <a:pt x="19902" y="25830"/>
                  </a:lnTo>
                  <a:lnTo>
                    <a:pt x="19902" y="47003"/>
                  </a:lnTo>
                  <a:lnTo>
                    <a:pt x="27948" y="42345"/>
                  </a:lnTo>
                  <a:lnTo>
                    <a:pt x="29641" y="49967"/>
                  </a:lnTo>
                  <a:lnTo>
                    <a:pt x="28706" y="50641"/>
                  </a:lnTo>
                  <a:lnTo>
                    <a:pt x="27761" y="51306"/>
                  </a:lnTo>
                  <a:lnTo>
                    <a:pt x="26809" y="51962"/>
                  </a:lnTo>
                  <a:lnTo>
                    <a:pt x="25847" y="52610"/>
                  </a:lnTo>
                  <a:lnTo>
                    <a:pt x="24878" y="53249"/>
                  </a:lnTo>
                  <a:lnTo>
                    <a:pt x="23899" y="53880"/>
                  </a:lnTo>
                  <a:lnTo>
                    <a:pt x="22913" y="54503"/>
                  </a:lnTo>
                  <a:lnTo>
                    <a:pt x="21918" y="55117"/>
                  </a:lnTo>
                  <a:lnTo>
                    <a:pt x="20914" y="55722"/>
                  </a:lnTo>
                  <a:lnTo>
                    <a:pt x="19902" y="56319"/>
                  </a:lnTo>
                  <a:lnTo>
                    <a:pt x="19902" y="86385"/>
                  </a:lnTo>
                  <a:lnTo>
                    <a:pt x="19885" y="87615"/>
                  </a:lnTo>
                  <a:lnTo>
                    <a:pt x="19834" y="88765"/>
                  </a:lnTo>
                  <a:lnTo>
                    <a:pt x="19750" y="89834"/>
                  </a:lnTo>
                  <a:lnTo>
                    <a:pt x="19631" y="90823"/>
                  </a:lnTo>
                  <a:lnTo>
                    <a:pt x="19479" y="91731"/>
                  </a:lnTo>
                  <a:lnTo>
                    <a:pt x="19292" y="92559"/>
                  </a:lnTo>
                  <a:lnTo>
                    <a:pt x="19072" y="93306"/>
                  </a:lnTo>
                  <a:lnTo>
                    <a:pt x="18818" y="93973"/>
                  </a:lnTo>
                  <a:lnTo>
                    <a:pt x="18530" y="94560"/>
                  </a:lnTo>
                  <a:lnTo>
                    <a:pt x="18208" y="95066"/>
                  </a:lnTo>
                  <a:lnTo>
                    <a:pt x="17840" y="95508"/>
                  </a:lnTo>
                  <a:lnTo>
                    <a:pt x="17412" y="95904"/>
                  </a:lnTo>
                  <a:lnTo>
                    <a:pt x="16925" y="96253"/>
                  </a:lnTo>
                  <a:lnTo>
                    <a:pt x="16379" y="96556"/>
                  </a:lnTo>
                  <a:lnTo>
                    <a:pt x="15773" y="96812"/>
                  </a:lnTo>
                  <a:lnTo>
                    <a:pt x="15108" y="97022"/>
                  </a:lnTo>
                  <a:lnTo>
                    <a:pt x="14384" y="97185"/>
                  </a:lnTo>
                  <a:lnTo>
                    <a:pt x="13601" y="97301"/>
                  </a:lnTo>
                  <a:lnTo>
                    <a:pt x="12758" y="97371"/>
                  </a:lnTo>
                  <a:lnTo>
                    <a:pt x="11856" y="97395"/>
                  </a:lnTo>
                  <a:lnTo>
                    <a:pt x="11014" y="97386"/>
                  </a:lnTo>
                  <a:lnTo>
                    <a:pt x="10179" y="97361"/>
                  </a:lnTo>
                  <a:lnTo>
                    <a:pt x="9354" y="97318"/>
                  </a:lnTo>
                  <a:lnTo>
                    <a:pt x="8536" y="97259"/>
                  </a:lnTo>
                  <a:lnTo>
                    <a:pt x="7728" y="97183"/>
                  </a:lnTo>
                  <a:lnTo>
                    <a:pt x="6927" y="97090"/>
                  </a:lnTo>
                  <a:lnTo>
                    <a:pt x="6135" y="96980"/>
                  </a:lnTo>
                  <a:lnTo>
                    <a:pt x="5352" y="96853"/>
                  </a:lnTo>
                  <a:lnTo>
                    <a:pt x="4577" y="96709"/>
                  </a:lnTo>
                  <a:lnTo>
                    <a:pt x="3811" y="96548"/>
                  </a:lnTo>
                  <a:lnTo>
                    <a:pt x="1693" y="88502"/>
                  </a:lnTo>
                  <a:lnTo>
                    <a:pt x="2621" y="88663"/>
                  </a:lnTo>
                  <a:lnTo>
                    <a:pt x="3540" y="88807"/>
                  </a:lnTo>
                  <a:lnTo>
                    <a:pt x="4450" y="88934"/>
                  </a:lnTo>
                  <a:lnTo>
                    <a:pt x="5352" y="89044"/>
                  </a:lnTo>
                  <a:lnTo>
                    <a:pt x="6245" y="89137"/>
                  </a:lnTo>
                  <a:lnTo>
                    <a:pt x="7131" y="89213"/>
                  </a:lnTo>
                  <a:lnTo>
                    <a:pt x="8007" y="89273"/>
                  </a:lnTo>
                  <a:lnTo>
                    <a:pt x="8875" y="89315"/>
                  </a:lnTo>
                  <a:lnTo>
                    <a:pt x="9735" y="89340"/>
                  </a:lnTo>
                  <a:lnTo>
                    <a:pt x="10586" y="89349"/>
                  </a:lnTo>
                  <a:lnTo>
                    <a:pt x="10827" y="89298"/>
                  </a:lnTo>
                  <a:lnTo>
                    <a:pt x="11043" y="89146"/>
                  </a:lnTo>
                  <a:lnTo>
                    <a:pt x="11234" y="88892"/>
                  </a:lnTo>
                  <a:lnTo>
                    <a:pt x="11399" y="88536"/>
                  </a:lnTo>
                  <a:lnTo>
                    <a:pt x="11539" y="88079"/>
                  </a:lnTo>
                  <a:lnTo>
                    <a:pt x="11653" y="87520"/>
                  </a:lnTo>
                  <a:lnTo>
                    <a:pt x="11742" y="86859"/>
                  </a:lnTo>
                  <a:lnTo>
                    <a:pt x="11805" y="86097"/>
                  </a:lnTo>
                  <a:lnTo>
                    <a:pt x="11844" y="85233"/>
                  </a:lnTo>
                  <a:lnTo>
                    <a:pt x="11856" y="84267"/>
                  </a:lnTo>
                  <a:lnTo>
                    <a:pt x="11856" y="60554"/>
                  </a:lnTo>
                  <a:lnTo>
                    <a:pt x="11005" y="61058"/>
                  </a:lnTo>
                  <a:lnTo>
                    <a:pt x="10146" y="61553"/>
                  </a:lnTo>
                  <a:lnTo>
                    <a:pt x="9277" y="62040"/>
                  </a:lnTo>
                  <a:lnTo>
                    <a:pt x="8401" y="62519"/>
                  </a:lnTo>
                  <a:lnTo>
                    <a:pt x="7516" y="62989"/>
                  </a:lnTo>
                  <a:lnTo>
                    <a:pt x="6622" y="63450"/>
                  </a:lnTo>
                  <a:lnTo>
                    <a:pt x="5720" y="63903"/>
                  </a:lnTo>
                  <a:lnTo>
                    <a:pt x="4810" y="64348"/>
                  </a:lnTo>
                  <a:lnTo>
                    <a:pt x="3891" y="64784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261" y="55807"/>
                  </a:lnTo>
                  <a:lnTo>
                    <a:pt x="2506" y="55286"/>
                  </a:lnTo>
                  <a:lnTo>
                    <a:pt x="3734" y="54757"/>
                  </a:lnTo>
                  <a:lnTo>
                    <a:pt x="4945" y="54219"/>
                  </a:lnTo>
                  <a:lnTo>
                    <a:pt x="6140" y="53673"/>
                  </a:lnTo>
                  <a:lnTo>
                    <a:pt x="7317" y="53118"/>
                  </a:lnTo>
                  <a:lnTo>
                    <a:pt x="8477" y="52555"/>
                  </a:lnTo>
                  <a:lnTo>
                    <a:pt x="9620" y="51983"/>
                  </a:lnTo>
                  <a:lnTo>
                    <a:pt x="10747" y="51403"/>
                  </a:lnTo>
                  <a:lnTo>
                    <a:pt x="11856" y="50814"/>
                  </a:lnTo>
                  <a:lnTo>
                    <a:pt x="11856" y="25830"/>
                  </a:lnTo>
                  <a:lnTo>
                    <a:pt x="1693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190177" y="5331084"/>
              <a:ext cx="98665" cy="97395"/>
            </a:xfrm>
            <a:custGeom>
              <a:avLst/>
              <a:pathLst>
                <a:path w="98665" h="97395">
                  <a:moveTo>
                    <a:pt x="44886" y="21596"/>
                  </a:moveTo>
                  <a:lnTo>
                    <a:pt x="43946" y="19830"/>
                  </a:lnTo>
                  <a:lnTo>
                    <a:pt x="42989" y="18090"/>
                  </a:lnTo>
                  <a:lnTo>
                    <a:pt x="42015" y="16375"/>
                  </a:lnTo>
                  <a:lnTo>
                    <a:pt x="41024" y="14685"/>
                  </a:lnTo>
                  <a:lnTo>
                    <a:pt x="40016" y="13021"/>
                  </a:lnTo>
                  <a:lnTo>
                    <a:pt x="38991" y="11382"/>
                  </a:lnTo>
                  <a:lnTo>
                    <a:pt x="37950" y="9769"/>
                  </a:lnTo>
                  <a:lnTo>
                    <a:pt x="36891" y="8181"/>
                  </a:lnTo>
                  <a:lnTo>
                    <a:pt x="35815" y="6618"/>
                  </a:lnTo>
                  <a:lnTo>
                    <a:pt x="34723" y="5081"/>
                  </a:lnTo>
                  <a:lnTo>
                    <a:pt x="42769" y="0"/>
                  </a:lnTo>
                  <a:lnTo>
                    <a:pt x="45019" y="3199"/>
                  </a:lnTo>
                  <a:lnTo>
                    <a:pt x="47198" y="6529"/>
                  </a:lnTo>
                  <a:lnTo>
                    <a:pt x="49305" y="9991"/>
                  </a:lnTo>
                  <a:lnTo>
                    <a:pt x="51339" y="13584"/>
                  </a:lnTo>
                  <a:lnTo>
                    <a:pt x="53302" y="17308"/>
                  </a:lnTo>
                  <a:lnTo>
                    <a:pt x="55193" y="21164"/>
                  </a:lnTo>
                  <a:lnTo>
                    <a:pt x="57012" y="25151"/>
                  </a:lnTo>
                  <a:lnTo>
                    <a:pt x="58758" y="29269"/>
                  </a:lnTo>
                  <a:lnTo>
                    <a:pt x="60433" y="33518"/>
                  </a:lnTo>
                  <a:lnTo>
                    <a:pt x="62036" y="37899"/>
                  </a:lnTo>
                  <a:lnTo>
                    <a:pt x="63609" y="42239"/>
                  </a:lnTo>
                  <a:lnTo>
                    <a:pt x="65195" y="46368"/>
                  </a:lnTo>
                  <a:lnTo>
                    <a:pt x="66793" y="50285"/>
                  </a:lnTo>
                  <a:lnTo>
                    <a:pt x="68405" y="53990"/>
                  </a:lnTo>
                  <a:lnTo>
                    <a:pt x="70029" y="57484"/>
                  </a:lnTo>
                  <a:lnTo>
                    <a:pt x="71665" y="60766"/>
                  </a:lnTo>
                  <a:lnTo>
                    <a:pt x="73315" y="63836"/>
                  </a:lnTo>
                  <a:lnTo>
                    <a:pt x="74977" y="66694"/>
                  </a:lnTo>
                  <a:lnTo>
                    <a:pt x="76652" y="69341"/>
                  </a:lnTo>
                  <a:lnTo>
                    <a:pt x="78339" y="71775"/>
                  </a:lnTo>
                  <a:lnTo>
                    <a:pt x="80067" y="74052"/>
                  </a:lnTo>
                  <a:lnTo>
                    <a:pt x="81862" y="76222"/>
                  </a:lnTo>
                  <a:lnTo>
                    <a:pt x="83725" y="78286"/>
                  </a:lnTo>
                  <a:lnTo>
                    <a:pt x="85656" y="80245"/>
                  </a:lnTo>
                  <a:lnTo>
                    <a:pt x="87655" y="82097"/>
                  </a:lnTo>
                  <a:lnTo>
                    <a:pt x="89722" y="83844"/>
                  </a:lnTo>
                  <a:lnTo>
                    <a:pt x="91856" y="85485"/>
                  </a:lnTo>
                  <a:lnTo>
                    <a:pt x="94058" y="87020"/>
                  </a:lnTo>
                  <a:lnTo>
                    <a:pt x="96328" y="88449"/>
                  </a:lnTo>
                  <a:lnTo>
                    <a:pt x="98665" y="89772"/>
                  </a:lnTo>
                  <a:lnTo>
                    <a:pt x="91890" y="96971"/>
                  </a:lnTo>
                  <a:lnTo>
                    <a:pt x="90545" y="96268"/>
                  </a:lnTo>
                  <a:lnTo>
                    <a:pt x="89222" y="95514"/>
                  </a:lnTo>
                  <a:lnTo>
                    <a:pt x="87920" y="94710"/>
                  </a:lnTo>
                  <a:lnTo>
                    <a:pt x="86639" y="93855"/>
                  </a:lnTo>
                  <a:lnTo>
                    <a:pt x="85379" y="92948"/>
                  </a:lnTo>
                  <a:lnTo>
                    <a:pt x="84140" y="91991"/>
                  </a:lnTo>
                  <a:lnTo>
                    <a:pt x="82923" y="90983"/>
                  </a:lnTo>
                  <a:lnTo>
                    <a:pt x="81727" y="89925"/>
                  </a:lnTo>
                  <a:lnTo>
                    <a:pt x="80552" y="88815"/>
                  </a:lnTo>
                  <a:lnTo>
                    <a:pt x="79398" y="87655"/>
                  </a:lnTo>
                  <a:lnTo>
                    <a:pt x="78261" y="86452"/>
                  </a:lnTo>
                  <a:lnTo>
                    <a:pt x="77136" y="85216"/>
                  </a:lnTo>
                  <a:lnTo>
                    <a:pt x="76025" y="83946"/>
                  </a:lnTo>
                  <a:lnTo>
                    <a:pt x="74926" y="82641"/>
                  </a:lnTo>
                  <a:lnTo>
                    <a:pt x="73840" y="81303"/>
                  </a:lnTo>
                  <a:lnTo>
                    <a:pt x="72766" y="79931"/>
                  </a:lnTo>
                  <a:lnTo>
                    <a:pt x="71706" y="78525"/>
                  </a:lnTo>
                  <a:lnTo>
                    <a:pt x="70658" y="77086"/>
                  </a:lnTo>
                  <a:lnTo>
                    <a:pt x="69622" y="75612"/>
                  </a:lnTo>
                  <a:lnTo>
                    <a:pt x="68600" y="74104"/>
                  </a:lnTo>
                  <a:lnTo>
                    <a:pt x="67592" y="72546"/>
                  </a:lnTo>
                  <a:lnTo>
                    <a:pt x="66601" y="70920"/>
                  </a:lnTo>
                  <a:lnTo>
                    <a:pt x="65627" y="69226"/>
                  </a:lnTo>
                  <a:lnTo>
                    <a:pt x="64670" y="67465"/>
                  </a:lnTo>
                  <a:lnTo>
                    <a:pt x="63730" y="65635"/>
                  </a:lnTo>
                  <a:lnTo>
                    <a:pt x="62807" y="63738"/>
                  </a:lnTo>
                  <a:lnTo>
                    <a:pt x="61900" y="61773"/>
                  </a:lnTo>
                  <a:lnTo>
                    <a:pt x="61011" y="59741"/>
                  </a:lnTo>
                  <a:lnTo>
                    <a:pt x="60139" y="57640"/>
                  </a:lnTo>
                  <a:lnTo>
                    <a:pt x="59283" y="55472"/>
                  </a:lnTo>
                  <a:lnTo>
                    <a:pt x="50391" y="33029"/>
                  </a:lnTo>
                  <a:lnTo>
                    <a:pt x="48593" y="37920"/>
                  </a:lnTo>
                  <a:lnTo>
                    <a:pt x="46758" y="42599"/>
                  </a:lnTo>
                  <a:lnTo>
                    <a:pt x="44884" y="47067"/>
                  </a:lnTo>
                  <a:lnTo>
                    <a:pt x="42972" y="51322"/>
                  </a:lnTo>
                  <a:lnTo>
                    <a:pt x="41022" y="55367"/>
                  </a:lnTo>
                  <a:lnTo>
                    <a:pt x="39034" y="59199"/>
                  </a:lnTo>
                  <a:lnTo>
                    <a:pt x="37008" y="62819"/>
                  </a:lnTo>
                  <a:lnTo>
                    <a:pt x="34943" y="66228"/>
                  </a:lnTo>
                  <a:lnTo>
                    <a:pt x="32841" y="69425"/>
                  </a:lnTo>
                  <a:lnTo>
                    <a:pt x="30700" y="72411"/>
                  </a:lnTo>
                  <a:lnTo>
                    <a:pt x="28496" y="75252"/>
                  </a:lnTo>
                  <a:lnTo>
                    <a:pt x="26203" y="78017"/>
                  </a:lnTo>
                  <a:lnTo>
                    <a:pt x="23821" y="80706"/>
                  </a:lnTo>
                  <a:lnTo>
                    <a:pt x="21350" y="83319"/>
                  </a:lnTo>
                  <a:lnTo>
                    <a:pt x="18790" y="85855"/>
                  </a:lnTo>
                  <a:lnTo>
                    <a:pt x="16142" y="88316"/>
                  </a:lnTo>
                  <a:lnTo>
                    <a:pt x="13404" y="90700"/>
                  </a:lnTo>
                  <a:lnTo>
                    <a:pt x="10577" y="93008"/>
                  </a:lnTo>
                  <a:lnTo>
                    <a:pt x="7662" y="95239"/>
                  </a:lnTo>
                  <a:lnTo>
                    <a:pt x="4658" y="97395"/>
                  </a:lnTo>
                  <a:lnTo>
                    <a:pt x="0" y="88925"/>
                  </a:lnTo>
                  <a:lnTo>
                    <a:pt x="3158" y="86524"/>
                  </a:lnTo>
                  <a:lnTo>
                    <a:pt x="6199" y="84064"/>
                  </a:lnTo>
                  <a:lnTo>
                    <a:pt x="9121" y="81545"/>
                  </a:lnTo>
                  <a:lnTo>
                    <a:pt x="11924" y="78966"/>
                  </a:lnTo>
                  <a:lnTo>
                    <a:pt x="14609" y="76328"/>
                  </a:lnTo>
                  <a:lnTo>
                    <a:pt x="17175" y="73630"/>
                  </a:lnTo>
                  <a:lnTo>
                    <a:pt x="19622" y="70874"/>
                  </a:lnTo>
                  <a:lnTo>
                    <a:pt x="21952" y="68058"/>
                  </a:lnTo>
                  <a:lnTo>
                    <a:pt x="24162" y="65182"/>
                  </a:lnTo>
                  <a:lnTo>
                    <a:pt x="26254" y="62248"/>
                  </a:lnTo>
                  <a:lnTo>
                    <a:pt x="28269" y="59173"/>
                  </a:lnTo>
                  <a:lnTo>
                    <a:pt x="30251" y="55879"/>
                  </a:lnTo>
                  <a:lnTo>
                    <a:pt x="32199" y="52364"/>
                  </a:lnTo>
                  <a:lnTo>
                    <a:pt x="34113" y="48629"/>
                  </a:lnTo>
                  <a:lnTo>
                    <a:pt x="35993" y="44674"/>
                  </a:lnTo>
                  <a:lnTo>
                    <a:pt x="37840" y="40499"/>
                  </a:lnTo>
                  <a:lnTo>
                    <a:pt x="39652" y="36103"/>
                  </a:lnTo>
                  <a:lnTo>
                    <a:pt x="41431" y="31488"/>
                  </a:lnTo>
                  <a:lnTo>
                    <a:pt x="43175" y="266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338387" y="5331508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3352361" y="5373430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3301969" y="5331084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3309592" y="5353104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3309592" y="5385710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3462036" y="5331931"/>
              <a:ext cx="36840" cy="33876"/>
            </a:xfrm>
            <a:custGeom>
              <a:avLst/>
              <a:pathLst>
                <a:path w="36840" h="33876">
                  <a:moveTo>
                    <a:pt x="29218" y="0"/>
                  </a:moveTo>
                  <a:lnTo>
                    <a:pt x="36840" y="4234"/>
                  </a:lnTo>
                  <a:lnTo>
                    <a:pt x="34545" y="7732"/>
                  </a:lnTo>
                  <a:lnTo>
                    <a:pt x="32064" y="11111"/>
                  </a:lnTo>
                  <a:lnTo>
                    <a:pt x="29396" y="14372"/>
                  </a:lnTo>
                  <a:lnTo>
                    <a:pt x="26542" y="17514"/>
                  </a:lnTo>
                  <a:lnTo>
                    <a:pt x="23501" y="20537"/>
                  </a:lnTo>
                  <a:lnTo>
                    <a:pt x="20275" y="23442"/>
                  </a:lnTo>
                  <a:lnTo>
                    <a:pt x="16862" y="26228"/>
                  </a:lnTo>
                  <a:lnTo>
                    <a:pt x="13262" y="28896"/>
                  </a:lnTo>
                  <a:lnTo>
                    <a:pt x="9476" y="31445"/>
                  </a:lnTo>
                  <a:lnTo>
                    <a:pt x="5504" y="33876"/>
                  </a:lnTo>
                  <a:lnTo>
                    <a:pt x="0" y="26677"/>
                  </a:lnTo>
                  <a:lnTo>
                    <a:pt x="3950" y="24048"/>
                  </a:lnTo>
                  <a:lnTo>
                    <a:pt x="7673" y="21409"/>
                  </a:lnTo>
                  <a:lnTo>
                    <a:pt x="11166" y="18763"/>
                  </a:lnTo>
                  <a:lnTo>
                    <a:pt x="14431" y="16108"/>
                  </a:lnTo>
                  <a:lnTo>
                    <a:pt x="17467" y="13444"/>
                  </a:lnTo>
                  <a:lnTo>
                    <a:pt x="20275" y="10772"/>
                  </a:lnTo>
                  <a:lnTo>
                    <a:pt x="22853" y="8092"/>
                  </a:lnTo>
                  <a:lnTo>
                    <a:pt x="25204" y="5403"/>
                  </a:lnTo>
                  <a:lnTo>
                    <a:pt x="27325" y="27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3464153" y="5360303"/>
              <a:ext cx="36840" cy="32606"/>
            </a:xfrm>
            <a:custGeom>
              <a:avLst/>
              <a:pathLst>
                <a:path w="36840" h="32606">
                  <a:moveTo>
                    <a:pt x="28795" y="0"/>
                  </a:moveTo>
                  <a:lnTo>
                    <a:pt x="36840" y="4658"/>
                  </a:lnTo>
                  <a:lnTo>
                    <a:pt x="34621" y="7910"/>
                  </a:lnTo>
                  <a:lnTo>
                    <a:pt x="32199" y="11060"/>
                  </a:lnTo>
                  <a:lnTo>
                    <a:pt x="29574" y="14109"/>
                  </a:lnTo>
                  <a:lnTo>
                    <a:pt x="26745" y="17056"/>
                  </a:lnTo>
                  <a:lnTo>
                    <a:pt x="23713" y="19902"/>
                  </a:lnTo>
                  <a:lnTo>
                    <a:pt x="20478" y="22646"/>
                  </a:lnTo>
                  <a:lnTo>
                    <a:pt x="17039" y="25288"/>
                  </a:lnTo>
                  <a:lnTo>
                    <a:pt x="13398" y="27829"/>
                  </a:lnTo>
                  <a:lnTo>
                    <a:pt x="9553" y="30268"/>
                  </a:lnTo>
                  <a:lnTo>
                    <a:pt x="5504" y="32606"/>
                  </a:lnTo>
                  <a:lnTo>
                    <a:pt x="0" y="25407"/>
                  </a:lnTo>
                  <a:lnTo>
                    <a:pt x="3641" y="23171"/>
                  </a:lnTo>
                  <a:lnTo>
                    <a:pt x="7114" y="20867"/>
                  </a:lnTo>
                  <a:lnTo>
                    <a:pt x="10417" y="18496"/>
                  </a:lnTo>
                  <a:lnTo>
                    <a:pt x="13550" y="16057"/>
                  </a:lnTo>
                  <a:lnTo>
                    <a:pt x="16514" y="13550"/>
                  </a:lnTo>
                  <a:lnTo>
                    <a:pt x="19309" y="10976"/>
                  </a:lnTo>
                  <a:lnTo>
                    <a:pt x="21935" y="8333"/>
                  </a:lnTo>
                  <a:lnTo>
                    <a:pt x="24391" y="5623"/>
                  </a:lnTo>
                  <a:lnTo>
                    <a:pt x="26677" y="28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3459072" y="5387404"/>
              <a:ext cx="46156" cy="40651"/>
            </a:xfrm>
            <a:custGeom>
              <a:avLst/>
              <a:pathLst>
                <a:path w="46156" h="40651">
                  <a:moveTo>
                    <a:pt x="38111" y="0"/>
                  </a:moveTo>
                  <a:lnTo>
                    <a:pt x="46156" y="4658"/>
                  </a:lnTo>
                  <a:lnTo>
                    <a:pt x="43234" y="8829"/>
                  </a:lnTo>
                  <a:lnTo>
                    <a:pt x="40059" y="12873"/>
                  </a:lnTo>
                  <a:lnTo>
                    <a:pt x="36629" y="16790"/>
                  </a:lnTo>
                  <a:lnTo>
                    <a:pt x="32944" y="20580"/>
                  </a:lnTo>
                  <a:lnTo>
                    <a:pt x="29006" y="24242"/>
                  </a:lnTo>
                  <a:lnTo>
                    <a:pt x="24814" y="27778"/>
                  </a:lnTo>
                  <a:lnTo>
                    <a:pt x="20368" y="31187"/>
                  </a:lnTo>
                  <a:lnTo>
                    <a:pt x="15667" y="34469"/>
                  </a:lnTo>
                  <a:lnTo>
                    <a:pt x="10713" y="37624"/>
                  </a:lnTo>
                  <a:lnTo>
                    <a:pt x="5504" y="40651"/>
                  </a:lnTo>
                  <a:lnTo>
                    <a:pt x="0" y="33453"/>
                  </a:lnTo>
                  <a:lnTo>
                    <a:pt x="5030" y="30374"/>
                  </a:lnTo>
                  <a:lnTo>
                    <a:pt x="9790" y="27236"/>
                  </a:lnTo>
                  <a:lnTo>
                    <a:pt x="14278" y="24039"/>
                  </a:lnTo>
                  <a:lnTo>
                    <a:pt x="18496" y="20783"/>
                  </a:lnTo>
                  <a:lnTo>
                    <a:pt x="22443" y="17467"/>
                  </a:lnTo>
                  <a:lnTo>
                    <a:pt x="26118" y="14092"/>
                  </a:lnTo>
                  <a:lnTo>
                    <a:pt x="29523" y="10658"/>
                  </a:lnTo>
                  <a:lnTo>
                    <a:pt x="32657" y="7164"/>
                  </a:lnTo>
                  <a:lnTo>
                    <a:pt x="35519" y="36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3406987" y="5333625"/>
              <a:ext cx="56743" cy="41922"/>
            </a:xfrm>
            <a:custGeom>
              <a:avLst/>
              <a:pathLst>
                <a:path w="56743" h="41922">
                  <a:moveTo>
                    <a:pt x="5081" y="0"/>
                  </a:moveTo>
                  <a:lnTo>
                    <a:pt x="51661" y="0"/>
                  </a:lnTo>
                  <a:lnTo>
                    <a:pt x="51661" y="29218"/>
                  </a:lnTo>
                  <a:lnTo>
                    <a:pt x="30912" y="29218"/>
                  </a:lnTo>
                  <a:lnTo>
                    <a:pt x="32606" y="34723"/>
                  </a:lnTo>
                  <a:lnTo>
                    <a:pt x="56743" y="34723"/>
                  </a:lnTo>
                  <a:lnTo>
                    <a:pt x="56743" y="41922"/>
                  </a:lnTo>
                  <a:lnTo>
                    <a:pt x="0" y="41922"/>
                  </a:lnTo>
                  <a:lnTo>
                    <a:pt x="0" y="34723"/>
                  </a:lnTo>
                  <a:lnTo>
                    <a:pt x="23713" y="34723"/>
                  </a:lnTo>
                  <a:lnTo>
                    <a:pt x="22019" y="29218"/>
                  </a:lnTo>
                  <a:lnTo>
                    <a:pt x="5081" y="292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3420114" y="5340401"/>
              <a:ext cx="30912" cy="4658"/>
            </a:xfrm>
            <a:custGeom>
              <a:avLst/>
              <a:pathLst>
                <a:path w="30912" h="4658">
                  <a:moveTo>
                    <a:pt x="0" y="4658"/>
                  </a:moveTo>
                  <a:lnTo>
                    <a:pt x="30912" y="4658"/>
                  </a:lnTo>
                  <a:lnTo>
                    <a:pt x="30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3420114" y="5351410"/>
              <a:ext cx="30912" cy="4658"/>
            </a:xfrm>
            <a:custGeom>
              <a:avLst/>
              <a:pathLst>
                <a:path w="30912" h="4658">
                  <a:moveTo>
                    <a:pt x="0" y="4658"/>
                  </a:moveTo>
                  <a:lnTo>
                    <a:pt x="30912" y="4658"/>
                  </a:lnTo>
                  <a:lnTo>
                    <a:pt x="30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3412068" y="5380629"/>
              <a:ext cx="46580" cy="47850"/>
            </a:xfrm>
            <a:custGeom>
              <a:avLst/>
              <a:pathLst>
                <a:path w="46580" h="47850">
                  <a:moveTo>
                    <a:pt x="0" y="0"/>
                  </a:moveTo>
                  <a:lnTo>
                    <a:pt x="46580" y="0"/>
                  </a:lnTo>
                  <a:lnTo>
                    <a:pt x="46580" y="21172"/>
                  </a:lnTo>
                  <a:lnTo>
                    <a:pt x="28371" y="21172"/>
                  </a:lnTo>
                  <a:lnTo>
                    <a:pt x="28371" y="38534"/>
                  </a:lnTo>
                  <a:lnTo>
                    <a:pt x="28350" y="39521"/>
                  </a:lnTo>
                  <a:lnTo>
                    <a:pt x="28286" y="40448"/>
                  </a:lnTo>
                  <a:lnTo>
                    <a:pt x="28181" y="41316"/>
                  </a:lnTo>
                  <a:lnTo>
                    <a:pt x="28032" y="42125"/>
                  </a:lnTo>
                  <a:lnTo>
                    <a:pt x="27842" y="42875"/>
                  </a:lnTo>
                  <a:lnTo>
                    <a:pt x="27609" y="43565"/>
                  </a:lnTo>
                  <a:lnTo>
                    <a:pt x="27334" y="44196"/>
                  </a:lnTo>
                  <a:lnTo>
                    <a:pt x="27016" y="44767"/>
                  </a:lnTo>
                  <a:lnTo>
                    <a:pt x="26656" y="45280"/>
                  </a:lnTo>
                  <a:lnTo>
                    <a:pt x="26254" y="45733"/>
                  </a:lnTo>
                  <a:lnTo>
                    <a:pt x="25784" y="46135"/>
                  </a:lnTo>
                  <a:lnTo>
                    <a:pt x="25221" y="46495"/>
                  </a:lnTo>
                  <a:lnTo>
                    <a:pt x="24564" y="46813"/>
                  </a:lnTo>
                  <a:lnTo>
                    <a:pt x="23815" y="47088"/>
                  </a:lnTo>
                  <a:lnTo>
                    <a:pt x="22972" y="47321"/>
                  </a:lnTo>
                  <a:lnTo>
                    <a:pt x="22036" y="47511"/>
                  </a:lnTo>
                  <a:lnTo>
                    <a:pt x="21007" y="47660"/>
                  </a:lnTo>
                  <a:lnTo>
                    <a:pt x="19885" y="47765"/>
                  </a:lnTo>
                  <a:lnTo>
                    <a:pt x="18670" y="47829"/>
                  </a:lnTo>
                  <a:lnTo>
                    <a:pt x="17361" y="47850"/>
                  </a:lnTo>
                  <a:lnTo>
                    <a:pt x="16603" y="47833"/>
                  </a:lnTo>
                  <a:lnTo>
                    <a:pt x="15854" y="47782"/>
                  </a:lnTo>
                  <a:lnTo>
                    <a:pt x="15113" y="47698"/>
                  </a:lnTo>
                  <a:lnTo>
                    <a:pt x="14380" y="47579"/>
                  </a:lnTo>
                  <a:lnTo>
                    <a:pt x="13656" y="47427"/>
                  </a:lnTo>
                  <a:lnTo>
                    <a:pt x="12940" y="47240"/>
                  </a:lnTo>
                  <a:lnTo>
                    <a:pt x="12233" y="47020"/>
                  </a:lnTo>
                  <a:lnTo>
                    <a:pt x="11534" y="46766"/>
                  </a:lnTo>
                  <a:lnTo>
                    <a:pt x="10844" y="46478"/>
                  </a:lnTo>
                  <a:lnTo>
                    <a:pt x="10162" y="46156"/>
                  </a:lnTo>
                  <a:lnTo>
                    <a:pt x="8892" y="38958"/>
                  </a:lnTo>
                  <a:lnTo>
                    <a:pt x="9739" y="39279"/>
                  </a:lnTo>
                  <a:lnTo>
                    <a:pt x="10586" y="39567"/>
                  </a:lnTo>
                  <a:lnTo>
                    <a:pt x="11433" y="39821"/>
                  </a:lnTo>
                  <a:lnTo>
                    <a:pt x="12280" y="40042"/>
                  </a:lnTo>
                  <a:lnTo>
                    <a:pt x="13127" y="40228"/>
                  </a:lnTo>
                  <a:lnTo>
                    <a:pt x="13974" y="40380"/>
                  </a:lnTo>
                  <a:lnTo>
                    <a:pt x="14820" y="40499"/>
                  </a:lnTo>
                  <a:lnTo>
                    <a:pt x="15667" y="40584"/>
                  </a:lnTo>
                  <a:lnTo>
                    <a:pt x="16514" y="40634"/>
                  </a:lnTo>
                  <a:lnTo>
                    <a:pt x="17361" y="40651"/>
                  </a:lnTo>
                  <a:lnTo>
                    <a:pt x="17924" y="40617"/>
                  </a:lnTo>
                  <a:lnTo>
                    <a:pt x="18428" y="40516"/>
                  </a:lnTo>
                  <a:lnTo>
                    <a:pt x="18873" y="40346"/>
                  </a:lnTo>
                  <a:lnTo>
                    <a:pt x="19258" y="40109"/>
                  </a:lnTo>
                  <a:lnTo>
                    <a:pt x="19584" y="39804"/>
                  </a:lnTo>
                  <a:lnTo>
                    <a:pt x="19851" y="39432"/>
                  </a:lnTo>
                  <a:lnTo>
                    <a:pt x="20059" y="38991"/>
                  </a:lnTo>
                  <a:lnTo>
                    <a:pt x="20207" y="38483"/>
                  </a:lnTo>
                  <a:lnTo>
                    <a:pt x="20296" y="37907"/>
                  </a:lnTo>
                  <a:lnTo>
                    <a:pt x="20325" y="37264"/>
                  </a:lnTo>
                  <a:lnTo>
                    <a:pt x="20325" y="21172"/>
                  </a:lnTo>
                  <a:lnTo>
                    <a:pt x="0" y="21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3419690" y="5386981"/>
              <a:ext cx="31335" cy="8469"/>
            </a:xfrm>
            <a:custGeom>
              <a:avLst/>
              <a:pathLst>
                <a:path w="31335" h="8469">
                  <a:moveTo>
                    <a:pt x="0" y="8469"/>
                  </a:moveTo>
                  <a:lnTo>
                    <a:pt x="31335" y="8469"/>
                  </a:lnTo>
                  <a:lnTo>
                    <a:pt x="31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3407410" y="5404766"/>
              <a:ext cx="17785" cy="19479"/>
            </a:xfrm>
            <a:custGeom>
              <a:avLst/>
              <a:pathLst>
                <a:path w="17785" h="19479">
                  <a:moveTo>
                    <a:pt x="9739" y="0"/>
                  </a:moveTo>
                  <a:lnTo>
                    <a:pt x="17785" y="2540"/>
                  </a:lnTo>
                  <a:lnTo>
                    <a:pt x="16840" y="4539"/>
                  </a:lnTo>
                  <a:lnTo>
                    <a:pt x="15871" y="6470"/>
                  </a:lnTo>
                  <a:lnTo>
                    <a:pt x="14876" y="8333"/>
                  </a:lnTo>
                  <a:lnTo>
                    <a:pt x="13855" y="10129"/>
                  </a:lnTo>
                  <a:lnTo>
                    <a:pt x="12809" y="11856"/>
                  </a:lnTo>
                  <a:lnTo>
                    <a:pt x="11738" y="13516"/>
                  </a:lnTo>
                  <a:lnTo>
                    <a:pt x="10641" y="15108"/>
                  </a:lnTo>
                  <a:lnTo>
                    <a:pt x="9519" y="16633"/>
                  </a:lnTo>
                  <a:lnTo>
                    <a:pt x="8371" y="18090"/>
                  </a:lnTo>
                  <a:lnTo>
                    <a:pt x="7198" y="19479"/>
                  </a:lnTo>
                  <a:lnTo>
                    <a:pt x="0" y="15667"/>
                  </a:lnTo>
                  <a:lnTo>
                    <a:pt x="1316" y="14063"/>
                  </a:lnTo>
                  <a:lnTo>
                    <a:pt x="2557" y="12466"/>
                  </a:lnTo>
                  <a:lnTo>
                    <a:pt x="3722" y="10878"/>
                  </a:lnTo>
                  <a:lnTo>
                    <a:pt x="4810" y="9299"/>
                  </a:lnTo>
                  <a:lnTo>
                    <a:pt x="5822" y="7728"/>
                  </a:lnTo>
                  <a:lnTo>
                    <a:pt x="6758" y="6165"/>
                  </a:lnTo>
                  <a:lnTo>
                    <a:pt x="7617" y="4611"/>
                  </a:lnTo>
                  <a:lnTo>
                    <a:pt x="8401" y="3065"/>
                  </a:lnTo>
                  <a:lnTo>
                    <a:pt x="9108" y="15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444251" y="5406460"/>
              <a:ext cx="15667" cy="15244"/>
            </a:xfrm>
            <a:custGeom>
              <a:avLst/>
              <a:pathLst>
                <a:path w="15667" h="15244">
                  <a:moveTo>
                    <a:pt x="6351" y="0"/>
                  </a:moveTo>
                  <a:lnTo>
                    <a:pt x="7435" y="1029"/>
                  </a:lnTo>
                  <a:lnTo>
                    <a:pt x="8486" y="2083"/>
                  </a:lnTo>
                  <a:lnTo>
                    <a:pt x="9502" y="3163"/>
                  </a:lnTo>
                  <a:lnTo>
                    <a:pt x="10484" y="4268"/>
                  </a:lnTo>
                  <a:lnTo>
                    <a:pt x="11433" y="5399"/>
                  </a:lnTo>
                  <a:lnTo>
                    <a:pt x="12348" y="6555"/>
                  </a:lnTo>
                  <a:lnTo>
                    <a:pt x="13228" y="7736"/>
                  </a:lnTo>
                  <a:lnTo>
                    <a:pt x="14075" y="8943"/>
                  </a:lnTo>
                  <a:lnTo>
                    <a:pt x="14888" y="10175"/>
                  </a:lnTo>
                  <a:lnTo>
                    <a:pt x="15667" y="11433"/>
                  </a:lnTo>
                  <a:lnTo>
                    <a:pt x="8469" y="15244"/>
                  </a:lnTo>
                  <a:lnTo>
                    <a:pt x="7774" y="14063"/>
                  </a:lnTo>
                  <a:lnTo>
                    <a:pt x="7046" y="12890"/>
                  </a:lnTo>
                  <a:lnTo>
                    <a:pt x="6284" y="11725"/>
                  </a:lnTo>
                  <a:lnTo>
                    <a:pt x="5488" y="10569"/>
                  </a:lnTo>
                  <a:lnTo>
                    <a:pt x="4658" y="9421"/>
                  </a:lnTo>
                  <a:lnTo>
                    <a:pt x="3794" y="8282"/>
                  </a:lnTo>
                  <a:lnTo>
                    <a:pt x="2896" y="7152"/>
                  </a:lnTo>
                  <a:lnTo>
                    <a:pt x="1964" y="6030"/>
                  </a:lnTo>
                  <a:lnTo>
                    <a:pt x="999" y="491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3554350" y="5329814"/>
              <a:ext cx="55896" cy="99088"/>
            </a:xfrm>
            <a:custGeom>
              <a:avLst/>
              <a:pathLst>
                <a:path w="55896" h="99088">
                  <a:moveTo>
                    <a:pt x="55896" y="16091"/>
                  </a:moveTo>
                  <a:lnTo>
                    <a:pt x="55896" y="87232"/>
                  </a:lnTo>
                  <a:lnTo>
                    <a:pt x="55864" y="88225"/>
                  </a:lnTo>
                  <a:lnTo>
                    <a:pt x="55769" y="89171"/>
                  </a:lnTo>
                  <a:lnTo>
                    <a:pt x="55610" y="90071"/>
                  </a:lnTo>
                  <a:lnTo>
                    <a:pt x="55388" y="90924"/>
                  </a:lnTo>
                  <a:lnTo>
                    <a:pt x="55102" y="91731"/>
                  </a:lnTo>
                  <a:lnTo>
                    <a:pt x="54752" y="92491"/>
                  </a:lnTo>
                  <a:lnTo>
                    <a:pt x="54340" y="93205"/>
                  </a:lnTo>
                  <a:lnTo>
                    <a:pt x="53863" y="93871"/>
                  </a:lnTo>
                  <a:lnTo>
                    <a:pt x="53323" y="94492"/>
                  </a:lnTo>
                  <a:lnTo>
                    <a:pt x="52720" y="95066"/>
                  </a:lnTo>
                  <a:lnTo>
                    <a:pt x="52057" y="95589"/>
                  </a:lnTo>
                  <a:lnTo>
                    <a:pt x="51339" y="96056"/>
                  </a:lnTo>
                  <a:lnTo>
                    <a:pt x="50567" y="96469"/>
                  </a:lnTo>
                  <a:lnTo>
                    <a:pt x="49739" y="96827"/>
                  </a:lnTo>
                  <a:lnTo>
                    <a:pt x="48856" y="97130"/>
                  </a:lnTo>
                  <a:lnTo>
                    <a:pt x="47918" y="97378"/>
                  </a:lnTo>
                  <a:lnTo>
                    <a:pt x="46925" y="97570"/>
                  </a:lnTo>
                  <a:lnTo>
                    <a:pt x="45877" y="97708"/>
                  </a:lnTo>
                  <a:lnTo>
                    <a:pt x="44774" y="97791"/>
                  </a:lnTo>
                  <a:lnTo>
                    <a:pt x="43616" y="97818"/>
                  </a:lnTo>
                  <a:lnTo>
                    <a:pt x="42675" y="97810"/>
                  </a:lnTo>
                  <a:lnTo>
                    <a:pt x="41718" y="97784"/>
                  </a:lnTo>
                  <a:lnTo>
                    <a:pt x="40745" y="97742"/>
                  </a:lnTo>
                  <a:lnTo>
                    <a:pt x="39754" y="97683"/>
                  </a:lnTo>
                  <a:lnTo>
                    <a:pt x="38746" y="97606"/>
                  </a:lnTo>
                  <a:lnTo>
                    <a:pt x="37721" y="97513"/>
                  </a:lnTo>
                  <a:lnTo>
                    <a:pt x="36679" y="97403"/>
                  </a:lnTo>
                  <a:lnTo>
                    <a:pt x="35621" y="97276"/>
                  </a:lnTo>
                  <a:lnTo>
                    <a:pt x="34545" y="97132"/>
                  </a:lnTo>
                  <a:lnTo>
                    <a:pt x="33453" y="96971"/>
                  </a:lnTo>
                  <a:lnTo>
                    <a:pt x="31335" y="88502"/>
                  </a:lnTo>
                  <a:lnTo>
                    <a:pt x="32826" y="88663"/>
                  </a:lnTo>
                  <a:lnTo>
                    <a:pt x="34249" y="88807"/>
                  </a:lnTo>
                  <a:lnTo>
                    <a:pt x="35604" y="88934"/>
                  </a:lnTo>
                  <a:lnTo>
                    <a:pt x="36891" y="89044"/>
                  </a:lnTo>
                  <a:lnTo>
                    <a:pt x="38111" y="89137"/>
                  </a:lnTo>
                  <a:lnTo>
                    <a:pt x="39262" y="89213"/>
                  </a:lnTo>
                  <a:lnTo>
                    <a:pt x="40346" y="89273"/>
                  </a:lnTo>
                  <a:lnTo>
                    <a:pt x="41363" y="89315"/>
                  </a:lnTo>
                  <a:lnTo>
                    <a:pt x="42311" y="89340"/>
                  </a:lnTo>
                  <a:lnTo>
                    <a:pt x="43192" y="89349"/>
                  </a:lnTo>
                  <a:lnTo>
                    <a:pt x="44158" y="89307"/>
                  </a:lnTo>
                  <a:lnTo>
                    <a:pt x="45021" y="89180"/>
                  </a:lnTo>
                  <a:lnTo>
                    <a:pt x="45784" y="88968"/>
                  </a:lnTo>
                  <a:lnTo>
                    <a:pt x="46444" y="88671"/>
                  </a:lnTo>
                  <a:lnTo>
                    <a:pt x="47003" y="88290"/>
                  </a:lnTo>
                  <a:lnTo>
                    <a:pt x="47461" y="87824"/>
                  </a:lnTo>
                  <a:lnTo>
                    <a:pt x="47816" y="87274"/>
                  </a:lnTo>
                  <a:lnTo>
                    <a:pt x="48070" y="86639"/>
                  </a:lnTo>
                  <a:lnTo>
                    <a:pt x="48223" y="85919"/>
                  </a:lnTo>
                  <a:lnTo>
                    <a:pt x="48274" y="85114"/>
                  </a:lnTo>
                  <a:lnTo>
                    <a:pt x="48274" y="24137"/>
                  </a:lnTo>
                  <a:lnTo>
                    <a:pt x="7622" y="24137"/>
                  </a:lnTo>
                  <a:lnTo>
                    <a:pt x="7622" y="99088"/>
                  </a:lnTo>
                  <a:lnTo>
                    <a:pt x="0" y="99088"/>
                  </a:lnTo>
                  <a:lnTo>
                    <a:pt x="0" y="16091"/>
                  </a:lnTo>
                  <a:lnTo>
                    <a:pt x="14397" y="16091"/>
                  </a:lnTo>
                  <a:lnTo>
                    <a:pt x="15142" y="14710"/>
                  </a:lnTo>
                  <a:lnTo>
                    <a:pt x="15854" y="13279"/>
                  </a:lnTo>
                  <a:lnTo>
                    <a:pt x="16531" y="11797"/>
                  </a:lnTo>
                  <a:lnTo>
                    <a:pt x="17175" y="10264"/>
                  </a:lnTo>
                  <a:lnTo>
                    <a:pt x="17785" y="8680"/>
                  </a:lnTo>
                  <a:lnTo>
                    <a:pt x="18361" y="7046"/>
                  </a:lnTo>
                  <a:lnTo>
                    <a:pt x="18903" y="5360"/>
                  </a:lnTo>
                  <a:lnTo>
                    <a:pt x="19411" y="3624"/>
                  </a:lnTo>
                  <a:lnTo>
                    <a:pt x="19885" y="1837"/>
                  </a:lnTo>
                  <a:lnTo>
                    <a:pt x="20325" y="0"/>
                  </a:lnTo>
                  <a:lnTo>
                    <a:pt x="29218" y="2117"/>
                  </a:lnTo>
                  <a:lnTo>
                    <a:pt x="28786" y="3781"/>
                  </a:lnTo>
                  <a:lnTo>
                    <a:pt x="28337" y="5386"/>
                  </a:lnTo>
                  <a:lnTo>
                    <a:pt x="27871" y="6931"/>
                  </a:lnTo>
                  <a:lnTo>
                    <a:pt x="27389" y="8418"/>
                  </a:lnTo>
                  <a:lnTo>
                    <a:pt x="26889" y="9845"/>
                  </a:lnTo>
                  <a:lnTo>
                    <a:pt x="26372" y="11213"/>
                  </a:lnTo>
                  <a:lnTo>
                    <a:pt x="25839" y="12521"/>
                  </a:lnTo>
                  <a:lnTo>
                    <a:pt x="25288" y="13770"/>
                  </a:lnTo>
                  <a:lnTo>
                    <a:pt x="24721" y="14960"/>
                  </a:lnTo>
                  <a:lnTo>
                    <a:pt x="24137" y="160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3570018" y="5363267"/>
              <a:ext cx="24983" cy="46156"/>
            </a:xfrm>
            <a:custGeom>
              <a:avLst/>
              <a:pathLst>
                <a:path w="24983" h="46156">
                  <a:moveTo>
                    <a:pt x="0" y="0"/>
                  </a:moveTo>
                  <a:lnTo>
                    <a:pt x="24983" y="0"/>
                  </a:lnTo>
                  <a:lnTo>
                    <a:pt x="24983" y="46156"/>
                  </a:lnTo>
                  <a:lnTo>
                    <a:pt x="0" y="461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77640" y="5370042"/>
              <a:ext cx="9316" cy="32606"/>
            </a:xfrm>
            <a:custGeom>
              <a:avLst/>
              <a:pathLst>
                <a:path w="9316" h="32606">
                  <a:moveTo>
                    <a:pt x="0" y="32606"/>
                  </a:moveTo>
                  <a:lnTo>
                    <a:pt x="9316" y="32606"/>
                  </a:lnTo>
                  <a:lnTo>
                    <a:pt x="9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3518356" y="5340401"/>
              <a:ext cx="30488" cy="70717"/>
            </a:xfrm>
            <a:custGeom>
              <a:avLst/>
              <a:pathLst>
                <a:path w="30488" h="70717">
                  <a:moveTo>
                    <a:pt x="30488" y="0"/>
                  </a:moveTo>
                  <a:lnTo>
                    <a:pt x="30488" y="66906"/>
                  </a:lnTo>
                  <a:lnTo>
                    <a:pt x="22443" y="66906"/>
                  </a:lnTo>
                  <a:lnTo>
                    <a:pt x="22443" y="60130"/>
                  </a:lnTo>
                  <a:lnTo>
                    <a:pt x="8045" y="60130"/>
                  </a:lnTo>
                  <a:lnTo>
                    <a:pt x="8045" y="70717"/>
                  </a:lnTo>
                  <a:lnTo>
                    <a:pt x="0" y="70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3526402" y="5348446"/>
              <a:ext cx="14397" cy="44039"/>
            </a:xfrm>
            <a:custGeom>
              <a:avLst/>
              <a:pathLst>
                <a:path w="14397" h="44039">
                  <a:moveTo>
                    <a:pt x="0" y="44039"/>
                  </a:moveTo>
                  <a:lnTo>
                    <a:pt x="14397" y="44039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1926585" y="5341859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1942138" y="5353864"/>
              <a:ext cx="22373" cy="27939"/>
            </a:xfrm>
            <a:custGeom>
              <a:avLst/>
              <a:pathLst>
                <a:path w="22373" h="27939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39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1926258" y="4901064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1943720" y="4911814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1942028" y="4944120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1927513" y="4461416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1926803" y="4019475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1942902" y="4059311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1926148" y="3579827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1924402" y="3139032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1936899" y="3153018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6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1925275" y="2697092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1926585" y="2256297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1929750" y="1816649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1984866" y="53814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1984866" y="49406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1984866" y="4499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1984866" y="4059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1984866" y="36182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1984866" y="31774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1984866" y="27366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1984866" y="22958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1984866" y="18550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201966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3760070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5500479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7240889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199294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200288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3671093" y="5707410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373335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374329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3795513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3805445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5412921" y="5707410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423672" y="5743317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5473767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5483699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5535923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5545855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7152894" y="5707410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7162881" y="5715377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7214177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7224109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7276332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7286264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2021-01-05T00:16:48Z</dcterms:modified>
</cp:coreProperties>
</file>