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4469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9476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484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9491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30798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7447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418150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305503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4917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92855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6973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1980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6987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1994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1675102"/>
              <a:ext cx="6781795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2238340"/>
              <a:ext cx="6356076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2801577"/>
              <a:ext cx="4243984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3364815"/>
              <a:ext cx="3682960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3928052"/>
              <a:ext cx="3389247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4491289"/>
              <a:ext cx="2851324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5054527"/>
              <a:ext cx="2521309" cy="5069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265982" y="1868359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323572" y="1895037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375234" y="1863278"/>
              <a:ext cx="38958" cy="97818"/>
            </a:xfrm>
            <a:custGeom>
              <a:avLst/>
              <a:pathLst>
                <a:path w="38958" h="97818">
                  <a:moveTo>
                    <a:pt x="16091" y="0"/>
                  </a:moveTo>
                  <a:lnTo>
                    <a:pt x="23713" y="1693"/>
                  </a:lnTo>
                  <a:lnTo>
                    <a:pt x="20749" y="19055"/>
                  </a:lnTo>
                  <a:lnTo>
                    <a:pt x="37264" y="19055"/>
                  </a:lnTo>
                  <a:lnTo>
                    <a:pt x="36938" y="25365"/>
                  </a:lnTo>
                  <a:lnTo>
                    <a:pt x="36468" y="31420"/>
                  </a:lnTo>
                  <a:lnTo>
                    <a:pt x="35854" y="37221"/>
                  </a:lnTo>
                  <a:lnTo>
                    <a:pt x="35096" y="42769"/>
                  </a:lnTo>
                  <a:lnTo>
                    <a:pt x="34194" y="48062"/>
                  </a:lnTo>
                  <a:lnTo>
                    <a:pt x="33148" y="53101"/>
                  </a:lnTo>
                  <a:lnTo>
                    <a:pt x="31958" y="57886"/>
                  </a:lnTo>
                  <a:lnTo>
                    <a:pt x="30624" y="62417"/>
                  </a:lnTo>
                  <a:lnTo>
                    <a:pt x="29146" y="66694"/>
                  </a:lnTo>
                  <a:lnTo>
                    <a:pt x="27524" y="70717"/>
                  </a:lnTo>
                  <a:lnTo>
                    <a:pt x="28706" y="72076"/>
                  </a:lnTo>
                  <a:lnTo>
                    <a:pt x="29879" y="73444"/>
                  </a:lnTo>
                  <a:lnTo>
                    <a:pt x="31043" y="74820"/>
                  </a:lnTo>
                  <a:lnTo>
                    <a:pt x="32199" y="76205"/>
                  </a:lnTo>
                  <a:lnTo>
                    <a:pt x="33347" y="77598"/>
                  </a:lnTo>
                  <a:lnTo>
                    <a:pt x="34486" y="79000"/>
                  </a:lnTo>
                  <a:lnTo>
                    <a:pt x="35616" y="80410"/>
                  </a:lnTo>
                  <a:lnTo>
                    <a:pt x="36739" y="81828"/>
                  </a:lnTo>
                  <a:lnTo>
                    <a:pt x="37852" y="83255"/>
                  </a:lnTo>
                  <a:lnTo>
                    <a:pt x="38958" y="84691"/>
                  </a:lnTo>
                  <a:lnTo>
                    <a:pt x="31759" y="90196"/>
                  </a:lnTo>
                  <a:lnTo>
                    <a:pt x="30988" y="88934"/>
                  </a:lnTo>
                  <a:lnTo>
                    <a:pt x="30200" y="87689"/>
                  </a:lnTo>
                  <a:lnTo>
                    <a:pt x="29396" y="86461"/>
                  </a:lnTo>
                  <a:lnTo>
                    <a:pt x="28574" y="85250"/>
                  </a:lnTo>
                  <a:lnTo>
                    <a:pt x="27736" y="84056"/>
                  </a:lnTo>
                  <a:lnTo>
                    <a:pt x="26881" y="82879"/>
                  </a:lnTo>
                  <a:lnTo>
                    <a:pt x="26008" y="81718"/>
                  </a:lnTo>
                  <a:lnTo>
                    <a:pt x="25119" y="80575"/>
                  </a:lnTo>
                  <a:lnTo>
                    <a:pt x="24213" y="79449"/>
                  </a:lnTo>
                  <a:lnTo>
                    <a:pt x="23290" y="78339"/>
                  </a:lnTo>
                  <a:lnTo>
                    <a:pt x="21431" y="80897"/>
                  </a:lnTo>
                  <a:lnTo>
                    <a:pt x="19580" y="83319"/>
                  </a:lnTo>
                  <a:lnTo>
                    <a:pt x="17738" y="85606"/>
                  </a:lnTo>
                  <a:lnTo>
                    <a:pt x="15905" y="87757"/>
                  </a:lnTo>
                  <a:lnTo>
                    <a:pt x="14079" y="89772"/>
                  </a:lnTo>
                  <a:lnTo>
                    <a:pt x="12263" y="91653"/>
                  </a:lnTo>
                  <a:lnTo>
                    <a:pt x="10455" y="93397"/>
                  </a:lnTo>
                  <a:lnTo>
                    <a:pt x="8655" y="95006"/>
                  </a:lnTo>
                  <a:lnTo>
                    <a:pt x="6864" y="96480"/>
                  </a:lnTo>
                  <a:lnTo>
                    <a:pt x="5081" y="97818"/>
                  </a:lnTo>
                  <a:lnTo>
                    <a:pt x="0" y="90619"/>
                  </a:lnTo>
                  <a:lnTo>
                    <a:pt x="1926" y="89205"/>
                  </a:lnTo>
                  <a:lnTo>
                    <a:pt x="3811" y="87672"/>
                  </a:lnTo>
                  <a:lnTo>
                    <a:pt x="5653" y="86021"/>
                  </a:lnTo>
                  <a:lnTo>
                    <a:pt x="7452" y="84251"/>
                  </a:lnTo>
                  <a:lnTo>
                    <a:pt x="9210" y="82362"/>
                  </a:lnTo>
                  <a:lnTo>
                    <a:pt x="10925" y="80355"/>
                  </a:lnTo>
                  <a:lnTo>
                    <a:pt x="12597" y="78229"/>
                  </a:lnTo>
                  <a:lnTo>
                    <a:pt x="14228" y="75985"/>
                  </a:lnTo>
                  <a:lnTo>
                    <a:pt x="15816" y="73622"/>
                  </a:lnTo>
                  <a:lnTo>
                    <a:pt x="17361" y="71140"/>
                  </a:lnTo>
                  <a:lnTo>
                    <a:pt x="16078" y="69624"/>
                  </a:lnTo>
                  <a:lnTo>
                    <a:pt x="14770" y="68125"/>
                  </a:lnTo>
                  <a:lnTo>
                    <a:pt x="13436" y="66643"/>
                  </a:lnTo>
                  <a:lnTo>
                    <a:pt x="12076" y="65178"/>
                  </a:lnTo>
                  <a:lnTo>
                    <a:pt x="10692" y="63730"/>
                  </a:lnTo>
                  <a:lnTo>
                    <a:pt x="9282" y="62298"/>
                  </a:lnTo>
                  <a:lnTo>
                    <a:pt x="7846" y="60884"/>
                  </a:lnTo>
                  <a:lnTo>
                    <a:pt x="6385" y="59487"/>
                  </a:lnTo>
                  <a:lnTo>
                    <a:pt x="4899" y="58106"/>
                  </a:lnTo>
                  <a:lnTo>
                    <a:pt x="3387" y="56743"/>
                  </a:lnTo>
                  <a:lnTo>
                    <a:pt x="4221" y="53855"/>
                  </a:lnTo>
                  <a:lnTo>
                    <a:pt x="5030" y="50950"/>
                  </a:lnTo>
                  <a:lnTo>
                    <a:pt x="5814" y="48028"/>
                  </a:lnTo>
                  <a:lnTo>
                    <a:pt x="6572" y="45089"/>
                  </a:lnTo>
                  <a:lnTo>
                    <a:pt x="7304" y="42133"/>
                  </a:lnTo>
                  <a:lnTo>
                    <a:pt x="8011" y="39161"/>
                  </a:lnTo>
                  <a:lnTo>
                    <a:pt x="8693" y="36171"/>
                  </a:lnTo>
                  <a:lnTo>
                    <a:pt x="9349" y="33165"/>
                  </a:lnTo>
                  <a:lnTo>
                    <a:pt x="9980" y="30141"/>
                  </a:lnTo>
                  <a:lnTo>
                    <a:pt x="10586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2703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387514" y="1890379"/>
              <a:ext cx="16091" cy="36417"/>
            </a:xfrm>
            <a:custGeom>
              <a:avLst/>
              <a:pathLst>
                <a:path w="16091" h="36417">
                  <a:moveTo>
                    <a:pt x="8892" y="36417"/>
                  </a:moveTo>
                  <a:lnTo>
                    <a:pt x="10031" y="33537"/>
                  </a:lnTo>
                  <a:lnTo>
                    <a:pt x="11077" y="30488"/>
                  </a:lnTo>
                  <a:lnTo>
                    <a:pt x="12030" y="27270"/>
                  </a:lnTo>
                  <a:lnTo>
                    <a:pt x="12890" y="23882"/>
                  </a:lnTo>
                  <a:lnTo>
                    <a:pt x="13656" y="20325"/>
                  </a:lnTo>
                  <a:lnTo>
                    <a:pt x="14329" y="16599"/>
                  </a:lnTo>
                  <a:lnTo>
                    <a:pt x="14909" y="12703"/>
                  </a:lnTo>
                  <a:lnTo>
                    <a:pt x="15396" y="8638"/>
                  </a:lnTo>
                  <a:lnTo>
                    <a:pt x="15790" y="4403"/>
                  </a:lnTo>
                  <a:lnTo>
                    <a:pt x="16091" y="0"/>
                  </a:lnTo>
                  <a:lnTo>
                    <a:pt x="6775" y="0"/>
                  </a:lnTo>
                  <a:lnTo>
                    <a:pt x="6097" y="2938"/>
                  </a:lnTo>
                  <a:lnTo>
                    <a:pt x="5420" y="5826"/>
                  </a:lnTo>
                  <a:lnTo>
                    <a:pt x="4742" y="8663"/>
                  </a:lnTo>
                  <a:lnTo>
                    <a:pt x="4065" y="11450"/>
                  </a:lnTo>
                  <a:lnTo>
                    <a:pt x="3387" y="14185"/>
                  </a:lnTo>
                  <a:lnTo>
                    <a:pt x="2710" y="16870"/>
                  </a:lnTo>
                  <a:lnTo>
                    <a:pt x="2032" y="19504"/>
                  </a:lnTo>
                  <a:lnTo>
                    <a:pt x="1355" y="22087"/>
                  </a:lnTo>
                  <a:lnTo>
                    <a:pt x="677" y="24619"/>
                  </a:lnTo>
                  <a:lnTo>
                    <a:pt x="0" y="27101"/>
                  </a:lnTo>
                  <a:lnTo>
                    <a:pt x="927" y="28032"/>
                  </a:lnTo>
                  <a:lnTo>
                    <a:pt x="1846" y="28964"/>
                  </a:lnTo>
                  <a:lnTo>
                    <a:pt x="2756" y="29896"/>
                  </a:lnTo>
                  <a:lnTo>
                    <a:pt x="3658" y="30827"/>
                  </a:lnTo>
                  <a:lnTo>
                    <a:pt x="4552" y="31759"/>
                  </a:lnTo>
                  <a:lnTo>
                    <a:pt x="5437" y="32690"/>
                  </a:lnTo>
                  <a:lnTo>
                    <a:pt x="6313" y="33622"/>
                  </a:lnTo>
                  <a:lnTo>
                    <a:pt x="7181" y="34554"/>
                  </a:lnTo>
                  <a:lnTo>
                    <a:pt x="8041" y="354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411651" y="1867089"/>
              <a:ext cx="61401" cy="93584"/>
            </a:xfrm>
            <a:custGeom>
              <a:avLst/>
              <a:pathLst>
                <a:path w="61401" h="93584">
                  <a:moveTo>
                    <a:pt x="6775" y="0"/>
                  </a:moveTo>
                  <a:lnTo>
                    <a:pt x="55472" y="0"/>
                  </a:lnTo>
                  <a:lnTo>
                    <a:pt x="55472" y="8892"/>
                  </a:lnTo>
                  <a:lnTo>
                    <a:pt x="53592" y="11077"/>
                  </a:lnTo>
                  <a:lnTo>
                    <a:pt x="51678" y="13228"/>
                  </a:lnTo>
                  <a:lnTo>
                    <a:pt x="49730" y="15346"/>
                  </a:lnTo>
                  <a:lnTo>
                    <a:pt x="47749" y="17429"/>
                  </a:lnTo>
                  <a:lnTo>
                    <a:pt x="45733" y="19479"/>
                  </a:lnTo>
                  <a:lnTo>
                    <a:pt x="43683" y="21494"/>
                  </a:lnTo>
                  <a:lnTo>
                    <a:pt x="41600" y="23476"/>
                  </a:lnTo>
                  <a:lnTo>
                    <a:pt x="39483" y="25424"/>
                  </a:lnTo>
                  <a:lnTo>
                    <a:pt x="37331" y="27338"/>
                  </a:lnTo>
                  <a:lnTo>
                    <a:pt x="35146" y="29218"/>
                  </a:lnTo>
                  <a:lnTo>
                    <a:pt x="35146" y="38958"/>
                  </a:lnTo>
                  <a:lnTo>
                    <a:pt x="61401" y="38958"/>
                  </a:lnTo>
                  <a:lnTo>
                    <a:pt x="61401" y="47003"/>
                  </a:lnTo>
                  <a:lnTo>
                    <a:pt x="35146" y="47003"/>
                  </a:lnTo>
                  <a:lnTo>
                    <a:pt x="35146" y="85961"/>
                  </a:lnTo>
                  <a:lnTo>
                    <a:pt x="35123" y="86704"/>
                  </a:lnTo>
                  <a:lnTo>
                    <a:pt x="35053" y="87410"/>
                  </a:lnTo>
                  <a:lnTo>
                    <a:pt x="34937" y="88076"/>
                  </a:lnTo>
                  <a:lnTo>
                    <a:pt x="34774" y="88705"/>
                  </a:lnTo>
                  <a:lnTo>
                    <a:pt x="34564" y="89296"/>
                  </a:lnTo>
                  <a:lnTo>
                    <a:pt x="34308" y="89849"/>
                  </a:lnTo>
                  <a:lnTo>
                    <a:pt x="34005" y="90363"/>
                  </a:lnTo>
                  <a:lnTo>
                    <a:pt x="33656" y="90840"/>
                  </a:lnTo>
                  <a:lnTo>
                    <a:pt x="33260" y="91278"/>
                  </a:lnTo>
                  <a:lnTo>
                    <a:pt x="32817" y="91678"/>
                  </a:lnTo>
                  <a:lnTo>
                    <a:pt x="32324" y="92040"/>
                  </a:lnTo>
                  <a:lnTo>
                    <a:pt x="31776" y="92364"/>
                  </a:lnTo>
                  <a:lnTo>
                    <a:pt x="31172" y="92650"/>
                  </a:lnTo>
                  <a:lnTo>
                    <a:pt x="30514" y="92898"/>
                  </a:lnTo>
                  <a:lnTo>
                    <a:pt x="29800" y="93107"/>
                  </a:lnTo>
                  <a:lnTo>
                    <a:pt x="29032" y="93279"/>
                  </a:lnTo>
                  <a:lnTo>
                    <a:pt x="28208" y="93412"/>
                  </a:lnTo>
                  <a:lnTo>
                    <a:pt x="27329" y="93507"/>
                  </a:lnTo>
                  <a:lnTo>
                    <a:pt x="26396" y="93564"/>
                  </a:lnTo>
                  <a:lnTo>
                    <a:pt x="25407" y="93584"/>
                  </a:lnTo>
                  <a:lnTo>
                    <a:pt x="24480" y="93575"/>
                  </a:lnTo>
                  <a:lnTo>
                    <a:pt x="23561" y="93550"/>
                  </a:lnTo>
                  <a:lnTo>
                    <a:pt x="22650" y="93507"/>
                  </a:lnTo>
                  <a:lnTo>
                    <a:pt x="21748" y="93448"/>
                  </a:lnTo>
                  <a:lnTo>
                    <a:pt x="20855" y="93372"/>
                  </a:lnTo>
                  <a:lnTo>
                    <a:pt x="19970" y="93279"/>
                  </a:lnTo>
                  <a:lnTo>
                    <a:pt x="19093" y="93169"/>
                  </a:lnTo>
                  <a:lnTo>
                    <a:pt x="18225" y="93041"/>
                  </a:lnTo>
                  <a:lnTo>
                    <a:pt x="17365" y="92898"/>
                  </a:lnTo>
                  <a:lnTo>
                    <a:pt x="16514" y="92737"/>
                  </a:lnTo>
                  <a:lnTo>
                    <a:pt x="15244" y="85114"/>
                  </a:lnTo>
                  <a:lnTo>
                    <a:pt x="15934" y="85275"/>
                  </a:lnTo>
                  <a:lnTo>
                    <a:pt x="16650" y="85419"/>
                  </a:lnTo>
                  <a:lnTo>
                    <a:pt x="17391" y="85546"/>
                  </a:lnTo>
                  <a:lnTo>
                    <a:pt x="18157" y="85656"/>
                  </a:lnTo>
                  <a:lnTo>
                    <a:pt x="18949" y="85750"/>
                  </a:lnTo>
                  <a:lnTo>
                    <a:pt x="19766" y="85826"/>
                  </a:lnTo>
                  <a:lnTo>
                    <a:pt x="20609" y="85885"/>
                  </a:lnTo>
                  <a:lnTo>
                    <a:pt x="21477" y="85927"/>
                  </a:lnTo>
                  <a:lnTo>
                    <a:pt x="22371" y="85953"/>
                  </a:lnTo>
                  <a:lnTo>
                    <a:pt x="23290" y="85961"/>
                  </a:lnTo>
                  <a:lnTo>
                    <a:pt x="24094" y="85949"/>
                  </a:lnTo>
                  <a:lnTo>
                    <a:pt x="24814" y="85910"/>
                  </a:lnTo>
                  <a:lnTo>
                    <a:pt x="25449" y="85847"/>
                  </a:lnTo>
                  <a:lnTo>
                    <a:pt x="26000" y="85758"/>
                  </a:lnTo>
                  <a:lnTo>
                    <a:pt x="26466" y="85644"/>
                  </a:lnTo>
                  <a:lnTo>
                    <a:pt x="26847" y="85504"/>
                  </a:lnTo>
                  <a:lnTo>
                    <a:pt x="27143" y="85339"/>
                  </a:lnTo>
                  <a:lnTo>
                    <a:pt x="27355" y="85148"/>
                  </a:lnTo>
                  <a:lnTo>
                    <a:pt x="27482" y="84932"/>
                  </a:lnTo>
                  <a:lnTo>
                    <a:pt x="27524" y="84691"/>
                  </a:lnTo>
                  <a:lnTo>
                    <a:pt x="27524" y="47003"/>
                  </a:lnTo>
                  <a:lnTo>
                    <a:pt x="0" y="47003"/>
                  </a:lnTo>
                  <a:lnTo>
                    <a:pt x="0" y="38958"/>
                  </a:lnTo>
                  <a:lnTo>
                    <a:pt x="27524" y="38958"/>
                  </a:lnTo>
                  <a:lnTo>
                    <a:pt x="27524" y="24983"/>
                  </a:lnTo>
                  <a:lnTo>
                    <a:pt x="29531" y="23290"/>
                  </a:lnTo>
                  <a:lnTo>
                    <a:pt x="31488" y="21596"/>
                  </a:lnTo>
                  <a:lnTo>
                    <a:pt x="33393" y="19902"/>
                  </a:lnTo>
                  <a:lnTo>
                    <a:pt x="35248" y="18208"/>
                  </a:lnTo>
                  <a:lnTo>
                    <a:pt x="37052" y="16514"/>
                  </a:lnTo>
                  <a:lnTo>
                    <a:pt x="38805" y="14820"/>
                  </a:lnTo>
                  <a:lnTo>
                    <a:pt x="40507" y="13127"/>
                  </a:lnTo>
                  <a:lnTo>
                    <a:pt x="42159" y="11433"/>
                  </a:lnTo>
                  <a:lnTo>
                    <a:pt x="43760" y="9739"/>
                  </a:lnTo>
                  <a:lnTo>
                    <a:pt x="45309" y="8045"/>
                  </a:lnTo>
                  <a:lnTo>
                    <a:pt x="6775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482368" y="1863278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509046" y="1866666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528102" y="1874288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591197" y="1862855"/>
              <a:ext cx="96548" cy="97818"/>
            </a:xfrm>
            <a:custGeom>
              <a:avLst/>
              <a:pathLst>
                <a:path w="96548" h="97818">
                  <a:moveTo>
                    <a:pt x="2540" y="11009"/>
                  </a:moveTo>
                  <a:lnTo>
                    <a:pt x="32606" y="11009"/>
                  </a:lnTo>
                  <a:lnTo>
                    <a:pt x="33110" y="9908"/>
                  </a:lnTo>
                  <a:lnTo>
                    <a:pt x="33605" y="8807"/>
                  </a:lnTo>
                  <a:lnTo>
                    <a:pt x="34092" y="7706"/>
                  </a:lnTo>
                  <a:lnTo>
                    <a:pt x="34571" y="6605"/>
                  </a:lnTo>
                  <a:lnTo>
                    <a:pt x="35041" y="5504"/>
                  </a:lnTo>
                  <a:lnTo>
                    <a:pt x="35502" y="4403"/>
                  </a:lnTo>
                  <a:lnTo>
                    <a:pt x="35955" y="3302"/>
                  </a:lnTo>
                  <a:lnTo>
                    <a:pt x="36400" y="2201"/>
                  </a:lnTo>
                  <a:lnTo>
                    <a:pt x="36836" y="1100"/>
                  </a:lnTo>
                  <a:lnTo>
                    <a:pt x="37264" y="0"/>
                  </a:lnTo>
                  <a:lnTo>
                    <a:pt x="45309" y="2540"/>
                  </a:lnTo>
                  <a:lnTo>
                    <a:pt x="41922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38111" y="19055"/>
                  </a:lnTo>
                  <a:lnTo>
                    <a:pt x="36671" y="21964"/>
                  </a:lnTo>
                  <a:lnTo>
                    <a:pt x="35231" y="24763"/>
                  </a:lnTo>
                  <a:lnTo>
                    <a:pt x="33791" y="27452"/>
                  </a:lnTo>
                  <a:lnTo>
                    <a:pt x="32352" y="30031"/>
                  </a:lnTo>
                  <a:lnTo>
                    <a:pt x="30912" y="32500"/>
                  </a:lnTo>
                  <a:lnTo>
                    <a:pt x="29472" y="34858"/>
                  </a:lnTo>
                  <a:lnTo>
                    <a:pt x="28032" y="37107"/>
                  </a:lnTo>
                  <a:lnTo>
                    <a:pt x="26593" y="39245"/>
                  </a:lnTo>
                  <a:lnTo>
                    <a:pt x="25153" y="41274"/>
                  </a:lnTo>
                  <a:lnTo>
                    <a:pt x="23713" y="43192"/>
                  </a:lnTo>
                  <a:lnTo>
                    <a:pt x="23713" y="97818"/>
                  </a:lnTo>
                  <a:lnTo>
                    <a:pt x="15244" y="97818"/>
                  </a:lnTo>
                  <a:lnTo>
                    <a:pt x="15244" y="53355"/>
                  </a:lnTo>
                  <a:lnTo>
                    <a:pt x="14308" y="54367"/>
                  </a:lnTo>
                  <a:lnTo>
                    <a:pt x="13364" y="55371"/>
                  </a:lnTo>
                  <a:lnTo>
                    <a:pt x="12411" y="56366"/>
                  </a:lnTo>
                  <a:lnTo>
                    <a:pt x="11450" y="57353"/>
                  </a:lnTo>
                  <a:lnTo>
                    <a:pt x="10480" y="58331"/>
                  </a:lnTo>
                  <a:lnTo>
                    <a:pt x="9502" y="59300"/>
                  </a:lnTo>
                  <a:lnTo>
                    <a:pt x="8515" y="60262"/>
                  </a:lnTo>
                  <a:lnTo>
                    <a:pt x="7520" y="61214"/>
                  </a:lnTo>
                  <a:lnTo>
                    <a:pt x="6517" y="62159"/>
                  </a:lnTo>
                  <a:lnTo>
                    <a:pt x="5504" y="63095"/>
                  </a:lnTo>
                  <a:lnTo>
                    <a:pt x="0" y="57590"/>
                  </a:lnTo>
                  <a:lnTo>
                    <a:pt x="1753" y="55811"/>
                  </a:lnTo>
                  <a:lnTo>
                    <a:pt x="3455" y="54033"/>
                  </a:lnTo>
                  <a:lnTo>
                    <a:pt x="5106" y="52254"/>
                  </a:lnTo>
                  <a:lnTo>
                    <a:pt x="6707" y="50476"/>
                  </a:lnTo>
                  <a:lnTo>
                    <a:pt x="8257" y="48697"/>
                  </a:lnTo>
                  <a:lnTo>
                    <a:pt x="9756" y="46919"/>
                  </a:lnTo>
                  <a:lnTo>
                    <a:pt x="11204" y="45140"/>
                  </a:lnTo>
                  <a:lnTo>
                    <a:pt x="12602" y="43362"/>
                  </a:lnTo>
                  <a:lnTo>
                    <a:pt x="13948" y="41583"/>
                  </a:lnTo>
                  <a:lnTo>
                    <a:pt x="15244" y="39804"/>
                  </a:lnTo>
                  <a:lnTo>
                    <a:pt x="15244" y="33029"/>
                  </a:lnTo>
                  <a:lnTo>
                    <a:pt x="20325" y="33029"/>
                  </a:lnTo>
                  <a:lnTo>
                    <a:pt x="21473" y="31136"/>
                  </a:lnTo>
                  <a:lnTo>
                    <a:pt x="22544" y="29354"/>
                  </a:lnTo>
                  <a:lnTo>
                    <a:pt x="23539" y="27681"/>
                  </a:lnTo>
                  <a:lnTo>
                    <a:pt x="24458" y="26118"/>
                  </a:lnTo>
                  <a:lnTo>
                    <a:pt x="25301" y="24666"/>
                  </a:lnTo>
                  <a:lnTo>
                    <a:pt x="26068" y="23324"/>
                  </a:lnTo>
                  <a:lnTo>
                    <a:pt x="26758" y="22091"/>
                  </a:lnTo>
                  <a:lnTo>
                    <a:pt x="27372" y="20969"/>
                  </a:lnTo>
                  <a:lnTo>
                    <a:pt x="27910" y="19957"/>
                  </a:lnTo>
                  <a:lnTo>
                    <a:pt x="28371" y="19055"/>
                  </a:lnTo>
                  <a:lnTo>
                    <a:pt x="254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622533" y="1892920"/>
              <a:ext cx="66906" cy="67753"/>
            </a:xfrm>
            <a:custGeom>
              <a:avLst/>
              <a:pathLst>
                <a:path w="66906" h="67753">
                  <a:moveTo>
                    <a:pt x="9316" y="0"/>
                  </a:moveTo>
                  <a:lnTo>
                    <a:pt x="55472" y="0"/>
                  </a:lnTo>
                  <a:lnTo>
                    <a:pt x="55472" y="9316"/>
                  </a:lnTo>
                  <a:lnTo>
                    <a:pt x="54016" y="10836"/>
                  </a:lnTo>
                  <a:lnTo>
                    <a:pt x="52525" y="12348"/>
                  </a:lnTo>
                  <a:lnTo>
                    <a:pt x="51001" y="13851"/>
                  </a:lnTo>
                  <a:lnTo>
                    <a:pt x="49442" y="15346"/>
                  </a:lnTo>
                  <a:lnTo>
                    <a:pt x="47850" y="16832"/>
                  </a:lnTo>
                  <a:lnTo>
                    <a:pt x="46224" y="18310"/>
                  </a:lnTo>
                  <a:lnTo>
                    <a:pt x="44564" y="19779"/>
                  </a:lnTo>
                  <a:lnTo>
                    <a:pt x="42870" y="21240"/>
                  </a:lnTo>
                  <a:lnTo>
                    <a:pt x="41143" y="22693"/>
                  </a:lnTo>
                  <a:lnTo>
                    <a:pt x="39381" y="24137"/>
                  </a:lnTo>
                  <a:lnTo>
                    <a:pt x="39381" y="28795"/>
                  </a:lnTo>
                  <a:lnTo>
                    <a:pt x="66906" y="28795"/>
                  </a:lnTo>
                  <a:lnTo>
                    <a:pt x="66906" y="36840"/>
                  </a:lnTo>
                  <a:lnTo>
                    <a:pt x="39381" y="36840"/>
                  </a:lnTo>
                  <a:lnTo>
                    <a:pt x="39381" y="59707"/>
                  </a:lnTo>
                  <a:lnTo>
                    <a:pt x="39353" y="60531"/>
                  </a:lnTo>
                  <a:lnTo>
                    <a:pt x="39271" y="61308"/>
                  </a:lnTo>
                  <a:lnTo>
                    <a:pt x="39133" y="62038"/>
                  </a:lnTo>
                  <a:lnTo>
                    <a:pt x="38941" y="62722"/>
                  </a:lnTo>
                  <a:lnTo>
                    <a:pt x="38693" y="63359"/>
                  </a:lnTo>
                  <a:lnTo>
                    <a:pt x="38390" y="63950"/>
                  </a:lnTo>
                  <a:lnTo>
                    <a:pt x="38032" y="64494"/>
                  </a:lnTo>
                  <a:lnTo>
                    <a:pt x="37619" y="64992"/>
                  </a:lnTo>
                  <a:lnTo>
                    <a:pt x="37152" y="65443"/>
                  </a:lnTo>
                  <a:lnTo>
                    <a:pt x="36629" y="65847"/>
                  </a:lnTo>
                  <a:lnTo>
                    <a:pt x="36051" y="66209"/>
                  </a:lnTo>
                  <a:lnTo>
                    <a:pt x="35417" y="66533"/>
                  </a:lnTo>
                  <a:lnTo>
                    <a:pt x="34729" y="66819"/>
                  </a:lnTo>
                  <a:lnTo>
                    <a:pt x="33986" y="67067"/>
                  </a:lnTo>
                  <a:lnTo>
                    <a:pt x="33188" y="67276"/>
                  </a:lnTo>
                  <a:lnTo>
                    <a:pt x="32335" y="67448"/>
                  </a:lnTo>
                  <a:lnTo>
                    <a:pt x="31426" y="67581"/>
                  </a:lnTo>
                  <a:lnTo>
                    <a:pt x="30463" y="67676"/>
                  </a:lnTo>
                  <a:lnTo>
                    <a:pt x="29445" y="67734"/>
                  </a:lnTo>
                  <a:lnTo>
                    <a:pt x="28371" y="67753"/>
                  </a:lnTo>
                  <a:lnTo>
                    <a:pt x="27609" y="67748"/>
                  </a:lnTo>
                  <a:lnTo>
                    <a:pt x="26847" y="67736"/>
                  </a:lnTo>
                  <a:lnTo>
                    <a:pt x="26084" y="67715"/>
                  </a:lnTo>
                  <a:lnTo>
                    <a:pt x="25322" y="67685"/>
                  </a:lnTo>
                  <a:lnTo>
                    <a:pt x="24560" y="67647"/>
                  </a:lnTo>
                  <a:lnTo>
                    <a:pt x="23798" y="67600"/>
                  </a:lnTo>
                  <a:lnTo>
                    <a:pt x="23036" y="67545"/>
                  </a:lnTo>
                  <a:lnTo>
                    <a:pt x="22273" y="67482"/>
                  </a:lnTo>
                  <a:lnTo>
                    <a:pt x="21511" y="67410"/>
                  </a:lnTo>
                  <a:lnTo>
                    <a:pt x="20749" y="67329"/>
                  </a:lnTo>
                  <a:lnTo>
                    <a:pt x="19479" y="59283"/>
                  </a:lnTo>
                  <a:lnTo>
                    <a:pt x="20080" y="59364"/>
                  </a:lnTo>
                  <a:lnTo>
                    <a:pt x="20698" y="59436"/>
                  </a:lnTo>
                  <a:lnTo>
                    <a:pt x="21333" y="59499"/>
                  </a:lnTo>
                  <a:lnTo>
                    <a:pt x="21985" y="59554"/>
                  </a:lnTo>
                  <a:lnTo>
                    <a:pt x="22654" y="59601"/>
                  </a:lnTo>
                  <a:lnTo>
                    <a:pt x="23340" y="59639"/>
                  </a:lnTo>
                  <a:lnTo>
                    <a:pt x="24043" y="59669"/>
                  </a:lnTo>
                  <a:lnTo>
                    <a:pt x="24763" y="59690"/>
                  </a:lnTo>
                  <a:lnTo>
                    <a:pt x="25500" y="59703"/>
                  </a:lnTo>
                  <a:lnTo>
                    <a:pt x="26254" y="59707"/>
                  </a:lnTo>
                  <a:lnTo>
                    <a:pt x="27300" y="59694"/>
                  </a:lnTo>
                  <a:lnTo>
                    <a:pt x="28236" y="59656"/>
                  </a:lnTo>
                  <a:lnTo>
                    <a:pt x="29061" y="59593"/>
                  </a:lnTo>
                  <a:lnTo>
                    <a:pt x="29777" y="59504"/>
                  </a:lnTo>
                  <a:lnTo>
                    <a:pt x="30383" y="59389"/>
                  </a:lnTo>
                  <a:lnTo>
                    <a:pt x="30878" y="59250"/>
                  </a:lnTo>
                  <a:lnTo>
                    <a:pt x="31263" y="59084"/>
                  </a:lnTo>
                  <a:lnTo>
                    <a:pt x="31539" y="58894"/>
                  </a:lnTo>
                  <a:lnTo>
                    <a:pt x="31704" y="58678"/>
                  </a:lnTo>
                  <a:lnTo>
                    <a:pt x="31759" y="58437"/>
                  </a:lnTo>
                  <a:lnTo>
                    <a:pt x="31759" y="36840"/>
                  </a:lnTo>
                  <a:lnTo>
                    <a:pt x="0" y="36840"/>
                  </a:lnTo>
                  <a:lnTo>
                    <a:pt x="0" y="28795"/>
                  </a:lnTo>
                  <a:lnTo>
                    <a:pt x="31759" y="28795"/>
                  </a:lnTo>
                  <a:lnTo>
                    <a:pt x="31759" y="19902"/>
                  </a:lnTo>
                  <a:lnTo>
                    <a:pt x="33190" y="18716"/>
                  </a:lnTo>
                  <a:lnTo>
                    <a:pt x="34604" y="17531"/>
                  </a:lnTo>
                  <a:lnTo>
                    <a:pt x="36002" y="16345"/>
                  </a:lnTo>
                  <a:lnTo>
                    <a:pt x="37382" y="15159"/>
                  </a:lnTo>
                  <a:lnTo>
                    <a:pt x="38746" y="13974"/>
                  </a:lnTo>
                  <a:lnTo>
                    <a:pt x="40092" y="12788"/>
                  </a:lnTo>
                  <a:lnTo>
                    <a:pt x="41422" y="11602"/>
                  </a:lnTo>
                  <a:lnTo>
                    <a:pt x="42735" y="10417"/>
                  </a:lnTo>
                  <a:lnTo>
                    <a:pt x="44031" y="9231"/>
                  </a:lnTo>
                  <a:lnTo>
                    <a:pt x="45309" y="8045"/>
                  </a:lnTo>
                  <a:lnTo>
                    <a:pt x="931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545114" y="2426092"/>
              <a:ext cx="66059" cy="55896"/>
            </a:xfrm>
            <a:custGeom>
              <a:avLst/>
              <a:pathLst>
                <a:path w="66059" h="55896">
                  <a:moveTo>
                    <a:pt x="15667" y="0"/>
                  </a:moveTo>
                  <a:lnTo>
                    <a:pt x="23713" y="2540"/>
                  </a:lnTo>
                  <a:lnTo>
                    <a:pt x="20325" y="10586"/>
                  </a:lnTo>
                  <a:lnTo>
                    <a:pt x="34723" y="10586"/>
                  </a:lnTo>
                  <a:lnTo>
                    <a:pt x="34380" y="9828"/>
                  </a:lnTo>
                  <a:lnTo>
                    <a:pt x="34029" y="9078"/>
                  </a:lnTo>
                  <a:lnTo>
                    <a:pt x="33669" y="8337"/>
                  </a:lnTo>
                  <a:lnTo>
                    <a:pt x="33300" y="7605"/>
                  </a:lnTo>
                  <a:lnTo>
                    <a:pt x="32923" y="6881"/>
                  </a:lnTo>
                  <a:lnTo>
                    <a:pt x="32538" y="6165"/>
                  </a:lnTo>
                  <a:lnTo>
                    <a:pt x="32144" y="5458"/>
                  </a:lnTo>
                  <a:lnTo>
                    <a:pt x="31742" y="4759"/>
                  </a:lnTo>
                  <a:lnTo>
                    <a:pt x="31331" y="4069"/>
                  </a:lnTo>
                  <a:lnTo>
                    <a:pt x="30912" y="3387"/>
                  </a:lnTo>
                  <a:lnTo>
                    <a:pt x="39381" y="423"/>
                  </a:lnTo>
                  <a:lnTo>
                    <a:pt x="39965" y="1439"/>
                  </a:lnTo>
                  <a:lnTo>
                    <a:pt x="40533" y="2456"/>
                  </a:lnTo>
                  <a:lnTo>
                    <a:pt x="41083" y="3472"/>
                  </a:lnTo>
                  <a:lnTo>
                    <a:pt x="41617" y="4488"/>
                  </a:lnTo>
                  <a:lnTo>
                    <a:pt x="42133" y="5504"/>
                  </a:lnTo>
                  <a:lnTo>
                    <a:pt x="42633" y="6521"/>
                  </a:lnTo>
                  <a:lnTo>
                    <a:pt x="43116" y="7537"/>
                  </a:lnTo>
                  <a:lnTo>
                    <a:pt x="43582" y="8553"/>
                  </a:lnTo>
                  <a:lnTo>
                    <a:pt x="44031" y="9570"/>
                  </a:lnTo>
                  <a:lnTo>
                    <a:pt x="44462" y="10586"/>
                  </a:lnTo>
                  <a:lnTo>
                    <a:pt x="65635" y="10586"/>
                  </a:lnTo>
                  <a:lnTo>
                    <a:pt x="65635" y="17361"/>
                  </a:lnTo>
                  <a:lnTo>
                    <a:pt x="43192" y="17361"/>
                  </a:lnTo>
                  <a:lnTo>
                    <a:pt x="43192" y="22866"/>
                  </a:lnTo>
                  <a:lnTo>
                    <a:pt x="63095" y="22866"/>
                  </a:lnTo>
                  <a:lnTo>
                    <a:pt x="63095" y="29218"/>
                  </a:lnTo>
                  <a:lnTo>
                    <a:pt x="43192" y="29218"/>
                  </a:lnTo>
                  <a:lnTo>
                    <a:pt x="43192" y="34723"/>
                  </a:lnTo>
                  <a:lnTo>
                    <a:pt x="63095" y="34723"/>
                  </a:lnTo>
                  <a:lnTo>
                    <a:pt x="63095" y="41075"/>
                  </a:lnTo>
                  <a:lnTo>
                    <a:pt x="43192" y="41075"/>
                  </a:lnTo>
                  <a:lnTo>
                    <a:pt x="43192" y="46580"/>
                  </a:lnTo>
                  <a:lnTo>
                    <a:pt x="66059" y="46580"/>
                  </a:lnTo>
                  <a:lnTo>
                    <a:pt x="66059" y="52932"/>
                  </a:lnTo>
                  <a:lnTo>
                    <a:pt x="17361" y="52932"/>
                  </a:lnTo>
                  <a:lnTo>
                    <a:pt x="17361" y="55896"/>
                  </a:lnTo>
                  <a:lnTo>
                    <a:pt x="9739" y="55896"/>
                  </a:lnTo>
                  <a:lnTo>
                    <a:pt x="9739" y="30488"/>
                  </a:lnTo>
                  <a:lnTo>
                    <a:pt x="9396" y="30992"/>
                  </a:lnTo>
                  <a:lnTo>
                    <a:pt x="9045" y="31488"/>
                  </a:lnTo>
                  <a:lnTo>
                    <a:pt x="8685" y="31975"/>
                  </a:lnTo>
                  <a:lnTo>
                    <a:pt x="8316" y="32453"/>
                  </a:lnTo>
                  <a:lnTo>
                    <a:pt x="7939" y="32923"/>
                  </a:lnTo>
                  <a:lnTo>
                    <a:pt x="7554" y="33385"/>
                  </a:lnTo>
                  <a:lnTo>
                    <a:pt x="7160" y="33838"/>
                  </a:lnTo>
                  <a:lnTo>
                    <a:pt x="6758" y="34283"/>
                  </a:lnTo>
                  <a:lnTo>
                    <a:pt x="6347" y="34719"/>
                  </a:lnTo>
                  <a:lnTo>
                    <a:pt x="5928" y="35146"/>
                  </a:lnTo>
                  <a:lnTo>
                    <a:pt x="0" y="30912"/>
                  </a:lnTo>
                  <a:lnTo>
                    <a:pt x="1414" y="29112"/>
                  </a:lnTo>
                  <a:lnTo>
                    <a:pt x="2777" y="27270"/>
                  </a:lnTo>
                  <a:lnTo>
                    <a:pt x="4090" y="25386"/>
                  </a:lnTo>
                  <a:lnTo>
                    <a:pt x="5352" y="23459"/>
                  </a:lnTo>
                  <a:lnTo>
                    <a:pt x="6563" y="21490"/>
                  </a:lnTo>
                  <a:lnTo>
                    <a:pt x="7723" y="19479"/>
                  </a:lnTo>
                  <a:lnTo>
                    <a:pt x="8833" y="17425"/>
                  </a:lnTo>
                  <a:lnTo>
                    <a:pt x="9891" y="15329"/>
                  </a:lnTo>
                  <a:lnTo>
                    <a:pt x="10899" y="13190"/>
                  </a:lnTo>
                  <a:lnTo>
                    <a:pt x="11856" y="11009"/>
                  </a:lnTo>
                  <a:lnTo>
                    <a:pt x="11856" y="10586"/>
                  </a:lnTo>
                  <a:lnTo>
                    <a:pt x="12352" y="9565"/>
                  </a:lnTo>
                  <a:lnTo>
                    <a:pt x="12822" y="8536"/>
                  </a:lnTo>
                  <a:lnTo>
                    <a:pt x="13266" y="7499"/>
                  </a:lnTo>
                  <a:lnTo>
                    <a:pt x="13686" y="6453"/>
                  </a:lnTo>
                  <a:lnTo>
                    <a:pt x="14079" y="5399"/>
                  </a:lnTo>
                  <a:lnTo>
                    <a:pt x="14448" y="4336"/>
                  </a:lnTo>
                  <a:lnTo>
                    <a:pt x="14791" y="3264"/>
                  </a:lnTo>
                  <a:lnTo>
                    <a:pt x="15108" y="2185"/>
                  </a:lnTo>
                  <a:lnTo>
                    <a:pt x="15401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562476" y="2443454"/>
              <a:ext cx="17361" cy="5504"/>
            </a:xfrm>
            <a:custGeom>
              <a:avLst/>
              <a:pathLst>
                <a:path w="17361" h="5504">
                  <a:moveTo>
                    <a:pt x="17361" y="5504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562476" y="2455310"/>
              <a:ext cx="17361" cy="5504"/>
            </a:xfrm>
            <a:custGeom>
              <a:avLst/>
              <a:pathLst>
                <a:path w="17361" h="5504">
                  <a:moveTo>
                    <a:pt x="17361" y="5504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562476" y="2467167"/>
              <a:ext cx="17361" cy="5504"/>
            </a:xfrm>
            <a:custGeom>
              <a:avLst/>
              <a:pathLst>
                <a:path w="17361" h="5504">
                  <a:moveTo>
                    <a:pt x="17361" y="5504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542997" y="2484529"/>
              <a:ext cx="69870" cy="39804"/>
            </a:xfrm>
            <a:custGeom>
              <a:avLst/>
              <a:pathLst>
                <a:path w="69870" h="39804">
                  <a:moveTo>
                    <a:pt x="6351" y="0"/>
                  </a:moveTo>
                  <a:lnTo>
                    <a:pt x="57590" y="0"/>
                  </a:lnTo>
                  <a:lnTo>
                    <a:pt x="54202" y="13127"/>
                  </a:lnTo>
                  <a:lnTo>
                    <a:pt x="69870" y="13127"/>
                  </a:lnTo>
                  <a:lnTo>
                    <a:pt x="69599" y="16548"/>
                  </a:lnTo>
                  <a:lnTo>
                    <a:pt x="69294" y="19699"/>
                  </a:lnTo>
                  <a:lnTo>
                    <a:pt x="68955" y="22578"/>
                  </a:lnTo>
                  <a:lnTo>
                    <a:pt x="68583" y="25187"/>
                  </a:lnTo>
                  <a:lnTo>
                    <a:pt x="68176" y="27524"/>
                  </a:lnTo>
                  <a:lnTo>
                    <a:pt x="67736" y="29591"/>
                  </a:lnTo>
                  <a:lnTo>
                    <a:pt x="67261" y="31386"/>
                  </a:lnTo>
                  <a:lnTo>
                    <a:pt x="66753" y="32911"/>
                  </a:lnTo>
                  <a:lnTo>
                    <a:pt x="66211" y="34164"/>
                  </a:lnTo>
                  <a:lnTo>
                    <a:pt x="65635" y="35146"/>
                  </a:lnTo>
                  <a:lnTo>
                    <a:pt x="64996" y="35951"/>
                  </a:lnTo>
                  <a:lnTo>
                    <a:pt x="64263" y="36671"/>
                  </a:lnTo>
                  <a:lnTo>
                    <a:pt x="63438" y="37306"/>
                  </a:lnTo>
                  <a:lnTo>
                    <a:pt x="62519" y="37857"/>
                  </a:lnTo>
                  <a:lnTo>
                    <a:pt x="61507" y="38322"/>
                  </a:lnTo>
                  <a:lnTo>
                    <a:pt x="60401" y="38703"/>
                  </a:lnTo>
                  <a:lnTo>
                    <a:pt x="59203" y="39000"/>
                  </a:lnTo>
                  <a:lnTo>
                    <a:pt x="57911" y="39212"/>
                  </a:lnTo>
                  <a:lnTo>
                    <a:pt x="56527" y="39339"/>
                  </a:lnTo>
                  <a:lnTo>
                    <a:pt x="55049" y="39381"/>
                  </a:lnTo>
                  <a:lnTo>
                    <a:pt x="53923" y="39364"/>
                  </a:lnTo>
                  <a:lnTo>
                    <a:pt x="52745" y="39313"/>
                  </a:lnTo>
                  <a:lnTo>
                    <a:pt x="51517" y="39229"/>
                  </a:lnTo>
                  <a:lnTo>
                    <a:pt x="50238" y="39110"/>
                  </a:lnTo>
                  <a:lnTo>
                    <a:pt x="48909" y="38958"/>
                  </a:lnTo>
                  <a:lnTo>
                    <a:pt x="47528" y="38771"/>
                  </a:lnTo>
                  <a:lnTo>
                    <a:pt x="46097" y="38551"/>
                  </a:lnTo>
                  <a:lnTo>
                    <a:pt x="44615" y="38297"/>
                  </a:lnTo>
                  <a:lnTo>
                    <a:pt x="43082" y="38009"/>
                  </a:lnTo>
                  <a:lnTo>
                    <a:pt x="41498" y="37687"/>
                  </a:lnTo>
                  <a:lnTo>
                    <a:pt x="39804" y="29641"/>
                  </a:lnTo>
                  <a:lnTo>
                    <a:pt x="41710" y="29963"/>
                  </a:lnTo>
                  <a:lnTo>
                    <a:pt x="43531" y="30251"/>
                  </a:lnTo>
                  <a:lnTo>
                    <a:pt x="45267" y="30505"/>
                  </a:lnTo>
                  <a:lnTo>
                    <a:pt x="46919" y="30726"/>
                  </a:lnTo>
                  <a:lnTo>
                    <a:pt x="48485" y="30912"/>
                  </a:lnTo>
                  <a:lnTo>
                    <a:pt x="49967" y="31064"/>
                  </a:lnTo>
                  <a:lnTo>
                    <a:pt x="51365" y="31183"/>
                  </a:lnTo>
                  <a:lnTo>
                    <a:pt x="52678" y="31268"/>
                  </a:lnTo>
                  <a:lnTo>
                    <a:pt x="53906" y="31318"/>
                  </a:lnTo>
                  <a:lnTo>
                    <a:pt x="55049" y="31335"/>
                  </a:lnTo>
                  <a:lnTo>
                    <a:pt x="55625" y="31318"/>
                  </a:lnTo>
                  <a:lnTo>
                    <a:pt x="56167" y="31268"/>
                  </a:lnTo>
                  <a:lnTo>
                    <a:pt x="56675" y="31183"/>
                  </a:lnTo>
                  <a:lnTo>
                    <a:pt x="57149" y="31064"/>
                  </a:lnTo>
                  <a:lnTo>
                    <a:pt x="57590" y="30912"/>
                  </a:lnTo>
                  <a:lnTo>
                    <a:pt x="57996" y="30726"/>
                  </a:lnTo>
                  <a:lnTo>
                    <a:pt x="58369" y="30505"/>
                  </a:lnTo>
                  <a:lnTo>
                    <a:pt x="58708" y="30251"/>
                  </a:lnTo>
                  <a:lnTo>
                    <a:pt x="59012" y="29963"/>
                  </a:lnTo>
                  <a:lnTo>
                    <a:pt x="59283" y="29641"/>
                  </a:lnTo>
                  <a:lnTo>
                    <a:pt x="59533" y="29239"/>
                  </a:lnTo>
                  <a:lnTo>
                    <a:pt x="59775" y="28710"/>
                  </a:lnTo>
                  <a:lnTo>
                    <a:pt x="60008" y="28054"/>
                  </a:lnTo>
                  <a:lnTo>
                    <a:pt x="60232" y="27270"/>
                  </a:lnTo>
                  <a:lnTo>
                    <a:pt x="60448" y="26360"/>
                  </a:lnTo>
                  <a:lnTo>
                    <a:pt x="60655" y="25322"/>
                  </a:lnTo>
                  <a:lnTo>
                    <a:pt x="60855" y="24158"/>
                  </a:lnTo>
                  <a:lnTo>
                    <a:pt x="61045" y="22866"/>
                  </a:lnTo>
                  <a:lnTo>
                    <a:pt x="61227" y="21448"/>
                  </a:lnTo>
                  <a:lnTo>
                    <a:pt x="61401" y="19902"/>
                  </a:lnTo>
                  <a:lnTo>
                    <a:pt x="44039" y="19902"/>
                  </a:lnTo>
                  <a:lnTo>
                    <a:pt x="47427" y="6775"/>
                  </a:lnTo>
                  <a:lnTo>
                    <a:pt x="29218" y="6775"/>
                  </a:lnTo>
                  <a:lnTo>
                    <a:pt x="28833" y="11221"/>
                  </a:lnTo>
                  <a:lnTo>
                    <a:pt x="28015" y="15413"/>
                  </a:lnTo>
                  <a:lnTo>
                    <a:pt x="26766" y="19351"/>
                  </a:lnTo>
                  <a:lnTo>
                    <a:pt x="25085" y="23036"/>
                  </a:lnTo>
                  <a:lnTo>
                    <a:pt x="22972" y="26466"/>
                  </a:lnTo>
                  <a:lnTo>
                    <a:pt x="20427" y="29641"/>
                  </a:lnTo>
                  <a:lnTo>
                    <a:pt x="17450" y="32563"/>
                  </a:lnTo>
                  <a:lnTo>
                    <a:pt x="14041" y="35231"/>
                  </a:lnTo>
                  <a:lnTo>
                    <a:pt x="10201" y="37645"/>
                  </a:lnTo>
                  <a:lnTo>
                    <a:pt x="5928" y="39804"/>
                  </a:lnTo>
                  <a:lnTo>
                    <a:pt x="0" y="33453"/>
                  </a:lnTo>
                  <a:lnTo>
                    <a:pt x="3713" y="31585"/>
                  </a:lnTo>
                  <a:lnTo>
                    <a:pt x="7063" y="29540"/>
                  </a:lnTo>
                  <a:lnTo>
                    <a:pt x="10048" y="27317"/>
                  </a:lnTo>
                  <a:lnTo>
                    <a:pt x="12669" y="24916"/>
                  </a:lnTo>
                  <a:lnTo>
                    <a:pt x="14926" y="22337"/>
                  </a:lnTo>
                  <a:lnTo>
                    <a:pt x="16819" y="19580"/>
                  </a:lnTo>
                  <a:lnTo>
                    <a:pt x="18348" y="16646"/>
                  </a:lnTo>
                  <a:lnTo>
                    <a:pt x="19512" y="13533"/>
                  </a:lnTo>
                  <a:lnTo>
                    <a:pt x="20313" y="10243"/>
                  </a:lnTo>
                  <a:lnTo>
                    <a:pt x="20749" y="6775"/>
                  </a:lnTo>
                  <a:lnTo>
                    <a:pt x="6351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515472" y="2426515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626841" y="2426092"/>
              <a:ext cx="92313" cy="31759"/>
            </a:xfrm>
            <a:custGeom>
              <a:avLst/>
              <a:pathLst>
                <a:path w="92313" h="31759">
                  <a:moveTo>
                    <a:pt x="16514" y="423"/>
                  </a:moveTo>
                  <a:lnTo>
                    <a:pt x="24983" y="423"/>
                  </a:lnTo>
                  <a:lnTo>
                    <a:pt x="24983" y="10586"/>
                  </a:lnTo>
                  <a:lnTo>
                    <a:pt x="41922" y="10586"/>
                  </a:lnTo>
                  <a:lnTo>
                    <a:pt x="41922" y="0"/>
                  </a:lnTo>
                  <a:lnTo>
                    <a:pt x="50391" y="0"/>
                  </a:lnTo>
                  <a:lnTo>
                    <a:pt x="50391" y="10586"/>
                  </a:lnTo>
                  <a:lnTo>
                    <a:pt x="66906" y="10586"/>
                  </a:lnTo>
                  <a:lnTo>
                    <a:pt x="66906" y="0"/>
                  </a:lnTo>
                  <a:lnTo>
                    <a:pt x="75375" y="0"/>
                  </a:lnTo>
                  <a:lnTo>
                    <a:pt x="75375" y="10586"/>
                  </a:lnTo>
                  <a:lnTo>
                    <a:pt x="92313" y="10586"/>
                  </a:lnTo>
                  <a:lnTo>
                    <a:pt x="92313" y="18632"/>
                  </a:lnTo>
                  <a:lnTo>
                    <a:pt x="75375" y="18632"/>
                  </a:lnTo>
                  <a:lnTo>
                    <a:pt x="75375" y="31759"/>
                  </a:lnTo>
                  <a:lnTo>
                    <a:pt x="66906" y="31759"/>
                  </a:lnTo>
                  <a:lnTo>
                    <a:pt x="66906" y="18632"/>
                  </a:lnTo>
                  <a:lnTo>
                    <a:pt x="50391" y="18632"/>
                  </a:lnTo>
                  <a:lnTo>
                    <a:pt x="50391" y="31335"/>
                  </a:lnTo>
                  <a:lnTo>
                    <a:pt x="41922" y="31335"/>
                  </a:lnTo>
                  <a:lnTo>
                    <a:pt x="41922" y="18632"/>
                  </a:lnTo>
                  <a:lnTo>
                    <a:pt x="24983" y="18632"/>
                  </a:lnTo>
                  <a:lnTo>
                    <a:pt x="24983" y="31759"/>
                  </a:lnTo>
                  <a:lnTo>
                    <a:pt x="16514" y="31759"/>
                  </a:lnTo>
                  <a:lnTo>
                    <a:pt x="16514" y="18632"/>
                  </a:lnTo>
                  <a:lnTo>
                    <a:pt x="0" y="18632"/>
                  </a:lnTo>
                  <a:lnTo>
                    <a:pt x="0" y="10586"/>
                  </a:lnTo>
                  <a:lnTo>
                    <a:pt x="16514" y="10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626418" y="2461239"/>
              <a:ext cx="92737" cy="19902"/>
            </a:xfrm>
            <a:custGeom>
              <a:avLst/>
              <a:pathLst>
                <a:path w="92737" h="19902">
                  <a:moveTo>
                    <a:pt x="92737" y="0"/>
                  </a:moveTo>
                  <a:lnTo>
                    <a:pt x="92737" y="19479"/>
                  </a:lnTo>
                  <a:lnTo>
                    <a:pt x="84267" y="19479"/>
                  </a:lnTo>
                  <a:lnTo>
                    <a:pt x="84267" y="7622"/>
                  </a:lnTo>
                  <a:lnTo>
                    <a:pt x="8469" y="7622"/>
                  </a:lnTo>
                  <a:lnTo>
                    <a:pt x="8469" y="19902"/>
                  </a:lnTo>
                  <a:lnTo>
                    <a:pt x="0" y="19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637427" y="2472249"/>
              <a:ext cx="69446" cy="52508"/>
            </a:xfrm>
            <a:custGeom>
              <a:avLst/>
              <a:pathLst>
                <a:path w="69446" h="52508">
                  <a:moveTo>
                    <a:pt x="69446" y="10162"/>
                  </a:moveTo>
                  <a:lnTo>
                    <a:pt x="69446" y="33876"/>
                  </a:lnTo>
                  <a:lnTo>
                    <a:pt x="69421" y="34867"/>
                  </a:lnTo>
                  <a:lnTo>
                    <a:pt x="69345" y="35807"/>
                  </a:lnTo>
                  <a:lnTo>
                    <a:pt x="69218" y="36696"/>
                  </a:lnTo>
                  <a:lnTo>
                    <a:pt x="69040" y="37535"/>
                  </a:lnTo>
                  <a:lnTo>
                    <a:pt x="68811" y="38322"/>
                  </a:lnTo>
                  <a:lnTo>
                    <a:pt x="68532" y="39059"/>
                  </a:lnTo>
                  <a:lnTo>
                    <a:pt x="68201" y="39745"/>
                  </a:lnTo>
                  <a:lnTo>
                    <a:pt x="67820" y="40380"/>
                  </a:lnTo>
                  <a:lnTo>
                    <a:pt x="67388" y="40965"/>
                  </a:lnTo>
                  <a:lnTo>
                    <a:pt x="66906" y="41498"/>
                  </a:lnTo>
                  <a:lnTo>
                    <a:pt x="66368" y="41981"/>
                  </a:lnTo>
                  <a:lnTo>
                    <a:pt x="65771" y="42413"/>
                  </a:lnTo>
                  <a:lnTo>
                    <a:pt x="65114" y="42794"/>
                  </a:lnTo>
                  <a:lnTo>
                    <a:pt x="64399" y="43124"/>
                  </a:lnTo>
                  <a:lnTo>
                    <a:pt x="63624" y="43404"/>
                  </a:lnTo>
                  <a:lnTo>
                    <a:pt x="62790" y="43633"/>
                  </a:lnTo>
                  <a:lnTo>
                    <a:pt x="61896" y="43810"/>
                  </a:lnTo>
                  <a:lnTo>
                    <a:pt x="60943" y="43937"/>
                  </a:lnTo>
                  <a:lnTo>
                    <a:pt x="59931" y="44014"/>
                  </a:lnTo>
                  <a:lnTo>
                    <a:pt x="58860" y="44039"/>
                  </a:lnTo>
                  <a:lnTo>
                    <a:pt x="57911" y="44031"/>
                  </a:lnTo>
                  <a:lnTo>
                    <a:pt x="56929" y="44005"/>
                  </a:lnTo>
                  <a:lnTo>
                    <a:pt x="55913" y="43963"/>
                  </a:lnTo>
                  <a:lnTo>
                    <a:pt x="54863" y="43904"/>
                  </a:lnTo>
                  <a:lnTo>
                    <a:pt x="53779" y="43827"/>
                  </a:lnTo>
                  <a:lnTo>
                    <a:pt x="52661" y="43734"/>
                  </a:lnTo>
                  <a:lnTo>
                    <a:pt x="51509" y="43624"/>
                  </a:lnTo>
                  <a:lnTo>
                    <a:pt x="50323" y="43497"/>
                  </a:lnTo>
                  <a:lnTo>
                    <a:pt x="49104" y="43353"/>
                  </a:lnTo>
                  <a:lnTo>
                    <a:pt x="47850" y="43192"/>
                  </a:lnTo>
                  <a:lnTo>
                    <a:pt x="45733" y="35146"/>
                  </a:lnTo>
                  <a:lnTo>
                    <a:pt x="47384" y="35307"/>
                  </a:lnTo>
                  <a:lnTo>
                    <a:pt x="48951" y="35451"/>
                  </a:lnTo>
                  <a:lnTo>
                    <a:pt x="50433" y="35578"/>
                  </a:lnTo>
                  <a:lnTo>
                    <a:pt x="51831" y="35688"/>
                  </a:lnTo>
                  <a:lnTo>
                    <a:pt x="53143" y="35782"/>
                  </a:lnTo>
                  <a:lnTo>
                    <a:pt x="54371" y="35858"/>
                  </a:lnTo>
                  <a:lnTo>
                    <a:pt x="55515" y="35917"/>
                  </a:lnTo>
                  <a:lnTo>
                    <a:pt x="56573" y="35959"/>
                  </a:lnTo>
                  <a:lnTo>
                    <a:pt x="57547" y="35985"/>
                  </a:lnTo>
                  <a:lnTo>
                    <a:pt x="58437" y="35993"/>
                  </a:lnTo>
                  <a:lnTo>
                    <a:pt x="59080" y="35951"/>
                  </a:lnTo>
                  <a:lnTo>
                    <a:pt x="59656" y="35824"/>
                  </a:lnTo>
                  <a:lnTo>
                    <a:pt x="60164" y="35612"/>
                  </a:lnTo>
                  <a:lnTo>
                    <a:pt x="60605" y="35316"/>
                  </a:lnTo>
                  <a:lnTo>
                    <a:pt x="60977" y="34935"/>
                  </a:lnTo>
                  <a:lnTo>
                    <a:pt x="61282" y="34469"/>
                  </a:lnTo>
                  <a:lnTo>
                    <a:pt x="61519" y="33918"/>
                  </a:lnTo>
                  <a:lnTo>
                    <a:pt x="61689" y="33283"/>
                  </a:lnTo>
                  <a:lnTo>
                    <a:pt x="61790" y="32563"/>
                  </a:lnTo>
                  <a:lnTo>
                    <a:pt x="61824" y="31759"/>
                  </a:lnTo>
                  <a:lnTo>
                    <a:pt x="61824" y="17785"/>
                  </a:lnTo>
                  <a:lnTo>
                    <a:pt x="39381" y="17785"/>
                  </a:lnTo>
                  <a:lnTo>
                    <a:pt x="39381" y="52508"/>
                  </a:lnTo>
                  <a:lnTo>
                    <a:pt x="30912" y="52508"/>
                  </a:lnTo>
                  <a:lnTo>
                    <a:pt x="30912" y="17785"/>
                  </a:lnTo>
                  <a:lnTo>
                    <a:pt x="8469" y="17785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10162"/>
                  </a:lnTo>
                  <a:lnTo>
                    <a:pt x="30912" y="10162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731011" y="2426092"/>
              <a:ext cx="50814" cy="97818"/>
            </a:xfrm>
            <a:custGeom>
              <a:avLst/>
              <a:pathLst>
                <a:path w="50814" h="97818">
                  <a:moveTo>
                    <a:pt x="45733" y="0"/>
                  </a:moveTo>
                  <a:lnTo>
                    <a:pt x="49544" y="7622"/>
                  </a:lnTo>
                  <a:lnTo>
                    <a:pt x="31759" y="11856"/>
                  </a:lnTo>
                  <a:lnTo>
                    <a:pt x="31759" y="29641"/>
                  </a:lnTo>
                  <a:lnTo>
                    <a:pt x="49967" y="29641"/>
                  </a:lnTo>
                  <a:lnTo>
                    <a:pt x="49967" y="37687"/>
                  </a:lnTo>
                  <a:lnTo>
                    <a:pt x="31759" y="37687"/>
                  </a:lnTo>
                  <a:lnTo>
                    <a:pt x="31759" y="40651"/>
                  </a:lnTo>
                  <a:lnTo>
                    <a:pt x="33931" y="42591"/>
                  </a:lnTo>
                  <a:lnTo>
                    <a:pt x="36044" y="44513"/>
                  </a:lnTo>
                  <a:lnTo>
                    <a:pt x="38098" y="46419"/>
                  </a:lnTo>
                  <a:lnTo>
                    <a:pt x="40092" y="48307"/>
                  </a:lnTo>
                  <a:lnTo>
                    <a:pt x="42028" y="50179"/>
                  </a:lnTo>
                  <a:lnTo>
                    <a:pt x="43904" y="52034"/>
                  </a:lnTo>
                  <a:lnTo>
                    <a:pt x="45720" y="53872"/>
                  </a:lnTo>
                  <a:lnTo>
                    <a:pt x="47478" y="55693"/>
                  </a:lnTo>
                  <a:lnTo>
                    <a:pt x="49176" y="57496"/>
                  </a:lnTo>
                  <a:lnTo>
                    <a:pt x="50814" y="59283"/>
                  </a:lnTo>
                  <a:lnTo>
                    <a:pt x="45733" y="66906"/>
                  </a:lnTo>
                  <a:lnTo>
                    <a:pt x="44374" y="65144"/>
                  </a:lnTo>
                  <a:lnTo>
                    <a:pt x="43006" y="63416"/>
                  </a:lnTo>
                  <a:lnTo>
                    <a:pt x="41630" y="61723"/>
                  </a:lnTo>
                  <a:lnTo>
                    <a:pt x="40245" y="60063"/>
                  </a:lnTo>
                  <a:lnTo>
                    <a:pt x="38852" y="58437"/>
                  </a:lnTo>
                  <a:lnTo>
                    <a:pt x="37450" y="56844"/>
                  </a:lnTo>
                  <a:lnTo>
                    <a:pt x="36040" y="55286"/>
                  </a:lnTo>
                  <a:lnTo>
                    <a:pt x="34621" y="53762"/>
                  </a:lnTo>
                  <a:lnTo>
                    <a:pt x="33194" y="52271"/>
                  </a:lnTo>
                  <a:lnTo>
                    <a:pt x="31759" y="50814"/>
                  </a:lnTo>
                  <a:lnTo>
                    <a:pt x="31759" y="97818"/>
                  </a:lnTo>
                  <a:lnTo>
                    <a:pt x="23290" y="97818"/>
                  </a:lnTo>
                  <a:lnTo>
                    <a:pt x="23290" y="53355"/>
                  </a:lnTo>
                  <a:lnTo>
                    <a:pt x="21812" y="56290"/>
                  </a:lnTo>
                  <a:lnTo>
                    <a:pt x="20258" y="59165"/>
                  </a:lnTo>
                  <a:lnTo>
                    <a:pt x="18627" y="61981"/>
                  </a:lnTo>
                  <a:lnTo>
                    <a:pt x="16921" y="64738"/>
                  </a:lnTo>
                  <a:lnTo>
                    <a:pt x="15138" y="67435"/>
                  </a:lnTo>
                  <a:lnTo>
                    <a:pt x="13279" y="70073"/>
                  </a:lnTo>
                  <a:lnTo>
                    <a:pt x="11344" y="72652"/>
                  </a:lnTo>
                  <a:lnTo>
                    <a:pt x="9332" y="75172"/>
                  </a:lnTo>
                  <a:lnTo>
                    <a:pt x="7245" y="77632"/>
                  </a:lnTo>
                  <a:lnTo>
                    <a:pt x="5081" y="80033"/>
                  </a:lnTo>
                  <a:lnTo>
                    <a:pt x="0" y="73258"/>
                  </a:lnTo>
                  <a:lnTo>
                    <a:pt x="2968" y="70158"/>
                  </a:lnTo>
                  <a:lnTo>
                    <a:pt x="5775" y="66957"/>
                  </a:lnTo>
                  <a:lnTo>
                    <a:pt x="8422" y="63654"/>
                  </a:lnTo>
                  <a:lnTo>
                    <a:pt x="10908" y="60249"/>
                  </a:lnTo>
                  <a:lnTo>
                    <a:pt x="13233" y="56743"/>
                  </a:lnTo>
                  <a:lnTo>
                    <a:pt x="15396" y="53135"/>
                  </a:lnTo>
                  <a:lnTo>
                    <a:pt x="17399" y="49425"/>
                  </a:lnTo>
                  <a:lnTo>
                    <a:pt x="19241" y="45614"/>
                  </a:lnTo>
                  <a:lnTo>
                    <a:pt x="20923" y="41702"/>
                  </a:lnTo>
                  <a:lnTo>
                    <a:pt x="22443" y="37687"/>
                  </a:lnTo>
                  <a:lnTo>
                    <a:pt x="2117" y="37687"/>
                  </a:lnTo>
                  <a:lnTo>
                    <a:pt x="2117" y="29641"/>
                  </a:lnTo>
                  <a:lnTo>
                    <a:pt x="23290" y="29641"/>
                  </a:lnTo>
                  <a:lnTo>
                    <a:pt x="23290" y="13550"/>
                  </a:lnTo>
                  <a:lnTo>
                    <a:pt x="3811" y="16938"/>
                  </a:lnTo>
                  <a:lnTo>
                    <a:pt x="846" y="8892"/>
                  </a:lnTo>
                  <a:lnTo>
                    <a:pt x="5716" y="8270"/>
                  </a:lnTo>
                  <a:lnTo>
                    <a:pt x="10501" y="7588"/>
                  </a:lnTo>
                  <a:lnTo>
                    <a:pt x="15202" y="6847"/>
                  </a:lnTo>
                  <a:lnTo>
                    <a:pt x="19817" y="6046"/>
                  </a:lnTo>
                  <a:lnTo>
                    <a:pt x="24348" y="5187"/>
                  </a:lnTo>
                  <a:lnTo>
                    <a:pt x="28795" y="4268"/>
                  </a:lnTo>
                  <a:lnTo>
                    <a:pt x="33156" y="3290"/>
                  </a:lnTo>
                  <a:lnTo>
                    <a:pt x="37433" y="2252"/>
                  </a:lnTo>
                  <a:lnTo>
                    <a:pt x="41625" y="1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87755" y="2435408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795800" y="2443030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841110" y="2425245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856778" y="2445571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865247" y="2463780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865247" y="2479024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877951" y="2494269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948668" y="2431597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968571" y="2439643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004141" y="2439643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968147" y="2465050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004141" y="2465050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057073" y="2431597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8114664" y="2458275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8165055" y="2426515"/>
              <a:ext cx="26677" cy="97395"/>
            </a:xfrm>
            <a:custGeom>
              <a:avLst/>
              <a:pathLst>
                <a:path w="26677" h="97395">
                  <a:moveTo>
                    <a:pt x="18208" y="0"/>
                  </a:moveTo>
                  <a:lnTo>
                    <a:pt x="26677" y="2540"/>
                  </a:lnTo>
                  <a:lnTo>
                    <a:pt x="26156" y="4484"/>
                  </a:lnTo>
                  <a:lnTo>
                    <a:pt x="25610" y="6419"/>
                  </a:lnTo>
                  <a:lnTo>
                    <a:pt x="25039" y="8346"/>
                  </a:lnTo>
                  <a:lnTo>
                    <a:pt x="24441" y="10264"/>
                  </a:lnTo>
                  <a:lnTo>
                    <a:pt x="23819" y="12174"/>
                  </a:lnTo>
                  <a:lnTo>
                    <a:pt x="23171" y="14075"/>
                  </a:lnTo>
                  <a:lnTo>
                    <a:pt x="22498" y="15968"/>
                  </a:lnTo>
                  <a:lnTo>
                    <a:pt x="21799" y="17852"/>
                  </a:lnTo>
                  <a:lnTo>
                    <a:pt x="21075" y="19728"/>
                  </a:lnTo>
                  <a:lnTo>
                    <a:pt x="20325" y="21596"/>
                  </a:lnTo>
                  <a:lnTo>
                    <a:pt x="20325" y="97395"/>
                  </a:lnTo>
                  <a:lnTo>
                    <a:pt x="12280" y="97395"/>
                  </a:lnTo>
                  <a:lnTo>
                    <a:pt x="12280" y="39381"/>
                  </a:lnTo>
                  <a:lnTo>
                    <a:pt x="11513" y="40889"/>
                  </a:lnTo>
                  <a:lnTo>
                    <a:pt x="10738" y="42362"/>
                  </a:lnTo>
                  <a:lnTo>
                    <a:pt x="9955" y="43802"/>
                  </a:lnTo>
                  <a:lnTo>
                    <a:pt x="9163" y="45208"/>
                  </a:lnTo>
                  <a:lnTo>
                    <a:pt x="8363" y="46580"/>
                  </a:lnTo>
                  <a:lnTo>
                    <a:pt x="7554" y="47918"/>
                  </a:lnTo>
                  <a:lnTo>
                    <a:pt x="6737" y="49222"/>
                  </a:lnTo>
                  <a:lnTo>
                    <a:pt x="5911" y="50493"/>
                  </a:lnTo>
                  <a:lnTo>
                    <a:pt x="5077" y="51729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468" y="40207"/>
                  </a:lnTo>
                  <a:lnTo>
                    <a:pt x="4793" y="35909"/>
                  </a:lnTo>
                  <a:lnTo>
                    <a:pt x="6974" y="31568"/>
                  </a:lnTo>
                  <a:lnTo>
                    <a:pt x="9011" y="27185"/>
                  </a:lnTo>
                  <a:lnTo>
                    <a:pt x="10904" y="22760"/>
                  </a:lnTo>
                  <a:lnTo>
                    <a:pt x="12652" y="18293"/>
                  </a:lnTo>
                  <a:lnTo>
                    <a:pt x="14257" y="13783"/>
                  </a:lnTo>
                  <a:lnTo>
                    <a:pt x="15718" y="9231"/>
                  </a:lnTo>
                  <a:lnTo>
                    <a:pt x="1703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8188345" y="2429903"/>
              <a:ext cx="77069" cy="94430"/>
            </a:xfrm>
            <a:custGeom>
              <a:avLst/>
              <a:pathLst>
                <a:path w="77069" h="94430">
                  <a:moveTo>
                    <a:pt x="6775" y="0"/>
                  </a:moveTo>
                  <a:lnTo>
                    <a:pt x="73681" y="0"/>
                  </a:lnTo>
                  <a:lnTo>
                    <a:pt x="73681" y="7622"/>
                  </a:lnTo>
                  <a:lnTo>
                    <a:pt x="44039" y="7622"/>
                  </a:lnTo>
                  <a:lnTo>
                    <a:pt x="44039" y="17361"/>
                  </a:lnTo>
                  <a:lnTo>
                    <a:pt x="69446" y="17361"/>
                  </a:lnTo>
                  <a:lnTo>
                    <a:pt x="69446" y="58860"/>
                  </a:lnTo>
                  <a:lnTo>
                    <a:pt x="42769" y="58860"/>
                  </a:lnTo>
                  <a:lnTo>
                    <a:pt x="42485" y="60859"/>
                  </a:lnTo>
                  <a:lnTo>
                    <a:pt x="42142" y="62790"/>
                  </a:lnTo>
                  <a:lnTo>
                    <a:pt x="41740" y="64653"/>
                  </a:lnTo>
                  <a:lnTo>
                    <a:pt x="41278" y="66448"/>
                  </a:lnTo>
                  <a:lnTo>
                    <a:pt x="40757" y="68176"/>
                  </a:lnTo>
                  <a:lnTo>
                    <a:pt x="40177" y="69836"/>
                  </a:lnTo>
                  <a:lnTo>
                    <a:pt x="39538" y="71428"/>
                  </a:lnTo>
                  <a:lnTo>
                    <a:pt x="38839" y="72953"/>
                  </a:lnTo>
                  <a:lnTo>
                    <a:pt x="38081" y="74409"/>
                  </a:lnTo>
                  <a:lnTo>
                    <a:pt x="37264" y="75798"/>
                  </a:lnTo>
                  <a:lnTo>
                    <a:pt x="40406" y="77090"/>
                  </a:lnTo>
                  <a:lnTo>
                    <a:pt x="43734" y="78254"/>
                  </a:lnTo>
                  <a:lnTo>
                    <a:pt x="47249" y="79292"/>
                  </a:lnTo>
                  <a:lnTo>
                    <a:pt x="50950" y="80202"/>
                  </a:lnTo>
                  <a:lnTo>
                    <a:pt x="54837" y="80986"/>
                  </a:lnTo>
                  <a:lnTo>
                    <a:pt x="58911" y="81642"/>
                  </a:lnTo>
                  <a:lnTo>
                    <a:pt x="63171" y="82171"/>
                  </a:lnTo>
                  <a:lnTo>
                    <a:pt x="67617" y="82574"/>
                  </a:lnTo>
                  <a:lnTo>
                    <a:pt x="72250" y="82849"/>
                  </a:lnTo>
                  <a:lnTo>
                    <a:pt x="77069" y="82997"/>
                  </a:lnTo>
                  <a:lnTo>
                    <a:pt x="74528" y="91890"/>
                  </a:lnTo>
                  <a:lnTo>
                    <a:pt x="69595" y="91725"/>
                  </a:lnTo>
                  <a:lnTo>
                    <a:pt x="64788" y="91398"/>
                  </a:lnTo>
                  <a:lnTo>
                    <a:pt x="60109" y="90911"/>
                  </a:lnTo>
                  <a:lnTo>
                    <a:pt x="55557" y="90264"/>
                  </a:lnTo>
                  <a:lnTo>
                    <a:pt x="51132" y="89455"/>
                  </a:lnTo>
                  <a:lnTo>
                    <a:pt x="46834" y="88485"/>
                  </a:lnTo>
                  <a:lnTo>
                    <a:pt x="42663" y="87354"/>
                  </a:lnTo>
                  <a:lnTo>
                    <a:pt x="38619" y="86063"/>
                  </a:lnTo>
                  <a:lnTo>
                    <a:pt x="34702" y="84610"/>
                  </a:lnTo>
                  <a:lnTo>
                    <a:pt x="30912" y="82997"/>
                  </a:lnTo>
                  <a:lnTo>
                    <a:pt x="28884" y="84636"/>
                  </a:lnTo>
                  <a:lnTo>
                    <a:pt x="26694" y="86165"/>
                  </a:lnTo>
                  <a:lnTo>
                    <a:pt x="24344" y="87583"/>
                  </a:lnTo>
                  <a:lnTo>
                    <a:pt x="21833" y="88892"/>
                  </a:lnTo>
                  <a:lnTo>
                    <a:pt x="19161" y="90090"/>
                  </a:lnTo>
                  <a:lnTo>
                    <a:pt x="16328" y="91178"/>
                  </a:lnTo>
                  <a:lnTo>
                    <a:pt x="13334" y="92156"/>
                  </a:lnTo>
                  <a:lnTo>
                    <a:pt x="10179" y="93025"/>
                  </a:lnTo>
                  <a:lnTo>
                    <a:pt x="6864" y="93783"/>
                  </a:lnTo>
                  <a:lnTo>
                    <a:pt x="3387" y="94430"/>
                  </a:lnTo>
                  <a:lnTo>
                    <a:pt x="0" y="85961"/>
                  </a:lnTo>
                  <a:lnTo>
                    <a:pt x="2896" y="85428"/>
                  </a:lnTo>
                  <a:lnTo>
                    <a:pt x="5657" y="84843"/>
                  </a:lnTo>
                  <a:lnTo>
                    <a:pt x="8282" y="84208"/>
                  </a:lnTo>
                  <a:lnTo>
                    <a:pt x="10772" y="83522"/>
                  </a:lnTo>
                  <a:lnTo>
                    <a:pt x="13127" y="82785"/>
                  </a:lnTo>
                  <a:lnTo>
                    <a:pt x="15346" y="81998"/>
                  </a:lnTo>
                  <a:lnTo>
                    <a:pt x="17429" y="81159"/>
                  </a:lnTo>
                  <a:lnTo>
                    <a:pt x="19377" y="80270"/>
                  </a:lnTo>
                  <a:lnTo>
                    <a:pt x="21189" y="79330"/>
                  </a:lnTo>
                  <a:lnTo>
                    <a:pt x="22866" y="78339"/>
                  </a:lnTo>
                  <a:lnTo>
                    <a:pt x="21282" y="77234"/>
                  </a:lnTo>
                  <a:lnTo>
                    <a:pt x="19750" y="76120"/>
                  </a:lnTo>
                  <a:lnTo>
                    <a:pt x="18267" y="74998"/>
                  </a:lnTo>
                  <a:lnTo>
                    <a:pt x="16836" y="73867"/>
                  </a:lnTo>
                  <a:lnTo>
                    <a:pt x="15456" y="72728"/>
                  </a:lnTo>
                  <a:lnTo>
                    <a:pt x="14126" y="71581"/>
                  </a:lnTo>
                  <a:lnTo>
                    <a:pt x="12847" y="70425"/>
                  </a:lnTo>
                  <a:lnTo>
                    <a:pt x="11619" y="69260"/>
                  </a:lnTo>
                  <a:lnTo>
                    <a:pt x="10442" y="68087"/>
                  </a:lnTo>
                  <a:lnTo>
                    <a:pt x="9316" y="66906"/>
                  </a:lnTo>
                  <a:lnTo>
                    <a:pt x="14397" y="60130"/>
                  </a:lnTo>
                  <a:lnTo>
                    <a:pt x="15689" y="61545"/>
                  </a:lnTo>
                  <a:lnTo>
                    <a:pt x="17022" y="62908"/>
                  </a:lnTo>
                  <a:lnTo>
                    <a:pt x="18399" y="64221"/>
                  </a:lnTo>
                  <a:lnTo>
                    <a:pt x="19817" y="65483"/>
                  </a:lnTo>
                  <a:lnTo>
                    <a:pt x="21278" y="66694"/>
                  </a:lnTo>
                  <a:lnTo>
                    <a:pt x="22781" y="67854"/>
                  </a:lnTo>
                  <a:lnTo>
                    <a:pt x="24327" y="68964"/>
                  </a:lnTo>
                  <a:lnTo>
                    <a:pt x="25915" y="70022"/>
                  </a:lnTo>
                  <a:lnTo>
                    <a:pt x="27545" y="71030"/>
                  </a:lnTo>
                  <a:lnTo>
                    <a:pt x="29218" y="71987"/>
                  </a:lnTo>
                  <a:lnTo>
                    <a:pt x="29959" y="70941"/>
                  </a:lnTo>
                  <a:lnTo>
                    <a:pt x="30658" y="69836"/>
                  </a:lnTo>
                  <a:lnTo>
                    <a:pt x="31314" y="68672"/>
                  </a:lnTo>
                  <a:lnTo>
                    <a:pt x="31928" y="67448"/>
                  </a:lnTo>
                  <a:lnTo>
                    <a:pt x="32500" y="66165"/>
                  </a:lnTo>
                  <a:lnTo>
                    <a:pt x="33029" y="64822"/>
                  </a:lnTo>
                  <a:lnTo>
                    <a:pt x="33516" y="63421"/>
                  </a:lnTo>
                  <a:lnTo>
                    <a:pt x="33961" y="61960"/>
                  </a:lnTo>
                  <a:lnTo>
                    <a:pt x="34363" y="60440"/>
                  </a:lnTo>
                  <a:lnTo>
                    <a:pt x="34723" y="58860"/>
                  </a:lnTo>
                  <a:lnTo>
                    <a:pt x="10162" y="58860"/>
                  </a:lnTo>
                  <a:lnTo>
                    <a:pt x="10162" y="17361"/>
                  </a:lnTo>
                  <a:lnTo>
                    <a:pt x="35570" y="17361"/>
                  </a:lnTo>
                  <a:lnTo>
                    <a:pt x="35570" y="7622"/>
                  </a:lnTo>
                  <a:lnTo>
                    <a:pt x="6775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206554" y="2454464"/>
              <a:ext cx="17361" cy="9739"/>
            </a:xfrm>
            <a:custGeom>
              <a:avLst/>
              <a:pathLst>
                <a:path w="17361" h="9739">
                  <a:moveTo>
                    <a:pt x="0" y="9739"/>
                  </a:moveTo>
                  <a:lnTo>
                    <a:pt x="17361" y="9739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8232385" y="2454464"/>
              <a:ext cx="17361" cy="9739"/>
            </a:xfrm>
            <a:custGeom>
              <a:avLst/>
              <a:pathLst>
                <a:path w="17361" h="9739">
                  <a:moveTo>
                    <a:pt x="0" y="0"/>
                  </a:moveTo>
                  <a:lnTo>
                    <a:pt x="0" y="9739"/>
                  </a:lnTo>
                  <a:lnTo>
                    <a:pt x="17361" y="9739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8206554" y="2471825"/>
              <a:ext cx="17361" cy="9316"/>
            </a:xfrm>
            <a:custGeom>
              <a:avLst/>
              <a:pathLst>
                <a:path w="17361" h="9316">
                  <a:moveTo>
                    <a:pt x="0" y="9316"/>
                  </a:moveTo>
                  <a:lnTo>
                    <a:pt x="17361" y="9316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231961" y="2471825"/>
              <a:ext cx="17785" cy="9316"/>
            </a:xfrm>
            <a:custGeom>
              <a:avLst/>
              <a:pathLst>
                <a:path w="17785" h="9316">
                  <a:moveTo>
                    <a:pt x="423" y="0"/>
                  </a:moveTo>
                  <a:lnTo>
                    <a:pt x="423" y="4658"/>
                  </a:lnTo>
                  <a:lnTo>
                    <a:pt x="419" y="5161"/>
                  </a:lnTo>
                  <a:lnTo>
                    <a:pt x="406" y="5657"/>
                  </a:lnTo>
                  <a:lnTo>
                    <a:pt x="385" y="6144"/>
                  </a:lnTo>
                  <a:lnTo>
                    <a:pt x="355" y="6622"/>
                  </a:lnTo>
                  <a:lnTo>
                    <a:pt x="317" y="7092"/>
                  </a:lnTo>
                  <a:lnTo>
                    <a:pt x="271" y="7554"/>
                  </a:lnTo>
                  <a:lnTo>
                    <a:pt x="215" y="8007"/>
                  </a:lnTo>
                  <a:lnTo>
                    <a:pt x="152" y="8452"/>
                  </a:lnTo>
                  <a:lnTo>
                    <a:pt x="80" y="8888"/>
                  </a:lnTo>
                  <a:lnTo>
                    <a:pt x="0" y="9316"/>
                  </a:lnTo>
                  <a:lnTo>
                    <a:pt x="17785" y="931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836153" y="2989753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861984" y="2989753"/>
              <a:ext cx="74104" cy="44462"/>
            </a:xfrm>
            <a:custGeom>
              <a:avLst/>
              <a:pathLst>
                <a:path w="74104" h="44462">
                  <a:moveTo>
                    <a:pt x="36417" y="0"/>
                  </a:moveTo>
                  <a:lnTo>
                    <a:pt x="44462" y="2540"/>
                  </a:lnTo>
                  <a:lnTo>
                    <a:pt x="44204" y="3048"/>
                  </a:lnTo>
                  <a:lnTo>
                    <a:pt x="43937" y="3557"/>
                  </a:lnTo>
                  <a:lnTo>
                    <a:pt x="43662" y="4065"/>
                  </a:lnTo>
                  <a:lnTo>
                    <a:pt x="43378" y="4573"/>
                  </a:lnTo>
                  <a:lnTo>
                    <a:pt x="43086" y="5081"/>
                  </a:lnTo>
                  <a:lnTo>
                    <a:pt x="42786" y="5589"/>
                  </a:lnTo>
                  <a:lnTo>
                    <a:pt x="42476" y="6097"/>
                  </a:lnTo>
                  <a:lnTo>
                    <a:pt x="42159" y="6605"/>
                  </a:lnTo>
                  <a:lnTo>
                    <a:pt x="41833" y="7114"/>
                  </a:lnTo>
                  <a:lnTo>
                    <a:pt x="41498" y="7622"/>
                  </a:lnTo>
                  <a:lnTo>
                    <a:pt x="44416" y="10878"/>
                  </a:lnTo>
                  <a:lnTo>
                    <a:pt x="47410" y="14041"/>
                  </a:lnTo>
                  <a:lnTo>
                    <a:pt x="50480" y="17111"/>
                  </a:lnTo>
                  <a:lnTo>
                    <a:pt x="53626" y="20088"/>
                  </a:lnTo>
                  <a:lnTo>
                    <a:pt x="56849" y="22972"/>
                  </a:lnTo>
                  <a:lnTo>
                    <a:pt x="60147" y="25763"/>
                  </a:lnTo>
                  <a:lnTo>
                    <a:pt x="63522" y="28460"/>
                  </a:lnTo>
                  <a:lnTo>
                    <a:pt x="66973" y="31064"/>
                  </a:lnTo>
                  <a:lnTo>
                    <a:pt x="70501" y="33575"/>
                  </a:lnTo>
                  <a:lnTo>
                    <a:pt x="74104" y="35993"/>
                  </a:lnTo>
                  <a:lnTo>
                    <a:pt x="69023" y="43616"/>
                  </a:lnTo>
                  <a:lnTo>
                    <a:pt x="65500" y="41109"/>
                  </a:lnTo>
                  <a:lnTo>
                    <a:pt x="62044" y="38500"/>
                  </a:lnTo>
                  <a:lnTo>
                    <a:pt x="58657" y="35790"/>
                  </a:lnTo>
                  <a:lnTo>
                    <a:pt x="55337" y="32978"/>
                  </a:lnTo>
                  <a:lnTo>
                    <a:pt x="52085" y="30065"/>
                  </a:lnTo>
                  <a:lnTo>
                    <a:pt x="48900" y="27050"/>
                  </a:lnTo>
                  <a:lnTo>
                    <a:pt x="45784" y="23933"/>
                  </a:lnTo>
                  <a:lnTo>
                    <a:pt x="42735" y="20715"/>
                  </a:lnTo>
                  <a:lnTo>
                    <a:pt x="39754" y="17395"/>
                  </a:lnTo>
                  <a:lnTo>
                    <a:pt x="36840" y="13974"/>
                  </a:lnTo>
                  <a:lnTo>
                    <a:pt x="33999" y="17556"/>
                  </a:lnTo>
                  <a:lnTo>
                    <a:pt x="31064" y="21020"/>
                  </a:lnTo>
                  <a:lnTo>
                    <a:pt x="28037" y="24365"/>
                  </a:lnTo>
                  <a:lnTo>
                    <a:pt x="24916" y="27592"/>
                  </a:lnTo>
                  <a:lnTo>
                    <a:pt x="21702" y="30700"/>
                  </a:lnTo>
                  <a:lnTo>
                    <a:pt x="18394" y="33690"/>
                  </a:lnTo>
                  <a:lnTo>
                    <a:pt x="14994" y="36561"/>
                  </a:lnTo>
                  <a:lnTo>
                    <a:pt x="11501" y="39313"/>
                  </a:lnTo>
                  <a:lnTo>
                    <a:pt x="7914" y="41947"/>
                  </a:lnTo>
                  <a:lnTo>
                    <a:pt x="4234" y="44462"/>
                  </a:lnTo>
                  <a:lnTo>
                    <a:pt x="0" y="37264"/>
                  </a:lnTo>
                  <a:lnTo>
                    <a:pt x="4937" y="33690"/>
                  </a:lnTo>
                  <a:lnTo>
                    <a:pt x="9587" y="30082"/>
                  </a:lnTo>
                  <a:lnTo>
                    <a:pt x="13948" y="26440"/>
                  </a:lnTo>
                  <a:lnTo>
                    <a:pt x="18022" y="22765"/>
                  </a:lnTo>
                  <a:lnTo>
                    <a:pt x="21808" y="19055"/>
                  </a:lnTo>
                  <a:lnTo>
                    <a:pt x="25305" y="15312"/>
                  </a:lnTo>
                  <a:lnTo>
                    <a:pt x="28515" y="11534"/>
                  </a:lnTo>
                  <a:lnTo>
                    <a:pt x="31437" y="7723"/>
                  </a:lnTo>
                  <a:lnTo>
                    <a:pt x="34071" y="38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909834" y="3029134"/>
              <a:ext cx="8469" cy="58437"/>
            </a:xfrm>
            <a:custGeom>
              <a:avLst/>
              <a:pathLst>
                <a:path w="8469" h="58437">
                  <a:moveTo>
                    <a:pt x="0" y="0"/>
                  </a:moveTo>
                  <a:lnTo>
                    <a:pt x="8469" y="0"/>
                  </a:lnTo>
                  <a:lnTo>
                    <a:pt x="8469" y="58437"/>
                  </a:lnTo>
                  <a:lnTo>
                    <a:pt x="0" y="584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863678" y="3029981"/>
              <a:ext cx="23290" cy="57590"/>
            </a:xfrm>
            <a:custGeom>
              <a:avLst/>
              <a:pathLst>
                <a:path w="23290" h="57590">
                  <a:moveTo>
                    <a:pt x="14820" y="0"/>
                  </a:moveTo>
                  <a:lnTo>
                    <a:pt x="23290" y="0"/>
                  </a:lnTo>
                  <a:lnTo>
                    <a:pt x="23290" y="15667"/>
                  </a:lnTo>
                  <a:lnTo>
                    <a:pt x="23116" y="21498"/>
                  </a:lnTo>
                  <a:lnTo>
                    <a:pt x="22595" y="26965"/>
                  </a:lnTo>
                  <a:lnTo>
                    <a:pt x="21727" y="32068"/>
                  </a:lnTo>
                  <a:lnTo>
                    <a:pt x="20512" y="36806"/>
                  </a:lnTo>
                  <a:lnTo>
                    <a:pt x="18949" y="41181"/>
                  </a:lnTo>
                  <a:lnTo>
                    <a:pt x="17039" y="45191"/>
                  </a:lnTo>
                  <a:lnTo>
                    <a:pt x="14782" y="48837"/>
                  </a:lnTo>
                  <a:lnTo>
                    <a:pt x="12178" y="52119"/>
                  </a:lnTo>
                  <a:lnTo>
                    <a:pt x="9227" y="55036"/>
                  </a:lnTo>
                  <a:lnTo>
                    <a:pt x="5928" y="57590"/>
                  </a:lnTo>
                  <a:lnTo>
                    <a:pt x="0" y="51238"/>
                  </a:lnTo>
                  <a:lnTo>
                    <a:pt x="1325" y="50190"/>
                  </a:lnTo>
                  <a:lnTo>
                    <a:pt x="2591" y="49078"/>
                  </a:lnTo>
                  <a:lnTo>
                    <a:pt x="3798" y="47903"/>
                  </a:lnTo>
                  <a:lnTo>
                    <a:pt x="4945" y="46664"/>
                  </a:lnTo>
                  <a:lnTo>
                    <a:pt x="6034" y="45362"/>
                  </a:lnTo>
                  <a:lnTo>
                    <a:pt x="7063" y="43997"/>
                  </a:lnTo>
                  <a:lnTo>
                    <a:pt x="8032" y="42568"/>
                  </a:lnTo>
                  <a:lnTo>
                    <a:pt x="8943" y="41075"/>
                  </a:lnTo>
                  <a:lnTo>
                    <a:pt x="9794" y="39519"/>
                  </a:lnTo>
                  <a:lnTo>
                    <a:pt x="10586" y="37899"/>
                  </a:lnTo>
                  <a:lnTo>
                    <a:pt x="11314" y="36178"/>
                  </a:lnTo>
                  <a:lnTo>
                    <a:pt x="11975" y="34316"/>
                  </a:lnTo>
                  <a:lnTo>
                    <a:pt x="12568" y="32316"/>
                  </a:lnTo>
                  <a:lnTo>
                    <a:pt x="13093" y="30175"/>
                  </a:lnTo>
                  <a:lnTo>
                    <a:pt x="13550" y="27895"/>
                  </a:lnTo>
                  <a:lnTo>
                    <a:pt x="13940" y="25475"/>
                  </a:lnTo>
                  <a:lnTo>
                    <a:pt x="14262" y="22915"/>
                  </a:lnTo>
                  <a:lnTo>
                    <a:pt x="14516" y="20215"/>
                  </a:lnTo>
                  <a:lnTo>
                    <a:pt x="14702" y="17376"/>
                  </a:lnTo>
                  <a:lnTo>
                    <a:pt x="14820" y="143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944134" y="2989753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984786" y="2989329"/>
              <a:ext cx="59283" cy="57590"/>
            </a:xfrm>
            <a:custGeom>
              <a:avLst/>
              <a:pathLst>
                <a:path w="59283" h="57590">
                  <a:moveTo>
                    <a:pt x="17361" y="0"/>
                  </a:moveTo>
                  <a:lnTo>
                    <a:pt x="25830" y="2117"/>
                  </a:lnTo>
                  <a:lnTo>
                    <a:pt x="25572" y="2959"/>
                  </a:lnTo>
                  <a:lnTo>
                    <a:pt x="25305" y="3794"/>
                  </a:lnTo>
                  <a:lnTo>
                    <a:pt x="25030" y="4619"/>
                  </a:lnTo>
                  <a:lnTo>
                    <a:pt x="24746" y="5437"/>
                  </a:lnTo>
                  <a:lnTo>
                    <a:pt x="24454" y="6245"/>
                  </a:lnTo>
                  <a:lnTo>
                    <a:pt x="24153" y="7046"/>
                  </a:lnTo>
                  <a:lnTo>
                    <a:pt x="23844" y="7838"/>
                  </a:lnTo>
                  <a:lnTo>
                    <a:pt x="23527" y="8621"/>
                  </a:lnTo>
                  <a:lnTo>
                    <a:pt x="23201" y="9396"/>
                  </a:lnTo>
                  <a:lnTo>
                    <a:pt x="22866" y="10162"/>
                  </a:lnTo>
                  <a:lnTo>
                    <a:pt x="51661" y="10162"/>
                  </a:lnTo>
                  <a:lnTo>
                    <a:pt x="51661" y="17785"/>
                  </a:lnTo>
                  <a:lnTo>
                    <a:pt x="50361" y="20364"/>
                  </a:lnTo>
                  <a:lnTo>
                    <a:pt x="49002" y="22849"/>
                  </a:lnTo>
                  <a:lnTo>
                    <a:pt x="47583" y="25242"/>
                  </a:lnTo>
                  <a:lnTo>
                    <a:pt x="46106" y="27541"/>
                  </a:lnTo>
                  <a:lnTo>
                    <a:pt x="44568" y="29747"/>
                  </a:lnTo>
                  <a:lnTo>
                    <a:pt x="42972" y="31860"/>
                  </a:lnTo>
                  <a:lnTo>
                    <a:pt x="41316" y="33880"/>
                  </a:lnTo>
                  <a:lnTo>
                    <a:pt x="39601" y="35807"/>
                  </a:lnTo>
                  <a:lnTo>
                    <a:pt x="37827" y="37641"/>
                  </a:lnTo>
                  <a:lnTo>
                    <a:pt x="35993" y="39381"/>
                  </a:lnTo>
                  <a:lnTo>
                    <a:pt x="38132" y="40626"/>
                  </a:lnTo>
                  <a:lnTo>
                    <a:pt x="40313" y="41820"/>
                  </a:lnTo>
                  <a:lnTo>
                    <a:pt x="42536" y="42963"/>
                  </a:lnTo>
                  <a:lnTo>
                    <a:pt x="44801" y="44056"/>
                  </a:lnTo>
                  <a:lnTo>
                    <a:pt x="47109" y="45098"/>
                  </a:lnTo>
                  <a:lnTo>
                    <a:pt x="49459" y="46089"/>
                  </a:lnTo>
                  <a:lnTo>
                    <a:pt x="51852" y="47029"/>
                  </a:lnTo>
                  <a:lnTo>
                    <a:pt x="54287" y="47918"/>
                  </a:lnTo>
                  <a:lnTo>
                    <a:pt x="56764" y="48756"/>
                  </a:lnTo>
                  <a:lnTo>
                    <a:pt x="59283" y="49544"/>
                  </a:lnTo>
                  <a:lnTo>
                    <a:pt x="55472" y="57590"/>
                  </a:lnTo>
                  <a:lnTo>
                    <a:pt x="52618" y="56705"/>
                  </a:lnTo>
                  <a:lnTo>
                    <a:pt x="49815" y="55743"/>
                  </a:lnTo>
                  <a:lnTo>
                    <a:pt x="47063" y="54706"/>
                  </a:lnTo>
                  <a:lnTo>
                    <a:pt x="44361" y="53592"/>
                  </a:lnTo>
                  <a:lnTo>
                    <a:pt x="41710" y="52402"/>
                  </a:lnTo>
                  <a:lnTo>
                    <a:pt x="39110" y="51136"/>
                  </a:lnTo>
                  <a:lnTo>
                    <a:pt x="36561" y="49794"/>
                  </a:lnTo>
                  <a:lnTo>
                    <a:pt x="34062" y="48375"/>
                  </a:lnTo>
                  <a:lnTo>
                    <a:pt x="31615" y="46880"/>
                  </a:lnTo>
                  <a:lnTo>
                    <a:pt x="29218" y="45309"/>
                  </a:lnTo>
                  <a:lnTo>
                    <a:pt x="27126" y="46804"/>
                  </a:lnTo>
                  <a:lnTo>
                    <a:pt x="24916" y="48240"/>
                  </a:lnTo>
                  <a:lnTo>
                    <a:pt x="22587" y="49616"/>
                  </a:lnTo>
                  <a:lnTo>
                    <a:pt x="20139" y="50933"/>
                  </a:lnTo>
                  <a:lnTo>
                    <a:pt x="17573" y="52191"/>
                  </a:lnTo>
                  <a:lnTo>
                    <a:pt x="14888" y="53389"/>
                  </a:lnTo>
                  <a:lnTo>
                    <a:pt x="12085" y="54528"/>
                  </a:lnTo>
                  <a:lnTo>
                    <a:pt x="9163" y="55608"/>
                  </a:lnTo>
                  <a:lnTo>
                    <a:pt x="6123" y="56628"/>
                  </a:lnTo>
                  <a:lnTo>
                    <a:pt x="2964" y="57590"/>
                  </a:lnTo>
                  <a:lnTo>
                    <a:pt x="0" y="49967"/>
                  </a:lnTo>
                  <a:lnTo>
                    <a:pt x="2587" y="49180"/>
                  </a:lnTo>
                  <a:lnTo>
                    <a:pt x="5098" y="48341"/>
                  </a:lnTo>
                  <a:lnTo>
                    <a:pt x="7533" y="47452"/>
                  </a:lnTo>
                  <a:lnTo>
                    <a:pt x="9891" y="46512"/>
                  </a:lnTo>
                  <a:lnTo>
                    <a:pt x="12174" y="45521"/>
                  </a:lnTo>
                  <a:lnTo>
                    <a:pt x="14380" y="44479"/>
                  </a:lnTo>
                  <a:lnTo>
                    <a:pt x="16510" y="43387"/>
                  </a:lnTo>
                  <a:lnTo>
                    <a:pt x="18564" y="42244"/>
                  </a:lnTo>
                  <a:lnTo>
                    <a:pt x="20541" y="41049"/>
                  </a:lnTo>
                  <a:lnTo>
                    <a:pt x="22443" y="39804"/>
                  </a:lnTo>
                  <a:lnTo>
                    <a:pt x="21350" y="38687"/>
                  </a:lnTo>
                  <a:lnTo>
                    <a:pt x="20275" y="37535"/>
                  </a:lnTo>
                  <a:lnTo>
                    <a:pt x="19216" y="36349"/>
                  </a:lnTo>
                  <a:lnTo>
                    <a:pt x="18174" y="35129"/>
                  </a:lnTo>
                  <a:lnTo>
                    <a:pt x="17150" y="33876"/>
                  </a:lnTo>
                  <a:lnTo>
                    <a:pt x="16142" y="32589"/>
                  </a:lnTo>
                  <a:lnTo>
                    <a:pt x="15151" y="31268"/>
                  </a:lnTo>
                  <a:lnTo>
                    <a:pt x="14177" y="29913"/>
                  </a:lnTo>
                  <a:lnTo>
                    <a:pt x="13220" y="28524"/>
                  </a:lnTo>
                  <a:lnTo>
                    <a:pt x="12280" y="27101"/>
                  </a:lnTo>
                  <a:lnTo>
                    <a:pt x="11598" y="27939"/>
                  </a:lnTo>
                  <a:lnTo>
                    <a:pt x="10908" y="28761"/>
                  </a:lnTo>
                  <a:lnTo>
                    <a:pt x="10209" y="29565"/>
                  </a:lnTo>
                  <a:lnTo>
                    <a:pt x="9502" y="30353"/>
                  </a:lnTo>
                  <a:lnTo>
                    <a:pt x="8786" y="31124"/>
                  </a:lnTo>
                  <a:lnTo>
                    <a:pt x="8062" y="31877"/>
                  </a:lnTo>
                  <a:lnTo>
                    <a:pt x="7330" y="32614"/>
                  </a:lnTo>
                  <a:lnTo>
                    <a:pt x="6588" y="33334"/>
                  </a:lnTo>
                  <a:lnTo>
                    <a:pt x="5839" y="34037"/>
                  </a:lnTo>
                  <a:lnTo>
                    <a:pt x="5081" y="34723"/>
                  </a:lnTo>
                  <a:lnTo>
                    <a:pt x="0" y="28795"/>
                  </a:lnTo>
                  <a:lnTo>
                    <a:pt x="2231" y="26372"/>
                  </a:lnTo>
                  <a:lnTo>
                    <a:pt x="4353" y="23849"/>
                  </a:lnTo>
                  <a:lnTo>
                    <a:pt x="6364" y="21223"/>
                  </a:lnTo>
                  <a:lnTo>
                    <a:pt x="8265" y="18496"/>
                  </a:lnTo>
                  <a:lnTo>
                    <a:pt x="10057" y="15667"/>
                  </a:lnTo>
                  <a:lnTo>
                    <a:pt x="11738" y="12737"/>
                  </a:lnTo>
                  <a:lnTo>
                    <a:pt x="13309" y="9705"/>
                  </a:lnTo>
                  <a:lnTo>
                    <a:pt x="14770" y="6572"/>
                  </a:lnTo>
                  <a:lnTo>
                    <a:pt x="16121" y="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001725" y="3007115"/>
              <a:ext cx="24983" cy="16938"/>
            </a:xfrm>
            <a:custGeom>
              <a:avLst/>
              <a:pathLst>
                <a:path w="24983" h="16938">
                  <a:moveTo>
                    <a:pt x="0" y="2964"/>
                  </a:moveTo>
                  <a:lnTo>
                    <a:pt x="1113" y="4552"/>
                  </a:lnTo>
                  <a:lnTo>
                    <a:pt x="2252" y="6097"/>
                  </a:lnTo>
                  <a:lnTo>
                    <a:pt x="3417" y="7601"/>
                  </a:lnTo>
                  <a:lnTo>
                    <a:pt x="4607" y="9061"/>
                  </a:lnTo>
                  <a:lnTo>
                    <a:pt x="5822" y="10480"/>
                  </a:lnTo>
                  <a:lnTo>
                    <a:pt x="7063" y="11856"/>
                  </a:lnTo>
                  <a:lnTo>
                    <a:pt x="8329" y="13190"/>
                  </a:lnTo>
                  <a:lnTo>
                    <a:pt x="9620" y="14482"/>
                  </a:lnTo>
                  <a:lnTo>
                    <a:pt x="10937" y="15731"/>
                  </a:lnTo>
                  <a:lnTo>
                    <a:pt x="12280" y="16938"/>
                  </a:lnTo>
                  <a:lnTo>
                    <a:pt x="13855" y="15320"/>
                  </a:lnTo>
                  <a:lnTo>
                    <a:pt x="15363" y="13686"/>
                  </a:lnTo>
                  <a:lnTo>
                    <a:pt x="16802" y="12034"/>
                  </a:lnTo>
                  <a:lnTo>
                    <a:pt x="18174" y="10366"/>
                  </a:lnTo>
                  <a:lnTo>
                    <a:pt x="19479" y="8680"/>
                  </a:lnTo>
                  <a:lnTo>
                    <a:pt x="20715" y="6978"/>
                  </a:lnTo>
                  <a:lnTo>
                    <a:pt x="21884" y="5259"/>
                  </a:lnTo>
                  <a:lnTo>
                    <a:pt x="22985" y="3523"/>
                  </a:lnTo>
                  <a:lnTo>
                    <a:pt x="24018" y="1770"/>
                  </a:lnTo>
                  <a:lnTo>
                    <a:pt x="24983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1138" y="3048190"/>
              <a:ext cx="44886" cy="38958"/>
            </a:xfrm>
            <a:custGeom>
              <a:avLst/>
              <a:pathLst>
                <a:path w="44886" h="38958">
                  <a:moveTo>
                    <a:pt x="44886" y="0"/>
                  </a:moveTo>
                  <a:lnTo>
                    <a:pt x="44886" y="38958"/>
                  </a:lnTo>
                  <a:lnTo>
                    <a:pt x="36840" y="38958"/>
                  </a:lnTo>
                  <a:lnTo>
                    <a:pt x="36840" y="33029"/>
                  </a:lnTo>
                  <a:lnTo>
                    <a:pt x="8045" y="33029"/>
                  </a:lnTo>
                  <a:lnTo>
                    <a:pt x="8045" y="38958"/>
                  </a:lnTo>
                  <a:lnTo>
                    <a:pt x="0" y="3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99184" y="3055389"/>
              <a:ext cx="28795" cy="18208"/>
            </a:xfrm>
            <a:custGeom>
              <a:avLst/>
              <a:pathLst>
                <a:path w="28795" h="18208">
                  <a:moveTo>
                    <a:pt x="0" y="18208"/>
                  </a:moveTo>
                  <a:lnTo>
                    <a:pt x="28795" y="18208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54657" y="2989329"/>
              <a:ext cx="96971" cy="44462"/>
            </a:xfrm>
            <a:custGeom>
              <a:avLst/>
              <a:pathLst>
                <a:path w="96971" h="44462">
                  <a:moveTo>
                    <a:pt x="44039" y="0"/>
                  </a:moveTo>
                  <a:lnTo>
                    <a:pt x="52932" y="0"/>
                  </a:lnTo>
                  <a:lnTo>
                    <a:pt x="52932" y="6775"/>
                  </a:lnTo>
                  <a:lnTo>
                    <a:pt x="84267" y="6775"/>
                  </a:lnTo>
                  <a:lnTo>
                    <a:pt x="84267" y="30065"/>
                  </a:lnTo>
                  <a:lnTo>
                    <a:pt x="52932" y="30065"/>
                  </a:lnTo>
                  <a:lnTo>
                    <a:pt x="52932" y="37264"/>
                  </a:lnTo>
                  <a:lnTo>
                    <a:pt x="96971" y="37264"/>
                  </a:lnTo>
                  <a:lnTo>
                    <a:pt x="96971" y="44462"/>
                  </a:lnTo>
                  <a:lnTo>
                    <a:pt x="0" y="44462"/>
                  </a:lnTo>
                  <a:lnTo>
                    <a:pt x="0" y="37264"/>
                  </a:lnTo>
                  <a:lnTo>
                    <a:pt x="44039" y="37264"/>
                  </a:lnTo>
                  <a:lnTo>
                    <a:pt x="44039" y="30065"/>
                  </a:lnTo>
                  <a:lnTo>
                    <a:pt x="12280" y="30065"/>
                  </a:lnTo>
                  <a:lnTo>
                    <a:pt x="12280" y="6775"/>
                  </a:lnTo>
                  <a:lnTo>
                    <a:pt x="4403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075406" y="3003303"/>
              <a:ext cx="23290" cy="8892"/>
            </a:xfrm>
            <a:custGeom>
              <a:avLst/>
              <a:pathLst>
                <a:path w="23290" h="8892">
                  <a:moveTo>
                    <a:pt x="0" y="8892"/>
                  </a:moveTo>
                  <a:lnTo>
                    <a:pt x="23290" y="8892"/>
                  </a:lnTo>
                  <a:lnTo>
                    <a:pt x="2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07589" y="3003303"/>
              <a:ext cx="23290" cy="8892"/>
            </a:xfrm>
            <a:custGeom>
              <a:avLst/>
              <a:pathLst>
                <a:path w="23290" h="8892">
                  <a:moveTo>
                    <a:pt x="0" y="8892"/>
                  </a:moveTo>
                  <a:lnTo>
                    <a:pt x="23290" y="8892"/>
                  </a:lnTo>
                  <a:lnTo>
                    <a:pt x="2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067784" y="3040568"/>
              <a:ext cx="69870" cy="31335"/>
            </a:xfrm>
            <a:custGeom>
              <a:avLst/>
              <a:pathLst>
                <a:path w="69870" h="31335">
                  <a:moveTo>
                    <a:pt x="69870" y="0"/>
                  </a:moveTo>
                  <a:lnTo>
                    <a:pt x="69870" y="29641"/>
                  </a:lnTo>
                  <a:lnTo>
                    <a:pt x="61401" y="29641"/>
                  </a:lnTo>
                  <a:lnTo>
                    <a:pt x="61401" y="7198"/>
                  </a:lnTo>
                  <a:lnTo>
                    <a:pt x="8892" y="7198"/>
                  </a:lnTo>
                  <a:lnTo>
                    <a:pt x="8892" y="31335"/>
                  </a:lnTo>
                  <a:lnTo>
                    <a:pt x="0" y="3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57621" y="3053271"/>
              <a:ext cx="49967" cy="34723"/>
            </a:xfrm>
            <a:custGeom>
              <a:avLst/>
              <a:pathLst>
                <a:path w="49967" h="34723">
                  <a:moveTo>
                    <a:pt x="41498" y="0"/>
                  </a:moveTo>
                  <a:lnTo>
                    <a:pt x="49967" y="846"/>
                  </a:lnTo>
                  <a:lnTo>
                    <a:pt x="49305" y="3821"/>
                  </a:lnTo>
                  <a:lnTo>
                    <a:pt x="48502" y="6648"/>
                  </a:lnTo>
                  <a:lnTo>
                    <a:pt x="47560" y="9326"/>
                  </a:lnTo>
                  <a:lnTo>
                    <a:pt x="46478" y="11856"/>
                  </a:lnTo>
                  <a:lnTo>
                    <a:pt x="45256" y="14238"/>
                  </a:lnTo>
                  <a:lnTo>
                    <a:pt x="43895" y="16472"/>
                  </a:lnTo>
                  <a:lnTo>
                    <a:pt x="42394" y="18558"/>
                  </a:lnTo>
                  <a:lnTo>
                    <a:pt x="40753" y="20495"/>
                  </a:lnTo>
                  <a:lnTo>
                    <a:pt x="38972" y="22284"/>
                  </a:lnTo>
                  <a:lnTo>
                    <a:pt x="37052" y="23925"/>
                  </a:lnTo>
                  <a:lnTo>
                    <a:pt x="34924" y="25443"/>
                  </a:lnTo>
                  <a:lnTo>
                    <a:pt x="32521" y="26864"/>
                  </a:lnTo>
                  <a:lnTo>
                    <a:pt x="29843" y="28187"/>
                  </a:lnTo>
                  <a:lnTo>
                    <a:pt x="26889" y="29413"/>
                  </a:lnTo>
                  <a:lnTo>
                    <a:pt x="23660" y="30541"/>
                  </a:lnTo>
                  <a:lnTo>
                    <a:pt x="20156" y="31572"/>
                  </a:lnTo>
                  <a:lnTo>
                    <a:pt x="16377" y="32506"/>
                  </a:lnTo>
                  <a:lnTo>
                    <a:pt x="12322" y="33343"/>
                  </a:lnTo>
                  <a:lnTo>
                    <a:pt x="7992" y="34081"/>
                  </a:lnTo>
                  <a:lnTo>
                    <a:pt x="3387" y="34723"/>
                  </a:lnTo>
                  <a:lnTo>
                    <a:pt x="0" y="27524"/>
                  </a:lnTo>
                  <a:lnTo>
                    <a:pt x="4427" y="26819"/>
                  </a:lnTo>
                  <a:lnTo>
                    <a:pt x="8562" y="26059"/>
                  </a:lnTo>
                  <a:lnTo>
                    <a:pt x="12405" y="25244"/>
                  </a:lnTo>
                  <a:lnTo>
                    <a:pt x="15955" y="24374"/>
                  </a:lnTo>
                  <a:lnTo>
                    <a:pt x="19214" y="23448"/>
                  </a:lnTo>
                  <a:lnTo>
                    <a:pt x="22180" y="22468"/>
                  </a:lnTo>
                  <a:lnTo>
                    <a:pt x="24854" y="21433"/>
                  </a:lnTo>
                  <a:lnTo>
                    <a:pt x="27236" y="20342"/>
                  </a:lnTo>
                  <a:lnTo>
                    <a:pt x="29326" y="19197"/>
                  </a:lnTo>
                  <a:lnTo>
                    <a:pt x="31124" y="17996"/>
                  </a:lnTo>
                  <a:lnTo>
                    <a:pt x="32714" y="16711"/>
                  </a:lnTo>
                  <a:lnTo>
                    <a:pt x="34181" y="15312"/>
                  </a:lnTo>
                  <a:lnTo>
                    <a:pt x="35525" y="13798"/>
                  </a:lnTo>
                  <a:lnTo>
                    <a:pt x="36747" y="12170"/>
                  </a:lnTo>
                  <a:lnTo>
                    <a:pt x="37846" y="10427"/>
                  </a:lnTo>
                  <a:lnTo>
                    <a:pt x="38822" y="8570"/>
                  </a:lnTo>
                  <a:lnTo>
                    <a:pt x="39675" y="6599"/>
                  </a:lnTo>
                  <a:lnTo>
                    <a:pt x="40406" y="4514"/>
                  </a:lnTo>
                  <a:lnTo>
                    <a:pt x="41013" y="2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107165" y="3067669"/>
              <a:ext cx="39804" cy="20749"/>
            </a:xfrm>
            <a:custGeom>
              <a:avLst/>
              <a:pathLst>
                <a:path w="39804" h="20749">
                  <a:moveTo>
                    <a:pt x="7198" y="0"/>
                  </a:moveTo>
                  <a:lnTo>
                    <a:pt x="10497" y="1202"/>
                  </a:lnTo>
                  <a:lnTo>
                    <a:pt x="13787" y="2439"/>
                  </a:lnTo>
                  <a:lnTo>
                    <a:pt x="17069" y="3709"/>
                  </a:lnTo>
                  <a:lnTo>
                    <a:pt x="20342" y="5013"/>
                  </a:lnTo>
                  <a:lnTo>
                    <a:pt x="23607" y="6351"/>
                  </a:lnTo>
                  <a:lnTo>
                    <a:pt x="26864" y="7723"/>
                  </a:lnTo>
                  <a:lnTo>
                    <a:pt x="30112" y="9129"/>
                  </a:lnTo>
                  <a:lnTo>
                    <a:pt x="33351" y="10569"/>
                  </a:lnTo>
                  <a:lnTo>
                    <a:pt x="36582" y="12043"/>
                  </a:lnTo>
                  <a:lnTo>
                    <a:pt x="39804" y="13550"/>
                  </a:lnTo>
                  <a:lnTo>
                    <a:pt x="33029" y="20749"/>
                  </a:lnTo>
                  <a:lnTo>
                    <a:pt x="30184" y="19140"/>
                  </a:lnTo>
                  <a:lnTo>
                    <a:pt x="27236" y="17531"/>
                  </a:lnTo>
                  <a:lnTo>
                    <a:pt x="24187" y="15921"/>
                  </a:lnTo>
                  <a:lnTo>
                    <a:pt x="21037" y="14312"/>
                  </a:lnTo>
                  <a:lnTo>
                    <a:pt x="17785" y="12703"/>
                  </a:lnTo>
                  <a:lnTo>
                    <a:pt x="14431" y="11094"/>
                  </a:lnTo>
                  <a:lnTo>
                    <a:pt x="10976" y="9485"/>
                  </a:lnTo>
                  <a:lnTo>
                    <a:pt x="7418" y="7876"/>
                  </a:lnTo>
                  <a:lnTo>
                    <a:pt x="3760" y="626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631897" y="3552990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776296" y="3556378"/>
              <a:ext cx="45309" cy="60554"/>
            </a:xfrm>
            <a:custGeom>
              <a:avLst/>
              <a:pathLst>
                <a:path w="45309" h="60554">
                  <a:moveTo>
                    <a:pt x="45309" y="0"/>
                  </a:moveTo>
                  <a:lnTo>
                    <a:pt x="45309" y="60554"/>
                  </a:lnTo>
                  <a:lnTo>
                    <a:pt x="36840" y="60554"/>
                  </a:lnTo>
                  <a:lnTo>
                    <a:pt x="36840" y="7622"/>
                  </a:lnTo>
                  <a:lnTo>
                    <a:pt x="8469" y="7622"/>
                  </a:lnTo>
                  <a:lnTo>
                    <a:pt x="8469" y="60554"/>
                  </a:lnTo>
                  <a:lnTo>
                    <a:pt x="0" y="60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763169" y="3574163"/>
              <a:ext cx="69446" cy="77492"/>
            </a:xfrm>
            <a:custGeom>
              <a:avLst/>
              <a:pathLst>
                <a:path w="69446" h="77492">
                  <a:moveTo>
                    <a:pt x="31759" y="0"/>
                  </a:moveTo>
                  <a:lnTo>
                    <a:pt x="39804" y="0"/>
                  </a:lnTo>
                  <a:lnTo>
                    <a:pt x="39783" y="4721"/>
                  </a:lnTo>
                  <a:lnTo>
                    <a:pt x="39720" y="9231"/>
                  </a:lnTo>
                  <a:lnTo>
                    <a:pt x="39614" y="13529"/>
                  </a:lnTo>
                  <a:lnTo>
                    <a:pt x="39466" y="17615"/>
                  </a:lnTo>
                  <a:lnTo>
                    <a:pt x="39275" y="21490"/>
                  </a:lnTo>
                  <a:lnTo>
                    <a:pt x="39042" y="25153"/>
                  </a:lnTo>
                  <a:lnTo>
                    <a:pt x="38767" y="28604"/>
                  </a:lnTo>
                  <a:lnTo>
                    <a:pt x="38449" y="31843"/>
                  </a:lnTo>
                  <a:lnTo>
                    <a:pt x="38089" y="34871"/>
                  </a:lnTo>
                  <a:lnTo>
                    <a:pt x="37687" y="37687"/>
                  </a:lnTo>
                  <a:lnTo>
                    <a:pt x="43616" y="37687"/>
                  </a:lnTo>
                  <a:lnTo>
                    <a:pt x="43616" y="64365"/>
                  </a:lnTo>
                  <a:lnTo>
                    <a:pt x="43628" y="64695"/>
                  </a:lnTo>
                  <a:lnTo>
                    <a:pt x="43666" y="65009"/>
                  </a:lnTo>
                  <a:lnTo>
                    <a:pt x="43730" y="65305"/>
                  </a:lnTo>
                  <a:lnTo>
                    <a:pt x="43819" y="65585"/>
                  </a:lnTo>
                  <a:lnTo>
                    <a:pt x="43933" y="65847"/>
                  </a:lnTo>
                  <a:lnTo>
                    <a:pt x="44073" y="66093"/>
                  </a:lnTo>
                  <a:lnTo>
                    <a:pt x="44238" y="66321"/>
                  </a:lnTo>
                  <a:lnTo>
                    <a:pt x="44429" y="66533"/>
                  </a:lnTo>
                  <a:lnTo>
                    <a:pt x="44645" y="66728"/>
                  </a:lnTo>
                  <a:lnTo>
                    <a:pt x="44886" y="66906"/>
                  </a:lnTo>
                  <a:lnTo>
                    <a:pt x="45174" y="67067"/>
                  </a:lnTo>
                  <a:lnTo>
                    <a:pt x="45530" y="67211"/>
                  </a:lnTo>
                  <a:lnTo>
                    <a:pt x="45953" y="67338"/>
                  </a:lnTo>
                  <a:lnTo>
                    <a:pt x="46444" y="67448"/>
                  </a:lnTo>
                  <a:lnTo>
                    <a:pt x="47003" y="67541"/>
                  </a:lnTo>
                  <a:lnTo>
                    <a:pt x="47630" y="67617"/>
                  </a:lnTo>
                  <a:lnTo>
                    <a:pt x="48324" y="67676"/>
                  </a:lnTo>
                  <a:lnTo>
                    <a:pt x="49087" y="67719"/>
                  </a:lnTo>
                  <a:lnTo>
                    <a:pt x="49917" y="67744"/>
                  </a:lnTo>
                  <a:lnTo>
                    <a:pt x="50814" y="67753"/>
                  </a:lnTo>
                  <a:lnTo>
                    <a:pt x="52197" y="67736"/>
                  </a:lnTo>
                  <a:lnTo>
                    <a:pt x="53465" y="67685"/>
                  </a:lnTo>
                  <a:lnTo>
                    <a:pt x="54619" y="67600"/>
                  </a:lnTo>
                  <a:lnTo>
                    <a:pt x="55659" y="67482"/>
                  </a:lnTo>
                  <a:lnTo>
                    <a:pt x="56584" y="67329"/>
                  </a:lnTo>
                  <a:lnTo>
                    <a:pt x="57395" y="67143"/>
                  </a:lnTo>
                  <a:lnTo>
                    <a:pt x="58091" y="66923"/>
                  </a:lnTo>
                  <a:lnTo>
                    <a:pt x="58674" y="66669"/>
                  </a:lnTo>
                  <a:lnTo>
                    <a:pt x="59142" y="66381"/>
                  </a:lnTo>
                  <a:lnTo>
                    <a:pt x="59495" y="66059"/>
                  </a:lnTo>
                  <a:lnTo>
                    <a:pt x="59781" y="65648"/>
                  </a:lnTo>
                  <a:lnTo>
                    <a:pt x="60046" y="65093"/>
                  </a:lnTo>
                  <a:lnTo>
                    <a:pt x="60289" y="64395"/>
                  </a:lnTo>
                  <a:lnTo>
                    <a:pt x="60512" y="63552"/>
                  </a:lnTo>
                  <a:lnTo>
                    <a:pt x="60713" y="62565"/>
                  </a:lnTo>
                  <a:lnTo>
                    <a:pt x="60893" y="61435"/>
                  </a:lnTo>
                  <a:lnTo>
                    <a:pt x="61051" y="60160"/>
                  </a:lnTo>
                  <a:lnTo>
                    <a:pt x="61189" y="58741"/>
                  </a:lnTo>
                  <a:lnTo>
                    <a:pt x="61305" y="57179"/>
                  </a:lnTo>
                  <a:lnTo>
                    <a:pt x="61401" y="55472"/>
                  </a:lnTo>
                  <a:lnTo>
                    <a:pt x="69446" y="57590"/>
                  </a:lnTo>
                  <a:lnTo>
                    <a:pt x="69252" y="59796"/>
                  </a:lnTo>
                  <a:lnTo>
                    <a:pt x="69006" y="61841"/>
                  </a:lnTo>
                  <a:lnTo>
                    <a:pt x="68710" y="63726"/>
                  </a:lnTo>
                  <a:lnTo>
                    <a:pt x="68362" y="65449"/>
                  </a:lnTo>
                  <a:lnTo>
                    <a:pt x="67964" y="67012"/>
                  </a:lnTo>
                  <a:lnTo>
                    <a:pt x="67515" y="68413"/>
                  </a:lnTo>
                  <a:lnTo>
                    <a:pt x="67016" y="69654"/>
                  </a:lnTo>
                  <a:lnTo>
                    <a:pt x="66465" y="70734"/>
                  </a:lnTo>
                  <a:lnTo>
                    <a:pt x="65864" y="71653"/>
                  </a:lnTo>
                  <a:lnTo>
                    <a:pt x="65212" y="72411"/>
                  </a:lnTo>
                  <a:lnTo>
                    <a:pt x="64687" y="72893"/>
                  </a:lnTo>
                  <a:lnTo>
                    <a:pt x="63958" y="73325"/>
                  </a:lnTo>
                  <a:lnTo>
                    <a:pt x="63027" y="73706"/>
                  </a:lnTo>
                  <a:lnTo>
                    <a:pt x="61892" y="74037"/>
                  </a:lnTo>
                  <a:lnTo>
                    <a:pt x="60554" y="74316"/>
                  </a:lnTo>
                  <a:lnTo>
                    <a:pt x="59012" y="74545"/>
                  </a:lnTo>
                  <a:lnTo>
                    <a:pt x="57268" y="74723"/>
                  </a:lnTo>
                  <a:lnTo>
                    <a:pt x="55320" y="74850"/>
                  </a:lnTo>
                  <a:lnTo>
                    <a:pt x="53169" y="74926"/>
                  </a:lnTo>
                  <a:lnTo>
                    <a:pt x="50814" y="74951"/>
                  </a:lnTo>
                  <a:lnTo>
                    <a:pt x="48778" y="74934"/>
                  </a:lnTo>
                  <a:lnTo>
                    <a:pt x="46902" y="74884"/>
                  </a:lnTo>
                  <a:lnTo>
                    <a:pt x="45187" y="74799"/>
                  </a:lnTo>
                  <a:lnTo>
                    <a:pt x="43633" y="74680"/>
                  </a:lnTo>
                  <a:lnTo>
                    <a:pt x="42239" y="74528"/>
                  </a:lnTo>
                  <a:lnTo>
                    <a:pt x="41007" y="74342"/>
                  </a:lnTo>
                  <a:lnTo>
                    <a:pt x="39936" y="74121"/>
                  </a:lnTo>
                  <a:lnTo>
                    <a:pt x="39025" y="73867"/>
                  </a:lnTo>
                  <a:lnTo>
                    <a:pt x="38276" y="73579"/>
                  </a:lnTo>
                  <a:lnTo>
                    <a:pt x="37687" y="73258"/>
                  </a:lnTo>
                  <a:lnTo>
                    <a:pt x="37204" y="72889"/>
                  </a:lnTo>
                  <a:lnTo>
                    <a:pt x="36773" y="72461"/>
                  </a:lnTo>
                  <a:lnTo>
                    <a:pt x="36391" y="71974"/>
                  </a:lnTo>
                  <a:lnTo>
                    <a:pt x="36061" y="71428"/>
                  </a:lnTo>
                  <a:lnTo>
                    <a:pt x="35782" y="70823"/>
                  </a:lnTo>
                  <a:lnTo>
                    <a:pt x="35553" y="70158"/>
                  </a:lnTo>
                  <a:lnTo>
                    <a:pt x="35375" y="69434"/>
                  </a:lnTo>
                  <a:lnTo>
                    <a:pt x="35248" y="68650"/>
                  </a:lnTo>
                  <a:lnTo>
                    <a:pt x="35172" y="67808"/>
                  </a:lnTo>
                  <a:lnTo>
                    <a:pt x="35146" y="66906"/>
                  </a:lnTo>
                  <a:lnTo>
                    <a:pt x="35146" y="46156"/>
                  </a:lnTo>
                  <a:lnTo>
                    <a:pt x="33542" y="50128"/>
                  </a:lnTo>
                  <a:lnTo>
                    <a:pt x="31606" y="53914"/>
                  </a:lnTo>
                  <a:lnTo>
                    <a:pt x="29341" y="57513"/>
                  </a:lnTo>
                  <a:lnTo>
                    <a:pt x="26745" y="60926"/>
                  </a:lnTo>
                  <a:lnTo>
                    <a:pt x="23819" y="64153"/>
                  </a:lnTo>
                  <a:lnTo>
                    <a:pt x="20563" y="67194"/>
                  </a:lnTo>
                  <a:lnTo>
                    <a:pt x="16976" y="70048"/>
                  </a:lnTo>
                  <a:lnTo>
                    <a:pt x="13059" y="72716"/>
                  </a:lnTo>
                  <a:lnTo>
                    <a:pt x="8812" y="75197"/>
                  </a:lnTo>
                  <a:lnTo>
                    <a:pt x="4234" y="77492"/>
                  </a:lnTo>
                  <a:lnTo>
                    <a:pt x="0" y="70293"/>
                  </a:lnTo>
                  <a:lnTo>
                    <a:pt x="2405" y="69082"/>
                  </a:lnTo>
                  <a:lnTo>
                    <a:pt x="4708" y="67820"/>
                  </a:lnTo>
                  <a:lnTo>
                    <a:pt x="6910" y="66508"/>
                  </a:lnTo>
                  <a:lnTo>
                    <a:pt x="9011" y="65144"/>
                  </a:lnTo>
                  <a:lnTo>
                    <a:pt x="11009" y="63730"/>
                  </a:lnTo>
                  <a:lnTo>
                    <a:pt x="12906" y="62265"/>
                  </a:lnTo>
                  <a:lnTo>
                    <a:pt x="14702" y="60749"/>
                  </a:lnTo>
                  <a:lnTo>
                    <a:pt x="16396" y="59182"/>
                  </a:lnTo>
                  <a:lnTo>
                    <a:pt x="17988" y="57564"/>
                  </a:lnTo>
                  <a:lnTo>
                    <a:pt x="19479" y="55896"/>
                  </a:lnTo>
                  <a:lnTo>
                    <a:pt x="20872" y="54179"/>
                  </a:lnTo>
                  <a:lnTo>
                    <a:pt x="22172" y="52415"/>
                  </a:lnTo>
                  <a:lnTo>
                    <a:pt x="23379" y="50605"/>
                  </a:lnTo>
                  <a:lnTo>
                    <a:pt x="24492" y="48748"/>
                  </a:lnTo>
                  <a:lnTo>
                    <a:pt x="25513" y="46844"/>
                  </a:lnTo>
                  <a:lnTo>
                    <a:pt x="26440" y="44894"/>
                  </a:lnTo>
                  <a:lnTo>
                    <a:pt x="27274" y="42898"/>
                  </a:lnTo>
                  <a:lnTo>
                    <a:pt x="28015" y="40855"/>
                  </a:lnTo>
                  <a:lnTo>
                    <a:pt x="28663" y="38765"/>
                  </a:lnTo>
                  <a:lnTo>
                    <a:pt x="29218" y="36629"/>
                  </a:lnTo>
                  <a:lnTo>
                    <a:pt x="29701" y="34319"/>
                  </a:lnTo>
                  <a:lnTo>
                    <a:pt x="30133" y="31708"/>
                  </a:lnTo>
                  <a:lnTo>
                    <a:pt x="30514" y="28797"/>
                  </a:lnTo>
                  <a:lnTo>
                    <a:pt x="30844" y="25585"/>
                  </a:lnTo>
                  <a:lnTo>
                    <a:pt x="31124" y="22072"/>
                  </a:lnTo>
                  <a:lnTo>
                    <a:pt x="31352" y="18259"/>
                  </a:lnTo>
                  <a:lnTo>
                    <a:pt x="31530" y="14145"/>
                  </a:lnTo>
                  <a:lnTo>
                    <a:pt x="31657" y="9731"/>
                  </a:lnTo>
                  <a:lnTo>
                    <a:pt x="31733" y="5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734374" y="3558495"/>
              <a:ext cx="36417" cy="80880"/>
            </a:xfrm>
            <a:custGeom>
              <a:avLst/>
              <a:pathLst>
                <a:path w="36417" h="80880">
                  <a:moveTo>
                    <a:pt x="0" y="0"/>
                  </a:moveTo>
                  <a:lnTo>
                    <a:pt x="34300" y="0"/>
                  </a:lnTo>
                  <a:lnTo>
                    <a:pt x="34300" y="8045"/>
                  </a:lnTo>
                  <a:lnTo>
                    <a:pt x="21596" y="8045"/>
                  </a:lnTo>
                  <a:lnTo>
                    <a:pt x="21596" y="32606"/>
                  </a:lnTo>
                  <a:lnTo>
                    <a:pt x="33453" y="32606"/>
                  </a:lnTo>
                  <a:lnTo>
                    <a:pt x="33453" y="40651"/>
                  </a:lnTo>
                  <a:lnTo>
                    <a:pt x="21596" y="40651"/>
                  </a:lnTo>
                  <a:lnTo>
                    <a:pt x="21596" y="65635"/>
                  </a:lnTo>
                  <a:lnTo>
                    <a:pt x="23027" y="65043"/>
                  </a:lnTo>
                  <a:lnTo>
                    <a:pt x="24441" y="64450"/>
                  </a:lnTo>
                  <a:lnTo>
                    <a:pt x="25839" y="63857"/>
                  </a:lnTo>
                  <a:lnTo>
                    <a:pt x="27219" y="63264"/>
                  </a:lnTo>
                  <a:lnTo>
                    <a:pt x="28583" y="62671"/>
                  </a:lnTo>
                  <a:lnTo>
                    <a:pt x="29929" y="62078"/>
                  </a:lnTo>
                  <a:lnTo>
                    <a:pt x="31259" y="61485"/>
                  </a:lnTo>
                  <a:lnTo>
                    <a:pt x="32572" y="60893"/>
                  </a:lnTo>
                  <a:lnTo>
                    <a:pt x="33868" y="60300"/>
                  </a:lnTo>
                  <a:lnTo>
                    <a:pt x="35146" y="59707"/>
                  </a:lnTo>
                  <a:lnTo>
                    <a:pt x="36417" y="67329"/>
                  </a:lnTo>
                  <a:lnTo>
                    <a:pt x="33249" y="68913"/>
                  </a:lnTo>
                  <a:lnTo>
                    <a:pt x="30014" y="70446"/>
                  </a:lnTo>
                  <a:lnTo>
                    <a:pt x="26711" y="71928"/>
                  </a:lnTo>
                  <a:lnTo>
                    <a:pt x="23340" y="73359"/>
                  </a:lnTo>
                  <a:lnTo>
                    <a:pt x="19902" y="74740"/>
                  </a:lnTo>
                  <a:lnTo>
                    <a:pt x="16396" y="76069"/>
                  </a:lnTo>
                  <a:lnTo>
                    <a:pt x="12822" y="77348"/>
                  </a:lnTo>
                  <a:lnTo>
                    <a:pt x="9180" y="78576"/>
                  </a:lnTo>
                  <a:lnTo>
                    <a:pt x="5471" y="79753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127" y="68600"/>
                  </a:lnTo>
                  <a:lnTo>
                    <a:pt x="13127" y="40651"/>
                  </a:lnTo>
                  <a:lnTo>
                    <a:pt x="1270" y="40651"/>
                  </a:lnTo>
                  <a:lnTo>
                    <a:pt x="1270" y="32606"/>
                  </a:lnTo>
                  <a:lnTo>
                    <a:pt x="13127" y="32606"/>
                  </a:lnTo>
                  <a:lnTo>
                    <a:pt x="1312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841932" y="3552990"/>
              <a:ext cx="36840" cy="97395"/>
            </a:xfrm>
            <a:custGeom>
              <a:avLst/>
              <a:pathLst>
                <a:path w="36840" h="97395">
                  <a:moveTo>
                    <a:pt x="2117" y="17785"/>
                  </a:moveTo>
                  <a:lnTo>
                    <a:pt x="16091" y="17785"/>
                  </a:lnTo>
                  <a:lnTo>
                    <a:pt x="16091" y="0"/>
                  </a:lnTo>
                  <a:lnTo>
                    <a:pt x="24560" y="0"/>
                  </a:lnTo>
                  <a:lnTo>
                    <a:pt x="24560" y="17785"/>
                  </a:lnTo>
                  <a:lnTo>
                    <a:pt x="36417" y="17785"/>
                  </a:lnTo>
                  <a:lnTo>
                    <a:pt x="36417" y="25830"/>
                  </a:lnTo>
                  <a:lnTo>
                    <a:pt x="24560" y="25830"/>
                  </a:lnTo>
                  <a:lnTo>
                    <a:pt x="24560" y="47003"/>
                  </a:lnTo>
                  <a:lnTo>
                    <a:pt x="25661" y="46576"/>
                  </a:lnTo>
                  <a:lnTo>
                    <a:pt x="26762" y="46139"/>
                  </a:lnTo>
                  <a:lnTo>
                    <a:pt x="27863" y="45695"/>
                  </a:lnTo>
                  <a:lnTo>
                    <a:pt x="28964" y="45242"/>
                  </a:lnTo>
                  <a:lnTo>
                    <a:pt x="30065" y="44780"/>
                  </a:lnTo>
                  <a:lnTo>
                    <a:pt x="31166" y="44310"/>
                  </a:lnTo>
                  <a:lnTo>
                    <a:pt x="32267" y="43832"/>
                  </a:lnTo>
                  <a:lnTo>
                    <a:pt x="33368" y="43345"/>
                  </a:lnTo>
                  <a:lnTo>
                    <a:pt x="34469" y="42849"/>
                  </a:lnTo>
                  <a:lnTo>
                    <a:pt x="35570" y="42345"/>
                  </a:lnTo>
                  <a:lnTo>
                    <a:pt x="36840" y="49967"/>
                  </a:lnTo>
                  <a:lnTo>
                    <a:pt x="35650" y="50641"/>
                  </a:lnTo>
                  <a:lnTo>
                    <a:pt x="34452" y="51306"/>
                  </a:lnTo>
                  <a:lnTo>
                    <a:pt x="33245" y="51962"/>
                  </a:lnTo>
                  <a:lnTo>
                    <a:pt x="32030" y="52610"/>
                  </a:lnTo>
                  <a:lnTo>
                    <a:pt x="30806" y="53249"/>
                  </a:lnTo>
                  <a:lnTo>
                    <a:pt x="29574" y="53880"/>
                  </a:lnTo>
                  <a:lnTo>
                    <a:pt x="28333" y="54503"/>
                  </a:lnTo>
                  <a:lnTo>
                    <a:pt x="27084" y="55117"/>
                  </a:lnTo>
                  <a:lnTo>
                    <a:pt x="25826" y="55722"/>
                  </a:lnTo>
                  <a:lnTo>
                    <a:pt x="24560" y="56319"/>
                  </a:lnTo>
                  <a:lnTo>
                    <a:pt x="24560" y="85961"/>
                  </a:lnTo>
                  <a:lnTo>
                    <a:pt x="24539" y="87194"/>
                  </a:lnTo>
                  <a:lnTo>
                    <a:pt x="24475" y="88350"/>
                  </a:lnTo>
                  <a:lnTo>
                    <a:pt x="24369" y="89429"/>
                  </a:lnTo>
                  <a:lnTo>
                    <a:pt x="24221" y="90433"/>
                  </a:lnTo>
                  <a:lnTo>
                    <a:pt x="24031" y="91360"/>
                  </a:lnTo>
                  <a:lnTo>
                    <a:pt x="23798" y="92212"/>
                  </a:lnTo>
                  <a:lnTo>
                    <a:pt x="23523" y="92986"/>
                  </a:lnTo>
                  <a:lnTo>
                    <a:pt x="23205" y="93685"/>
                  </a:lnTo>
                  <a:lnTo>
                    <a:pt x="22845" y="94308"/>
                  </a:lnTo>
                  <a:lnTo>
                    <a:pt x="22443" y="94854"/>
                  </a:lnTo>
                  <a:lnTo>
                    <a:pt x="21990" y="95337"/>
                  </a:lnTo>
                  <a:lnTo>
                    <a:pt x="21477" y="95769"/>
                  </a:lnTo>
                  <a:lnTo>
                    <a:pt x="20906" y="96150"/>
                  </a:lnTo>
                  <a:lnTo>
                    <a:pt x="20275" y="96480"/>
                  </a:lnTo>
                  <a:lnTo>
                    <a:pt x="19584" y="96759"/>
                  </a:lnTo>
                  <a:lnTo>
                    <a:pt x="18835" y="96988"/>
                  </a:lnTo>
                  <a:lnTo>
                    <a:pt x="18026" y="97166"/>
                  </a:lnTo>
                  <a:lnTo>
                    <a:pt x="17158" y="97293"/>
                  </a:lnTo>
                  <a:lnTo>
                    <a:pt x="16231" y="97369"/>
                  </a:lnTo>
                  <a:lnTo>
                    <a:pt x="15244" y="97395"/>
                  </a:lnTo>
                  <a:lnTo>
                    <a:pt x="14067" y="97382"/>
                  </a:lnTo>
                  <a:lnTo>
                    <a:pt x="12906" y="97344"/>
                  </a:lnTo>
                  <a:lnTo>
                    <a:pt x="11763" y="97280"/>
                  </a:lnTo>
                  <a:lnTo>
                    <a:pt x="10637" y="97191"/>
                  </a:lnTo>
                  <a:lnTo>
                    <a:pt x="9527" y="97077"/>
                  </a:lnTo>
                  <a:lnTo>
                    <a:pt x="8435" y="96937"/>
                  </a:lnTo>
                  <a:lnTo>
                    <a:pt x="7359" y="96772"/>
                  </a:lnTo>
                  <a:lnTo>
                    <a:pt x="6301" y="96582"/>
                  </a:lnTo>
                  <a:lnTo>
                    <a:pt x="5259" y="96366"/>
                  </a:lnTo>
                  <a:lnTo>
                    <a:pt x="4234" y="96124"/>
                  </a:lnTo>
                  <a:lnTo>
                    <a:pt x="2540" y="87232"/>
                  </a:lnTo>
                  <a:lnTo>
                    <a:pt x="3645" y="87553"/>
                  </a:lnTo>
                  <a:lnTo>
                    <a:pt x="4759" y="87841"/>
                  </a:lnTo>
                  <a:lnTo>
                    <a:pt x="5881" y="88096"/>
                  </a:lnTo>
                  <a:lnTo>
                    <a:pt x="7012" y="88316"/>
                  </a:lnTo>
                  <a:lnTo>
                    <a:pt x="8151" y="88502"/>
                  </a:lnTo>
                  <a:lnTo>
                    <a:pt x="9299" y="88654"/>
                  </a:lnTo>
                  <a:lnTo>
                    <a:pt x="10455" y="88773"/>
                  </a:lnTo>
                  <a:lnTo>
                    <a:pt x="11619" y="88858"/>
                  </a:lnTo>
                  <a:lnTo>
                    <a:pt x="12792" y="88909"/>
                  </a:lnTo>
                  <a:lnTo>
                    <a:pt x="13974" y="88925"/>
                  </a:lnTo>
                  <a:lnTo>
                    <a:pt x="14376" y="88875"/>
                  </a:lnTo>
                  <a:lnTo>
                    <a:pt x="14736" y="88722"/>
                  </a:lnTo>
                  <a:lnTo>
                    <a:pt x="15053" y="88468"/>
                  </a:lnTo>
                  <a:lnTo>
                    <a:pt x="15329" y="88112"/>
                  </a:lnTo>
                  <a:lnTo>
                    <a:pt x="15562" y="87655"/>
                  </a:lnTo>
                  <a:lnTo>
                    <a:pt x="15752" y="87096"/>
                  </a:lnTo>
                  <a:lnTo>
                    <a:pt x="15900" y="86436"/>
                  </a:lnTo>
                  <a:lnTo>
                    <a:pt x="16006" y="85673"/>
                  </a:lnTo>
                  <a:lnTo>
                    <a:pt x="16070" y="84809"/>
                  </a:lnTo>
                  <a:lnTo>
                    <a:pt x="16091" y="83844"/>
                  </a:lnTo>
                  <a:lnTo>
                    <a:pt x="16091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6091" y="50814"/>
                  </a:lnTo>
                  <a:lnTo>
                    <a:pt x="16091" y="25830"/>
                  </a:lnTo>
                  <a:lnTo>
                    <a:pt x="2117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882160" y="3552567"/>
              <a:ext cx="55049" cy="26677"/>
            </a:xfrm>
            <a:custGeom>
              <a:avLst/>
              <a:pathLst>
                <a:path w="55049" h="26677">
                  <a:moveTo>
                    <a:pt x="0" y="18632"/>
                  </a:moveTo>
                  <a:lnTo>
                    <a:pt x="22866" y="18632"/>
                  </a:lnTo>
                  <a:lnTo>
                    <a:pt x="22434" y="16950"/>
                  </a:lnTo>
                  <a:lnTo>
                    <a:pt x="21985" y="15295"/>
                  </a:lnTo>
                  <a:lnTo>
                    <a:pt x="21520" y="13664"/>
                  </a:lnTo>
                  <a:lnTo>
                    <a:pt x="21037" y="12060"/>
                  </a:lnTo>
                  <a:lnTo>
                    <a:pt x="20537" y="10480"/>
                  </a:lnTo>
                  <a:lnTo>
                    <a:pt x="20021" y="8926"/>
                  </a:lnTo>
                  <a:lnTo>
                    <a:pt x="19487" y="7397"/>
                  </a:lnTo>
                  <a:lnTo>
                    <a:pt x="18936" y="5894"/>
                  </a:lnTo>
                  <a:lnTo>
                    <a:pt x="18369" y="4416"/>
                  </a:lnTo>
                  <a:lnTo>
                    <a:pt x="17785" y="2964"/>
                  </a:lnTo>
                  <a:lnTo>
                    <a:pt x="26254" y="0"/>
                  </a:lnTo>
                  <a:lnTo>
                    <a:pt x="26919" y="1710"/>
                  </a:lnTo>
                  <a:lnTo>
                    <a:pt x="27558" y="3455"/>
                  </a:lnTo>
                  <a:lnTo>
                    <a:pt x="28172" y="5233"/>
                  </a:lnTo>
                  <a:lnTo>
                    <a:pt x="28761" y="7046"/>
                  </a:lnTo>
                  <a:lnTo>
                    <a:pt x="29324" y="8892"/>
                  </a:lnTo>
                  <a:lnTo>
                    <a:pt x="29862" y="10772"/>
                  </a:lnTo>
                  <a:lnTo>
                    <a:pt x="30374" y="12686"/>
                  </a:lnTo>
                  <a:lnTo>
                    <a:pt x="30861" y="14634"/>
                  </a:lnTo>
                  <a:lnTo>
                    <a:pt x="31323" y="16616"/>
                  </a:lnTo>
                  <a:lnTo>
                    <a:pt x="31759" y="18632"/>
                  </a:lnTo>
                  <a:lnTo>
                    <a:pt x="55049" y="18632"/>
                  </a:lnTo>
                  <a:lnTo>
                    <a:pt x="55049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877926" y="3583056"/>
              <a:ext cx="62248" cy="63095"/>
            </a:xfrm>
            <a:custGeom>
              <a:avLst/>
              <a:pathLst>
                <a:path w="62248" h="63095">
                  <a:moveTo>
                    <a:pt x="45733" y="0"/>
                  </a:moveTo>
                  <a:lnTo>
                    <a:pt x="55049" y="2964"/>
                  </a:lnTo>
                  <a:lnTo>
                    <a:pt x="53774" y="8896"/>
                  </a:lnTo>
                  <a:lnTo>
                    <a:pt x="52491" y="14668"/>
                  </a:lnTo>
                  <a:lnTo>
                    <a:pt x="51200" y="20279"/>
                  </a:lnTo>
                  <a:lnTo>
                    <a:pt x="49900" y="25729"/>
                  </a:lnTo>
                  <a:lnTo>
                    <a:pt x="48591" y="31018"/>
                  </a:lnTo>
                  <a:lnTo>
                    <a:pt x="47274" y="36146"/>
                  </a:lnTo>
                  <a:lnTo>
                    <a:pt x="45949" y="41113"/>
                  </a:lnTo>
                  <a:lnTo>
                    <a:pt x="44615" y="45919"/>
                  </a:lnTo>
                  <a:lnTo>
                    <a:pt x="43273" y="50565"/>
                  </a:lnTo>
                  <a:lnTo>
                    <a:pt x="41922" y="55049"/>
                  </a:lnTo>
                  <a:lnTo>
                    <a:pt x="62248" y="55049"/>
                  </a:lnTo>
                  <a:lnTo>
                    <a:pt x="62248" y="63095"/>
                  </a:lnTo>
                  <a:lnTo>
                    <a:pt x="0" y="63095"/>
                  </a:lnTo>
                  <a:lnTo>
                    <a:pt x="0" y="55049"/>
                  </a:lnTo>
                  <a:lnTo>
                    <a:pt x="32606" y="55049"/>
                  </a:lnTo>
                  <a:lnTo>
                    <a:pt x="34185" y="49849"/>
                  </a:lnTo>
                  <a:lnTo>
                    <a:pt x="35705" y="44581"/>
                  </a:lnTo>
                  <a:lnTo>
                    <a:pt x="37166" y="39245"/>
                  </a:lnTo>
                  <a:lnTo>
                    <a:pt x="38568" y="33842"/>
                  </a:lnTo>
                  <a:lnTo>
                    <a:pt x="39910" y="28371"/>
                  </a:lnTo>
                  <a:lnTo>
                    <a:pt x="41193" y="22832"/>
                  </a:lnTo>
                  <a:lnTo>
                    <a:pt x="42417" y="17226"/>
                  </a:lnTo>
                  <a:lnTo>
                    <a:pt x="43582" y="11551"/>
                  </a:lnTo>
                  <a:lnTo>
                    <a:pt x="44687" y="5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885971" y="3585596"/>
              <a:ext cx="16514" cy="47427"/>
            </a:xfrm>
            <a:custGeom>
              <a:avLst/>
              <a:pathLst>
                <a:path w="16514" h="47427">
                  <a:moveTo>
                    <a:pt x="8469" y="0"/>
                  </a:moveTo>
                  <a:lnTo>
                    <a:pt x="9616" y="4488"/>
                  </a:lnTo>
                  <a:lnTo>
                    <a:pt x="10688" y="8977"/>
                  </a:lnTo>
                  <a:lnTo>
                    <a:pt x="11683" y="13465"/>
                  </a:lnTo>
                  <a:lnTo>
                    <a:pt x="12602" y="17954"/>
                  </a:lnTo>
                  <a:lnTo>
                    <a:pt x="13444" y="22443"/>
                  </a:lnTo>
                  <a:lnTo>
                    <a:pt x="14211" y="26931"/>
                  </a:lnTo>
                  <a:lnTo>
                    <a:pt x="14901" y="31420"/>
                  </a:lnTo>
                  <a:lnTo>
                    <a:pt x="15515" y="35909"/>
                  </a:lnTo>
                  <a:lnTo>
                    <a:pt x="16053" y="40397"/>
                  </a:lnTo>
                  <a:lnTo>
                    <a:pt x="16514" y="44886"/>
                  </a:lnTo>
                  <a:lnTo>
                    <a:pt x="7622" y="47427"/>
                  </a:lnTo>
                  <a:lnTo>
                    <a:pt x="7164" y="42633"/>
                  </a:lnTo>
                  <a:lnTo>
                    <a:pt x="6639" y="37907"/>
                  </a:lnTo>
                  <a:lnTo>
                    <a:pt x="6046" y="33249"/>
                  </a:lnTo>
                  <a:lnTo>
                    <a:pt x="5386" y="28659"/>
                  </a:lnTo>
                  <a:lnTo>
                    <a:pt x="4658" y="24137"/>
                  </a:lnTo>
                  <a:lnTo>
                    <a:pt x="3861" y="19682"/>
                  </a:lnTo>
                  <a:lnTo>
                    <a:pt x="2998" y="15295"/>
                  </a:lnTo>
                  <a:lnTo>
                    <a:pt x="2066" y="10976"/>
                  </a:lnTo>
                  <a:lnTo>
                    <a:pt x="1067" y="6724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949913" y="3555531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965158" y="3563153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965158" y="3587290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991836" y="3552990"/>
              <a:ext cx="57590" cy="93160"/>
            </a:xfrm>
            <a:custGeom>
              <a:avLst/>
              <a:pathLst>
                <a:path w="57590" h="93160">
                  <a:moveTo>
                    <a:pt x="5081" y="30912"/>
                  </a:moveTo>
                  <a:lnTo>
                    <a:pt x="24983" y="30912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30912"/>
                  </a:lnTo>
                  <a:lnTo>
                    <a:pt x="53779" y="30912"/>
                  </a:lnTo>
                  <a:lnTo>
                    <a:pt x="53779" y="38958"/>
                  </a:lnTo>
                  <a:lnTo>
                    <a:pt x="33453" y="38958"/>
                  </a:lnTo>
                  <a:lnTo>
                    <a:pt x="33453" y="85114"/>
                  </a:lnTo>
                  <a:lnTo>
                    <a:pt x="57590" y="85114"/>
                  </a:lnTo>
                  <a:lnTo>
                    <a:pt x="57590" y="93160"/>
                  </a:lnTo>
                  <a:lnTo>
                    <a:pt x="0" y="93160"/>
                  </a:lnTo>
                  <a:lnTo>
                    <a:pt x="0" y="85114"/>
                  </a:lnTo>
                  <a:lnTo>
                    <a:pt x="24983" y="85114"/>
                  </a:lnTo>
                  <a:lnTo>
                    <a:pt x="24983" y="38958"/>
                  </a:lnTo>
                  <a:lnTo>
                    <a:pt x="5081" y="38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060436" y="3556801"/>
              <a:ext cx="95701" cy="93584"/>
            </a:xfrm>
            <a:custGeom>
              <a:avLst/>
              <a:pathLst>
                <a:path w="95701" h="93584">
                  <a:moveTo>
                    <a:pt x="10586" y="0"/>
                  </a:moveTo>
                  <a:lnTo>
                    <a:pt x="86385" y="0"/>
                  </a:lnTo>
                  <a:lnTo>
                    <a:pt x="86385" y="9316"/>
                  </a:lnTo>
                  <a:lnTo>
                    <a:pt x="83302" y="11839"/>
                  </a:lnTo>
                  <a:lnTo>
                    <a:pt x="80151" y="14329"/>
                  </a:lnTo>
                  <a:lnTo>
                    <a:pt x="76933" y="16785"/>
                  </a:lnTo>
                  <a:lnTo>
                    <a:pt x="73647" y="19208"/>
                  </a:lnTo>
                  <a:lnTo>
                    <a:pt x="70293" y="21596"/>
                  </a:lnTo>
                  <a:lnTo>
                    <a:pt x="66872" y="23950"/>
                  </a:lnTo>
                  <a:lnTo>
                    <a:pt x="63383" y="26271"/>
                  </a:lnTo>
                  <a:lnTo>
                    <a:pt x="59826" y="28557"/>
                  </a:lnTo>
                  <a:lnTo>
                    <a:pt x="56201" y="30810"/>
                  </a:lnTo>
                  <a:lnTo>
                    <a:pt x="52508" y="33029"/>
                  </a:lnTo>
                  <a:lnTo>
                    <a:pt x="52508" y="40228"/>
                  </a:lnTo>
                  <a:lnTo>
                    <a:pt x="95701" y="40228"/>
                  </a:lnTo>
                  <a:lnTo>
                    <a:pt x="95701" y="48274"/>
                  </a:lnTo>
                  <a:lnTo>
                    <a:pt x="52508" y="48274"/>
                  </a:lnTo>
                  <a:lnTo>
                    <a:pt x="52508" y="85538"/>
                  </a:lnTo>
                  <a:lnTo>
                    <a:pt x="52479" y="86283"/>
                  </a:lnTo>
                  <a:lnTo>
                    <a:pt x="52390" y="86995"/>
                  </a:lnTo>
                  <a:lnTo>
                    <a:pt x="52241" y="87672"/>
                  </a:lnTo>
                  <a:lnTo>
                    <a:pt x="52034" y="88316"/>
                  </a:lnTo>
                  <a:lnTo>
                    <a:pt x="51767" y="88925"/>
                  </a:lnTo>
                  <a:lnTo>
                    <a:pt x="51441" y="89501"/>
                  </a:lnTo>
                  <a:lnTo>
                    <a:pt x="51056" y="90043"/>
                  </a:lnTo>
                  <a:lnTo>
                    <a:pt x="50611" y="90552"/>
                  </a:lnTo>
                  <a:lnTo>
                    <a:pt x="50107" y="91026"/>
                  </a:lnTo>
                  <a:lnTo>
                    <a:pt x="49544" y="91466"/>
                  </a:lnTo>
                  <a:lnTo>
                    <a:pt x="48921" y="91869"/>
                  </a:lnTo>
                  <a:lnTo>
                    <a:pt x="48240" y="92228"/>
                  </a:lnTo>
                  <a:lnTo>
                    <a:pt x="47499" y="92546"/>
                  </a:lnTo>
                  <a:lnTo>
                    <a:pt x="46698" y="92821"/>
                  </a:lnTo>
                  <a:lnTo>
                    <a:pt x="45839" y="93054"/>
                  </a:lnTo>
                  <a:lnTo>
                    <a:pt x="44920" y="93245"/>
                  </a:lnTo>
                  <a:lnTo>
                    <a:pt x="43942" y="93393"/>
                  </a:lnTo>
                  <a:lnTo>
                    <a:pt x="42904" y="93499"/>
                  </a:lnTo>
                  <a:lnTo>
                    <a:pt x="41807" y="93562"/>
                  </a:lnTo>
                  <a:lnTo>
                    <a:pt x="40651" y="93584"/>
                  </a:lnTo>
                  <a:lnTo>
                    <a:pt x="39131" y="93567"/>
                  </a:lnTo>
                  <a:lnTo>
                    <a:pt x="37619" y="93516"/>
                  </a:lnTo>
                  <a:lnTo>
                    <a:pt x="36116" y="93431"/>
                  </a:lnTo>
                  <a:lnTo>
                    <a:pt x="34621" y="93312"/>
                  </a:lnTo>
                  <a:lnTo>
                    <a:pt x="33135" y="93160"/>
                  </a:lnTo>
                  <a:lnTo>
                    <a:pt x="31657" y="92974"/>
                  </a:lnTo>
                  <a:lnTo>
                    <a:pt x="30188" y="92754"/>
                  </a:lnTo>
                  <a:lnTo>
                    <a:pt x="28727" y="92499"/>
                  </a:lnTo>
                  <a:lnTo>
                    <a:pt x="27274" y="92212"/>
                  </a:lnTo>
                  <a:lnTo>
                    <a:pt x="25830" y="91890"/>
                  </a:lnTo>
                  <a:lnTo>
                    <a:pt x="24560" y="83844"/>
                  </a:lnTo>
                  <a:lnTo>
                    <a:pt x="25767" y="84166"/>
                  </a:lnTo>
                  <a:lnTo>
                    <a:pt x="27016" y="84454"/>
                  </a:lnTo>
                  <a:lnTo>
                    <a:pt x="28308" y="84708"/>
                  </a:lnTo>
                  <a:lnTo>
                    <a:pt x="29641" y="84928"/>
                  </a:lnTo>
                  <a:lnTo>
                    <a:pt x="31018" y="85114"/>
                  </a:lnTo>
                  <a:lnTo>
                    <a:pt x="32436" y="85267"/>
                  </a:lnTo>
                  <a:lnTo>
                    <a:pt x="33897" y="85385"/>
                  </a:lnTo>
                  <a:lnTo>
                    <a:pt x="35401" y="85470"/>
                  </a:lnTo>
                  <a:lnTo>
                    <a:pt x="36946" y="85521"/>
                  </a:lnTo>
                  <a:lnTo>
                    <a:pt x="38534" y="85538"/>
                  </a:lnTo>
                  <a:lnTo>
                    <a:pt x="39500" y="85521"/>
                  </a:lnTo>
                  <a:lnTo>
                    <a:pt x="40363" y="85470"/>
                  </a:lnTo>
                  <a:lnTo>
                    <a:pt x="41126" y="85385"/>
                  </a:lnTo>
                  <a:lnTo>
                    <a:pt x="41786" y="85267"/>
                  </a:lnTo>
                  <a:lnTo>
                    <a:pt x="42345" y="85114"/>
                  </a:lnTo>
                  <a:lnTo>
                    <a:pt x="42803" y="84928"/>
                  </a:lnTo>
                  <a:lnTo>
                    <a:pt x="43158" y="84708"/>
                  </a:lnTo>
                  <a:lnTo>
                    <a:pt x="43412" y="84454"/>
                  </a:lnTo>
                  <a:lnTo>
                    <a:pt x="43565" y="84166"/>
                  </a:lnTo>
                  <a:lnTo>
                    <a:pt x="43616" y="83844"/>
                  </a:lnTo>
                  <a:lnTo>
                    <a:pt x="43616" y="48274"/>
                  </a:lnTo>
                  <a:lnTo>
                    <a:pt x="0" y="48274"/>
                  </a:lnTo>
                  <a:lnTo>
                    <a:pt x="0" y="40228"/>
                  </a:lnTo>
                  <a:lnTo>
                    <a:pt x="43616" y="40228"/>
                  </a:lnTo>
                  <a:lnTo>
                    <a:pt x="43616" y="28795"/>
                  </a:lnTo>
                  <a:lnTo>
                    <a:pt x="47054" y="26686"/>
                  </a:lnTo>
                  <a:lnTo>
                    <a:pt x="50425" y="24594"/>
                  </a:lnTo>
                  <a:lnTo>
                    <a:pt x="53728" y="22519"/>
                  </a:lnTo>
                  <a:lnTo>
                    <a:pt x="56963" y="20461"/>
                  </a:lnTo>
                  <a:lnTo>
                    <a:pt x="60130" y="18420"/>
                  </a:lnTo>
                  <a:lnTo>
                    <a:pt x="63230" y="16396"/>
                  </a:lnTo>
                  <a:lnTo>
                    <a:pt x="66262" y="14389"/>
                  </a:lnTo>
                  <a:lnTo>
                    <a:pt x="69226" y="12398"/>
                  </a:lnTo>
                  <a:lnTo>
                    <a:pt x="72123" y="10425"/>
                  </a:lnTo>
                  <a:lnTo>
                    <a:pt x="74951" y="8469"/>
                  </a:lnTo>
                  <a:lnTo>
                    <a:pt x="10586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167994" y="3552143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14151" y="3552143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168841" y="3578398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173499" y="3609733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181968" y="3624978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344152" y="3553414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343305" y="3564424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279363" y="3556378"/>
              <a:ext cx="53355" cy="7622"/>
            </a:xfrm>
            <a:custGeom>
              <a:avLst/>
              <a:pathLst>
                <a:path w="53355" h="7622">
                  <a:moveTo>
                    <a:pt x="0" y="0"/>
                  </a:moveTo>
                  <a:lnTo>
                    <a:pt x="53355" y="0"/>
                  </a:lnTo>
                  <a:lnTo>
                    <a:pt x="53355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282751" y="3571622"/>
              <a:ext cx="46580" cy="24137"/>
            </a:xfrm>
            <a:custGeom>
              <a:avLst/>
              <a:pathLst>
                <a:path w="46580" h="24137">
                  <a:moveTo>
                    <a:pt x="0" y="0"/>
                  </a:moveTo>
                  <a:lnTo>
                    <a:pt x="46580" y="0"/>
                  </a:lnTo>
                  <a:lnTo>
                    <a:pt x="46580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90796" y="3578821"/>
              <a:ext cx="30488" cy="9739"/>
            </a:xfrm>
            <a:custGeom>
              <a:avLst/>
              <a:pathLst>
                <a:path w="30488" h="9739">
                  <a:moveTo>
                    <a:pt x="0" y="9739"/>
                  </a:moveTo>
                  <a:lnTo>
                    <a:pt x="30488" y="9739"/>
                  </a:lnTo>
                  <a:lnTo>
                    <a:pt x="3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79363" y="3603382"/>
              <a:ext cx="53355" cy="47003"/>
            </a:xfrm>
            <a:custGeom>
              <a:avLst/>
              <a:pathLst>
                <a:path w="53355" h="47003">
                  <a:moveTo>
                    <a:pt x="53355" y="0"/>
                  </a:moveTo>
                  <a:lnTo>
                    <a:pt x="53355" y="47003"/>
                  </a:lnTo>
                  <a:lnTo>
                    <a:pt x="45733" y="47003"/>
                  </a:lnTo>
                  <a:lnTo>
                    <a:pt x="45733" y="41922"/>
                  </a:lnTo>
                  <a:lnTo>
                    <a:pt x="8045" y="41922"/>
                  </a:lnTo>
                  <a:lnTo>
                    <a:pt x="8045" y="47003"/>
                  </a:lnTo>
                  <a:lnTo>
                    <a:pt x="0" y="47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87409" y="3611004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310275" y="3611004"/>
              <a:ext cx="14820" cy="9739"/>
            </a:xfrm>
            <a:custGeom>
              <a:avLst/>
              <a:pathLst>
                <a:path w="14820" h="9739">
                  <a:moveTo>
                    <a:pt x="0" y="0"/>
                  </a:moveTo>
                  <a:lnTo>
                    <a:pt x="0" y="9739"/>
                  </a:lnTo>
                  <a:lnTo>
                    <a:pt x="14820" y="9739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287409" y="3627942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310275" y="3627942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83533" y="3552990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408941" y="3552990"/>
              <a:ext cx="73258" cy="97395"/>
            </a:xfrm>
            <a:custGeom>
              <a:avLst/>
              <a:pathLst>
                <a:path w="73258" h="97395">
                  <a:moveTo>
                    <a:pt x="19479" y="0"/>
                  </a:moveTo>
                  <a:lnTo>
                    <a:pt x="28371" y="2117"/>
                  </a:lnTo>
                  <a:lnTo>
                    <a:pt x="28024" y="3463"/>
                  </a:lnTo>
                  <a:lnTo>
                    <a:pt x="27660" y="4793"/>
                  </a:lnTo>
                  <a:lnTo>
                    <a:pt x="27279" y="6106"/>
                  </a:lnTo>
                  <a:lnTo>
                    <a:pt x="26881" y="7402"/>
                  </a:lnTo>
                  <a:lnTo>
                    <a:pt x="26466" y="8680"/>
                  </a:lnTo>
                  <a:lnTo>
                    <a:pt x="26034" y="9942"/>
                  </a:lnTo>
                  <a:lnTo>
                    <a:pt x="25585" y="11187"/>
                  </a:lnTo>
                  <a:lnTo>
                    <a:pt x="25119" y="12415"/>
                  </a:lnTo>
                  <a:lnTo>
                    <a:pt x="24636" y="13626"/>
                  </a:lnTo>
                  <a:lnTo>
                    <a:pt x="24137" y="14820"/>
                  </a:lnTo>
                  <a:lnTo>
                    <a:pt x="73258" y="14820"/>
                  </a:lnTo>
                  <a:lnTo>
                    <a:pt x="73258" y="22866"/>
                  </a:lnTo>
                  <a:lnTo>
                    <a:pt x="35993" y="22866"/>
                  </a:lnTo>
                  <a:lnTo>
                    <a:pt x="35993" y="39381"/>
                  </a:lnTo>
                  <a:lnTo>
                    <a:pt x="66482" y="39381"/>
                  </a:lnTo>
                  <a:lnTo>
                    <a:pt x="66482" y="47003"/>
                  </a:lnTo>
                  <a:lnTo>
                    <a:pt x="35993" y="47003"/>
                  </a:lnTo>
                  <a:lnTo>
                    <a:pt x="35993" y="63518"/>
                  </a:lnTo>
                  <a:lnTo>
                    <a:pt x="67753" y="63518"/>
                  </a:lnTo>
                  <a:lnTo>
                    <a:pt x="67753" y="71564"/>
                  </a:lnTo>
                  <a:lnTo>
                    <a:pt x="35993" y="71564"/>
                  </a:lnTo>
                  <a:lnTo>
                    <a:pt x="35993" y="97395"/>
                  </a:lnTo>
                  <a:lnTo>
                    <a:pt x="27524" y="97395"/>
                  </a:lnTo>
                  <a:lnTo>
                    <a:pt x="27524" y="22866"/>
                  </a:lnTo>
                  <a:lnTo>
                    <a:pt x="20749" y="22866"/>
                  </a:lnTo>
                  <a:lnTo>
                    <a:pt x="19610" y="25466"/>
                  </a:lnTo>
                  <a:lnTo>
                    <a:pt x="18394" y="28015"/>
                  </a:lnTo>
                  <a:lnTo>
                    <a:pt x="17103" y="30514"/>
                  </a:lnTo>
                  <a:lnTo>
                    <a:pt x="15735" y="32961"/>
                  </a:lnTo>
                  <a:lnTo>
                    <a:pt x="14291" y="35358"/>
                  </a:lnTo>
                  <a:lnTo>
                    <a:pt x="12771" y="37704"/>
                  </a:lnTo>
                  <a:lnTo>
                    <a:pt x="11175" y="39999"/>
                  </a:lnTo>
                  <a:lnTo>
                    <a:pt x="9502" y="42244"/>
                  </a:lnTo>
                  <a:lnTo>
                    <a:pt x="7753" y="44437"/>
                  </a:lnTo>
                  <a:lnTo>
                    <a:pt x="5928" y="46580"/>
                  </a:lnTo>
                  <a:lnTo>
                    <a:pt x="0" y="39804"/>
                  </a:lnTo>
                  <a:lnTo>
                    <a:pt x="2481" y="36510"/>
                  </a:lnTo>
                  <a:lnTo>
                    <a:pt x="4844" y="33063"/>
                  </a:lnTo>
                  <a:lnTo>
                    <a:pt x="7088" y="29464"/>
                  </a:lnTo>
                  <a:lnTo>
                    <a:pt x="9214" y="25712"/>
                  </a:lnTo>
                  <a:lnTo>
                    <a:pt x="11221" y="21808"/>
                  </a:lnTo>
                  <a:lnTo>
                    <a:pt x="13110" y="17751"/>
                  </a:lnTo>
                  <a:lnTo>
                    <a:pt x="14880" y="13542"/>
                  </a:lnTo>
                  <a:lnTo>
                    <a:pt x="16531" y="9180"/>
                  </a:lnTo>
                  <a:lnTo>
                    <a:pt x="18064" y="46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492362" y="3558072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512264" y="3566117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547835" y="3566117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511841" y="3591525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547835" y="3591525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527277" y="4131567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522196" y="4156975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20925" y="4184499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551414" y="4134532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546756" y="4176877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567082" y="4184499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630177" y="4130720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660243" y="4171372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660243" y="4189158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736888" y="4136225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794479" y="4162903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849951" y="4131991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845717" y="4158245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846564" y="4184076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871548" y="4131144"/>
              <a:ext cx="71987" cy="23713"/>
            </a:xfrm>
            <a:custGeom>
              <a:avLst/>
              <a:pathLst>
                <a:path w="71987" h="23713">
                  <a:moveTo>
                    <a:pt x="0" y="8469"/>
                  </a:moveTo>
                  <a:lnTo>
                    <a:pt x="18208" y="8469"/>
                  </a:lnTo>
                  <a:lnTo>
                    <a:pt x="18208" y="0"/>
                  </a:lnTo>
                  <a:lnTo>
                    <a:pt x="26677" y="0"/>
                  </a:lnTo>
                  <a:lnTo>
                    <a:pt x="26677" y="8469"/>
                  </a:lnTo>
                  <a:lnTo>
                    <a:pt x="44886" y="8469"/>
                  </a:lnTo>
                  <a:lnTo>
                    <a:pt x="44886" y="0"/>
                  </a:lnTo>
                  <a:lnTo>
                    <a:pt x="53355" y="0"/>
                  </a:lnTo>
                  <a:lnTo>
                    <a:pt x="53355" y="8469"/>
                  </a:lnTo>
                  <a:lnTo>
                    <a:pt x="71987" y="8469"/>
                  </a:lnTo>
                  <a:lnTo>
                    <a:pt x="71987" y="16091"/>
                  </a:lnTo>
                  <a:lnTo>
                    <a:pt x="53355" y="16091"/>
                  </a:lnTo>
                  <a:lnTo>
                    <a:pt x="53355" y="23713"/>
                  </a:lnTo>
                  <a:lnTo>
                    <a:pt x="44886" y="23713"/>
                  </a:lnTo>
                  <a:lnTo>
                    <a:pt x="44886" y="16091"/>
                  </a:lnTo>
                  <a:lnTo>
                    <a:pt x="26677" y="16091"/>
                  </a:lnTo>
                  <a:lnTo>
                    <a:pt x="26677" y="23713"/>
                  </a:lnTo>
                  <a:lnTo>
                    <a:pt x="18208" y="23713"/>
                  </a:lnTo>
                  <a:lnTo>
                    <a:pt x="18208" y="16091"/>
                  </a:lnTo>
                  <a:lnTo>
                    <a:pt x="0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873665" y="4157822"/>
              <a:ext cx="68600" cy="70717"/>
            </a:xfrm>
            <a:custGeom>
              <a:avLst/>
              <a:pathLst>
                <a:path w="68600" h="70717">
                  <a:moveTo>
                    <a:pt x="0" y="0"/>
                  </a:moveTo>
                  <a:lnTo>
                    <a:pt x="68600" y="0"/>
                  </a:lnTo>
                  <a:lnTo>
                    <a:pt x="68600" y="7622"/>
                  </a:lnTo>
                  <a:lnTo>
                    <a:pt x="48274" y="7622"/>
                  </a:lnTo>
                  <a:lnTo>
                    <a:pt x="48274" y="15244"/>
                  </a:lnTo>
                  <a:lnTo>
                    <a:pt x="66906" y="15244"/>
                  </a:lnTo>
                  <a:lnTo>
                    <a:pt x="66906" y="60554"/>
                  </a:lnTo>
                  <a:lnTo>
                    <a:pt x="66876" y="61545"/>
                  </a:lnTo>
                  <a:lnTo>
                    <a:pt x="66787" y="62485"/>
                  </a:lnTo>
                  <a:lnTo>
                    <a:pt x="66639" y="63374"/>
                  </a:lnTo>
                  <a:lnTo>
                    <a:pt x="66431" y="64213"/>
                  </a:lnTo>
                  <a:lnTo>
                    <a:pt x="66165" y="65000"/>
                  </a:lnTo>
                  <a:lnTo>
                    <a:pt x="65839" y="65737"/>
                  </a:lnTo>
                  <a:lnTo>
                    <a:pt x="65453" y="66423"/>
                  </a:lnTo>
                  <a:lnTo>
                    <a:pt x="65009" y="67058"/>
                  </a:lnTo>
                  <a:lnTo>
                    <a:pt x="64505" y="67643"/>
                  </a:lnTo>
                  <a:lnTo>
                    <a:pt x="63942" y="68176"/>
                  </a:lnTo>
                  <a:lnTo>
                    <a:pt x="63323" y="68659"/>
                  </a:lnTo>
                  <a:lnTo>
                    <a:pt x="62654" y="69091"/>
                  </a:lnTo>
                  <a:lnTo>
                    <a:pt x="61934" y="69472"/>
                  </a:lnTo>
                  <a:lnTo>
                    <a:pt x="61164" y="69802"/>
                  </a:lnTo>
                  <a:lnTo>
                    <a:pt x="60342" y="70082"/>
                  </a:lnTo>
                  <a:lnTo>
                    <a:pt x="59470" y="70310"/>
                  </a:lnTo>
                  <a:lnTo>
                    <a:pt x="58547" y="70488"/>
                  </a:lnTo>
                  <a:lnTo>
                    <a:pt x="57573" y="70615"/>
                  </a:lnTo>
                  <a:lnTo>
                    <a:pt x="56548" y="70691"/>
                  </a:lnTo>
                  <a:lnTo>
                    <a:pt x="55472" y="70717"/>
                  </a:lnTo>
                  <a:lnTo>
                    <a:pt x="54867" y="70708"/>
                  </a:lnTo>
                  <a:lnTo>
                    <a:pt x="54236" y="70683"/>
                  </a:lnTo>
                  <a:lnTo>
                    <a:pt x="53580" y="70641"/>
                  </a:lnTo>
                  <a:lnTo>
                    <a:pt x="52898" y="70581"/>
                  </a:lnTo>
                  <a:lnTo>
                    <a:pt x="52191" y="70505"/>
                  </a:lnTo>
                  <a:lnTo>
                    <a:pt x="51458" y="70412"/>
                  </a:lnTo>
                  <a:lnTo>
                    <a:pt x="50700" y="70302"/>
                  </a:lnTo>
                  <a:lnTo>
                    <a:pt x="49917" y="70175"/>
                  </a:lnTo>
                  <a:lnTo>
                    <a:pt x="49108" y="70031"/>
                  </a:lnTo>
                  <a:lnTo>
                    <a:pt x="48274" y="69870"/>
                  </a:lnTo>
                  <a:lnTo>
                    <a:pt x="46156" y="62248"/>
                  </a:lnTo>
                  <a:lnTo>
                    <a:pt x="47312" y="62328"/>
                  </a:lnTo>
                  <a:lnTo>
                    <a:pt x="48409" y="62400"/>
                  </a:lnTo>
                  <a:lnTo>
                    <a:pt x="49447" y="62464"/>
                  </a:lnTo>
                  <a:lnTo>
                    <a:pt x="50425" y="62519"/>
                  </a:lnTo>
                  <a:lnTo>
                    <a:pt x="51344" y="62565"/>
                  </a:lnTo>
                  <a:lnTo>
                    <a:pt x="52203" y="62603"/>
                  </a:lnTo>
                  <a:lnTo>
                    <a:pt x="53004" y="62633"/>
                  </a:lnTo>
                  <a:lnTo>
                    <a:pt x="53745" y="62654"/>
                  </a:lnTo>
                  <a:lnTo>
                    <a:pt x="54426" y="62667"/>
                  </a:lnTo>
                  <a:lnTo>
                    <a:pt x="55049" y="62671"/>
                  </a:lnTo>
                  <a:lnTo>
                    <a:pt x="55773" y="62629"/>
                  </a:lnTo>
                  <a:lnTo>
                    <a:pt x="56421" y="62502"/>
                  </a:lnTo>
                  <a:lnTo>
                    <a:pt x="56993" y="62290"/>
                  </a:lnTo>
                  <a:lnTo>
                    <a:pt x="57488" y="61994"/>
                  </a:lnTo>
                  <a:lnTo>
                    <a:pt x="57907" y="61612"/>
                  </a:lnTo>
                  <a:lnTo>
                    <a:pt x="58250" y="61147"/>
                  </a:lnTo>
                  <a:lnTo>
                    <a:pt x="58517" y="60596"/>
                  </a:lnTo>
                  <a:lnTo>
                    <a:pt x="58708" y="59961"/>
                  </a:lnTo>
                  <a:lnTo>
                    <a:pt x="58822" y="59241"/>
                  </a:lnTo>
                  <a:lnTo>
                    <a:pt x="58860" y="58437"/>
                  </a:lnTo>
                  <a:lnTo>
                    <a:pt x="58860" y="46156"/>
                  </a:lnTo>
                  <a:lnTo>
                    <a:pt x="54202" y="49544"/>
                  </a:lnTo>
                  <a:lnTo>
                    <a:pt x="53431" y="48608"/>
                  </a:lnTo>
                  <a:lnTo>
                    <a:pt x="52644" y="47664"/>
                  </a:lnTo>
                  <a:lnTo>
                    <a:pt x="51839" y="46711"/>
                  </a:lnTo>
                  <a:lnTo>
                    <a:pt x="51018" y="45750"/>
                  </a:lnTo>
                  <a:lnTo>
                    <a:pt x="50179" y="44780"/>
                  </a:lnTo>
                  <a:lnTo>
                    <a:pt x="49324" y="43802"/>
                  </a:lnTo>
                  <a:lnTo>
                    <a:pt x="48451" y="42815"/>
                  </a:lnTo>
                  <a:lnTo>
                    <a:pt x="47562" y="41820"/>
                  </a:lnTo>
                  <a:lnTo>
                    <a:pt x="46656" y="40817"/>
                  </a:lnTo>
                  <a:lnTo>
                    <a:pt x="45733" y="39804"/>
                  </a:lnTo>
                  <a:lnTo>
                    <a:pt x="45115" y="41960"/>
                  </a:lnTo>
                  <a:lnTo>
                    <a:pt x="44446" y="44022"/>
                  </a:lnTo>
                  <a:lnTo>
                    <a:pt x="43726" y="45991"/>
                  </a:lnTo>
                  <a:lnTo>
                    <a:pt x="42955" y="47867"/>
                  </a:lnTo>
                  <a:lnTo>
                    <a:pt x="42133" y="49650"/>
                  </a:lnTo>
                  <a:lnTo>
                    <a:pt x="41261" y="51339"/>
                  </a:lnTo>
                  <a:lnTo>
                    <a:pt x="40338" y="52936"/>
                  </a:lnTo>
                  <a:lnTo>
                    <a:pt x="39364" y="54439"/>
                  </a:lnTo>
                  <a:lnTo>
                    <a:pt x="38339" y="55849"/>
                  </a:lnTo>
                  <a:lnTo>
                    <a:pt x="37264" y="57166"/>
                  </a:lnTo>
                  <a:lnTo>
                    <a:pt x="30912" y="52085"/>
                  </a:lnTo>
                  <a:lnTo>
                    <a:pt x="32686" y="49654"/>
                  </a:lnTo>
                  <a:lnTo>
                    <a:pt x="34283" y="47105"/>
                  </a:lnTo>
                  <a:lnTo>
                    <a:pt x="35701" y="44437"/>
                  </a:lnTo>
                  <a:lnTo>
                    <a:pt x="36942" y="41651"/>
                  </a:lnTo>
                  <a:lnTo>
                    <a:pt x="38005" y="38746"/>
                  </a:lnTo>
                  <a:lnTo>
                    <a:pt x="38890" y="35722"/>
                  </a:lnTo>
                  <a:lnTo>
                    <a:pt x="39597" y="32580"/>
                  </a:lnTo>
                  <a:lnTo>
                    <a:pt x="40126" y="29320"/>
                  </a:lnTo>
                  <a:lnTo>
                    <a:pt x="40478" y="25940"/>
                  </a:lnTo>
                  <a:lnTo>
                    <a:pt x="40651" y="22443"/>
                  </a:lnTo>
                  <a:lnTo>
                    <a:pt x="27524" y="22443"/>
                  </a:lnTo>
                  <a:lnTo>
                    <a:pt x="27524" y="24137"/>
                  </a:lnTo>
                  <a:lnTo>
                    <a:pt x="27520" y="24975"/>
                  </a:lnTo>
                  <a:lnTo>
                    <a:pt x="27507" y="25797"/>
                  </a:lnTo>
                  <a:lnTo>
                    <a:pt x="27486" y="26601"/>
                  </a:lnTo>
                  <a:lnTo>
                    <a:pt x="27456" y="27389"/>
                  </a:lnTo>
                  <a:lnTo>
                    <a:pt x="27418" y="28159"/>
                  </a:lnTo>
                  <a:lnTo>
                    <a:pt x="27372" y="28913"/>
                  </a:lnTo>
                  <a:lnTo>
                    <a:pt x="27317" y="29650"/>
                  </a:lnTo>
                  <a:lnTo>
                    <a:pt x="27253" y="30370"/>
                  </a:lnTo>
                  <a:lnTo>
                    <a:pt x="27181" y="31073"/>
                  </a:lnTo>
                  <a:lnTo>
                    <a:pt x="27101" y="31759"/>
                  </a:lnTo>
                  <a:lnTo>
                    <a:pt x="27943" y="32529"/>
                  </a:lnTo>
                  <a:lnTo>
                    <a:pt x="28778" y="33317"/>
                  </a:lnTo>
                  <a:lnTo>
                    <a:pt x="29603" y="34122"/>
                  </a:lnTo>
                  <a:lnTo>
                    <a:pt x="30421" y="34943"/>
                  </a:lnTo>
                  <a:lnTo>
                    <a:pt x="31229" y="35782"/>
                  </a:lnTo>
                  <a:lnTo>
                    <a:pt x="32030" y="36637"/>
                  </a:lnTo>
                  <a:lnTo>
                    <a:pt x="32822" y="37509"/>
                  </a:lnTo>
                  <a:lnTo>
                    <a:pt x="33605" y="38399"/>
                  </a:lnTo>
                  <a:lnTo>
                    <a:pt x="34380" y="39305"/>
                  </a:lnTo>
                  <a:lnTo>
                    <a:pt x="35146" y="40228"/>
                  </a:lnTo>
                  <a:lnTo>
                    <a:pt x="29641" y="44462"/>
                  </a:lnTo>
                  <a:lnTo>
                    <a:pt x="29298" y="43954"/>
                  </a:lnTo>
                  <a:lnTo>
                    <a:pt x="28947" y="43446"/>
                  </a:lnTo>
                  <a:lnTo>
                    <a:pt x="28587" y="42938"/>
                  </a:lnTo>
                  <a:lnTo>
                    <a:pt x="28219" y="42430"/>
                  </a:lnTo>
                  <a:lnTo>
                    <a:pt x="27842" y="41922"/>
                  </a:lnTo>
                  <a:lnTo>
                    <a:pt x="27456" y="41414"/>
                  </a:lnTo>
                  <a:lnTo>
                    <a:pt x="27063" y="40905"/>
                  </a:lnTo>
                  <a:lnTo>
                    <a:pt x="26660" y="40397"/>
                  </a:lnTo>
                  <a:lnTo>
                    <a:pt x="26250" y="39889"/>
                  </a:lnTo>
                  <a:lnTo>
                    <a:pt x="25830" y="39381"/>
                  </a:lnTo>
                  <a:lnTo>
                    <a:pt x="25212" y="41375"/>
                  </a:lnTo>
                  <a:lnTo>
                    <a:pt x="24543" y="43294"/>
                  </a:lnTo>
                  <a:lnTo>
                    <a:pt x="23823" y="45136"/>
                  </a:lnTo>
                  <a:lnTo>
                    <a:pt x="23053" y="46902"/>
                  </a:lnTo>
                  <a:lnTo>
                    <a:pt x="22231" y="48591"/>
                  </a:lnTo>
                  <a:lnTo>
                    <a:pt x="21359" y="50205"/>
                  </a:lnTo>
                  <a:lnTo>
                    <a:pt x="20436" y="51742"/>
                  </a:lnTo>
                  <a:lnTo>
                    <a:pt x="19462" y="53203"/>
                  </a:lnTo>
                  <a:lnTo>
                    <a:pt x="18437" y="54587"/>
                  </a:lnTo>
                  <a:lnTo>
                    <a:pt x="17361" y="55896"/>
                  </a:lnTo>
                  <a:lnTo>
                    <a:pt x="11009" y="51238"/>
                  </a:lnTo>
                  <a:lnTo>
                    <a:pt x="12779" y="48909"/>
                  </a:lnTo>
                  <a:lnTo>
                    <a:pt x="14363" y="46495"/>
                  </a:lnTo>
                  <a:lnTo>
                    <a:pt x="15761" y="43997"/>
                  </a:lnTo>
                  <a:lnTo>
                    <a:pt x="16972" y="41414"/>
                  </a:lnTo>
                  <a:lnTo>
                    <a:pt x="17996" y="38746"/>
                  </a:lnTo>
                  <a:lnTo>
                    <a:pt x="18835" y="35993"/>
                  </a:lnTo>
                  <a:lnTo>
                    <a:pt x="19487" y="33156"/>
                  </a:lnTo>
                  <a:lnTo>
                    <a:pt x="19953" y="30234"/>
                  </a:lnTo>
                  <a:lnTo>
                    <a:pt x="20232" y="27228"/>
                  </a:lnTo>
                  <a:lnTo>
                    <a:pt x="20325" y="24137"/>
                  </a:lnTo>
                  <a:lnTo>
                    <a:pt x="20325" y="22443"/>
                  </a:lnTo>
                  <a:lnTo>
                    <a:pt x="9316" y="22443"/>
                  </a:lnTo>
                  <a:lnTo>
                    <a:pt x="9316" y="70717"/>
                  </a:lnTo>
                  <a:lnTo>
                    <a:pt x="1270" y="70717"/>
                  </a:lnTo>
                  <a:lnTo>
                    <a:pt x="1270" y="15244"/>
                  </a:lnTo>
                  <a:lnTo>
                    <a:pt x="20325" y="15244"/>
                  </a:lnTo>
                  <a:lnTo>
                    <a:pt x="20325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901190" y="4165444"/>
              <a:ext cx="13127" cy="7622"/>
            </a:xfrm>
            <a:custGeom>
              <a:avLst/>
              <a:pathLst>
                <a:path w="13127" h="7622">
                  <a:moveTo>
                    <a:pt x="0" y="0"/>
                  </a:moveTo>
                  <a:lnTo>
                    <a:pt x="0" y="7622"/>
                  </a:lnTo>
                  <a:lnTo>
                    <a:pt x="13127" y="7622"/>
                  </a:lnTo>
                  <a:lnTo>
                    <a:pt x="131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921092" y="4180265"/>
              <a:ext cx="11433" cy="21172"/>
            </a:xfrm>
            <a:custGeom>
              <a:avLst/>
              <a:pathLst>
                <a:path w="11433" h="21172">
                  <a:moveTo>
                    <a:pt x="0" y="9739"/>
                  </a:moveTo>
                  <a:lnTo>
                    <a:pt x="1105" y="10768"/>
                  </a:lnTo>
                  <a:lnTo>
                    <a:pt x="2218" y="11822"/>
                  </a:lnTo>
                  <a:lnTo>
                    <a:pt x="3341" y="12902"/>
                  </a:lnTo>
                  <a:lnTo>
                    <a:pt x="4471" y="14007"/>
                  </a:lnTo>
                  <a:lnTo>
                    <a:pt x="5610" y="15138"/>
                  </a:lnTo>
                  <a:lnTo>
                    <a:pt x="6758" y="16294"/>
                  </a:lnTo>
                  <a:lnTo>
                    <a:pt x="7914" y="17476"/>
                  </a:lnTo>
                  <a:lnTo>
                    <a:pt x="9078" y="18682"/>
                  </a:lnTo>
                  <a:lnTo>
                    <a:pt x="10251" y="19915"/>
                  </a:lnTo>
                  <a:lnTo>
                    <a:pt x="11433" y="21172"/>
                  </a:lnTo>
                  <a:lnTo>
                    <a:pt x="11433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955816" y="4129874"/>
              <a:ext cx="95277" cy="32606"/>
            </a:xfrm>
            <a:custGeom>
              <a:avLst/>
              <a:pathLst>
                <a:path w="95277" h="32606">
                  <a:moveTo>
                    <a:pt x="48697" y="0"/>
                  </a:moveTo>
                  <a:lnTo>
                    <a:pt x="49353" y="766"/>
                  </a:lnTo>
                  <a:lnTo>
                    <a:pt x="49967" y="1541"/>
                  </a:lnTo>
                  <a:lnTo>
                    <a:pt x="50539" y="2324"/>
                  </a:lnTo>
                  <a:lnTo>
                    <a:pt x="51068" y="3116"/>
                  </a:lnTo>
                  <a:lnTo>
                    <a:pt x="51555" y="3916"/>
                  </a:lnTo>
                  <a:lnTo>
                    <a:pt x="52000" y="4725"/>
                  </a:lnTo>
                  <a:lnTo>
                    <a:pt x="52402" y="5543"/>
                  </a:lnTo>
                  <a:lnTo>
                    <a:pt x="52762" y="6368"/>
                  </a:lnTo>
                  <a:lnTo>
                    <a:pt x="53080" y="7203"/>
                  </a:lnTo>
                  <a:lnTo>
                    <a:pt x="53355" y="8045"/>
                  </a:lnTo>
                  <a:lnTo>
                    <a:pt x="88502" y="8045"/>
                  </a:lnTo>
                  <a:lnTo>
                    <a:pt x="88502" y="15244"/>
                  </a:lnTo>
                  <a:lnTo>
                    <a:pt x="74528" y="15244"/>
                  </a:lnTo>
                  <a:lnTo>
                    <a:pt x="74168" y="16032"/>
                  </a:lnTo>
                  <a:lnTo>
                    <a:pt x="73766" y="16870"/>
                  </a:lnTo>
                  <a:lnTo>
                    <a:pt x="73321" y="17759"/>
                  </a:lnTo>
                  <a:lnTo>
                    <a:pt x="72834" y="18699"/>
                  </a:lnTo>
                  <a:lnTo>
                    <a:pt x="72305" y="19690"/>
                  </a:lnTo>
                  <a:lnTo>
                    <a:pt x="71733" y="20732"/>
                  </a:lnTo>
                  <a:lnTo>
                    <a:pt x="71119" y="21824"/>
                  </a:lnTo>
                  <a:lnTo>
                    <a:pt x="70463" y="22968"/>
                  </a:lnTo>
                  <a:lnTo>
                    <a:pt x="69764" y="24162"/>
                  </a:lnTo>
                  <a:lnTo>
                    <a:pt x="69023" y="25407"/>
                  </a:lnTo>
                  <a:lnTo>
                    <a:pt x="95277" y="25407"/>
                  </a:lnTo>
                  <a:lnTo>
                    <a:pt x="95277" y="32606"/>
                  </a:lnTo>
                  <a:lnTo>
                    <a:pt x="0" y="32606"/>
                  </a:lnTo>
                  <a:lnTo>
                    <a:pt x="0" y="25407"/>
                  </a:lnTo>
                  <a:lnTo>
                    <a:pt x="24983" y="25407"/>
                  </a:lnTo>
                  <a:lnTo>
                    <a:pt x="24547" y="24391"/>
                  </a:lnTo>
                  <a:lnTo>
                    <a:pt x="24086" y="23374"/>
                  </a:lnTo>
                  <a:lnTo>
                    <a:pt x="23599" y="22358"/>
                  </a:lnTo>
                  <a:lnTo>
                    <a:pt x="23086" y="21342"/>
                  </a:lnTo>
                  <a:lnTo>
                    <a:pt x="22549" y="20325"/>
                  </a:lnTo>
                  <a:lnTo>
                    <a:pt x="21985" y="19309"/>
                  </a:lnTo>
                  <a:lnTo>
                    <a:pt x="21397" y="18293"/>
                  </a:lnTo>
                  <a:lnTo>
                    <a:pt x="20783" y="17277"/>
                  </a:lnTo>
                  <a:lnTo>
                    <a:pt x="20143" y="16260"/>
                  </a:lnTo>
                  <a:lnTo>
                    <a:pt x="19479" y="15244"/>
                  </a:lnTo>
                  <a:lnTo>
                    <a:pt x="5928" y="15244"/>
                  </a:lnTo>
                  <a:lnTo>
                    <a:pt x="5928" y="8045"/>
                  </a:lnTo>
                  <a:lnTo>
                    <a:pt x="42769" y="8045"/>
                  </a:lnTo>
                  <a:lnTo>
                    <a:pt x="42510" y="7457"/>
                  </a:lnTo>
                  <a:lnTo>
                    <a:pt x="42244" y="6876"/>
                  </a:lnTo>
                  <a:lnTo>
                    <a:pt x="41968" y="6305"/>
                  </a:lnTo>
                  <a:lnTo>
                    <a:pt x="41685" y="5742"/>
                  </a:lnTo>
                  <a:lnTo>
                    <a:pt x="41392" y="5187"/>
                  </a:lnTo>
                  <a:lnTo>
                    <a:pt x="41092" y="4641"/>
                  </a:lnTo>
                  <a:lnTo>
                    <a:pt x="40783" y="4103"/>
                  </a:lnTo>
                  <a:lnTo>
                    <a:pt x="40465" y="3573"/>
                  </a:lnTo>
                  <a:lnTo>
                    <a:pt x="40139" y="3053"/>
                  </a:lnTo>
                  <a:lnTo>
                    <a:pt x="39804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985458" y="4145118"/>
              <a:ext cx="34723" cy="10162"/>
            </a:xfrm>
            <a:custGeom>
              <a:avLst/>
              <a:pathLst>
                <a:path w="34723" h="10162">
                  <a:moveTo>
                    <a:pt x="4658" y="10162"/>
                  </a:moveTo>
                  <a:lnTo>
                    <a:pt x="29641" y="10162"/>
                  </a:lnTo>
                  <a:lnTo>
                    <a:pt x="30226" y="9222"/>
                  </a:lnTo>
                  <a:lnTo>
                    <a:pt x="30793" y="8265"/>
                  </a:lnTo>
                  <a:lnTo>
                    <a:pt x="31344" y="7291"/>
                  </a:lnTo>
                  <a:lnTo>
                    <a:pt x="31877" y="6301"/>
                  </a:lnTo>
                  <a:lnTo>
                    <a:pt x="32394" y="5293"/>
                  </a:lnTo>
                  <a:lnTo>
                    <a:pt x="32894" y="4268"/>
                  </a:lnTo>
                  <a:lnTo>
                    <a:pt x="33376" y="3226"/>
                  </a:lnTo>
                  <a:lnTo>
                    <a:pt x="33842" y="2168"/>
                  </a:lnTo>
                  <a:lnTo>
                    <a:pt x="34291" y="1092"/>
                  </a:lnTo>
                  <a:lnTo>
                    <a:pt x="34723" y="0"/>
                  </a:lnTo>
                  <a:lnTo>
                    <a:pt x="0" y="0"/>
                  </a:lnTo>
                  <a:lnTo>
                    <a:pt x="580" y="1016"/>
                  </a:lnTo>
                  <a:lnTo>
                    <a:pt x="1134" y="2032"/>
                  </a:lnTo>
                  <a:lnTo>
                    <a:pt x="1664" y="3048"/>
                  </a:lnTo>
                  <a:lnTo>
                    <a:pt x="2168" y="4065"/>
                  </a:lnTo>
                  <a:lnTo>
                    <a:pt x="2646" y="5081"/>
                  </a:lnTo>
                  <a:lnTo>
                    <a:pt x="3099" y="6097"/>
                  </a:lnTo>
                  <a:lnTo>
                    <a:pt x="3527" y="7114"/>
                  </a:lnTo>
                  <a:lnTo>
                    <a:pt x="3929" y="8130"/>
                  </a:lnTo>
                  <a:lnTo>
                    <a:pt x="4306" y="9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66826" y="4167985"/>
              <a:ext cx="71564" cy="31759"/>
            </a:xfrm>
            <a:custGeom>
              <a:avLst/>
              <a:pathLst>
                <a:path w="71564" h="31759">
                  <a:moveTo>
                    <a:pt x="0" y="0"/>
                  </a:moveTo>
                  <a:lnTo>
                    <a:pt x="71564" y="0"/>
                  </a:lnTo>
                  <a:lnTo>
                    <a:pt x="71564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975295" y="4175183"/>
              <a:ext cx="54625" cy="5928"/>
            </a:xfrm>
            <a:custGeom>
              <a:avLst/>
              <a:pathLst>
                <a:path w="54625" h="5928">
                  <a:moveTo>
                    <a:pt x="0" y="5928"/>
                  </a:moveTo>
                  <a:lnTo>
                    <a:pt x="54625" y="5928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975295" y="4186617"/>
              <a:ext cx="54625" cy="6351"/>
            </a:xfrm>
            <a:custGeom>
              <a:avLst/>
              <a:pathLst>
                <a:path w="54625" h="6351">
                  <a:moveTo>
                    <a:pt x="0" y="6351"/>
                  </a:moveTo>
                  <a:lnTo>
                    <a:pt x="54625" y="6351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033308" y="4202285"/>
              <a:ext cx="19055" cy="23713"/>
            </a:xfrm>
            <a:custGeom>
              <a:avLst/>
              <a:pathLst>
                <a:path w="19055" h="23713">
                  <a:moveTo>
                    <a:pt x="7622" y="0"/>
                  </a:moveTo>
                  <a:lnTo>
                    <a:pt x="8956" y="1799"/>
                  </a:lnTo>
                  <a:lnTo>
                    <a:pt x="10247" y="3641"/>
                  </a:lnTo>
                  <a:lnTo>
                    <a:pt x="11496" y="5526"/>
                  </a:lnTo>
                  <a:lnTo>
                    <a:pt x="12703" y="7452"/>
                  </a:lnTo>
                  <a:lnTo>
                    <a:pt x="13868" y="9421"/>
                  </a:lnTo>
                  <a:lnTo>
                    <a:pt x="14990" y="11433"/>
                  </a:lnTo>
                  <a:lnTo>
                    <a:pt x="16070" y="13487"/>
                  </a:lnTo>
                  <a:lnTo>
                    <a:pt x="17107" y="15583"/>
                  </a:lnTo>
                  <a:lnTo>
                    <a:pt x="18102" y="17721"/>
                  </a:lnTo>
                  <a:lnTo>
                    <a:pt x="19055" y="19902"/>
                  </a:lnTo>
                  <a:lnTo>
                    <a:pt x="10586" y="23713"/>
                  </a:lnTo>
                  <a:lnTo>
                    <a:pt x="9718" y="21452"/>
                  </a:lnTo>
                  <a:lnTo>
                    <a:pt x="8807" y="19241"/>
                  </a:lnTo>
                  <a:lnTo>
                    <a:pt x="7855" y="17082"/>
                  </a:lnTo>
                  <a:lnTo>
                    <a:pt x="6860" y="14973"/>
                  </a:lnTo>
                  <a:lnTo>
                    <a:pt x="5822" y="12915"/>
                  </a:lnTo>
                  <a:lnTo>
                    <a:pt x="4742" y="10908"/>
                  </a:lnTo>
                  <a:lnTo>
                    <a:pt x="3620" y="8951"/>
                  </a:lnTo>
                  <a:lnTo>
                    <a:pt x="2456" y="7046"/>
                  </a:lnTo>
                  <a:lnTo>
                    <a:pt x="1249" y="519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96891" y="4202285"/>
              <a:ext cx="12703" cy="13127"/>
            </a:xfrm>
            <a:custGeom>
              <a:avLst/>
              <a:pathLst>
                <a:path w="12703" h="13127">
                  <a:moveTo>
                    <a:pt x="8045" y="0"/>
                  </a:moveTo>
                  <a:lnTo>
                    <a:pt x="8625" y="1020"/>
                  </a:lnTo>
                  <a:lnTo>
                    <a:pt x="9180" y="2049"/>
                  </a:lnTo>
                  <a:lnTo>
                    <a:pt x="9709" y="3087"/>
                  </a:lnTo>
                  <a:lnTo>
                    <a:pt x="10213" y="4132"/>
                  </a:lnTo>
                  <a:lnTo>
                    <a:pt x="10692" y="5187"/>
                  </a:lnTo>
                  <a:lnTo>
                    <a:pt x="11145" y="6250"/>
                  </a:lnTo>
                  <a:lnTo>
                    <a:pt x="11573" y="7321"/>
                  </a:lnTo>
                  <a:lnTo>
                    <a:pt x="11975" y="8401"/>
                  </a:lnTo>
                  <a:lnTo>
                    <a:pt x="12352" y="9489"/>
                  </a:lnTo>
                  <a:lnTo>
                    <a:pt x="12703" y="10586"/>
                  </a:lnTo>
                  <a:lnTo>
                    <a:pt x="5081" y="13127"/>
                  </a:lnTo>
                  <a:lnTo>
                    <a:pt x="4725" y="11954"/>
                  </a:lnTo>
                  <a:lnTo>
                    <a:pt x="4336" y="10806"/>
                  </a:lnTo>
                  <a:lnTo>
                    <a:pt x="3912" y="9684"/>
                  </a:lnTo>
                  <a:lnTo>
                    <a:pt x="3455" y="8587"/>
                  </a:lnTo>
                  <a:lnTo>
                    <a:pt x="2964" y="7516"/>
                  </a:lnTo>
                  <a:lnTo>
                    <a:pt x="2439" y="6470"/>
                  </a:lnTo>
                  <a:lnTo>
                    <a:pt x="1880" y="5449"/>
                  </a:lnTo>
                  <a:lnTo>
                    <a:pt x="1287" y="4454"/>
                  </a:lnTo>
                  <a:lnTo>
                    <a:pt x="660" y="348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954545" y="4203132"/>
              <a:ext cx="19479" cy="23290"/>
            </a:xfrm>
            <a:custGeom>
              <a:avLst/>
              <a:pathLst>
                <a:path w="19479" h="23290">
                  <a:moveTo>
                    <a:pt x="12703" y="0"/>
                  </a:moveTo>
                  <a:lnTo>
                    <a:pt x="19479" y="3811"/>
                  </a:lnTo>
                  <a:lnTo>
                    <a:pt x="18204" y="6216"/>
                  </a:lnTo>
                  <a:lnTo>
                    <a:pt x="16921" y="8519"/>
                  </a:lnTo>
                  <a:lnTo>
                    <a:pt x="15629" y="10721"/>
                  </a:lnTo>
                  <a:lnTo>
                    <a:pt x="14329" y="12822"/>
                  </a:lnTo>
                  <a:lnTo>
                    <a:pt x="13021" y="14820"/>
                  </a:lnTo>
                  <a:lnTo>
                    <a:pt x="11704" y="16718"/>
                  </a:lnTo>
                  <a:lnTo>
                    <a:pt x="10378" y="18513"/>
                  </a:lnTo>
                  <a:lnTo>
                    <a:pt x="9045" y="20207"/>
                  </a:lnTo>
                  <a:lnTo>
                    <a:pt x="7702" y="21799"/>
                  </a:lnTo>
                  <a:lnTo>
                    <a:pt x="6351" y="23290"/>
                  </a:lnTo>
                  <a:lnTo>
                    <a:pt x="0" y="17361"/>
                  </a:lnTo>
                  <a:lnTo>
                    <a:pt x="1499" y="15739"/>
                  </a:lnTo>
                  <a:lnTo>
                    <a:pt x="2947" y="14092"/>
                  </a:lnTo>
                  <a:lnTo>
                    <a:pt x="4344" y="12419"/>
                  </a:lnTo>
                  <a:lnTo>
                    <a:pt x="5691" y="10721"/>
                  </a:lnTo>
                  <a:lnTo>
                    <a:pt x="6987" y="8998"/>
                  </a:lnTo>
                  <a:lnTo>
                    <a:pt x="8232" y="7249"/>
                  </a:lnTo>
                  <a:lnTo>
                    <a:pt x="9426" y="5475"/>
                  </a:lnTo>
                  <a:lnTo>
                    <a:pt x="10569" y="3675"/>
                  </a:lnTo>
                  <a:lnTo>
                    <a:pt x="11662" y="18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978259" y="4204402"/>
              <a:ext cx="54625" cy="22866"/>
            </a:xfrm>
            <a:custGeom>
              <a:avLst/>
              <a:pathLst>
                <a:path w="54625" h="22866">
                  <a:moveTo>
                    <a:pt x="0" y="0"/>
                  </a:moveTo>
                  <a:lnTo>
                    <a:pt x="8469" y="0"/>
                  </a:lnTo>
                  <a:lnTo>
                    <a:pt x="8469" y="10586"/>
                  </a:lnTo>
                  <a:lnTo>
                    <a:pt x="8488" y="11077"/>
                  </a:lnTo>
                  <a:lnTo>
                    <a:pt x="8545" y="11534"/>
                  </a:lnTo>
                  <a:lnTo>
                    <a:pt x="8640" y="11958"/>
                  </a:lnTo>
                  <a:lnTo>
                    <a:pt x="8774" y="12348"/>
                  </a:lnTo>
                  <a:lnTo>
                    <a:pt x="8945" y="12703"/>
                  </a:lnTo>
                  <a:lnTo>
                    <a:pt x="9155" y="13025"/>
                  </a:lnTo>
                  <a:lnTo>
                    <a:pt x="9402" y="13313"/>
                  </a:lnTo>
                  <a:lnTo>
                    <a:pt x="9688" y="13567"/>
                  </a:lnTo>
                  <a:lnTo>
                    <a:pt x="10012" y="13787"/>
                  </a:lnTo>
                  <a:lnTo>
                    <a:pt x="10374" y="13974"/>
                  </a:lnTo>
                  <a:lnTo>
                    <a:pt x="10846" y="14134"/>
                  </a:lnTo>
                  <a:lnTo>
                    <a:pt x="11501" y="14278"/>
                  </a:lnTo>
                  <a:lnTo>
                    <a:pt x="12337" y="14406"/>
                  </a:lnTo>
                  <a:lnTo>
                    <a:pt x="13355" y="14516"/>
                  </a:lnTo>
                  <a:lnTo>
                    <a:pt x="14556" y="14609"/>
                  </a:lnTo>
                  <a:lnTo>
                    <a:pt x="15938" y="14685"/>
                  </a:lnTo>
                  <a:lnTo>
                    <a:pt x="17503" y="14744"/>
                  </a:lnTo>
                  <a:lnTo>
                    <a:pt x="19250" y="14787"/>
                  </a:lnTo>
                  <a:lnTo>
                    <a:pt x="21179" y="14812"/>
                  </a:lnTo>
                  <a:lnTo>
                    <a:pt x="23290" y="14820"/>
                  </a:lnTo>
                  <a:lnTo>
                    <a:pt x="25225" y="14816"/>
                  </a:lnTo>
                  <a:lnTo>
                    <a:pt x="26965" y="14804"/>
                  </a:lnTo>
                  <a:lnTo>
                    <a:pt x="28511" y="14782"/>
                  </a:lnTo>
                  <a:lnTo>
                    <a:pt x="29862" y="14753"/>
                  </a:lnTo>
                  <a:lnTo>
                    <a:pt x="31018" y="14715"/>
                  </a:lnTo>
                  <a:lnTo>
                    <a:pt x="31979" y="14668"/>
                  </a:lnTo>
                  <a:lnTo>
                    <a:pt x="32745" y="14613"/>
                  </a:lnTo>
                  <a:lnTo>
                    <a:pt x="33317" y="14549"/>
                  </a:lnTo>
                  <a:lnTo>
                    <a:pt x="33694" y="14477"/>
                  </a:lnTo>
                  <a:lnTo>
                    <a:pt x="33876" y="14397"/>
                  </a:lnTo>
                  <a:lnTo>
                    <a:pt x="35655" y="14312"/>
                  </a:lnTo>
                  <a:lnTo>
                    <a:pt x="37264" y="14228"/>
                  </a:lnTo>
                  <a:lnTo>
                    <a:pt x="38703" y="14143"/>
                  </a:lnTo>
                  <a:lnTo>
                    <a:pt x="39974" y="14058"/>
                  </a:lnTo>
                  <a:lnTo>
                    <a:pt x="41075" y="13974"/>
                  </a:lnTo>
                  <a:lnTo>
                    <a:pt x="42006" y="13889"/>
                  </a:lnTo>
                  <a:lnTo>
                    <a:pt x="42769" y="13804"/>
                  </a:lnTo>
                  <a:lnTo>
                    <a:pt x="43362" y="13720"/>
                  </a:lnTo>
                  <a:lnTo>
                    <a:pt x="43785" y="13635"/>
                  </a:lnTo>
                  <a:lnTo>
                    <a:pt x="44039" y="13550"/>
                  </a:lnTo>
                  <a:lnTo>
                    <a:pt x="44289" y="13156"/>
                  </a:lnTo>
                  <a:lnTo>
                    <a:pt x="44530" y="12652"/>
                  </a:lnTo>
                  <a:lnTo>
                    <a:pt x="44763" y="12038"/>
                  </a:lnTo>
                  <a:lnTo>
                    <a:pt x="44988" y="11314"/>
                  </a:lnTo>
                  <a:lnTo>
                    <a:pt x="45204" y="10480"/>
                  </a:lnTo>
                  <a:lnTo>
                    <a:pt x="45411" y="9536"/>
                  </a:lnTo>
                  <a:lnTo>
                    <a:pt x="45610" y="8481"/>
                  </a:lnTo>
                  <a:lnTo>
                    <a:pt x="45801" y="7317"/>
                  </a:lnTo>
                  <a:lnTo>
                    <a:pt x="45983" y="6042"/>
                  </a:lnTo>
                  <a:lnTo>
                    <a:pt x="46156" y="4658"/>
                  </a:lnTo>
                  <a:lnTo>
                    <a:pt x="54625" y="9316"/>
                  </a:lnTo>
                  <a:lnTo>
                    <a:pt x="54350" y="11111"/>
                  </a:lnTo>
                  <a:lnTo>
                    <a:pt x="54033" y="12771"/>
                  </a:lnTo>
                  <a:lnTo>
                    <a:pt x="53673" y="14295"/>
                  </a:lnTo>
                  <a:lnTo>
                    <a:pt x="53270" y="15684"/>
                  </a:lnTo>
                  <a:lnTo>
                    <a:pt x="52826" y="16938"/>
                  </a:lnTo>
                  <a:lnTo>
                    <a:pt x="52339" y="18056"/>
                  </a:lnTo>
                  <a:lnTo>
                    <a:pt x="51809" y="19038"/>
                  </a:lnTo>
                  <a:lnTo>
                    <a:pt x="51238" y="19885"/>
                  </a:lnTo>
                  <a:lnTo>
                    <a:pt x="50624" y="20596"/>
                  </a:lnTo>
                  <a:lnTo>
                    <a:pt x="49967" y="21172"/>
                  </a:lnTo>
                  <a:lnTo>
                    <a:pt x="49320" y="21494"/>
                  </a:lnTo>
                  <a:lnTo>
                    <a:pt x="48223" y="21782"/>
                  </a:lnTo>
                  <a:lnTo>
                    <a:pt x="46677" y="22036"/>
                  </a:lnTo>
                  <a:lnTo>
                    <a:pt x="44683" y="22256"/>
                  </a:lnTo>
                  <a:lnTo>
                    <a:pt x="42239" y="22443"/>
                  </a:lnTo>
                  <a:lnTo>
                    <a:pt x="39347" y="22595"/>
                  </a:lnTo>
                  <a:lnTo>
                    <a:pt x="36006" y="22714"/>
                  </a:lnTo>
                  <a:lnTo>
                    <a:pt x="32216" y="22798"/>
                  </a:lnTo>
                  <a:lnTo>
                    <a:pt x="27977" y="22849"/>
                  </a:lnTo>
                  <a:lnTo>
                    <a:pt x="23290" y="22866"/>
                  </a:lnTo>
                  <a:lnTo>
                    <a:pt x="19961" y="22847"/>
                  </a:lnTo>
                  <a:lnTo>
                    <a:pt x="16921" y="22790"/>
                  </a:lnTo>
                  <a:lnTo>
                    <a:pt x="14168" y="22695"/>
                  </a:lnTo>
                  <a:lnTo>
                    <a:pt x="11704" y="22561"/>
                  </a:lnTo>
                  <a:lnTo>
                    <a:pt x="9527" y="22390"/>
                  </a:lnTo>
                  <a:lnTo>
                    <a:pt x="7639" y="22180"/>
                  </a:lnTo>
                  <a:lnTo>
                    <a:pt x="6038" y="21932"/>
                  </a:lnTo>
                  <a:lnTo>
                    <a:pt x="4725" y="21647"/>
                  </a:lnTo>
                  <a:lnTo>
                    <a:pt x="3701" y="21323"/>
                  </a:lnTo>
                  <a:lnTo>
                    <a:pt x="2964" y="20961"/>
                  </a:lnTo>
                  <a:lnTo>
                    <a:pt x="2401" y="20539"/>
                  </a:lnTo>
                  <a:lnTo>
                    <a:pt x="1897" y="20037"/>
                  </a:lnTo>
                  <a:lnTo>
                    <a:pt x="1452" y="19455"/>
                  </a:lnTo>
                  <a:lnTo>
                    <a:pt x="1067" y="18793"/>
                  </a:lnTo>
                  <a:lnTo>
                    <a:pt x="741" y="18049"/>
                  </a:lnTo>
                  <a:lnTo>
                    <a:pt x="474" y="17226"/>
                  </a:lnTo>
                  <a:lnTo>
                    <a:pt x="266" y="16322"/>
                  </a:lnTo>
                  <a:lnTo>
                    <a:pt x="118" y="15337"/>
                  </a:lnTo>
                  <a:lnTo>
                    <a:pt x="29" y="14272"/>
                  </a:lnTo>
                  <a:lnTo>
                    <a:pt x="0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102755" y="4131567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16729" y="4173490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066338" y="4131144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073960" y="4153164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073960" y="4185770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170508" y="4132838"/>
              <a:ext cx="33876" cy="79609"/>
            </a:xfrm>
            <a:custGeom>
              <a:avLst/>
              <a:pathLst>
                <a:path w="33876" h="79609">
                  <a:moveTo>
                    <a:pt x="1270" y="23290"/>
                  </a:moveTo>
                  <a:lnTo>
                    <a:pt x="13550" y="23290"/>
                  </a:lnTo>
                  <a:lnTo>
                    <a:pt x="13550" y="0"/>
                  </a:lnTo>
                  <a:lnTo>
                    <a:pt x="21596" y="0"/>
                  </a:lnTo>
                  <a:lnTo>
                    <a:pt x="21596" y="23290"/>
                  </a:lnTo>
                  <a:lnTo>
                    <a:pt x="33876" y="23290"/>
                  </a:lnTo>
                  <a:lnTo>
                    <a:pt x="33876" y="31335"/>
                  </a:lnTo>
                  <a:lnTo>
                    <a:pt x="21596" y="31335"/>
                  </a:lnTo>
                  <a:lnTo>
                    <a:pt x="21596" y="64788"/>
                  </a:lnTo>
                  <a:lnTo>
                    <a:pt x="32182" y="60554"/>
                  </a:lnTo>
                  <a:lnTo>
                    <a:pt x="33453" y="68176"/>
                  </a:lnTo>
                  <a:lnTo>
                    <a:pt x="30543" y="69510"/>
                  </a:lnTo>
                  <a:lnTo>
                    <a:pt x="27575" y="70802"/>
                  </a:lnTo>
                  <a:lnTo>
                    <a:pt x="24547" y="72051"/>
                  </a:lnTo>
                  <a:lnTo>
                    <a:pt x="21460" y="73258"/>
                  </a:lnTo>
                  <a:lnTo>
                    <a:pt x="18314" y="74422"/>
                  </a:lnTo>
                  <a:lnTo>
                    <a:pt x="15108" y="75544"/>
                  </a:lnTo>
                  <a:lnTo>
                    <a:pt x="11844" y="76624"/>
                  </a:lnTo>
                  <a:lnTo>
                    <a:pt x="8519" y="77662"/>
                  </a:lnTo>
                  <a:lnTo>
                    <a:pt x="5136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431" y="70797"/>
                  </a:lnTo>
                  <a:lnTo>
                    <a:pt x="2845" y="70446"/>
                  </a:lnTo>
                  <a:lnTo>
                    <a:pt x="4243" y="70086"/>
                  </a:lnTo>
                  <a:lnTo>
                    <a:pt x="5623" y="69717"/>
                  </a:lnTo>
                  <a:lnTo>
                    <a:pt x="6987" y="69341"/>
                  </a:lnTo>
                  <a:lnTo>
                    <a:pt x="8333" y="68955"/>
                  </a:lnTo>
                  <a:lnTo>
                    <a:pt x="9663" y="68561"/>
                  </a:lnTo>
                  <a:lnTo>
                    <a:pt x="10976" y="68159"/>
                  </a:lnTo>
                  <a:lnTo>
                    <a:pt x="12271" y="67748"/>
                  </a:lnTo>
                  <a:lnTo>
                    <a:pt x="13550" y="67329"/>
                  </a:lnTo>
                  <a:lnTo>
                    <a:pt x="13550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205655" y="4131144"/>
              <a:ext cx="63518" cy="95277"/>
            </a:xfrm>
            <a:custGeom>
              <a:avLst/>
              <a:pathLst>
                <a:path w="63518" h="95277">
                  <a:moveTo>
                    <a:pt x="58013" y="18208"/>
                  </a:moveTo>
                  <a:lnTo>
                    <a:pt x="57983" y="25123"/>
                  </a:lnTo>
                  <a:lnTo>
                    <a:pt x="57895" y="31471"/>
                  </a:lnTo>
                  <a:lnTo>
                    <a:pt x="57746" y="37251"/>
                  </a:lnTo>
                  <a:lnTo>
                    <a:pt x="57539" y="42464"/>
                  </a:lnTo>
                  <a:lnTo>
                    <a:pt x="57272" y="47109"/>
                  </a:lnTo>
                  <a:lnTo>
                    <a:pt x="56946" y="51187"/>
                  </a:lnTo>
                  <a:lnTo>
                    <a:pt x="56561" y="54697"/>
                  </a:lnTo>
                  <a:lnTo>
                    <a:pt x="56116" y="57640"/>
                  </a:lnTo>
                  <a:lnTo>
                    <a:pt x="55612" y="60016"/>
                  </a:lnTo>
                  <a:lnTo>
                    <a:pt x="55049" y="61824"/>
                  </a:lnTo>
                  <a:lnTo>
                    <a:pt x="54426" y="63272"/>
                  </a:lnTo>
                  <a:lnTo>
                    <a:pt x="53745" y="64568"/>
                  </a:lnTo>
                  <a:lnTo>
                    <a:pt x="53004" y="65712"/>
                  </a:lnTo>
                  <a:lnTo>
                    <a:pt x="52203" y="66702"/>
                  </a:lnTo>
                  <a:lnTo>
                    <a:pt x="51344" y="67541"/>
                  </a:lnTo>
                  <a:lnTo>
                    <a:pt x="50425" y="68227"/>
                  </a:lnTo>
                  <a:lnTo>
                    <a:pt x="49447" y="68760"/>
                  </a:lnTo>
                  <a:lnTo>
                    <a:pt x="48409" y="69142"/>
                  </a:lnTo>
                  <a:lnTo>
                    <a:pt x="47312" y="69370"/>
                  </a:lnTo>
                  <a:lnTo>
                    <a:pt x="46156" y="69446"/>
                  </a:lnTo>
                  <a:lnTo>
                    <a:pt x="45712" y="69438"/>
                  </a:lnTo>
                  <a:lnTo>
                    <a:pt x="45225" y="69413"/>
                  </a:lnTo>
                  <a:lnTo>
                    <a:pt x="44695" y="69370"/>
                  </a:lnTo>
                  <a:lnTo>
                    <a:pt x="44124" y="69311"/>
                  </a:lnTo>
                  <a:lnTo>
                    <a:pt x="43510" y="69235"/>
                  </a:lnTo>
                  <a:lnTo>
                    <a:pt x="42853" y="69142"/>
                  </a:lnTo>
                  <a:lnTo>
                    <a:pt x="42155" y="69031"/>
                  </a:lnTo>
                  <a:lnTo>
                    <a:pt x="41414" y="68904"/>
                  </a:lnTo>
                  <a:lnTo>
                    <a:pt x="40630" y="68760"/>
                  </a:lnTo>
                  <a:lnTo>
                    <a:pt x="39804" y="68600"/>
                  </a:lnTo>
                  <a:lnTo>
                    <a:pt x="38958" y="60130"/>
                  </a:lnTo>
                  <a:lnTo>
                    <a:pt x="39622" y="60211"/>
                  </a:lnTo>
                  <a:lnTo>
                    <a:pt x="40262" y="60283"/>
                  </a:lnTo>
                  <a:lnTo>
                    <a:pt x="40876" y="60346"/>
                  </a:lnTo>
                  <a:lnTo>
                    <a:pt x="41464" y="60401"/>
                  </a:lnTo>
                  <a:lnTo>
                    <a:pt x="42028" y="60448"/>
                  </a:lnTo>
                  <a:lnTo>
                    <a:pt x="42565" y="60486"/>
                  </a:lnTo>
                  <a:lnTo>
                    <a:pt x="43078" y="60516"/>
                  </a:lnTo>
                  <a:lnTo>
                    <a:pt x="43565" y="60537"/>
                  </a:lnTo>
                  <a:lnTo>
                    <a:pt x="44026" y="60550"/>
                  </a:lnTo>
                  <a:lnTo>
                    <a:pt x="44462" y="60554"/>
                  </a:lnTo>
                  <a:lnTo>
                    <a:pt x="44875" y="60501"/>
                  </a:lnTo>
                  <a:lnTo>
                    <a:pt x="45267" y="60342"/>
                  </a:lnTo>
                  <a:lnTo>
                    <a:pt x="45638" y="60077"/>
                  </a:lnTo>
                  <a:lnTo>
                    <a:pt x="45987" y="59707"/>
                  </a:lnTo>
                  <a:lnTo>
                    <a:pt x="46315" y="59231"/>
                  </a:lnTo>
                  <a:lnTo>
                    <a:pt x="46622" y="58648"/>
                  </a:lnTo>
                  <a:lnTo>
                    <a:pt x="46908" y="57960"/>
                  </a:lnTo>
                  <a:lnTo>
                    <a:pt x="47173" y="57166"/>
                  </a:lnTo>
                  <a:lnTo>
                    <a:pt x="47416" y="56266"/>
                  </a:lnTo>
                  <a:lnTo>
                    <a:pt x="47638" y="55261"/>
                  </a:lnTo>
                  <a:lnTo>
                    <a:pt x="47844" y="54052"/>
                  </a:lnTo>
                  <a:lnTo>
                    <a:pt x="48036" y="52542"/>
                  </a:lnTo>
                  <a:lnTo>
                    <a:pt x="48216" y="50732"/>
                  </a:lnTo>
                  <a:lnTo>
                    <a:pt x="48384" y="48621"/>
                  </a:lnTo>
                  <a:lnTo>
                    <a:pt x="48538" y="46209"/>
                  </a:lnTo>
                  <a:lnTo>
                    <a:pt x="48680" y="43497"/>
                  </a:lnTo>
                  <a:lnTo>
                    <a:pt x="48809" y="40484"/>
                  </a:lnTo>
                  <a:lnTo>
                    <a:pt x="48926" y="37171"/>
                  </a:lnTo>
                  <a:lnTo>
                    <a:pt x="49029" y="33556"/>
                  </a:lnTo>
                  <a:lnTo>
                    <a:pt x="49121" y="29641"/>
                  </a:lnTo>
                  <a:lnTo>
                    <a:pt x="35570" y="34723"/>
                  </a:lnTo>
                  <a:lnTo>
                    <a:pt x="35570" y="74951"/>
                  </a:lnTo>
                  <a:lnTo>
                    <a:pt x="27101" y="74951"/>
                  </a:lnTo>
                  <a:lnTo>
                    <a:pt x="27101" y="37687"/>
                  </a:lnTo>
                  <a:lnTo>
                    <a:pt x="17361" y="41075"/>
                  </a:lnTo>
                  <a:lnTo>
                    <a:pt x="17361" y="83844"/>
                  </a:lnTo>
                  <a:lnTo>
                    <a:pt x="17376" y="84253"/>
                  </a:lnTo>
                  <a:lnTo>
                    <a:pt x="17421" y="84632"/>
                  </a:lnTo>
                  <a:lnTo>
                    <a:pt x="17495" y="84981"/>
                  </a:lnTo>
                  <a:lnTo>
                    <a:pt x="17598" y="85301"/>
                  </a:lnTo>
                  <a:lnTo>
                    <a:pt x="17732" y="85591"/>
                  </a:lnTo>
                  <a:lnTo>
                    <a:pt x="17895" y="85851"/>
                  </a:lnTo>
                  <a:lnTo>
                    <a:pt x="18087" y="86082"/>
                  </a:lnTo>
                  <a:lnTo>
                    <a:pt x="18310" y="86283"/>
                  </a:lnTo>
                  <a:lnTo>
                    <a:pt x="18562" y="86455"/>
                  </a:lnTo>
                  <a:lnTo>
                    <a:pt x="18843" y="86596"/>
                  </a:lnTo>
                  <a:lnTo>
                    <a:pt x="19252" y="86717"/>
                  </a:lnTo>
                  <a:lnTo>
                    <a:pt x="19885" y="86825"/>
                  </a:lnTo>
                  <a:lnTo>
                    <a:pt x="20743" y="86920"/>
                  </a:lnTo>
                  <a:lnTo>
                    <a:pt x="21824" y="87003"/>
                  </a:lnTo>
                  <a:lnTo>
                    <a:pt x="23131" y="87073"/>
                  </a:lnTo>
                  <a:lnTo>
                    <a:pt x="24662" y="87130"/>
                  </a:lnTo>
                  <a:lnTo>
                    <a:pt x="26417" y="87174"/>
                  </a:lnTo>
                  <a:lnTo>
                    <a:pt x="28397" y="87206"/>
                  </a:lnTo>
                  <a:lnTo>
                    <a:pt x="30601" y="87225"/>
                  </a:lnTo>
                  <a:lnTo>
                    <a:pt x="33029" y="87232"/>
                  </a:lnTo>
                  <a:lnTo>
                    <a:pt x="36120" y="87210"/>
                  </a:lnTo>
                  <a:lnTo>
                    <a:pt x="38958" y="87147"/>
                  </a:lnTo>
                  <a:lnTo>
                    <a:pt x="41541" y="87041"/>
                  </a:lnTo>
                  <a:lnTo>
                    <a:pt x="43870" y="86893"/>
                  </a:lnTo>
                  <a:lnTo>
                    <a:pt x="45945" y="86702"/>
                  </a:lnTo>
                  <a:lnTo>
                    <a:pt x="47765" y="86469"/>
                  </a:lnTo>
                  <a:lnTo>
                    <a:pt x="49332" y="86194"/>
                  </a:lnTo>
                  <a:lnTo>
                    <a:pt x="50645" y="85877"/>
                  </a:lnTo>
                  <a:lnTo>
                    <a:pt x="51704" y="85517"/>
                  </a:lnTo>
                  <a:lnTo>
                    <a:pt x="52508" y="85114"/>
                  </a:lnTo>
                  <a:lnTo>
                    <a:pt x="52762" y="84750"/>
                  </a:lnTo>
                  <a:lnTo>
                    <a:pt x="53016" y="84166"/>
                  </a:lnTo>
                  <a:lnTo>
                    <a:pt x="53270" y="83361"/>
                  </a:lnTo>
                  <a:lnTo>
                    <a:pt x="53524" y="82336"/>
                  </a:lnTo>
                  <a:lnTo>
                    <a:pt x="53779" y="81092"/>
                  </a:lnTo>
                  <a:lnTo>
                    <a:pt x="54033" y="79626"/>
                  </a:lnTo>
                  <a:lnTo>
                    <a:pt x="54287" y="77941"/>
                  </a:lnTo>
                  <a:lnTo>
                    <a:pt x="54541" y="76035"/>
                  </a:lnTo>
                  <a:lnTo>
                    <a:pt x="54795" y="73910"/>
                  </a:lnTo>
                  <a:lnTo>
                    <a:pt x="55049" y="71564"/>
                  </a:lnTo>
                  <a:lnTo>
                    <a:pt x="63518" y="75375"/>
                  </a:lnTo>
                  <a:lnTo>
                    <a:pt x="63177" y="77736"/>
                  </a:lnTo>
                  <a:lnTo>
                    <a:pt x="62832" y="79906"/>
                  </a:lnTo>
                  <a:lnTo>
                    <a:pt x="62483" y="81886"/>
                  </a:lnTo>
                  <a:lnTo>
                    <a:pt x="62129" y="83675"/>
                  </a:lnTo>
                  <a:lnTo>
                    <a:pt x="61771" y="85273"/>
                  </a:lnTo>
                  <a:lnTo>
                    <a:pt x="61409" y="86681"/>
                  </a:lnTo>
                  <a:lnTo>
                    <a:pt x="61043" y="87899"/>
                  </a:lnTo>
                  <a:lnTo>
                    <a:pt x="60672" y="88925"/>
                  </a:lnTo>
                  <a:lnTo>
                    <a:pt x="60298" y="89762"/>
                  </a:lnTo>
                  <a:lnTo>
                    <a:pt x="59919" y="90408"/>
                  </a:lnTo>
                  <a:lnTo>
                    <a:pt x="59506" y="90941"/>
                  </a:lnTo>
                  <a:lnTo>
                    <a:pt x="59029" y="91441"/>
                  </a:lnTo>
                  <a:lnTo>
                    <a:pt x="58490" y="91907"/>
                  </a:lnTo>
                  <a:lnTo>
                    <a:pt x="57886" y="92339"/>
                  </a:lnTo>
                  <a:lnTo>
                    <a:pt x="57219" y="92737"/>
                  </a:lnTo>
                  <a:lnTo>
                    <a:pt x="56489" y="93101"/>
                  </a:lnTo>
                  <a:lnTo>
                    <a:pt x="55695" y="93431"/>
                  </a:lnTo>
                  <a:lnTo>
                    <a:pt x="54837" y="93727"/>
                  </a:lnTo>
                  <a:lnTo>
                    <a:pt x="53916" y="93990"/>
                  </a:lnTo>
                  <a:lnTo>
                    <a:pt x="52932" y="94219"/>
                  </a:lnTo>
                  <a:lnTo>
                    <a:pt x="51818" y="94420"/>
                  </a:lnTo>
                  <a:lnTo>
                    <a:pt x="50509" y="94600"/>
                  </a:lnTo>
                  <a:lnTo>
                    <a:pt x="49006" y="94759"/>
                  </a:lnTo>
                  <a:lnTo>
                    <a:pt x="47308" y="94896"/>
                  </a:lnTo>
                  <a:lnTo>
                    <a:pt x="45415" y="95013"/>
                  </a:lnTo>
                  <a:lnTo>
                    <a:pt x="43328" y="95108"/>
                  </a:lnTo>
                  <a:lnTo>
                    <a:pt x="41045" y="95182"/>
                  </a:lnTo>
                  <a:lnTo>
                    <a:pt x="38568" y="95235"/>
                  </a:lnTo>
                  <a:lnTo>
                    <a:pt x="35896" y="95267"/>
                  </a:lnTo>
                  <a:lnTo>
                    <a:pt x="33029" y="95277"/>
                  </a:lnTo>
                  <a:lnTo>
                    <a:pt x="30044" y="95273"/>
                  </a:lnTo>
                  <a:lnTo>
                    <a:pt x="27355" y="95260"/>
                  </a:lnTo>
                  <a:lnTo>
                    <a:pt x="24962" y="95239"/>
                  </a:lnTo>
                  <a:lnTo>
                    <a:pt x="22866" y="95210"/>
                  </a:lnTo>
                  <a:lnTo>
                    <a:pt x="21066" y="95171"/>
                  </a:lnTo>
                  <a:lnTo>
                    <a:pt x="19563" y="95125"/>
                  </a:lnTo>
                  <a:lnTo>
                    <a:pt x="18356" y="95070"/>
                  </a:lnTo>
                  <a:lnTo>
                    <a:pt x="17446" y="95006"/>
                  </a:lnTo>
                  <a:lnTo>
                    <a:pt x="16832" y="94934"/>
                  </a:lnTo>
                  <a:lnTo>
                    <a:pt x="16514" y="94854"/>
                  </a:lnTo>
                  <a:lnTo>
                    <a:pt x="15771" y="94752"/>
                  </a:lnTo>
                  <a:lnTo>
                    <a:pt x="15066" y="94617"/>
                  </a:lnTo>
                  <a:lnTo>
                    <a:pt x="14399" y="94447"/>
                  </a:lnTo>
                  <a:lnTo>
                    <a:pt x="13770" y="94244"/>
                  </a:lnTo>
                  <a:lnTo>
                    <a:pt x="13180" y="94007"/>
                  </a:lnTo>
                  <a:lnTo>
                    <a:pt x="12627" y="93736"/>
                  </a:lnTo>
                  <a:lnTo>
                    <a:pt x="12112" y="93431"/>
                  </a:lnTo>
                  <a:lnTo>
                    <a:pt x="11636" y="93092"/>
                  </a:lnTo>
                  <a:lnTo>
                    <a:pt x="11198" y="92720"/>
                  </a:lnTo>
                  <a:lnTo>
                    <a:pt x="10798" y="92313"/>
                  </a:lnTo>
                  <a:lnTo>
                    <a:pt x="10436" y="91869"/>
                  </a:lnTo>
                  <a:lnTo>
                    <a:pt x="10112" y="91382"/>
                  </a:lnTo>
                  <a:lnTo>
                    <a:pt x="9826" y="90852"/>
                  </a:lnTo>
                  <a:lnTo>
                    <a:pt x="9578" y="90281"/>
                  </a:lnTo>
                  <a:lnTo>
                    <a:pt x="9368" y="89667"/>
                  </a:lnTo>
                  <a:lnTo>
                    <a:pt x="9197" y="89010"/>
                  </a:lnTo>
                  <a:lnTo>
                    <a:pt x="9064" y="88311"/>
                  </a:lnTo>
                  <a:lnTo>
                    <a:pt x="8968" y="87570"/>
                  </a:lnTo>
                  <a:lnTo>
                    <a:pt x="8911" y="86787"/>
                  </a:lnTo>
                  <a:lnTo>
                    <a:pt x="8892" y="85961"/>
                  </a:lnTo>
                  <a:lnTo>
                    <a:pt x="8892" y="44462"/>
                  </a:lnTo>
                  <a:lnTo>
                    <a:pt x="3387" y="46156"/>
                  </a:lnTo>
                  <a:lnTo>
                    <a:pt x="0" y="38534"/>
                  </a:lnTo>
                  <a:lnTo>
                    <a:pt x="8892" y="35570"/>
                  </a:lnTo>
                  <a:lnTo>
                    <a:pt x="8892" y="7198"/>
                  </a:lnTo>
                  <a:lnTo>
                    <a:pt x="17361" y="7198"/>
                  </a:lnTo>
                  <a:lnTo>
                    <a:pt x="17361" y="32606"/>
                  </a:lnTo>
                  <a:lnTo>
                    <a:pt x="27101" y="28795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281031" y="4130720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982155" y="4699463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039745" y="4726141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091407" y="4694381"/>
              <a:ext cx="38958" cy="97818"/>
            </a:xfrm>
            <a:custGeom>
              <a:avLst/>
              <a:pathLst>
                <a:path w="38958" h="97818">
                  <a:moveTo>
                    <a:pt x="16091" y="0"/>
                  </a:moveTo>
                  <a:lnTo>
                    <a:pt x="23713" y="1693"/>
                  </a:lnTo>
                  <a:lnTo>
                    <a:pt x="20749" y="19055"/>
                  </a:lnTo>
                  <a:lnTo>
                    <a:pt x="37264" y="19055"/>
                  </a:lnTo>
                  <a:lnTo>
                    <a:pt x="36938" y="25365"/>
                  </a:lnTo>
                  <a:lnTo>
                    <a:pt x="36468" y="31420"/>
                  </a:lnTo>
                  <a:lnTo>
                    <a:pt x="35854" y="37221"/>
                  </a:lnTo>
                  <a:lnTo>
                    <a:pt x="35096" y="42769"/>
                  </a:lnTo>
                  <a:lnTo>
                    <a:pt x="34194" y="48062"/>
                  </a:lnTo>
                  <a:lnTo>
                    <a:pt x="33148" y="53101"/>
                  </a:lnTo>
                  <a:lnTo>
                    <a:pt x="31958" y="57886"/>
                  </a:lnTo>
                  <a:lnTo>
                    <a:pt x="30624" y="62417"/>
                  </a:lnTo>
                  <a:lnTo>
                    <a:pt x="29146" y="66694"/>
                  </a:lnTo>
                  <a:lnTo>
                    <a:pt x="27524" y="70717"/>
                  </a:lnTo>
                  <a:lnTo>
                    <a:pt x="28706" y="72076"/>
                  </a:lnTo>
                  <a:lnTo>
                    <a:pt x="29879" y="73444"/>
                  </a:lnTo>
                  <a:lnTo>
                    <a:pt x="31043" y="74820"/>
                  </a:lnTo>
                  <a:lnTo>
                    <a:pt x="32199" y="76205"/>
                  </a:lnTo>
                  <a:lnTo>
                    <a:pt x="33347" y="77598"/>
                  </a:lnTo>
                  <a:lnTo>
                    <a:pt x="34486" y="79000"/>
                  </a:lnTo>
                  <a:lnTo>
                    <a:pt x="35616" y="80410"/>
                  </a:lnTo>
                  <a:lnTo>
                    <a:pt x="36739" y="81828"/>
                  </a:lnTo>
                  <a:lnTo>
                    <a:pt x="37852" y="83255"/>
                  </a:lnTo>
                  <a:lnTo>
                    <a:pt x="38958" y="84691"/>
                  </a:lnTo>
                  <a:lnTo>
                    <a:pt x="31759" y="90196"/>
                  </a:lnTo>
                  <a:lnTo>
                    <a:pt x="30988" y="88934"/>
                  </a:lnTo>
                  <a:lnTo>
                    <a:pt x="30200" y="87689"/>
                  </a:lnTo>
                  <a:lnTo>
                    <a:pt x="29396" y="86461"/>
                  </a:lnTo>
                  <a:lnTo>
                    <a:pt x="28574" y="85250"/>
                  </a:lnTo>
                  <a:lnTo>
                    <a:pt x="27736" y="84056"/>
                  </a:lnTo>
                  <a:lnTo>
                    <a:pt x="26881" y="82879"/>
                  </a:lnTo>
                  <a:lnTo>
                    <a:pt x="26008" y="81718"/>
                  </a:lnTo>
                  <a:lnTo>
                    <a:pt x="25119" y="80575"/>
                  </a:lnTo>
                  <a:lnTo>
                    <a:pt x="24213" y="79449"/>
                  </a:lnTo>
                  <a:lnTo>
                    <a:pt x="23290" y="78339"/>
                  </a:lnTo>
                  <a:lnTo>
                    <a:pt x="21431" y="80897"/>
                  </a:lnTo>
                  <a:lnTo>
                    <a:pt x="19580" y="83319"/>
                  </a:lnTo>
                  <a:lnTo>
                    <a:pt x="17738" y="85606"/>
                  </a:lnTo>
                  <a:lnTo>
                    <a:pt x="15905" y="87757"/>
                  </a:lnTo>
                  <a:lnTo>
                    <a:pt x="14079" y="89772"/>
                  </a:lnTo>
                  <a:lnTo>
                    <a:pt x="12263" y="91653"/>
                  </a:lnTo>
                  <a:lnTo>
                    <a:pt x="10455" y="93397"/>
                  </a:lnTo>
                  <a:lnTo>
                    <a:pt x="8655" y="95006"/>
                  </a:lnTo>
                  <a:lnTo>
                    <a:pt x="6864" y="96480"/>
                  </a:lnTo>
                  <a:lnTo>
                    <a:pt x="5081" y="97818"/>
                  </a:lnTo>
                  <a:lnTo>
                    <a:pt x="0" y="90619"/>
                  </a:lnTo>
                  <a:lnTo>
                    <a:pt x="1926" y="89205"/>
                  </a:lnTo>
                  <a:lnTo>
                    <a:pt x="3811" y="87672"/>
                  </a:lnTo>
                  <a:lnTo>
                    <a:pt x="5653" y="86021"/>
                  </a:lnTo>
                  <a:lnTo>
                    <a:pt x="7452" y="84251"/>
                  </a:lnTo>
                  <a:lnTo>
                    <a:pt x="9210" y="82362"/>
                  </a:lnTo>
                  <a:lnTo>
                    <a:pt x="10925" y="80355"/>
                  </a:lnTo>
                  <a:lnTo>
                    <a:pt x="12597" y="78229"/>
                  </a:lnTo>
                  <a:lnTo>
                    <a:pt x="14228" y="75985"/>
                  </a:lnTo>
                  <a:lnTo>
                    <a:pt x="15816" y="73622"/>
                  </a:lnTo>
                  <a:lnTo>
                    <a:pt x="17361" y="71140"/>
                  </a:lnTo>
                  <a:lnTo>
                    <a:pt x="16078" y="69624"/>
                  </a:lnTo>
                  <a:lnTo>
                    <a:pt x="14770" y="68125"/>
                  </a:lnTo>
                  <a:lnTo>
                    <a:pt x="13436" y="66643"/>
                  </a:lnTo>
                  <a:lnTo>
                    <a:pt x="12076" y="65178"/>
                  </a:lnTo>
                  <a:lnTo>
                    <a:pt x="10692" y="63730"/>
                  </a:lnTo>
                  <a:lnTo>
                    <a:pt x="9282" y="62298"/>
                  </a:lnTo>
                  <a:lnTo>
                    <a:pt x="7846" y="60884"/>
                  </a:lnTo>
                  <a:lnTo>
                    <a:pt x="6385" y="59487"/>
                  </a:lnTo>
                  <a:lnTo>
                    <a:pt x="4899" y="58106"/>
                  </a:lnTo>
                  <a:lnTo>
                    <a:pt x="3387" y="56743"/>
                  </a:lnTo>
                  <a:lnTo>
                    <a:pt x="4221" y="53855"/>
                  </a:lnTo>
                  <a:lnTo>
                    <a:pt x="5030" y="50950"/>
                  </a:lnTo>
                  <a:lnTo>
                    <a:pt x="5814" y="48028"/>
                  </a:lnTo>
                  <a:lnTo>
                    <a:pt x="6572" y="45089"/>
                  </a:lnTo>
                  <a:lnTo>
                    <a:pt x="7304" y="42133"/>
                  </a:lnTo>
                  <a:lnTo>
                    <a:pt x="8011" y="39161"/>
                  </a:lnTo>
                  <a:lnTo>
                    <a:pt x="8693" y="36171"/>
                  </a:lnTo>
                  <a:lnTo>
                    <a:pt x="9349" y="33165"/>
                  </a:lnTo>
                  <a:lnTo>
                    <a:pt x="9980" y="30141"/>
                  </a:lnTo>
                  <a:lnTo>
                    <a:pt x="10586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2703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103687" y="4721483"/>
              <a:ext cx="16091" cy="36417"/>
            </a:xfrm>
            <a:custGeom>
              <a:avLst/>
              <a:pathLst>
                <a:path w="16091" h="36417">
                  <a:moveTo>
                    <a:pt x="8892" y="36417"/>
                  </a:moveTo>
                  <a:lnTo>
                    <a:pt x="10031" y="33537"/>
                  </a:lnTo>
                  <a:lnTo>
                    <a:pt x="11077" y="30488"/>
                  </a:lnTo>
                  <a:lnTo>
                    <a:pt x="12030" y="27270"/>
                  </a:lnTo>
                  <a:lnTo>
                    <a:pt x="12890" y="23882"/>
                  </a:lnTo>
                  <a:lnTo>
                    <a:pt x="13656" y="20325"/>
                  </a:lnTo>
                  <a:lnTo>
                    <a:pt x="14329" y="16599"/>
                  </a:lnTo>
                  <a:lnTo>
                    <a:pt x="14909" y="12703"/>
                  </a:lnTo>
                  <a:lnTo>
                    <a:pt x="15396" y="8638"/>
                  </a:lnTo>
                  <a:lnTo>
                    <a:pt x="15790" y="4403"/>
                  </a:lnTo>
                  <a:lnTo>
                    <a:pt x="16091" y="0"/>
                  </a:lnTo>
                  <a:lnTo>
                    <a:pt x="6775" y="0"/>
                  </a:lnTo>
                  <a:lnTo>
                    <a:pt x="6097" y="2938"/>
                  </a:lnTo>
                  <a:lnTo>
                    <a:pt x="5420" y="5826"/>
                  </a:lnTo>
                  <a:lnTo>
                    <a:pt x="4742" y="8663"/>
                  </a:lnTo>
                  <a:lnTo>
                    <a:pt x="4065" y="11450"/>
                  </a:lnTo>
                  <a:lnTo>
                    <a:pt x="3387" y="14185"/>
                  </a:lnTo>
                  <a:lnTo>
                    <a:pt x="2710" y="16870"/>
                  </a:lnTo>
                  <a:lnTo>
                    <a:pt x="2032" y="19504"/>
                  </a:lnTo>
                  <a:lnTo>
                    <a:pt x="1355" y="22087"/>
                  </a:lnTo>
                  <a:lnTo>
                    <a:pt x="677" y="24619"/>
                  </a:lnTo>
                  <a:lnTo>
                    <a:pt x="0" y="27101"/>
                  </a:lnTo>
                  <a:lnTo>
                    <a:pt x="927" y="28032"/>
                  </a:lnTo>
                  <a:lnTo>
                    <a:pt x="1846" y="28964"/>
                  </a:lnTo>
                  <a:lnTo>
                    <a:pt x="2756" y="29896"/>
                  </a:lnTo>
                  <a:lnTo>
                    <a:pt x="3658" y="30827"/>
                  </a:lnTo>
                  <a:lnTo>
                    <a:pt x="4552" y="31759"/>
                  </a:lnTo>
                  <a:lnTo>
                    <a:pt x="5437" y="32690"/>
                  </a:lnTo>
                  <a:lnTo>
                    <a:pt x="6313" y="33622"/>
                  </a:lnTo>
                  <a:lnTo>
                    <a:pt x="7181" y="34554"/>
                  </a:lnTo>
                  <a:lnTo>
                    <a:pt x="8041" y="354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127824" y="4698192"/>
              <a:ext cx="61401" cy="93584"/>
            </a:xfrm>
            <a:custGeom>
              <a:avLst/>
              <a:pathLst>
                <a:path w="61401" h="93584">
                  <a:moveTo>
                    <a:pt x="6775" y="0"/>
                  </a:moveTo>
                  <a:lnTo>
                    <a:pt x="55472" y="0"/>
                  </a:lnTo>
                  <a:lnTo>
                    <a:pt x="55472" y="8892"/>
                  </a:lnTo>
                  <a:lnTo>
                    <a:pt x="53592" y="11077"/>
                  </a:lnTo>
                  <a:lnTo>
                    <a:pt x="51678" y="13228"/>
                  </a:lnTo>
                  <a:lnTo>
                    <a:pt x="49730" y="15346"/>
                  </a:lnTo>
                  <a:lnTo>
                    <a:pt x="47749" y="17429"/>
                  </a:lnTo>
                  <a:lnTo>
                    <a:pt x="45733" y="19479"/>
                  </a:lnTo>
                  <a:lnTo>
                    <a:pt x="43683" y="21494"/>
                  </a:lnTo>
                  <a:lnTo>
                    <a:pt x="41600" y="23476"/>
                  </a:lnTo>
                  <a:lnTo>
                    <a:pt x="39483" y="25424"/>
                  </a:lnTo>
                  <a:lnTo>
                    <a:pt x="37331" y="27338"/>
                  </a:lnTo>
                  <a:lnTo>
                    <a:pt x="35146" y="29218"/>
                  </a:lnTo>
                  <a:lnTo>
                    <a:pt x="35146" y="38958"/>
                  </a:lnTo>
                  <a:lnTo>
                    <a:pt x="61401" y="38958"/>
                  </a:lnTo>
                  <a:lnTo>
                    <a:pt x="61401" y="47003"/>
                  </a:lnTo>
                  <a:lnTo>
                    <a:pt x="35146" y="47003"/>
                  </a:lnTo>
                  <a:lnTo>
                    <a:pt x="35146" y="85961"/>
                  </a:lnTo>
                  <a:lnTo>
                    <a:pt x="35123" y="86704"/>
                  </a:lnTo>
                  <a:lnTo>
                    <a:pt x="35053" y="87410"/>
                  </a:lnTo>
                  <a:lnTo>
                    <a:pt x="34937" y="88076"/>
                  </a:lnTo>
                  <a:lnTo>
                    <a:pt x="34774" y="88705"/>
                  </a:lnTo>
                  <a:lnTo>
                    <a:pt x="34564" y="89296"/>
                  </a:lnTo>
                  <a:lnTo>
                    <a:pt x="34308" y="89849"/>
                  </a:lnTo>
                  <a:lnTo>
                    <a:pt x="34005" y="90363"/>
                  </a:lnTo>
                  <a:lnTo>
                    <a:pt x="33656" y="90840"/>
                  </a:lnTo>
                  <a:lnTo>
                    <a:pt x="33260" y="91278"/>
                  </a:lnTo>
                  <a:lnTo>
                    <a:pt x="32817" y="91678"/>
                  </a:lnTo>
                  <a:lnTo>
                    <a:pt x="32324" y="92040"/>
                  </a:lnTo>
                  <a:lnTo>
                    <a:pt x="31776" y="92364"/>
                  </a:lnTo>
                  <a:lnTo>
                    <a:pt x="31172" y="92650"/>
                  </a:lnTo>
                  <a:lnTo>
                    <a:pt x="30514" y="92898"/>
                  </a:lnTo>
                  <a:lnTo>
                    <a:pt x="29800" y="93107"/>
                  </a:lnTo>
                  <a:lnTo>
                    <a:pt x="29032" y="93279"/>
                  </a:lnTo>
                  <a:lnTo>
                    <a:pt x="28208" y="93412"/>
                  </a:lnTo>
                  <a:lnTo>
                    <a:pt x="27329" y="93507"/>
                  </a:lnTo>
                  <a:lnTo>
                    <a:pt x="26396" y="93564"/>
                  </a:lnTo>
                  <a:lnTo>
                    <a:pt x="25407" y="93584"/>
                  </a:lnTo>
                  <a:lnTo>
                    <a:pt x="24480" y="93575"/>
                  </a:lnTo>
                  <a:lnTo>
                    <a:pt x="23561" y="93550"/>
                  </a:lnTo>
                  <a:lnTo>
                    <a:pt x="22650" y="93507"/>
                  </a:lnTo>
                  <a:lnTo>
                    <a:pt x="21748" y="93448"/>
                  </a:lnTo>
                  <a:lnTo>
                    <a:pt x="20855" y="93372"/>
                  </a:lnTo>
                  <a:lnTo>
                    <a:pt x="19970" y="93279"/>
                  </a:lnTo>
                  <a:lnTo>
                    <a:pt x="19093" y="93169"/>
                  </a:lnTo>
                  <a:lnTo>
                    <a:pt x="18225" y="93041"/>
                  </a:lnTo>
                  <a:lnTo>
                    <a:pt x="17365" y="92898"/>
                  </a:lnTo>
                  <a:lnTo>
                    <a:pt x="16514" y="92737"/>
                  </a:lnTo>
                  <a:lnTo>
                    <a:pt x="15244" y="85114"/>
                  </a:lnTo>
                  <a:lnTo>
                    <a:pt x="15934" y="85275"/>
                  </a:lnTo>
                  <a:lnTo>
                    <a:pt x="16650" y="85419"/>
                  </a:lnTo>
                  <a:lnTo>
                    <a:pt x="17391" y="85546"/>
                  </a:lnTo>
                  <a:lnTo>
                    <a:pt x="18157" y="85656"/>
                  </a:lnTo>
                  <a:lnTo>
                    <a:pt x="18949" y="85750"/>
                  </a:lnTo>
                  <a:lnTo>
                    <a:pt x="19766" y="85826"/>
                  </a:lnTo>
                  <a:lnTo>
                    <a:pt x="20609" y="85885"/>
                  </a:lnTo>
                  <a:lnTo>
                    <a:pt x="21477" y="85927"/>
                  </a:lnTo>
                  <a:lnTo>
                    <a:pt x="22371" y="85953"/>
                  </a:lnTo>
                  <a:lnTo>
                    <a:pt x="23290" y="85961"/>
                  </a:lnTo>
                  <a:lnTo>
                    <a:pt x="24094" y="85949"/>
                  </a:lnTo>
                  <a:lnTo>
                    <a:pt x="24814" y="85910"/>
                  </a:lnTo>
                  <a:lnTo>
                    <a:pt x="25449" y="85847"/>
                  </a:lnTo>
                  <a:lnTo>
                    <a:pt x="26000" y="85758"/>
                  </a:lnTo>
                  <a:lnTo>
                    <a:pt x="26466" y="85644"/>
                  </a:lnTo>
                  <a:lnTo>
                    <a:pt x="26847" y="85504"/>
                  </a:lnTo>
                  <a:lnTo>
                    <a:pt x="27143" y="85339"/>
                  </a:lnTo>
                  <a:lnTo>
                    <a:pt x="27355" y="85148"/>
                  </a:lnTo>
                  <a:lnTo>
                    <a:pt x="27482" y="84932"/>
                  </a:lnTo>
                  <a:lnTo>
                    <a:pt x="27524" y="84691"/>
                  </a:lnTo>
                  <a:lnTo>
                    <a:pt x="27524" y="47003"/>
                  </a:lnTo>
                  <a:lnTo>
                    <a:pt x="0" y="47003"/>
                  </a:lnTo>
                  <a:lnTo>
                    <a:pt x="0" y="38958"/>
                  </a:lnTo>
                  <a:lnTo>
                    <a:pt x="27524" y="38958"/>
                  </a:lnTo>
                  <a:lnTo>
                    <a:pt x="27524" y="24983"/>
                  </a:lnTo>
                  <a:lnTo>
                    <a:pt x="29531" y="23290"/>
                  </a:lnTo>
                  <a:lnTo>
                    <a:pt x="31488" y="21596"/>
                  </a:lnTo>
                  <a:lnTo>
                    <a:pt x="33393" y="19902"/>
                  </a:lnTo>
                  <a:lnTo>
                    <a:pt x="35248" y="18208"/>
                  </a:lnTo>
                  <a:lnTo>
                    <a:pt x="37052" y="16514"/>
                  </a:lnTo>
                  <a:lnTo>
                    <a:pt x="38805" y="14820"/>
                  </a:lnTo>
                  <a:lnTo>
                    <a:pt x="40507" y="13127"/>
                  </a:lnTo>
                  <a:lnTo>
                    <a:pt x="42159" y="11433"/>
                  </a:lnTo>
                  <a:lnTo>
                    <a:pt x="43760" y="9739"/>
                  </a:lnTo>
                  <a:lnTo>
                    <a:pt x="45309" y="8045"/>
                  </a:lnTo>
                  <a:lnTo>
                    <a:pt x="677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233688" y="4693958"/>
              <a:ext cx="63095" cy="41498"/>
            </a:xfrm>
            <a:custGeom>
              <a:avLst/>
              <a:pathLst>
                <a:path w="63095" h="41498">
                  <a:moveTo>
                    <a:pt x="21596" y="0"/>
                  </a:moveTo>
                  <a:lnTo>
                    <a:pt x="30065" y="1693"/>
                  </a:lnTo>
                  <a:lnTo>
                    <a:pt x="29718" y="2879"/>
                  </a:lnTo>
                  <a:lnTo>
                    <a:pt x="29354" y="4065"/>
                  </a:lnTo>
                  <a:lnTo>
                    <a:pt x="28972" y="5250"/>
                  </a:lnTo>
                  <a:lnTo>
                    <a:pt x="28574" y="6436"/>
                  </a:lnTo>
                  <a:lnTo>
                    <a:pt x="28159" y="7622"/>
                  </a:lnTo>
                  <a:lnTo>
                    <a:pt x="27727" y="8807"/>
                  </a:lnTo>
                  <a:lnTo>
                    <a:pt x="27279" y="9993"/>
                  </a:lnTo>
                  <a:lnTo>
                    <a:pt x="26813" y="11179"/>
                  </a:lnTo>
                  <a:lnTo>
                    <a:pt x="26330" y="12364"/>
                  </a:lnTo>
                  <a:lnTo>
                    <a:pt x="25830" y="13550"/>
                  </a:lnTo>
                  <a:lnTo>
                    <a:pt x="63095" y="13550"/>
                  </a:lnTo>
                  <a:lnTo>
                    <a:pt x="63095" y="21172"/>
                  </a:lnTo>
                  <a:lnTo>
                    <a:pt x="22019" y="21172"/>
                  </a:lnTo>
                  <a:lnTo>
                    <a:pt x="14820" y="31759"/>
                  </a:lnTo>
                  <a:lnTo>
                    <a:pt x="13969" y="32847"/>
                  </a:lnTo>
                  <a:lnTo>
                    <a:pt x="13110" y="33910"/>
                  </a:lnTo>
                  <a:lnTo>
                    <a:pt x="12242" y="34947"/>
                  </a:lnTo>
                  <a:lnTo>
                    <a:pt x="11365" y="35959"/>
                  </a:lnTo>
                  <a:lnTo>
                    <a:pt x="10480" y="36946"/>
                  </a:lnTo>
                  <a:lnTo>
                    <a:pt x="9587" y="37907"/>
                  </a:lnTo>
                  <a:lnTo>
                    <a:pt x="8685" y="38843"/>
                  </a:lnTo>
                  <a:lnTo>
                    <a:pt x="7774" y="39754"/>
                  </a:lnTo>
                  <a:lnTo>
                    <a:pt x="6855" y="40639"/>
                  </a:lnTo>
                  <a:lnTo>
                    <a:pt x="5928" y="41498"/>
                  </a:lnTo>
                  <a:lnTo>
                    <a:pt x="0" y="35993"/>
                  </a:lnTo>
                  <a:lnTo>
                    <a:pt x="2807" y="33042"/>
                  </a:lnTo>
                  <a:lnTo>
                    <a:pt x="5471" y="29946"/>
                  </a:lnTo>
                  <a:lnTo>
                    <a:pt x="7990" y="26707"/>
                  </a:lnTo>
                  <a:lnTo>
                    <a:pt x="10366" y="23324"/>
                  </a:lnTo>
                  <a:lnTo>
                    <a:pt x="12597" y="19796"/>
                  </a:lnTo>
                  <a:lnTo>
                    <a:pt x="14685" y="16125"/>
                  </a:lnTo>
                  <a:lnTo>
                    <a:pt x="16629" y="12309"/>
                  </a:lnTo>
                  <a:lnTo>
                    <a:pt x="18428" y="8350"/>
                  </a:lnTo>
                  <a:lnTo>
                    <a:pt x="20084" y="42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240887" y="4729528"/>
              <a:ext cx="57166" cy="60130"/>
            </a:xfrm>
            <a:custGeom>
              <a:avLst/>
              <a:pathLst>
                <a:path w="57166" h="60130">
                  <a:moveTo>
                    <a:pt x="8045" y="0"/>
                  </a:moveTo>
                  <a:lnTo>
                    <a:pt x="47427" y="0"/>
                  </a:lnTo>
                  <a:lnTo>
                    <a:pt x="47427" y="6351"/>
                  </a:lnTo>
                  <a:lnTo>
                    <a:pt x="15667" y="40228"/>
                  </a:lnTo>
                  <a:lnTo>
                    <a:pt x="14461" y="41464"/>
                  </a:lnTo>
                  <a:lnTo>
                    <a:pt x="13381" y="42633"/>
                  </a:lnTo>
                  <a:lnTo>
                    <a:pt x="12428" y="43734"/>
                  </a:lnTo>
                  <a:lnTo>
                    <a:pt x="11602" y="44767"/>
                  </a:lnTo>
                  <a:lnTo>
                    <a:pt x="10904" y="45733"/>
                  </a:lnTo>
                  <a:lnTo>
                    <a:pt x="10332" y="46631"/>
                  </a:lnTo>
                  <a:lnTo>
                    <a:pt x="9887" y="47461"/>
                  </a:lnTo>
                  <a:lnTo>
                    <a:pt x="9570" y="48223"/>
                  </a:lnTo>
                  <a:lnTo>
                    <a:pt x="9379" y="48917"/>
                  </a:lnTo>
                  <a:lnTo>
                    <a:pt x="9316" y="49544"/>
                  </a:lnTo>
                  <a:lnTo>
                    <a:pt x="9343" y="49872"/>
                  </a:lnTo>
                  <a:lnTo>
                    <a:pt x="9426" y="50179"/>
                  </a:lnTo>
                  <a:lnTo>
                    <a:pt x="9563" y="50465"/>
                  </a:lnTo>
                  <a:lnTo>
                    <a:pt x="9756" y="50730"/>
                  </a:lnTo>
                  <a:lnTo>
                    <a:pt x="10004" y="50973"/>
                  </a:lnTo>
                  <a:lnTo>
                    <a:pt x="10306" y="51195"/>
                  </a:lnTo>
                  <a:lnTo>
                    <a:pt x="10664" y="51397"/>
                  </a:lnTo>
                  <a:lnTo>
                    <a:pt x="11077" y="51577"/>
                  </a:lnTo>
                  <a:lnTo>
                    <a:pt x="11545" y="51735"/>
                  </a:lnTo>
                  <a:lnTo>
                    <a:pt x="12068" y="51873"/>
                  </a:lnTo>
                  <a:lnTo>
                    <a:pt x="12722" y="51994"/>
                  </a:lnTo>
                  <a:lnTo>
                    <a:pt x="13584" y="52102"/>
                  </a:lnTo>
                  <a:lnTo>
                    <a:pt x="14653" y="52197"/>
                  </a:lnTo>
                  <a:lnTo>
                    <a:pt x="15930" y="52280"/>
                  </a:lnTo>
                  <a:lnTo>
                    <a:pt x="17414" y="52349"/>
                  </a:lnTo>
                  <a:lnTo>
                    <a:pt x="19106" y="52407"/>
                  </a:lnTo>
                  <a:lnTo>
                    <a:pt x="21005" y="52451"/>
                  </a:lnTo>
                  <a:lnTo>
                    <a:pt x="23112" y="52483"/>
                  </a:lnTo>
                  <a:lnTo>
                    <a:pt x="25426" y="52502"/>
                  </a:lnTo>
                  <a:lnTo>
                    <a:pt x="27948" y="52508"/>
                  </a:lnTo>
                  <a:lnTo>
                    <a:pt x="35146" y="52508"/>
                  </a:lnTo>
                  <a:lnTo>
                    <a:pt x="36777" y="52489"/>
                  </a:lnTo>
                  <a:lnTo>
                    <a:pt x="38280" y="52432"/>
                  </a:lnTo>
                  <a:lnTo>
                    <a:pt x="39656" y="52337"/>
                  </a:lnTo>
                  <a:lnTo>
                    <a:pt x="40905" y="52203"/>
                  </a:lnTo>
                  <a:lnTo>
                    <a:pt x="42028" y="52032"/>
                  </a:lnTo>
                  <a:lnTo>
                    <a:pt x="43023" y="51822"/>
                  </a:lnTo>
                  <a:lnTo>
                    <a:pt x="43891" y="51574"/>
                  </a:lnTo>
                  <a:lnTo>
                    <a:pt x="44632" y="51289"/>
                  </a:lnTo>
                  <a:lnTo>
                    <a:pt x="45246" y="50965"/>
                  </a:lnTo>
                  <a:lnTo>
                    <a:pt x="45733" y="50603"/>
                  </a:lnTo>
                  <a:lnTo>
                    <a:pt x="46139" y="50177"/>
                  </a:lnTo>
                  <a:lnTo>
                    <a:pt x="46512" y="49663"/>
                  </a:lnTo>
                  <a:lnTo>
                    <a:pt x="46851" y="49059"/>
                  </a:lnTo>
                  <a:lnTo>
                    <a:pt x="47156" y="48367"/>
                  </a:lnTo>
                  <a:lnTo>
                    <a:pt x="47427" y="47585"/>
                  </a:lnTo>
                  <a:lnTo>
                    <a:pt x="47664" y="46715"/>
                  </a:lnTo>
                  <a:lnTo>
                    <a:pt x="47867" y="45756"/>
                  </a:lnTo>
                  <a:lnTo>
                    <a:pt x="48036" y="44708"/>
                  </a:lnTo>
                  <a:lnTo>
                    <a:pt x="48172" y="43571"/>
                  </a:lnTo>
                  <a:lnTo>
                    <a:pt x="48274" y="42345"/>
                  </a:lnTo>
                  <a:lnTo>
                    <a:pt x="57166" y="44886"/>
                  </a:lnTo>
                  <a:lnTo>
                    <a:pt x="56889" y="46607"/>
                  </a:lnTo>
                  <a:lnTo>
                    <a:pt x="56565" y="48214"/>
                  </a:lnTo>
                  <a:lnTo>
                    <a:pt x="56194" y="49707"/>
                  </a:lnTo>
                  <a:lnTo>
                    <a:pt x="55777" y="51085"/>
                  </a:lnTo>
                  <a:lnTo>
                    <a:pt x="55314" y="52349"/>
                  </a:lnTo>
                  <a:lnTo>
                    <a:pt x="54803" y="53499"/>
                  </a:lnTo>
                  <a:lnTo>
                    <a:pt x="54246" y="54534"/>
                  </a:lnTo>
                  <a:lnTo>
                    <a:pt x="53643" y="55455"/>
                  </a:lnTo>
                  <a:lnTo>
                    <a:pt x="52993" y="56262"/>
                  </a:lnTo>
                  <a:lnTo>
                    <a:pt x="52296" y="56954"/>
                  </a:lnTo>
                  <a:lnTo>
                    <a:pt x="51477" y="57558"/>
                  </a:lnTo>
                  <a:lnTo>
                    <a:pt x="50459" y="58098"/>
                  </a:lnTo>
                  <a:lnTo>
                    <a:pt x="49241" y="58574"/>
                  </a:lnTo>
                  <a:lnTo>
                    <a:pt x="47825" y="58987"/>
                  </a:lnTo>
                  <a:lnTo>
                    <a:pt x="46209" y="59336"/>
                  </a:lnTo>
                  <a:lnTo>
                    <a:pt x="44395" y="59622"/>
                  </a:lnTo>
                  <a:lnTo>
                    <a:pt x="42381" y="59845"/>
                  </a:lnTo>
                  <a:lnTo>
                    <a:pt x="40169" y="60003"/>
                  </a:lnTo>
                  <a:lnTo>
                    <a:pt x="37757" y="60099"/>
                  </a:lnTo>
                  <a:lnTo>
                    <a:pt x="35146" y="60130"/>
                  </a:lnTo>
                  <a:lnTo>
                    <a:pt x="25407" y="60130"/>
                  </a:lnTo>
                  <a:lnTo>
                    <a:pt x="22303" y="60105"/>
                  </a:lnTo>
                  <a:lnTo>
                    <a:pt x="19428" y="60029"/>
                  </a:lnTo>
                  <a:lnTo>
                    <a:pt x="16781" y="59902"/>
                  </a:lnTo>
                  <a:lnTo>
                    <a:pt x="14363" y="59724"/>
                  </a:lnTo>
                  <a:lnTo>
                    <a:pt x="12174" y="59495"/>
                  </a:lnTo>
                  <a:lnTo>
                    <a:pt x="10213" y="59216"/>
                  </a:lnTo>
                  <a:lnTo>
                    <a:pt x="8481" y="58885"/>
                  </a:lnTo>
                  <a:lnTo>
                    <a:pt x="6978" y="58504"/>
                  </a:lnTo>
                  <a:lnTo>
                    <a:pt x="5703" y="58072"/>
                  </a:lnTo>
                  <a:lnTo>
                    <a:pt x="4658" y="57590"/>
                  </a:lnTo>
                  <a:lnTo>
                    <a:pt x="3773" y="57052"/>
                  </a:lnTo>
                  <a:lnTo>
                    <a:pt x="2981" y="56455"/>
                  </a:lnTo>
                  <a:lnTo>
                    <a:pt x="2282" y="55798"/>
                  </a:lnTo>
                  <a:lnTo>
                    <a:pt x="1676" y="55083"/>
                  </a:lnTo>
                  <a:lnTo>
                    <a:pt x="1164" y="54308"/>
                  </a:lnTo>
                  <a:lnTo>
                    <a:pt x="745" y="53474"/>
                  </a:lnTo>
                  <a:lnTo>
                    <a:pt x="419" y="52580"/>
                  </a:lnTo>
                  <a:lnTo>
                    <a:pt x="186" y="51627"/>
                  </a:lnTo>
                  <a:lnTo>
                    <a:pt x="46" y="50615"/>
                  </a:lnTo>
                  <a:lnTo>
                    <a:pt x="0" y="49544"/>
                  </a:lnTo>
                  <a:lnTo>
                    <a:pt x="93" y="48642"/>
                  </a:lnTo>
                  <a:lnTo>
                    <a:pt x="372" y="47630"/>
                  </a:lnTo>
                  <a:lnTo>
                    <a:pt x="838" y="46508"/>
                  </a:lnTo>
                  <a:lnTo>
                    <a:pt x="1490" y="45276"/>
                  </a:lnTo>
                  <a:lnTo>
                    <a:pt x="2329" y="43933"/>
                  </a:lnTo>
                  <a:lnTo>
                    <a:pt x="3353" y="42481"/>
                  </a:lnTo>
                  <a:lnTo>
                    <a:pt x="4564" y="40918"/>
                  </a:lnTo>
                  <a:lnTo>
                    <a:pt x="5962" y="39245"/>
                  </a:lnTo>
                  <a:lnTo>
                    <a:pt x="7546" y="37463"/>
                  </a:lnTo>
                  <a:lnTo>
                    <a:pt x="9316" y="35570"/>
                  </a:lnTo>
                  <a:lnTo>
                    <a:pt x="35146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202776" y="4703697"/>
              <a:ext cx="30488" cy="70717"/>
            </a:xfrm>
            <a:custGeom>
              <a:avLst/>
              <a:pathLst>
                <a:path w="30488" h="70717">
                  <a:moveTo>
                    <a:pt x="30488" y="0"/>
                  </a:moveTo>
                  <a:lnTo>
                    <a:pt x="30488" y="66906"/>
                  </a:lnTo>
                  <a:lnTo>
                    <a:pt x="22443" y="66906"/>
                  </a:lnTo>
                  <a:lnTo>
                    <a:pt x="22443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210822" y="4711743"/>
              <a:ext cx="14397" cy="44039"/>
            </a:xfrm>
            <a:custGeom>
              <a:avLst/>
              <a:pathLst>
                <a:path w="14397" h="44039">
                  <a:moveTo>
                    <a:pt x="0" y="44039"/>
                  </a:moveTo>
                  <a:lnTo>
                    <a:pt x="14397" y="44039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686864" y="5257195"/>
              <a:ext cx="63095" cy="41498"/>
            </a:xfrm>
            <a:custGeom>
              <a:avLst/>
              <a:pathLst>
                <a:path w="63095" h="41498">
                  <a:moveTo>
                    <a:pt x="21596" y="0"/>
                  </a:moveTo>
                  <a:lnTo>
                    <a:pt x="30065" y="1693"/>
                  </a:lnTo>
                  <a:lnTo>
                    <a:pt x="29718" y="2879"/>
                  </a:lnTo>
                  <a:lnTo>
                    <a:pt x="29354" y="4065"/>
                  </a:lnTo>
                  <a:lnTo>
                    <a:pt x="28972" y="5250"/>
                  </a:lnTo>
                  <a:lnTo>
                    <a:pt x="28574" y="6436"/>
                  </a:lnTo>
                  <a:lnTo>
                    <a:pt x="28159" y="7622"/>
                  </a:lnTo>
                  <a:lnTo>
                    <a:pt x="27727" y="8807"/>
                  </a:lnTo>
                  <a:lnTo>
                    <a:pt x="27279" y="9993"/>
                  </a:lnTo>
                  <a:lnTo>
                    <a:pt x="26813" y="11179"/>
                  </a:lnTo>
                  <a:lnTo>
                    <a:pt x="26330" y="12364"/>
                  </a:lnTo>
                  <a:lnTo>
                    <a:pt x="25830" y="13550"/>
                  </a:lnTo>
                  <a:lnTo>
                    <a:pt x="63095" y="13550"/>
                  </a:lnTo>
                  <a:lnTo>
                    <a:pt x="63095" y="21172"/>
                  </a:lnTo>
                  <a:lnTo>
                    <a:pt x="22019" y="21172"/>
                  </a:lnTo>
                  <a:lnTo>
                    <a:pt x="14820" y="31759"/>
                  </a:lnTo>
                  <a:lnTo>
                    <a:pt x="13969" y="32847"/>
                  </a:lnTo>
                  <a:lnTo>
                    <a:pt x="13110" y="33910"/>
                  </a:lnTo>
                  <a:lnTo>
                    <a:pt x="12242" y="34947"/>
                  </a:lnTo>
                  <a:lnTo>
                    <a:pt x="11365" y="35959"/>
                  </a:lnTo>
                  <a:lnTo>
                    <a:pt x="10480" y="36946"/>
                  </a:lnTo>
                  <a:lnTo>
                    <a:pt x="9587" y="37907"/>
                  </a:lnTo>
                  <a:lnTo>
                    <a:pt x="8685" y="38843"/>
                  </a:lnTo>
                  <a:lnTo>
                    <a:pt x="7774" y="39754"/>
                  </a:lnTo>
                  <a:lnTo>
                    <a:pt x="6855" y="40639"/>
                  </a:lnTo>
                  <a:lnTo>
                    <a:pt x="5928" y="41498"/>
                  </a:lnTo>
                  <a:lnTo>
                    <a:pt x="0" y="35993"/>
                  </a:lnTo>
                  <a:lnTo>
                    <a:pt x="2807" y="33042"/>
                  </a:lnTo>
                  <a:lnTo>
                    <a:pt x="5471" y="29946"/>
                  </a:lnTo>
                  <a:lnTo>
                    <a:pt x="7990" y="26707"/>
                  </a:lnTo>
                  <a:lnTo>
                    <a:pt x="10366" y="23324"/>
                  </a:lnTo>
                  <a:lnTo>
                    <a:pt x="12597" y="19796"/>
                  </a:lnTo>
                  <a:lnTo>
                    <a:pt x="14685" y="16125"/>
                  </a:lnTo>
                  <a:lnTo>
                    <a:pt x="16629" y="12309"/>
                  </a:lnTo>
                  <a:lnTo>
                    <a:pt x="18428" y="8350"/>
                  </a:lnTo>
                  <a:lnTo>
                    <a:pt x="20084" y="42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694063" y="5292766"/>
              <a:ext cx="57166" cy="60130"/>
            </a:xfrm>
            <a:custGeom>
              <a:avLst/>
              <a:pathLst>
                <a:path w="57166" h="60130">
                  <a:moveTo>
                    <a:pt x="8045" y="0"/>
                  </a:moveTo>
                  <a:lnTo>
                    <a:pt x="47427" y="0"/>
                  </a:lnTo>
                  <a:lnTo>
                    <a:pt x="47427" y="6351"/>
                  </a:lnTo>
                  <a:lnTo>
                    <a:pt x="15667" y="40228"/>
                  </a:lnTo>
                  <a:lnTo>
                    <a:pt x="14461" y="41464"/>
                  </a:lnTo>
                  <a:lnTo>
                    <a:pt x="13381" y="42633"/>
                  </a:lnTo>
                  <a:lnTo>
                    <a:pt x="12428" y="43734"/>
                  </a:lnTo>
                  <a:lnTo>
                    <a:pt x="11602" y="44767"/>
                  </a:lnTo>
                  <a:lnTo>
                    <a:pt x="10904" y="45733"/>
                  </a:lnTo>
                  <a:lnTo>
                    <a:pt x="10332" y="46631"/>
                  </a:lnTo>
                  <a:lnTo>
                    <a:pt x="9887" y="47461"/>
                  </a:lnTo>
                  <a:lnTo>
                    <a:pt x="9570" y="48223"/>
                  </a:lnTo>
                  <a:lnTo>
                    <a:pt x="9379" y="48917"/>
                  </a:lnTo>
                  <a:lnTo>
                    <a:pt x="9316" y="49544"/>
                  </a:lnTo>
                  <a:lnTo>
                    <a:pt x="9343" y="49872"/>
                  </a:lnTo>
                  <a:lnTo>
                    <a:pt x="9426" y="50179"/>
                  </a:lnTo>
                  <a:lnTo>
                    <a:pt x="9563" y="50465"/>
                  </a:lnTo>
                  <a:lnTo>
                    <a:pt x="9756" y="50730"/>
                  </a:lnTo>
                  <a:lnTo>
                    <a:pt x="10004" y="50973"/>
                  </a:lnTo>
                  <a:lnTo>
                    <a:pt x="10306" y="51195"/>
                  </a:lnTo>
                  <a:lnTo>
                    <a:pt x="10664" y="51397"/>
                  </a:lnTo>
                  <a:lnTo>
                    <a:pt x="11077" y="51577"/>
                  </a:lnTo>
                  <a:lnTo>
                    <a:pt x="11545" y="51735"/>
                  </a:lnTo>
                  <a:lnTo>
                    <a:pt x="12068" y="51873"/>
                  </a:lnTo>
                  <a:lnTo>
                    <a:pt x="12722" y="51994"/>
                  </a:lnTo>
                  <a:lnTo>
                    <a:pt x="13584" y="52102"/>
                  </a:lnTo>
                  <a:lnTo>
                    <a:pt x="14653" y="52197"/>
                  </a:lnTo>
                  <a:lnTo>
                    <a:pt x="15930" y="52280"/>
                  </a:lnTo>
                  <a:lnTo>
                    <a:pt x="17414" y="52349"/>
                  </a:lnTo>
                  <a:lnTo>
                    <a:pt x="19106" y="52407"/>
                  </a:lnTo>
                  <a:lnTo>
                    <a:pt x="21005" y="52451"/>
                  </a:lnTo>
                  <a:lnTo>
                    <a:pt x="23112" y="52483"/>
                  </a:lnTo>
                  <a:lnTo>
                    <a:pt x="25426" y="52502"/>
                  </a:lnTo>
                  <a:lnTo>
                    <a:pt x="27948" y="52508"/>
                  </a:lnTo>
                  <a:lnTo>
                    <a:pt x="35146" y="52508"/>
                  </a:lnTo>
                  <a:lnTo>
                    <a:pt x="36777" y="52489"/>
                  </a:lnTo>
                  <a:lnTo>
                    <a:pt x="38280" y="52432"/>
                  </a:lnTo>
                  <a:lnTo>
                    <a:pt x="39656" y="52337"/>
                  </a:lnTo>
                  <a:lnTo>
                    <a:pt x="40905" y="52203"/>
                  </a:lnTo>
                  <a:lnTo>
                    <a:pt x="42028" y="52032"/>
                  </a:lnTo>
                  <a:lnTo>
                    <a:pt x="43023" y="51822"/>
                  </a:lnTo>
                  <a:lnTo>
                    <a:pt x="43891" y="51574"/>
                  </a:lnTo>
                  <a:lnTo>
                    <a:pt x="44632" y="51289"/>
                  </a:lnTo>
                  <a:lnTo>
                    <a:pt x="45246" y="50965"/>
                  </a:lnTo>
                  <a:lnTo>
                    <a:pt x="45733" y="50603"/>
                  </a:lnTo>
                  <a:lnTo>
                    <a:pt x="46139" y="50177"/>
                  </a:lnTo>
                  <a:lnTo>
                    <a:pt x="46512" y="49663"/>
                  </a:lnTo>
                  <a:lnTo>
                    <a:pt x="46851" y="49059"/>
                  </a:lnTo>
                  <a:lnTo>
                    <a:pt x="47156" y="48367"/>
                  </a:lnTo>
                  <a:lnTo>
                    <a:pt x="47427" y="47585"/>
                  </a:lnTo>
                  <a:lnTo>
                    <a:pt x="47664" y="46715"/>
                  </a:lnTo>
                  <a:lnTo>
                    <a:pt x="47867" y="45756"/>
                  </a:lnTo>
                  <a:lnTo>
                    <a:pt x="48036" y="44708"/>
                  </a:lnTo>
                  <a:lnTo>
                    <a:pt x="48172" y="43571"/>
                  </a:lnTo>
                  <a:lnTo>
                    <a:pt x="48274" y="42345"/>
                  </a:lnTo>
                  <a:lnTo>
                    <a:pt x="57166" y="44886"/>
                  </a:lnTo>
                  <a:lnTo>
                    <a:pt x="56889" y="46607"/>
                  </a:lnTo>
                  <a:lnTo>
                    <a:pt x="56565" y="48214"/>
                  </a:lnTo>
                  <a:lnTo>
                    <a:pt x="56194" y="49707"/>
                  </a:lnTo>
                  <a:lnTo>
                    <a:pt x="55777" y="51085"/>
                  </a:lnTo>
                  <a:lnTo>
                    <a:pt x="55314" y="52349"/>
                  </a:lnTo>
                  <a:lnTo>
                    <a:pt x="54803" y="53499"/>
                  </a:lnTo>
                  <a:lnTo>
                    <a:pt x="54246" y="54534"/>
                  </a:lnTo>
                  <a:lnTo>
                    <a:pt x="53643" y="55455"/>
                  </a:lnTo>
                  <a:lnTo>
                    <a:pt x="52993" y="56262"/>
                  </a:lnTo>
                  <a:lnTo>
                    <a:pt x="52296" y="56954"/>
                  </a:lnTo>
                  <a:lnTo>
                    <a:pt x="51477" y="57558"/>
                  </a:lnTo>
                  <a:lnTo>
                    <a:pt x="50459" y="58098"/>
                  </a:lnTo>
                  <a:lnTo>
                    <a:pt x="49241" y="58574"/>
                  </a:lnTo>
                  <a:lnTo>
                    <a:pt x="47825" y="58987"/>
                  </a:lnTo>
                  <a:lnTo>
                    <a:pt x="46209" y="59336"/>
                  </a:lnTo>
                  <a:lnTo>
                    <a:pt x="44395" y="59622"/>
                  </a:lnTo>
                  <a:lnTo>
                    <a:pt x="42381" y="59845"/>
                  </a:lnTo>
                  <a:lnTo>
                    <a:pt x="40169" y="60003"/>
                  </a:lnTo>
                  <a:lnTo>
                    <a:pt x="37757" y="60099"/>
                  </a:lnTo>
                  <a:lnTo>
                    <a:pt x="35146" y="60130"/>
                  </a:lnTo>
                  <a:lnTo>
                    <a:pt x="25407" y="60130"/>
                  </a:lnTo>
                  <a:lnTo>
                    <a:pt x="22303" y="60105"/>
                  </a:lnTo>
                  <a:lnTo>
                    <a:pt x="19428" y="60029"/>
                  </a:lnTo>
                  <a:lnTo>
                    <a:pt x="16781" y="59902"/>
                  </a:lnTo>
                  <a:lnTo>
                    <a:pt x="14363" y="59724"/>
                  </a:lnTo>
                  <a:lnTo>
                    <a:pt x="12174" y="59495"/>
                  </a:lnTo>
                  <a:lnTo>
                    <a:pt x="10213" y="59216"/>
                  </a:lnTo>
                  <a:lnTo>
                    <a:pt x="8481" y="58885"/>
                  </a:lnTo>
                  <a:lnTo>
                    <a:pt x="6978" y="58504"/>
                  </a:lnTo>
                  <a:lnTo>
                    <a:pt x="5703" y="58072"/>
                  </a:lnTo>
                  <a:lnTo>
                    <a:pt x="4658" y="57590"/>
                  </a:lnTo>
                  <a:lnTo>
                    <a:pt x="3773" y="57052"/>
                  </a:lnTo>
                  <a:lnTo>
                    <a:pt x="2981" y="56455"/>
                  </a:lnTo>
                  <a:lnTo>
                    <a:pt x="2282" y="55798"/>
                  </a:lnTo>
                  <a:lnTo>
                    <a:pt x="1676" y="55083"/>
                  </a:lnTo>
                  <a:lnTo>
                    <a:pt x="1164" y="54308"/>
                  </a:lnTo>
                  <a:lnTo>
                    <a:pt x="745" y="53474"/>
                  </a:lnTo>
                  <a:lnTo>
                    <a:pt x="419" y="52580"/>
                  </a:lnTo>
                  <a:lnTo>
                    <a:pt x="186" y="51627"/>
                  </a:lnTo>
                  <a:lnTo>
                    <a:pt x="46" y="50615"/>
                  </a:lnTo>
                  <a:lnTo>
                    <a:pt x="0" y="49544"/>
                  </a:lnTo>
                  <a:lnTo>
                    <a:pt x="93" y="48642"/>
                  </a:lnTo>
                  <a:lnTo>
                    <a:pt x="372" y="47630"/>
                  </a:lnTo>
                  <a:lnTo>
                    <a:pt x="838" y="46508"/>
                  </a:lnTo>
                  <a:lnTo>
                    <a:pt x="1490" y="45276"/>
                  </a:lnTo>
                  <a:lnTo>
                    <a:pt x="2329" y="43933"/>
                  </a:lnTo>
                  <a:lnTo>
                    <a:pt x="3353" y="42481"/>
                  </a:lnTo>
                  <a:lnTo>
                    <a:pt x="4564" y="40918"/>
                  </a:lnTo>
                  <a:lnTo>
                    <a:pt x="5962" y="39245"/>
                  </a:lnTo>
                  <a:lnTo>
                    <a:pt x="7546" y="37463"/>
                  </a:lnTo>
                  <a:lnTo>
                    <a:pt x="9316" y="35570"/>
                  </a:lnTo>
                  <a:lnTo>
                    <a:pt x="35146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655952" y="5266935"/>
              <a:ext cx="30488" cy="70717"/>
            </a:xfrm>
            <a:custGeom>
              <a:avLst/>
              <a:pathLst>
                <a:path w="30488" h="70717">
                  <a:moveTo>
                    <a:pt x="30488" y="0"/>
                  </a:moveTo>
                  <a:lnTo>
                    <a:pt x="30488" y="66906"/>
                  </a:lnTo>
                  <a:lnTo>
                    <a:pt x="22443" y="66906"/>
                  </a:lnTo>
                  <a:lnTo>
                    <a:pt x="22443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663997" y="5274980"/>
              <a:ext cx="14397" cy="44039"/>
            </a:xfrm>
            <a:custGeom>
              <a:avLst/>
              <a:pathLst>
                <a:path w="14397" h="44039">
                  <a:moveTo>
                    <a:pt x="0" y="44039"/>
                  </a:moveTo>
                  <a:lnTo>
                    <a:pt x="14397" y="44039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767321" y="5263124"/>
              <a:ext cx="84691" cy="92313"/>
            </a:xfrm>
            <a:custGeom>
              <a:avLst/>
              <a:pathLst>
                <a:path w="84691" h="92313">
                  <a:moveTo>
                    <a:pt x="0" y="0"/>
                  </a:moveTo>
                  <a:lnTo>
                    <a:pt x="84691" y="0"/>
                  </a:lnTo>
                  <a:lnTo>
                    <a:pt x="84691" y="8892"/>
                  </a:lnTo>
                  <a:lnTo>
                    <a:pt x="81435" y="11496"/>
                  </a:lnTo>
                  <a:lnTo>
                    <a:pt x="78102" y="14058"/>
                  </a:lnTo>
                  <a:lnTo>
                    <a:pt x="74693" y="16578"/>
                  </a:lnTo>
                  <a:lnTo>
                    <a:pt x="71208" y="19055"/>
                  </a:lnTo>
                  <a:lnTo>
                    <a:pt x="67647" y="21490"/>
                  </a:lnTo>
                  <a:lnTo>
                    <a:pt x="64009" y="23882"/>
                  </a:lnTo>
                  <a:lnTo>
                    <a:pt x="60296" y="26233"/>
                  </a:lnTo>
                  <a:lnTo>
                    <a:pt x="56506" y="28541"/>
                  </a:lnTo>
                  <a:lnTo>
                    <a:pt x="52639" y="30806"/>
                  </a:lnTo>
                  <a:lnTo>
                    <a:pt x="48697" y="33029"/>
                  </a:lnTo>
                  <a:lnTo>
                    <a:pt x="48697" y="83844"/>
                  </a:lnTo>
                  <a:lnTo>
                    <a:pt x="48667" y="84670"/>
                  </a:lnTo>
                  <a:lnTo>
                    <a:pt x="48578" y="85453"/>
                  </a:lnTo>
                  <a:lnTo>
                    <a:pt x="48430" y="86194"/>
                  </a:lnTo>
                  <a:lnTo>
                    <a:pt x="48223" y="86893"/>
                  </a:lnTo>
                  <a:lnTo>
                    <a:pt x="47956" y="87549"/>
                  </a:lnTo>
                  <a:lnTo>
                    <a:pt x="47630" y="88163"/>
                  </a:lnTo>
                  <a:lnTo>
                    <a:pt x="47245" y="88735"/>
                  </a:lnTo>
                  <a:lnTo>
                    <a:pt x="46800" y="89264"/>
                  </a:lnTo>
                  <a:lnTo>
                    <a:pt x="46296" y="89751"/>
                  </a:lnTo>
                  <a:lnTo>
                    <a:pt x="45733" y="90196"/>
                  </a:lnTo>
                  <a:lnTo>
                    <a:pt x="45115" y="90598"/>
                  </a:lnTo>
                  <a:lnTo>
                    <a:pt x="44446" y="90958"/>
                  </a:lnTo>
                  <a:lnTo>
                    <a:pt x="43726" y="91276"/>
                  </a:lnTo>
                  <a:lnTo>
                    <a:pt x="42955" y="91551"/>
                  </a:lnTo>
                  <a:lnTo>
                    <a:pt x="42133" y="91784"/>
                  </a:lnTo>
                  <a:lnTo>
                    <a:pt x="41261" y="91974"/>
                  </a:lnTo>
                  <a:lnTo>
                    <a:pt x="40338" y="92123"/>
                  </a:lnTo>
                  <a:lnTo>
                    <a:pt x="39364" y="92228"/>
                  </a:lnTo>
                  <a:lnTo>
                    <a:pt x="38339" y="92292"/>
                  </a:lnTo>
                  <a:lnTo>
                    <a:pt x="37264" y="92313"/>
                  </a:lnTo>
                  <a:lnTo>
                    <a:pt x="35739" y="92296"/>
                  </a:lnTo>
                  <a:lnTo>
                    <a:pt x="34215" y="92245"/>
                  </a:lnTo>
                  <a:lnTo>
                    <a:pt x="32690" y="92161"/>
                  </a:lnTo>
                  <a:lnTo>
                    <a:pt x="31166" y="92042"/>
                  </a:lnTo>
                  <a:lnTo>
                    <a:pt x="29641" y="91890"/>
                  </a:lnTo>
                  <a:lnTo>
                    <a:pt x="28117" y="91703"/>
                  </a:lnTo>
                  <a:lnTo>
                    <a:pt x="26593" y="91483"/>
                  </a:lnTo>
                  <a:lnTo>
                    <a:pt x="25068" y="91229"/>
                  </a:lnTo>
                  <a:lnTo>
                    <a:pt x="23544" y="90941"/>
                  </a:lnTo>
                  <a:lnTo>
                    <a:pt x="22019" y="90619"/>
                  </a:lnTo>
                  <a:lnTo>
                    <a:pt x="20749" y="82150"/>
                  </a:lnTo>
                  <a:lnTo>
                    <a:pt x="22036" y="82472"/>
                  </a:lnTo>
                  <a:lnTo>
                    <a:pt x="23357" y="82760"/>
                  </a:lnTo>
                  <a:lnTo>
                    <a:pt x="24712" y="83014"/>
                  </a:lnTo>
                  <a:lnTo>
                    <a:pt x="26101" y="83234"/>
                  </a:lnTo>
                  <a:lnTo>
                    <a:pt x="27524" y="83421"/>
                  </a:lnTo>
                  <a:lnTo>
                    <a:pt x="28981" y="83573"/>
                  </a:lnTo>
                  <a:lnTo>
                    <a:pt x="30471" y="83692"/>
                  </a:lnTo>
                  <a:lnTo>
                    <a:pt x="31996" y="83776"/>
                  </a:lnTo>
                  <a:lnTo>
                    <a:pt x="33554" y="83827"/>
                  </a:lnTo>
                  <a:lnTo>
                    <a:pt x="35146" y="83844"/>
                  </a:lnTo>
                  <a:lnTo>
                    <a:pt x="36112" y="83827"/>
                  </a:lnTo>
                  <a:lnTo>
                    <a:pt x="36976" y="83776"/>
                  </a:lnTo>
                  <a:lnTo>
                    <a:pt x="37738" y="83692"/>
                  </a:lnTo>
                  <a:lnTo>
                    <a:pt x="38399" y="83573"/>
                  </a:lnTo>
                  <a:lnTo>
                    <a:pt x="38958" y="83421"/>
                  </a:lnTo>
                  <a:lnTo>
                    <a:pt x="39415" y="83234"/>
                  </a:lnTo>
                  <a:lnTo>
                    <a:pt x="39771" y="83014"/>
                  </a:lnTo>
                  <a:lnTo>
                    <a:pt x="40025" y="82760"/>
                  </a:lnTo>
                  <a:lnTo>
                    <a:pt x="40177" y="82472"/>
                  </a:lnTo>
                  <a:lnTo>
                    <a:pt x="40228" y="82150"/>
                  </a:lnTo>
                  <a:lnTo>
                    <a:pt x="40228" y="28795"/>
                  </a:lnTo>
                  <a:lnTo>
                    <a:pt x="43827" y="26682"/>
                  </a:lnTo>
                  <a:lnTo>
                    <a:pt x="47342" y="24577"/>
                  </a:lnTo>
                  <a:lnTo>
                    <a:pt x="50772" y="22481"/>
                  </a:lnTo>
                  <a:lnTo>
                    <a:pt x="54117" y="20393"/>
                  </a:lnTo>
                  <a:lnTo>
                    <a:pt x="57378" y="18314"/>
                  </a:lnTo>
                  <a:lnTo>
                    <a:pt x="60554" y="16243"/>
                  </a:lnTo>
                  <a:lnTo>
                    <a:pt x="63645" y="14181"/>
                  </a:lnTo>
                  <a:lnTo>
                    <a:pt x="66652" y="12127"/>
                  </a:lnTo>
                  <a:lnTo>
                    <a:pt x="69573" y="10082"/>
                  </a:lnTo>
                  <a:lnTo>
                    <a:pt x="724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876149" y="5258042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871068" y="5283450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869798" y="5310974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900286" y="5261006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895628" y="5303352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915954" y="5310974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004457" y="5256772"/>
              <a:ext cx="71987" cy="36417"/>
            </a:xfrm>
            <a:custGeom>
              <a:avLst/>
              <a:pathLst>
                <a:path w="71987" h="36417">
                  <a:moveTo>
                    <a:pt x="32606" y="0"/>
                  </a:moveTo>
                  <a:lnTo>
                    <a:pt x="40651" y="2540"/>
                  </a:lnTo>
                  <a:lnTo>
                    <a:pt x="38534" y="5504"/>
                  </a:lnTo>
                  <a:lnTo>
                    <a:pt x="41536" y="8320"/>
                  </a:lnTo>
                  <a:lnTo>
                    <a:pt x="44615" y="11009"/>
                  </a:lnTo>
                  <a:lnTo>
                    <a:pt x="47770" y="13571"/>
                  </a:lnTo>
                  <a:lnTo>
                    <a:pt x="51001" y="16006"/>
                  </a:lnTo>
                  <a:lnTo>
                    <a:pt x="54308" y="18314"/>
                  </a:lnTo>
                  <a:lnTo>
                    <a:pt x="57691" y="20495"/>
                  </a:lnTo>
                  <a:lnTo>
                    <a:pt x="61151" y="22549"/>
                  </a:lnTo>
                  <a:lnTo>
                    <a:pt x="64687" y="24475"/>
                  </a:lnTo>
                  <a:lnTo>
                    <a:pt x="68299" y="26275"/>
                  </a:lnTo>
                  <a:lnTo>
                    <a:pt x="71987" y="27948"/>
                  </a:lnTo>
                  <a:lnTo>
                    <a:pt x="67329" y="35993"/>
                  </a:lnTo>
                  <a:lnTo>
                    <a:pt x="63946" y="34223"/>
                  </a:lnTo>
                  <a:lnTo>
                    <a:pt x="60571" y="32301"/>
                  </a:lnTo>
                  <a:lnTo>
                    <a:pt x="57204" y="30226"/>
                  </a:lnTo>
                  <a:lnTo>
                    <a:pt x="53846" y="27998"/>
                  </a:lnTo>
                  <a:lnTo>
                    <a:pt x="50497" y="25619"/>
                  </a:lnTo>
                  <a:lnTo>
                    <a:pt x="47156" y="23086"/>
                  </a:lnTo>
                  <a:lnTo>
                    <a:pt x="43823" y="20402"/>
                  </a:lnTo>
                  <a:lnTo>
                    <a:pt x="40499" y="17564"/>
                  </a:lnTo>
                  <a:lnTo>
                    <a:pt x="37183" y="14575"/>
                  </a:lnTo>
                  <a:lnTo>
                    <a:pt x="33876" y="11433"/>
                  </a:lnTo>
                  <a:lnTo>
                    <a:pt x="31141" y="14503"/>
                  </a:lnTo>
                  <a:lnTo>
                    <a:pt x="28354" y="17446"/>
                  </a:lnTo>
                  <a:lnTo>
                    <a:pt x="25517" y="20262"/>
                  </a:lnTo>
                  <a:lnTo>
                    <a:pt x="22629" y="22951"/>
                  </a:lnTo>
                  <a:lnTo>
                    <a:pt x="19690" y="25513"/>
                  </a:lnTo>
                  <a:lnTo>
                    <a:pt x="16701" y="27948"/>
                  </a:lnTo>
                  <a:lnTo>
                    <a:pt x="13660" y="30256"/>
                  </a:lnTo>
                  <a:lnTo>
                    <a:pt x="10569" y="32436"/>
                  </a:lnTo>
                  <a:lnTo>
                    <a:pt x="7427" y="34490"/>
                  </a:lnTo>
                  <a:lnTo>
                    <a:pt x="4234" y="36417"/>
                  </a:lnTo>
                  <a:lnTo>
                    <a:pt x="0" y="29218"/>
                  </a:lnTo>
                  <a:lnTo>
                    <a:pt x="4365" y="26411"/>
                  </a:lnTo>
                  <a:lnTo>
                    <a:pt x="8486" y="23578"/>
                  </a:lnTo>
                  <a:lnTo>
                    <a:pt x="12360" y="20719"/>
                  </a:lnTo>
                  <a:lnTo>
                    <a:pt x="15989" y="17836"/>
                  </a:lnTo>
                  <a:lnTo>
                    <a:pt x="19373" y="14926"/>
                  </a:lnTo>
                  <a:lnTo>
                    <a:pt x="22510" y="11992"/>
                  </a:lnTo>
                  <a:lnTo>
                    <a:pt x="25403" y="9032"/>
                  </a:lnTo>
                  <a:lnTo>
                    <a:pt x="28049" y="6046"/>
                  </a:lnTo>
                  <a:lnTo>
                    <a:pt x="30450" y="3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010809" y="5284296"/>
              <a:ext cx="58860" cy="71140"/>
            </a:xfrm>
            <a:custGeom>
              <a:avLst/>
              <a:pathLst>
                <a:path w="58860" h="71140">
                  <a:moveTo>
                    <a:pt x="12703" y="0"/>
                  </a:moveTo>
                  <a:lnTo>
                    <a:pt x="44462" y="0"/>
                  </a:lnTo>
                  <a:lnTo>
                    <a:pt x="44462" y="7622"/>
                  </a:lnTo>
                  <a:lnTo>
                    <a:pt x="33453" y="7622"/>
                  </a:lnTo>
                  <a:lnTo>
                    <a:pt x="33453" y="17361"/>
                  </a:lnTo>
                  <a:lnTo>
                    <a:pt x="58860" y="17361"/>
                  </a:lnTo>
                  <a:lnTo>
                    <a:pt x="58860" y="24560"/>
                  </a:lnTo>
                  <a:lnTo>
                    <a:pt x="33453" y="24560"/>
                  </a:lnTo>
                  <a:lnTo>
                    <a:pt x="33453" y="34300"/>
                  </a:lnTo>
                  <a:lnTo>
                    <a:pt x="54202" y="34300"/>
                  </a:lnTo>
                  <a:lnTo>
                    <a:pt x="54202" y="71140"/>
                  </a:lnTo>
                  <a:lnTo>
                    <a:pt x="46156" y="71140"/>
                  </a:lnTo>
                  <a:lnTo>
                    <a:pt x="46156" y="64788"/>
                  </a:lnTo>
                  <a:lnTo>
                    <a:pt x="11856" y="64788"/>
                  </a:lnTo>
                  <a:lnTo>
                    <a:pt x="11856" y="71140"/>
                  </a:lnTo>
                  <a:lnTo>
                    <a:pt x="3811" y="71140"/>
                  </a:lnTo>
                  <a:lnTo>
                    <a:pt x="3811" y="34300"/>
                  </a:lnTo>
                  <a:lnTo>
                    <a:pt x="25407" y="34300"/>
                  </a:lnTo>
                  <a:lnTo>
                    <a:pt x="25407" y="24560"/>
                  </a:lnTo>
                  <a:lnTo>
                    <a:pt x="0" y="24560"/>
                  </a:lnTo>
                  <a:lnTo>
                    <a:pt x="0" y="17361"/>
                  </a:lnTo>
                  <a:lnTo>
                    <a:pt x="25407" y="17361"/>
                  </a:lnTo>
                  <a:lnTo>
                    <a:pt x="25407" y="7622"/>
                  </a:lnTo>
                  <a:lnTo>
                    <a:pt x="12703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022666" y="5326219"/>
              <a:ext cx="34300" cy="15244"/>
            </a:xfrm>
            <a:custGeom>
              <a:avLst/>
              <a:pathLst>
                <a:path w="34300" h="15244">
                  <a:moveTo>
                    <a:pt x="0" y="15244"/>
                  </a:moveTo>
                  <a:lnTo>
                    <a:pt x="34300" y="15244"/>
                  </a:lnTo>
                  <a:lnTo>
                    <a:pt x="34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981167" y="5267358"/>
              <a:ext cx="22443" cy="70293"/>
            </a:xfrm>
            <a:custGeom>
              <a:avLst/>
              <a:pathLst>
                <a:path w="22443" h="70293">
                  <a:moveTo>
                    <a:pt x="22443" y="0"/>
                  </a:moveTo>
                  <a:lnTo>
                    <a:pt x="22443" y="66482"/>
                  </a:lnTo>
                  <a:lnTo>
                    <a:pt x="14820" y="66482"/>
                  </a:lnTo>
                  <a:lnTo>
                    <a:pt x="14820" y="59283"/>
                  </a:lnTo>
                  <a:lnTo>
                    <a:pt x="7622" y="59283"/>
                  </a:lnTo>
                  <a:lnTo>
                    <a:pt x="7622" y="70293"/>
                  </a:lnTo>
                  <a:lnTo>
                    <a:pt x="0" y="7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988789" y="5274557"/>
              <a:ext cx="7198" cy="44886"/>
            </a:xfrm>
            <a:custGeom>
              <a:avLst/>
              <a:pathLst>
                <a:path w="7198" h="44886">
                  <a:moveTo>
                    <a:pt x="0" y="44886"/>
                  </a:moveTo>
                  <a:lnTo>
                    <a:pt x="7198" y="44886"/>
                  </a:lnTo>
                  <a:lnTo>
                    <a:pt x="7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131071" y="5257619"/>
              <a:ext cx="53355" cy="97818"/>
            </a:xfrm>
            <a:custGeom>
              <a:avLst/>
              <a:pathLst>
                <a:path w="53355" h="97818">
                  <a:moveTo>
                    <a:pt x="14820" y="0"/>
                  </a:moveTo>
                  <a:lnTo>
                    <a:pt x="22866" y="2540"/>
                  </a:lnTo>
                  <a:lnTo>
                    <a:pt x="22604" y="4141"/>
                  </a:lnTo>
                  <a:lnTo>
                    <a:pt x="22324" y="5725"/>
                  </a:lnTo>
                  <a:lnTo>
                    <a:pt x="22028" y="7291"/>
                  </a:lnTo>
                  <a:lnTo>
                    <a:pt x="21714" y="8841"/>
                  </a:lnTo>
                  <a:lnTo>
                    <a:pt x="21384" y="10374"/>
                  </a:lnTo>
                  <a:lnTo>
                    <a:pt x="21037" y="11890"/>
                  </a:lnTo>
                  <a:lnTo>
                    <a:pt x="20673" y="13389"/>
                  </a:lnTo>
                  <a:lnTo>
                    <a:pt x="20292" y="14871"/>
                  </a:lnTo>
                  <a:lnTo>
                    <a:pt x="19894" y="16336"/>
                  </a:lnTo>
                  <a:lnTo>
                    <a:pt x="19479" y="17785"/>
                  </a:lnTo>
                  <a:lnTo>
                    <a:pt x="52508" y="17785"/>
                  </a:lnTo>
                  <a:lnTo>
                    <a:pt x="52508" y="25830"/>
                  </a:lnTo>
                  <a:lnTo>
                    <a:pt x="47003" y="25830"/>
                  </a:lnTo>
                  <a:lnTo>
                    <a:pt x="46419" y="31399"/>
                  </a:lnTo>
                  <a:lnTo>
                    <a:pt x="45682" y="36756"/>
                  </a:lnTo>
                  <a:lnTo>
                    <a:pt x="44793" y="41901"/>
                  </a:lnTo>
                  <a:lnTo>
                    <a:pt x="43751" y="46834"/>
                  </a:lnTo>
                  <a:lnTo>
                    <a:pt x="42557" y="51555"/>
                  </a:lnTo>
                  <a:lnTo>
                    <a:pt x="41210" y="56065"/>
                  </a:lnTo>
                  <a:lnTo>
                    <a:pt x="39711" y="60363"/>
                  </a:lnTo>
                  <a:lnTo>
                    <a:pt x="38060" y="64450"/>
                  </a:lnTo>
                  <a:lnTo>
                    <a:pt x="36256" y="68324"/>
                  </a:lnTo>
                  <a:lnTo>
                    <a:pt x="34300" y="71987"/>
                  </a:lnTo>
                  <a:lnTo>
                    <a:pt x="35938" y="73918"/>
                  </a:lnTo>
                  <a:lnTo>
                    <a:pt x="37636" y="75815"/>
                  </a:lnTo>
                  <a:lnTo>
                    <a:pt x="39394" y="77678"/>
                  </a:lnTo>
                  <a:lnTo>
                    <a:pt x="41210" y="79508"/>
                  </a:lnTo>
                  <a:lnTo>
                    <a:pt x="43086" y="81303"/>
                  </a:lnTo>
                  <a:lnTo>
                    <a:pt x="45021" y="83065"/>
                  </a:lnTo>
                  <a:lnTo>
                    <a:pt x="47016" y="84793"/>
                  </a:lnTo>
                  <a:lnTo>
                    <a:pt x="49070" y="86486"/>
                  </a:lnTo>
                  <a:lnTo>
                    <a:pt x="51183" y="88146"/>
                  </a:lnTo>
                  <a:lnTo>
                    <a:pt x="53355" y="89772"/>
                  </a:lnTo>
                  <a:lnTo>
                    <a:pt x="46580" y="97818"/>
                  </a:lnTo>
                  <a:lnTo>
                    <a:pt x="44729" y="96264"/>
                  </a:lnTo>
                  <a:lnTo>
                    <a:pt x="42904" y="94651"/>
                  </a:lnTo>
                  <a:lnTo>
                    <a:pt x="41104" y="92978"/>
                  </a:lnTo>
                  <a:lnTo>
                    <a:pt x="39330" y="91246"/>
                  </a:lnTo>
                  <a:lnTo>
                    <a:pt x="37581" y="89455"/>
                  </a:lnTo>
                  <a:lnTo>
                    <a:pt x="35858" y="87604"/>
                  </a:lnTo>
                  <a:lnTo>
                    <a:pt x="34160" y="85694"/>
                  </a:lnTo>
                  <a:lnTo>
                    <a:pt x="32487" y="83725"/>
                  </a:lnTo>
                  <a:lnTo>
                    <a:pt x="30840" y="81697"/>
                  </a:lnTo>
                  <a:lnTo>
                    <a:pt x="29218" y="79609"/>
                  </a:lnTo>
                  <a:lnTo>
                    <a:pt x="27571" y="81773"/>
                  </a:lnTo>
                  <a:lnTo>
                    <a:pt x="25847" y="83861"/>
                  </a:lnTo>
                  <a:lnTo>
                    <a:pt x="24048" y="85872"/>
                  </a:lnTo>
                  <a:lnTo>
                    <a:pt x="22172" y="87808"/>
                  </a:lnTo>
                  <a:lnTo>
                    <a:pt x="20220" y="89667"/>
                  </a:lnTo>
                  <a:lnTo>
                    <a:pt x="18191" y="91449"/>
                  </a:lnTo>
                  <a:lnTo>
                    <a:pt x="16087" y="93156"/>
                  </a:lnTo>
                  <a:lnTo>
                    <a:pt x="13906" y="94786"/>
                  </a:lnTo>
                  <a:lnTo>
                    <a:pt x="11649" y="96340"/>
                  </a:lnTo>
                  <a:lnTo>
                    <a:pt x="9316" y="97818"/>
                  </a:lnTo>
                  <a:lnTo>
                    <a:pt x="3811" y="90196"/>
                  </a:lnTo>
                  <a:lnTo>
                    <a:pt x="6144" y="88714"/>
                  </a:lnTo>
                  <a:lnTo>
                    <a:pt x="8401" y="87147"/>
                  </a:lnTo>
                  <a:lnTo>
                    <a:pt x="10582" y="85495"/>
                  </a:lnTo>
                  <a:lnTo>
                    <a:pt x="12686" y="83759"/>
                  </a:lnTo>
                  <a:lnTo>
                    <a:pt x="14715" y="81938"/>
                  </a:lnTo>
                  <a:lnTo>
                    <a:pt x="16667" y="80033"/>
                  </a:lnTo>
                  <a:lnTo>
                    <a:pt x="18543" y="78043"/>
                  </a:lnTo>
                  <a:lnTo>
                    <a:pt x="20342" y="75968"/>
                  </a:lnTo>
                  <a:lnTo>
                    <a:pt x="22066" y="73808"/>
                  </a:lnTo>
                  <a:lnTo>
                    <a:pt x="23713" y="71564"/>
                  </a:lnTo>
                  <a:lnTo>
                    <a:pt x="22286" y="69243"/>
                  </a:lnTo>
                  <a:lnTo>
                    <a:pt x="20884" y="66855"/>
                  </a:lnTo>
                  <a:lnTo>
                    <a:pt x="19508" y="64399"/>
                  </a:lnTo>
                  <a:lnTo>
                    <a:pt x="18157" y="61875"/>
                  </a:lnTo>
                  <a:lnTo>
                    <a:pt x="16832" y="59283"/>
                  </a:lnTo>
                  <a:lnTo>
                    <a:pt x="15532" y="56624"/>
                  </a:lnTo>
                  <a:lnTo>
                    <a:pt x="14257" y="53897"/>
                  </a:lnTo>
                  <a:lnTo>
                    <a:pt x="13008" y="51102"/>
                  </a:lnTo>
                  <a:lnTo>
                    <a:pt x="11784" y="48240"/>
                  </a:lnTo>
                  <a:lnTo>
                    <a:pt x="10586" y="45309"/>
                  </a:lnTo>
                  <a:lnTo>
                    <a:pt x="10243" y="46152"/>
                  </a:lnTo>
                  <a:lnTo>
                    <a:pt x="9891" y="46986"/>
                  </a:lnTo>
                  <a:lnTo>
                    <a:pt x="9532" y="47812"/>
                  </a:lnTo>
                  <a:lnTo>
                    <a:pt x="9163" y="48629"/>
                  </a:lnTo>
                  <a:lnTo>
                    <a:pt x="8786" y="49438"/>
                  </a:lnTo>
                  <a:lnTo>
                    <a:pt x="8401" y="50238"/>
                  </a:lnTo>
                  <a:lnTo>
                    <a:pt x="8007" y="51030"/>
                  </a:lnTo>
                  <a:lnTo>
                    <a:pt x="7605" y="51814"/>
                  </a:lnTo>
                  <a:lnTo>
                    <a:pt x="7194" y="52589"/>
                  </a:lnTo>
                  <a:lnTo>
                    <a:pt x="6775" y="53355"/>
                  </a:lnTo>
                  <a:lnTo>
                    <a:pt x="0" y="48274"/>
                  </a:lnTo>
                  <a:lnTo>
                    <a:pt x="2053" y="43827"/>
                  </a:lnTo>
                  <a:lnTo>
                    <a:pt x="3980" y="39296"/>
                  </a:lnTo>
                  <a:lnTo>
                    <a:pt x="5780" y="34681"/>
                  </a:lnTo>
                  <a:lnTo>
                    <a:pt x="7452" y="29980"/>
                  </a:lnTo>
                  <a:lnTo>
                    <a:pt x="8998" y="25195"/>
                  </a:lnTo>
                  <a:lnTo>
                    <a:pt x="10417" y="20325"/>
                  </a:lnTo>
                  <a:lnTo>
                    <a:pt x="11708" y="15371"/>
                  </a:lnTo>
                  <a:lnTo>
                    <a:pt x="12873" y="10332"/>
                  </a:lnTo>
                  <a:lnTo>
                    <a:pt x="13910" y="5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146315" y="5283450"/>
              <a:ext cx="22866" cy="37687"/>
            </a:xfrm>
            <a:custGeom>
              <a:avLst/>
              <a:pathLst>
                <a:path w="22866" h="37687">
                  <a:moveTo>
                    <a:pt x="0" y="7198"/>
                  </a:moveTo>
                  <a:lnTo>
                    <a:pt x="1126" y="10781"/>
                  </a:lnTo>
                  <a:lnTo>
                    <a:pt x="2303" y="14245"/>
                  </a:lnTo>
                  <a:lnTo>
                    <a:pt x="3531" y="17590"/>
                  </a:lnTo>
                  <a:lnTo>
                    <a:pt x="4810" y="20817"/>
                  </a:lnTo>
                  <a:lnTo>
                    <a:pt x="6140" y="23925"/>
                  </a:lnTo>
                  <a:lnTo>
                    <a:pt x="7520" y="26914"/>
                  </a:lnTo>
                  <a:lnTo>
                    <a:pt x="8951" y="29785"/>
                  </a:lnTo>
                  <a:lnTo>
                    <a:pt x="10433" y="32538"/>
                  </a:lnTo>
                  <a:lnTo>
                    <a:pt x="11966" y="35172"/>
                  </a:lnTo>
                  <a:lnTo>
                    <a:pt x="13550" y="37687"/>
                  </a:lnTo>
                  <a:lnTo>
                    <a:pt x="14939" y="34643"/>
                  </a:lnTo>
                  <a:lnTo>
                    <a:pt x="16226" y="31437"/>
                  </a:lnTo>
                  <a:lnTo>
                    <a:pt x="17412" y="28070"/>
                  </a:lnTo>
                  <a:lnTo>
                    <a:pt x="18496" y="24543"/>
                  </a:lnTo>
                  <a:lnTo>
                    <a:pt x="19479" y="20855"/>
                  </a:lnTo>
                  <a:lnTo>
                    <a:pt x="20359" y="17006"/>
                  </a:lnTo>
                  <a:lnTo>
                    <a:pt x="21138" y="12995"/>
                  </a:lnTo>
                  <a:lnTo>
                    <a:pt x="21816" y="8824"/>
                  </a:lnTo>
                  <a:lnTo>
                    <a:pt x="22392" y="4492"/>
                  </a:lnTo>
                  <a:lnTo>
                    <a:pt x="22866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086608" y="5258466"/>
              <a:ext cx="45309" cy="22019"/>
            </a:xfrm>
            <a:custGeom>
              <a:avLst/>
              <a:pathLst>
                <a:path w="45309" h="22019">
                  <a:moveTo>
                    <a:pt x="0" y="14397"/>
                  </a:moveTo>
                  <a:lnTo>
                    <a:pt x="17785" y="14397"/>
                  </a:lnTo>
                  <a:lnTo>
                    <a:pt x="17437" y="13135"/>
                  </a:lnTo>
                  <a:lnTo>
                    <a:pt x="17073" y="11890"/>
                  </a:lnTo>
                  <a:lnTo>
                    <a:pt x="16692" y="10662"/>
                  </a:lnTo>
                  <a:lnTo>
                    <a:pt x="16294" y="9451"/>
                  </a:lnTo>
                  <a:lnTo>
                    <a:pt x="15879" y="8257"/>
                  </a:lnTo>
                  <a:lnTo>
                    <a:pt x="15447" y="7080"/>
                  </a:lnTo>
                  <a:lnTo>
                    <a:pt x="14998" y="5919"/>
                  </a:lnTo>
                  <a:lnTo>
                    <a:pt x="14533" y="4776"/>
                  </a:lnTo>
                  <a:lnTo>
                    <a:pt x="14050" y="3650"/>
                  </a:lnTo>
                  <a:lnTo>
                    <a:pt x="13550" y="2540"/>
                  </a:lnTo>
                  <a:lnTo>
                    <a:pt x="21596" y="0"/>
                  </a:lnTo>
                  <a:lnTo>
                    <a:pt x="22256" y="1363"/>
                  </a:lnTo>
                  <a:lnTo>
                    <a:pt x="22883" y="2744"/>
                  </a:lnTo>
                  <a:lnTo>
                    <a:pt x="23476" y="4141"/>
                  </a:lnTo>
                  <a:lnTo>
                    <a:pt x="24035" y="5555"/>
                  </a:lnTo>
                  <a:lnTo>
                    <a:pt x="24560" y="6987"/>
                  </a:lnTo>
                  <a:lnTo>
                    <a:pt x="25051" y="8435"/>
                  </a:lnTo>
                  <a:lnTo>
                    <a:pt x="25509" y="9900"/>
                  </a:lnTo>
                  <a:lnTo>
                    <a:pt x="25932" y="11382"/>
                  </a:lnTo>
                  <a:lnTo>
                    <a:pt x="26322" y="12881"/>
                  </a:lnTo>
                  <a:lnTo>
                    <a:pt x="26677" y="14397"/>
                  </a:lnTo>
                  <a:lnTo>
                    <a:pt x="45309" y="14397"/>
                  </a:lnTo>
                  <a:lnTo>
                    <a:pt x="4530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113709" y="5282603"/>
              <a:ext cx="18632" cy="22019"/>
            </a:xfrm>
            <a:custGeom>
              <a:avLst/>
              <a:pathLst>
                <a:path w="18632" h="22019">
                  <a:moveTo>
                    <a:pt x="7198" y="0"/>
                  </a:moveTo>
                  <a:lnTo>
                    <a:pt x="8532" y="1702"/>
                  </a:lnTo>
                  <a:lnTo>
                    <a:pt x="9824" y="3421"/>
                  </a:lnTo>
                  <a:lnTo>
                    <a:pt x="11073" y="5157"/>
                  </a:lnTo>
                  <a:lnTo>
                    <a:pt x="12280" y="6910"/>
                  </a:lnTo>
                  <a:lnTo>
                    <a:pt x="13444" y="8680"/>
                  </a:lnTo>
                  <a:lnTo>
                    <a:pt x="14566" y="10467"/>
                  </a:lnTo>
                  <a:lnTo>
                    <a:pt x="15646" y="12271"/>
                  </a:lnTo>
                  <a:lnTo>
                    <a:pt x="16684" y="14092"/>
                  </a:lnTo>
                  <a:lnTo>
                    <a:pt x="17679" y="15930"/>
                  </a:lnTo>
                  <a:lnTo>
                    <a:pt x="18632" y="17785"/>
                  </a:lnTo>
                  <a:lnTo>
                    <a:pt x="11433" y="22019"/>
                  </a:lnTo>
                  <a:lnTo>
                    <a:pt x="10556" y="20165"/>
                  </a:lnTo>
                  <a:lnTo>
                    <a:pt x="9620" y="18327"/>
                  </a:lnTo>
                  <a:lnTo>
                    <a:pt x="8625" y="16506"/>
                  </a:lnTo>
                  <a:lnTo>
                    <a:pt x="7571" y="14702"/>
                  </a:lnTo>
                  <a:lnTo>
                    <a:pt x="6457" y="12915"/>
                  </a:lnTo>
                  <a:lnTo>
                    <a:pt x="5284" y="11145"/>
                  </a:lnTo>
                  <a:lnTo>
                    <a:pt x="4052" y="9392"/>
                  </a:lnTo>
                  <a:lnTo>
                    <a:pt x="2760" y="7656"/>
                  </a:lnTo>
                  <a:lnTo>
                    <a:pt x="1410" y="593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084914" y="5283026"/>
              <a:ext cx="19902" cy="24983"/>
            </a:xfrm>
            <a:custGeom>
              <a:avLst/>
              <a:pathLst>
                <a:path w="19902" h="24983">
                  <a:moveTo>
                    <a:pt x="13127" y="0"/>
                  </a:moveTo>
                  <a:lnTo>
                    <a:pt x="19902" y="4658"/>
                  </a:lnTo>
                  <a:lnTo>
                    <a:pt x="18691" y="7147"/>
                  </a:lnTo>
                  <a:lnTo>
                    <a:pt x="17429" y="9536"/>
                  </a:lnTo>
                  <a:lnTo>
                    <a:pt x="16116" y="11822"/>
                  </a:lnTo>
                  <a:lnTo>
                    <a:pt x="14753" y="14007"/>
                  </a:lnTo>
                  <a:lnTo>
                    <a:pt x="13338" y="16091"/>
                  </a:lnTo>
                  <a:lnTo>
                    <a:pt x="11873" y="18073"/>
                  </a:lnTo>
                  <a:lnTo>
                    <a:pt x="10357" y="19953"/>
                  </a:lnTo>
                  <a:lnTo>
                    <a:pt x="8790" y="21731"/>
                  </a:lnTo>
                  <a:lnTo>
                    <a:pt x="7173" y="23408"/>
                  </a:lnTo>
                  <a:lnTo>
                    <a:pt x="5504" y="24983"/>
                  </a:lnTo>
                  <a:lnTo>
                    <a:pt x="0" y="18632"/>
                  </a:lnTo>
                  <a:lnTo>
                    <a:pt x="1655" y="16845"/>
                  </a:lnTo>
                  <a:lnTo>
                    <a:pt x="3235" y="15041"/>
                  </a:lnTo>
                  <a:lnTo>
                    <a:pt x="4738" y="13220"/>
                  </a:lnTo>
                  <a:lnTo>
                    <a:pt x="6165" y="11382"/>
                  </a:lnTo>
                  <a:lnTo>
                    <a:pt x="7516" y="9527"/>
                  </a:lnTo>
                  <a:lnTo>
                    <a:pt x="8790" y="7656"/>
                  </a:lnTo>
                  <a:lnTo>
                    <a:pt x="9989" y="5767"/>
                  </a:lnTo>
                  <a:lnTo>
                    <a:pt x="11111" y="3861"/>
                  </a:lnTo>
                  <a:lnTo>
                    <a:pt x="12157" y="1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085337" y="5301658"/>
              <a:ext cx="45733" cy="53355"/>
            </a:xfrm>
            <a:custGeom>
              <a:avLst/>
              <a:pathLst>
                <a:path w="45733" h="53355">
                  <a:moveTo>
                    <a:pt x="11433" y="5081"/>
                  </a:moveTo>
                  <a:lnTo>
                    <a:pt x="12779" y="6102"/>
                  </a:lnTo>
                  <a:lnTo>
                    <a:pt x="14109" y="7131"/>
                  </a:lnTo>
                  <a:lnTo>
                    <a:pt x="15422" y="8168"/>
                  </a:lnTo>
                  <a:lnTo>
                    <a:pt x="16718" y="9214"/>
                  </a:lnTo>
                  <a:lnTo>
                    <a:pt x="17996" y="10268"/>
                  </a:lnTo>
                  <a:lnTo>
                    <a:pt x="19258" y="11331"/>
                  </a:lnTo>
                  <a:lnTo>
                    <a:pt x="20503" y="12403"/>
                  </a:lnTo>
                  <a:lnTo>
                    <a:pt x="21731" y="13482"/>
                  </a:lnTo>
                  <a:lnTo>
                    <a:pt x="22942" y="14571"/>
                  </a:lnTo>
                  <a:lnTo>
                    <a:pt x="24137" y="15667"/>
                  </a:lnTo>
                  <a:lnTo>
                    <a:pt x="24725" y="14215"/>
                  </a:lnTo>
                  <a:lnTo>
                    <a:pt x="25305" y="12737"/>
                  </a:lnTo>
                  <a:lnTo>
                    <a:pt x="25877" y="11234"/>
                  </a:lnTo>
                  <a:lnTo>
                    <a:pt x="26440" y="9705"/>
                  </a:lnTo>
                  <a:lnTo>
                    <a:pt x="26995" y="8151"/>
                  </a:lnTo>
                  <a:lnTo>
                    <a:pt x="27541" y="6572"/>
                  </a:lnTo>
                  <a:lnTo>
                    <a:pt x="28079" y="4967"/>
                  </a:lnTo>
                  <a:lnTo>
                    <a:pt x="28608" y="3336"/>
                  </a:lnTo>
                  <a:lnTo>
                    <a:pt x="29129" y="1681"/>
                  </a:lnTo>
                  <a:lnTo>
                    <a:pt x="29641" y="0"/>
                  </a:lnTo>
                  <a:lnTo>
                    <a:pt x="37264" y="3811"/>
                  </a:lnTo>
                  <a:lnTo>
                    <a:pt x="36662" y="5822"/>
                  </a:lnTo>
                  <a:lnTo>
                    <a:pt x="36044" y="7791"/>
                  </a:lnTo>
                  <a:lnTo>
                    <a:pt x="35409" y="9718"/>
                  </a:lnTo>
                  <a:lnTo>
                    <a:pt x="34757" y="11602"/>
                  </a:lnTo>
                  <a:lnTo>
                    <a:pt x="34088" y="13444"/>
                  </a:lnTo>
                  <a:lnTo>
                    <a:pt x="33402" y="15244"/>
                  </a:lnTo>
                  <a:lnTo>
                    <a:pt x="32699" y="17001"/>
                  </a:lnTo>
                  <a:lnTo>
                    <a:pt x="31979" y="18716"/>
                  </a:lnTo>
                  <a:lnTo>
                    <a:pt x="31242" y="20389"/>
                  </a:lnTo>
                  <a:lnTo>
                    <a:pt x="30488" y="22019"/>
                  </a:lnTo>
                  <a:lnTo>
                    <a:pt x="32089" y="23641"/>
                  </a:lnTo>
                  <a:lnTo>
                    <a:pt x="33673" y="25288"/>
                  </a:lnTo>
                  <a:lnTo>
                    <a:pt x="35240" y="26961"/>
                  </a:lnTo>
                  <a:lnTo>
                    <a:pt x="36789" y="28659"/>
                  </a:lnTo>
                  <a:lnTo>
                    <a:pt x="38322" y="30383"/>
                  </a:lnTo>
                  <a:lnTo>
                    <a:pt x="39838" y="32131"/>
                  </a:lnTo>
                  <a:lnTo>
                    <a:pt x="41337" y="33906"/>
                  </a:lnTo>
                  <a:lnTo>
                    <a:pt x="42819" y="35705"/>
                  </a:lnTo>
                  <a:lnTo>
                    <a:pt x="44285" y="37530"/>
                  </a:lnTo>
                  <a:lnTo>
                    <a:pt x="45733" y="39381"/>
                  </a:lnTo>
                  <a:lnTo>
                    <a:pt x="40228" y="46580"/>
                  </a:lnTo>
                  <a:lnTo>
                    <a:pt x="38869" y="44810"/>
                  </a:lnTo>
                  <a:lnTo>
                    <a:pt x="37501" y="43057"/>
                  </a:lnTo>
                  <a:lnTo>
                    <a:pt x="36125" y="41320"/>
                  </a:lnTo>
                  <a:lnTo>
                    <a:pt x="34740" y="39601"/>
                  </a:lnTo>
                  <a:lnTo>
                    <a:pt x="33347" y="37899"/>
                  </a:lnTo>
                  <a:lnTo>
                    <a:pt x="31945" y="36214"/>
                  </a:lnTo>
                  <a:lnTo>
                    <a:pt x="30535" y="34545"/>
                  </a:lnTo>
                  <a:lnTo>
                    <a:pt x="29116" y="32894"/>
                  </a:lnTo>
                  <a:lnTo>
                    <a:pt x="27689" y="31259"/>
                  </a:lnTo>
                  <a:lnTo>
                    <a:pt x="26254" y="29641"/>
                  </a:lnTo>
                  <a:lnTo>
                    <a:pt x="24734" y="32318"/>
                  </a:lnTo>
                  <a:lnTo>
                    <a:pt x="23053" y="34926"/>
                  </a:lnTo>
                  <a:lnTo>
                    <a:pt x="21210" y="37467"/>
                  </a:lnTo>
                  <a:lnTo>
                    <a:pt x="19208" y="39940"/>
                  </a:lnTo>
                  <a:lnTo>
                    <a:pt x="17044" y="42345"/>
                  </a:lnTo>
                  <a:lnTo>
                    <a:pt x="14719" y="44683"/>
                  </a:lnTo>
                  <a:lnTo>
                    <a:pt x="12233" y="46952"/>
                  </a:lnTo>
                  <a:lnTo>
                    <a:pt x="9587" y="49154"/>
                  </a:lnTo>
                  <a:lnTo>
                    <a:pt x="6779" y="51289"/>
                  </a:lnTo>
                  <a:lnTo>
                    <a:pt x="3811" y="53355"/>
                  </a:lnTo>
                  <a:lnTo>
                    <a:pt x="0" y="45733"/>
                  </a:lnTo>
                  <a:lnTo>
                    <a:pt x="2642" y="43755"/>
                  </a:lnTo>
                  <a:lnTo>
                    <a:pt x="5149" y="41718"/>
                  </a:lnTo>
                  <a:lnTo>
                    <a:pt x="7520" y="39622"/>
                  </a:lnTo>
                  <a:lnTo>
                    <a:pt x="9756" y="37467"/>
                  </a:lnTo>
                  <a:lnTo>
                    <a:pt x="11856" y="35252"/>
                  </a:lnTo>
                  <a:lnTo>
                    <a:pt x="13821" y="32978"/>
                  </a:lnTo>
                  <a:lnTo>
                    <a:pt x="15650" y="30645"/>
                  </a:lnTo>
                  <a:lnTo>
                    <a:pt x="17344" y="28253"/>
                  </a:lnTo>
                  <a:lnTo>
                    <a:pt x="18903" y="25801"/>
                  </a:lnTo>
                  <a:lnTo>
                    <a:pt x="20325" y="23290"/>
                  </a:lnTo>
                  <a:lnTo>
                    <a:pt x="18966" y="21867"/>
                  </a:lnTo>
                  <a:lnTo>
                    <a:pt x="17598" y="20478"/>
                  </a:lnTo>
                  <a:lnTo>
                    <a:pt x="16222" y="19123"/>
                  </a:lnTo>
                  <a:lnTo>
                    <a:pt x="14837" y="17802"/>
                  </a:lnTo>
                  <a:lnTo>
                    <a:pt x="13444" y="16514"/>
                  </a:lnTo>
                  <a:lnTo>
                    <a:pt x="12043" y="15261"/>
                  </a:lnTo>
                  <a:lnTo>
                    <a:pt x="10633" y="14041"/>
                  </a:lnTo>
                  <a:lnTo>
                    <a:pt x="9214" y="12856"/>
                  </a:lnTo>
                  <a:lnTo>
                    <a:pt x="7787" y="11704"/>
                  </a:lnTo>
                  <a:lnTo>
                    <a:pt x="635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195013" y="5261430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214068" y="5269476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247521" y="5269476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214068" y="5287261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247521" y="5287261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927513" y="5269539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26803" y="4705155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942902" y="474499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26148" y="4143064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924402" y="3579827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936899" y="3593813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925275" y="3015443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926585" y="24522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929750" y="189011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984866" y="5307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984866" y="4744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984866" y="4181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984866" y="30550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984866" y="2491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984866" y="1928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66973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31980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96987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61994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580974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64302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65295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70517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71510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204006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26201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27194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32417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33410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38632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39625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854078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912195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97424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98417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03639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04632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8501258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56215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57209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62431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63424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68646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69640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2021-01-05T00:16:55Z</dcterms:modified>
</cp:coreProperties>
</file>