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01694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36576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929829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493896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19661" y="506659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9661" y="410104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9661" y="313549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9661" y="2169947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966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583728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147795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711862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275929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19661" y="1735449"/>
              <a:ext cx="6781795" cy="8689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19661" y="2700999"/>
              <a:ext cx="2641709" cy="8689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19661" y="3666549"/>
              <a:ext cx="1600040" cy="8689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19661" y="4632099"/>
              <a:ext cx="1493684" cy="8689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8028563" y="2108053"/>
              <a:ext cx="88925" cy="94007"/>
            </a:xfrm>
            <a:custGeom>
              <a:avLst/>
              <a:pathLst>
                <a:path w="88925" h="94007">
                  <a:moveTo>
                    <a:pt x="88925" y="0"/>
                  </a:moveTo>
                  <a:lnTo>
                    <a:pt x="88925" y="94007"/>
                  </a:lnTo>
                  <a:lnTo>
                    <a:pt x="80456" y="94007"/>
                  </a:lnTo>
                  <a:lnTo>
                    <a:pt x="80456" y="88079"/>
                  </a:lnTo>
                  <a:lnTo>
                    <a:pt x="8469" y="88079"/>
                  </a:lnTo>
                  <a:lnTo>
                    <a:pt x="8469" y="94007"/>
                  </a:lnTo>
                  <a:lnTo>
                    <a:pt x="0" y="94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8037032" y="2116099"/>
              <a:ext cx="71987" cy="71987"/>
            </a:xfrm>
            <a:custGeom>
              <a:avLst/>
              <a:pathLst>
                <a:path w="71987" h="71987">
                  <a:moveTo>
                    <a:pt x="0" y="71987"/>
                  </a:moveTo>
                  <a:lnTo>
                    <a:pt x="71987" y="71987"/>
                  </a:lnTo>
                  <a:lnTo>
                    <a:pt x="719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8041690" y="2124991"/>
              <a:ext cx="62671" cy="54625"/>
            </a:xfrm>
            <a:custGeom>
              <a:avLst/>
              <a:pathLst>
                <a:path w="62671" h="54625">
                  <a:moveTo>
                    <a:pt x="1270" y="0"/>
                  </a:moveTo>
                  <a:lnTo>
                    <a:pt x="61401" y="0"/>
                  </a:lnTo>
                  <a:lnTo>
                    <a:pt x="61401" y="7622"/>
                  </a:lnTo>
                  <a:lnTo>
                    <a:pt x="35570" y="7622"/>
                  </a:lnTo>
                  <a:lnTo>
                    <a:pt x="35570" y="21172"/>
                  </a:lnTo>
                  <a:lnTo>
                    <a:pt x="58860" y="21172"/>
                  </a:lnTo>
                  <a:lnTo>
                    <a:pt x="58860" y="28795"/>
                  </a:lnTo>
                  <a:lnTo>
                    <a:pt x="35570" y="28795"/>
                  </a:lnTo>
                  <a:lnTo>
                    <a:pt x="35570" y="47003"/>
                  </a:lnTo>
                  <a:lnTo>
                    <a:pt x="62671" y="47003"/>
                  </a:lnTo>
                  <a:lnTo>
                    <a:pt x="62671" y="54625"/>
                  </a:lnTo>
                  <a:lnTo>
                    <a:pt x="0" y="54625"/>
                  </a:lnTo>
                  <a:lnTo>
                    <a:pt x="0" y="47003"/>
                  </a:lnTo>
                  <a:lnTo>
                    <a:pt x="27524" y="47003"/>
                  </a:lnTo>
                  <a:lnTo>
                    <a:pt x="27524" y="28795"/>
                  </a:lnTo>
                  <a:lnTo>
                    <a:pt x="4234" y="28795"/>
                  </a:lnTo>
                  <a:lnTo>
                    <a:pt x="4234" y="21172"/>
                  </a:lnTo>
                  <a:lnTo>
                    <a:pt x="27524" y="21172"/>
                  </a:lnTo>
                  <a:lnTo>
                    <a:pt x="27524" y="7622"/>
                  </a:lnTo>
                  <a:lnTo>
                    <a:pt x="127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8084883" y="2156327"/>
              <a:ext cx="14397" cy="13550"/>
            </a:xfrm>
            <a:custGeom>
              <a:avLst/>
              <a:pathLst>
                <a:path w="14397" h="13550">
                  <a:moveTo>
                    <a:pt x="6351" y="0"/>
                  </a:moveTo>
                  <a:lnTo>
                    <a:pt x="7270" y="940"/>
                  </a:lnTo>
                  <a:lnTo>
                    <a:pt x="8164" y="1897"/>
                  </a:lnTo>
                  <a:lnTo>
                    <a:pt x="9032" y="2871"/>
                  </a:lnTo>
                  <a:lnTo>
                    <a:pt x="9875" y="3861"/>
                  </a:lnTo>
                  <a:lnTo>
                    <a:pt x="10692" y="4869"/>
                  </a:lnTo>
                  <a:lnTo>
                    <a:pt x="11484" y="5894"/>
                  </a:lnTo>
                  <a:lnTo>
                    <a:pt x="12250" y="6936"/>
                  </a:lnTo>
                  <a:lnTo>
                    <a:pt x="12991" y="7994"/>
                  </a:lnTo>
                  <a:lnTo>
                    <a:pt x="13707" y="9070"/>
                  </a:lnTo>
                  <a:lnTo>
                    <a:pt x="14397" y="10162"/>
                  </a:lnTo>
                  <a:lnTo>
                    <a:pt x="7198" y="13550"/>
                  </a:lnTo>
                  <a:lnTo>
                    <a:pt x="6593" y="12453"/>
                  </a:lnTo>
                  <a:lnTo>
                    <a:pt x="5962" y="11365"/>
                  </a:lnTo>
                  <a:lnTo>
                    <a:pt x="5305" y="10285"/>
                  </a:lnTo>
                  <a:lnTo>
                    <a:pt x="4624" y="9214"/>
                  </a:lnTo>
                  <a:lnTo>
                    <a:pt x="3916" y="8151"/>
                  </a:lnTo>
                  <a:lnTo>
                    <a:pt x="3184" y="7097"/>
                  </a:lnTo>
                  <a:lnTo>
                    <a:pt x="2426" y="6051"/>
                  </a:lnTo>
                  <a:lnTo>
                    <a:pt x="1643" y="5013"/>
                  </a:lnTo>
                  <a:lnTo>
                    <a:pt x="834" y="3984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8139085" y="2105512"/>
              <a:ext cx="87232" cy="19055"/>
            </a:xfrm>
            <a:custGeom>
              <a:avLst/>
              <a:pathLst>
                <a:path w="87232" h="19055">
                  <a:moveTo>
                    <a:pt x="42769" y="0"/>
                  </a:moveTo>
                  <a:lnTo>
                    <a:pt x="43345" y="1100"/>
                  </a:lnTo>
                  <a:lnTo>
                    <a:pt x="43887" y="2201"/>
                  </a:lnTo>
                  <a:lnTo>
                    <a:pt x="44395" y="3302"/>
                  </a:lnTo>
                  <a:lnTo>
                    <a:pt x="44869" y="4403"/>
                  </a:lnTo>
                  <a:lnTo>
                    <a:pt x="45309" y="5504"/>
                  </a:lnTo>
                  <a:lnTo>
                    <a:pt x="45716" y="6605"/>
                  </a:lnTo>
                  <a:lnTo>
                    <a:pt x="46089" y="7706"/>
                  </a:lnTo>
                  <a:lnTo>
                    <a:pt x="46427" y="8807"/>
                  </a:lnTo>
                  <a:lnTo>
                    <a:pt x="46732" y="9908"/>
                  </a:lnTo>
                  <a:lnTo>
                    <a:pt x="47003" y="11009"/>
                  </a:lnTo>
                  <a:lnTo>
                    <a:pt x="87232" y="11009"/>
                  </a:lnTo>
                  <a:lnTo>
                    <a:pt x="87232" y="19055"/>
                  </a:lnTo>
                  <a:lnTo>
                    <a:pt x="0" y="19055"/>
                  </a:lnTo>
                  <a:lnTo>
                    <a:pt x="0" y="11009"/>
                  </a:lnTo>
                  <a:lnTo>
                    <a:pt x="37264" y="11009"/>
                  </a:lnTo>
                  <a:lnTo>
                    <a:pt x="37001" y="10082"/>
                  </a:lnTo>
                  <a:lnTo>
                    <a:pt x="36722" y="9163"/>
                  </a:lnTo>
                  <a:lnTo>
                    <a:pt x="36425" y="8253"/>
                  </a:lnTo>
                  <a:lnTo>
                    <a:pt x="36112" y="7351"/>
                  </a:lnTo>
                  <a:lnTo>
                    <a:pt x="35782" y="6457"/>
                  </a:lnTo>
                  <a:lnTo>
                    <a:pt x="35434" y="5572"/>
                  </a:lnTo>
                  <a:lnTo>
                    <a:pt x="35070" y="4696"/>
                  </a:lnTo>
                  <a:lnTo>
                    <a:pt x="34689" y="3828"/>
                  </a:lnTo>
                  <a:lnTo>
                    <a:pt x="34291" y="2968"/>
                  </a:lnTo>
                  <a:lnTo>
                    <a:pt x="33876" y="21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8131886" y="2126685"/>
              <a:ext cx="95277" cy="76222"/>
            </a:xfrm>
            <a:custGeom>
              <a:avLst/>
              <a:pathLst>
                <a:path w="95277" h="76222">
                  <a:moveTo>
                    <a:pt x="67329" y="0"/>
                  </a:moveTo>
                  <a:lnTo>
                    <a:pt x="77069" y="2964"/>
                  </a:lnTo>
                  <a:lnTo>
                    <a:pt x="76450" y="4412"/>
                  </a:lnTo>
                  <a:lnTo>
                    <a:pt x="75781" y="5877"/>
                  </a:lnTo>
                  <a:lnTo>
                    <a:pt x="75061" y="7359"/>
                  </a:lnTo>
                  <a:lnTo>
                    <a:pt x="74291" y="8858"/>
                  </a:lnTo>
                  <a:lnTo>
                    <a:pt x="73469" y="10374"/>
                  </a:lnTo>
                  <a:lnTo>
                    <a:pt x="72597" y="11907"/>
                  </a:lnTo>
                  <a:lnTo>
                    <a:pt x="71674" y="13457"/>
                  </a:lnTo>
                  <a:lnTo>
                    <a:pt x="70700" y="15024"/>
                  </a:lnTo>
                  <a:lnTo>
                    <a:pt x="69675" y="16607"/>
                  </a:lnTo>
                  <a:lnTo>
                    <a:pt x="68600" y="18208"/>
                  </a:lnTo>
                  <a:lnTo>
                    <a:pt x="95277" y="18208"/>
                  </a:lnTo>
                  <a:lnTo>
                    <a:pt x="95277" y="26254"/>
                  </a:lnTo>
                  <a:lnTo>
                    <a:pt x="20325" y="26254"/>
                  </a:lnTo>
                  <a:lnTo>
                    <a:pt x="20325" y="46580"/>
                  </a:lnTo>
                  <a:lnTo>
                    <a:pt x="20203" y="49849"/>
                  </a:lnTo>
                  <a:lnTo>
                    <a:pt x="19834" y="53050"/>
                  </a:lnTo>
                  <a:lnTo>
                    <a:pt x="19220" y="56184"/>
                  </a:lnTo>
                  <a:lnTo>
                    <a:pt x="18361" y="59250"/>
                  </a:lnTo>
                  <a:lnTo>
                    <a:pt x="17255" y="62248"/>
                  </a:lnTo>
                  <a:lnTo>
                    <a:pt x="15905" y="65178"/>
                  </a:lnTo>
                  <a:lnTo>
                    <a:pt x="14308" y="68041"/>
                  </a:lnTo>
                  <a:lnTo>
                    <a:pt x="12466" y="70835"/>
                  </a:lnTo>
                  <a:lnTo>
                    <a:pt x="10378" y="73562"/>
                  </a:lnTo>
                  <a:lnTo>
                    <a:pt x="8045" y="76222"/>
                  </a:lnTo>
                  <a:lnTo>
                    <a:pt x="0" y="71564"/>
                  </a:lnTo>
                  <a:lnTo>
                    <a:pt x="2252" y="68828"/>
                  </a:lnTo>
                  <a:lnTo>
                    <a:pt x="4268" y="66042"/>
                  </a:lnTo>
                  <a:lnTo>
                    <a:pt x="6046" y="63205"/>
                  </a:lnTo>
                  <a:lnTo>
                    <a:pt x="7588" y="60317"/>
                  </a:lnTo>
                  <a:lnTo>
                    <a:pt x="8892" y="57378"/>
                  </a:lnTo>
                  <a:lnTo>
                    <a:pt x="9959" y="54388"/>
                  </a:lnTo>
                  <a:lnTo>
                    <a:pt x="10789" y="51348"/>
                  </a:lnTo>
                  <a:lnTo>
                    <a:pt x="11382" y="48257"/>
                  </a:lnTo>
                  <a:lnTo>
                    <a:pt x="11738" y="45115"/>
                  </a:lnTo>
                  <a:lnTo>
                    <a:pt x="11856" y="41922"/>
                  </a:lnTo>
                  <a:lnTo>
                    <a:pt x="11856" y="18208"/>
                  </a:lnTo>
                  <a:lnTo>
                    <a:pt x="58860" y="18208"/>
                  </a:lnTo>
                  <a:lnTo>
                    <a:pt x="59859" y="16654"/>
                  </a:lnTo>
                  <a:lnTo>
                    <a:pt x="60825" y="15041"/>
                  </a:lnTo>
                  <a:lnTo>
                    <a:pt x="61756" y="13368"/>
                  </a:lnTo>
                  <a:lnTo>
                    <a:pt x="62654" y="11636"/>
                  </a:lnTo>
                  <a:lnTo>
                    <a:pt x="63518" y="9845"/>
                  </a:lnTo>
                  <a:lnTo>
                    <a:pt x="64348" y="7994"/>
                  </a:lnTo>
                  <a:lnTo>
                    <a:pt x="65144" y="6085"/>
                  </a:lnTo>
                  <a:lnTo>
                    <a:pt x="65906" y="4116"/>
                  </a:lnTo>
                  <a:lnTo>
                    <a:pt x="66635" y="20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8157717" y="2127109"/>
              <a:ext cx="15244" cy="16514"/>
            </a:xfrm>
            <a:custGeom>
              <a:avLst/>
              <a:pathLst>
                <a:path w="15244" h="16514">
                  <a:moveTo>
                    <a:pt x="8469" y="0"/>
                  </a:moveTo>
                  <a:lnTo>
                    <a:pt x="9375" y="1202"/>
                  </a:lnTo>
                  <a:lnTo>
                    <a:pt x="10230" y="2439"/>
                  </a:lnTo>
                  <a:lnTo>
                    <a:pt x="11035" y="3709"/>
                  </a:lnTo>
                  <a:lnTo>
                    <a:pt x="11789" y="5013"/>
                  </a:lnTo>
                  <a:lnTo>
                    <a:pt x="12491" y="6351"/>
                  </a:lnTo>
                  <a:lnTo>
                    <a:pt x="13144" y="7723"/>
                  </a:lnTo>
                  <a:lnTo>
                    <a:pt x="13745" y="9129"/>
                  </a:lnTo>
                  <a:lnTo>
                    <a:pt x="14295" y="10569"/>
                  </a:lnTo>
                  <a:lnTo>
                    <a:pt x="14795" y="12043"/>
                  </a:lnTo>
                  <a:lnTo>
                    <a:pt x="15244" y="13550"/>
                  </a:lnTo>
                  <a:lnTo>
                    <a:pt x="6775" y="16514"/>
                  </a:lnTo>
                  <a:lnTo>
                    <a:pt x="6250" y="15003"/>
                  </a:lnTo>
                  <a:lnTo>
                    <a:pt x="5691" y="13516"/>
                  </a:lnTo>
                  <a:lnTo>
                    <a:pt x="5098" y="12055"/>
                  </a:lnTo>
                  <a:lnTo>
                    <a:pt x="4471" y="10620"/>
                  </a:lnTo>
                  <a:lnTo>
                    <a:pt x="3811" y="9210"/>
                  </a:lnTo>
                  <a:lnTo>
                    <a:pt x="3116" y="7825"/>
                  </a:lnTo>
                  <a:lnTo>
                    <a:pt x="2388" y="6466"/>
                  </a:lnTo>
                  <a:lnTo>
                    <a:pt x="1626" y="5132"/>
                  </a:lnTo>
                  <a:lnTo>
                    <a:pt x="829" y="3823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8240715" y="2104665"/>
              <a:ext cx="49121" cy="96548"/>
            </a:xfrm>
            <a:custGeom>
              <a:avLst/>
              <a:pathLst>
                <a:path w="49121" h="96548">
                  <a:moveTo>
                    <a:pt x="18208" y="0"/>
                  </a:moveTo>
                  <a:lnTo>
                    <a:pt x="26254" y="2117"/>
                  </a:lnTo>
                  <a:lnTo>
                    <a:pt x="25826" y="3302"/>
                  </a:lnTo>
                  <a:lnTo>
                    <a:pt x="25390" y="4488"/>
                  </a:lnTo>
                  <a:lnTo>
                    <a:pt x="24945" y="5674"/>
                  </a:lnTo>
                  <a:lnTo>
                    <a:pt x="24492" y="6860"/>
                  </a:lnTo>
                  <a:lnTo>
                    <a:pt x="24031" y="8045"/>
                  </a:lnTo>
                  <a:lnTo>
                    <a:pt x="23561" y="9231"/>
                  </a:lnTo>
                  <a:lnTo>
                    <a:pt x="23082" y="10417"/>
                  </a:lnTo>
                  <a:lnTo>
                    <a:pt x="22595" y="11602"/>
                  </a:lnTo>
                  <a:lnTo>
                    <a:pt x="22100" y="12788"/>
                  </a:lnTo>
                  <a:lnTo>
                    <a:pt x="21596" y="13974"/>
                  </a:lnTo>
                  <a:lnTo>
                    <a:pt x="46156" y="13974"/>
                  </a:lnTo>
                  <a:lnTo>
                    <a:pt x="46156" y="22019"/>
                  </a:lnTo>
                  <a:lnTo>
                    <a:pt x="33029" y="22019"/>
                  </a:lnTo>
                  <a:lnTo>
                    <a:pt x="32936" y="24285"/>
                  </a:lnTo>
                  <a:lnTo>
                    <a:pt x="32826" y="26508"/>
                  </a:lnTo>
                  <a:lnTo>
                    <a:pt x="32699" y="28689"/>
                  </a:lnTo>
                  <a:lnTo>
                    <a:pt x="32555" y="30827"/>
                  </a:lnTo>
                  <a:lnTo>
                    <a:pt x="32394" y="32923"/>
                  </a:lnTo>
                  <a:lnTo>
                    <a:pt x="32216" y="34977"/>
                  </a:lnTo>
                  <a:lnTo>
                    <a:pt x="32021" y="36988"/>
                  </a:lnTo>
                  <a:lnTo>
                    <a:pt x="31810" y="38958"/>
                  </a:lnTo>
                  <a:lnTo>
                    <a:pt x="31581" y="40884"/>
                  </a:lnTo>
                  <a:lnTo>
                    <a:pt x="31335" y="42769"/>
                  </a:lnTo>
                  <a:lnTo>
                    <a:pt x="48274" y="42769"/>
                  </a:lnTo>
                  <a:lnTo>
                    <a:pt x="48274" y="50814"/>
                  </a:lnTo>
                  <a:lnTo>
                    <a:pt x="30488" y="50814"/>
                  </a:lnTo>
                  <a:lnTo>
                    <a:pt x="30323" y="51657"/>
                  </a:lnTo>
                  <a:lnTo>
                    <a:pt x="30167" y="52491"/>
                  </a:lnTo>
                  <a:lnTo>
                    <a:pt x="30018" y="53317"/>
                  </a:lnTo>
                  <a:lnTo>
                    <a:pt x="29879" y="54134"/>
                  </a:lnTo>
                  <a:lnTo>
                    <a:pt x="29747" y="54943"/>
                  </a:lnTo>
                  <a:lnTo>
                    <a:pt x="29625" y="55743"/>
                  </a:lnTo>
                  <a:lnTo>
                    <a:pt x="29510" y="56535"/>
                  </a:lnTo>
                  <a:lnTo>
                    <a:pt x="29404" y="57319"/>
                  </a:lnTo>
                  <a:lnTo>
                    <a:pt x="29307" y="58094"/>
                  </a:lnTo>
                  <a:lnTo>
                    <a:pt x="29218" y="58860"/>
                  </a:lnTo>
                  <a:lnTo>
                    <a:pt x="31551" y="60799"/>
                  </a:lnTo>
                  <a:lnTo>
                    <a:pt x="33808" y="62722"/>
                  </a:lnTo>
                  <a:lnTo>
                    <a:pt x="35989" y="64628"/>
                  </a:lnTo>
                  <a:lnTo>
                    <a:pt x="38094" y="66516"/>
                  </a:lnTo>
                  <a:lnTo>
                    <a:pt x="40122" y="68388"/>
                  </a:lnTo>
                  <a:lnTo>
                    <a:pt x="42074" y="70243"/>
                  </a:lnTo>
                  <a:lnTo>
                    <a:pt x="43950" y="72080"/>
                  </a:lnTo>
                  <a:lnTo>
                    <a:pt x="45750" y="73901"/>
                  </a:lnTo>
                  <a:lnTo>
                    <a:pt x="47473" y="75705"/>
                  </a:lnTo>
                  <a:lnTo>
                    <a:pt x="49121" y="77492"/>
                  </a:lnTo>
                  <a:lnTo>
                    <a:pt x="43616" y="85538"/>
                  </a:lnTo>
                  <a:lnTo>
                    <a:pt x="42002" y="83531"/>
                  </a:lnTo>
                  <a:lnTo>
                    <a:pt x="40380" y="81574"/>
                  </a:lnTo>
                  <a:lnTo>
                    <a:pt x="38750" y="79669"/>
                  </a:lnTo>
                  <a:lnTo>
                    <a:pt x="37111" y="77814"/>
                  </a:lnTo>
                  <a:lnTo>
                    <a:pt x="35464" y="76010"/>
                  </a:lnTo>
                  <a:lnTo>
                    <a:pt x="33808" y="74257"/>
                  </a:lnTo>
                  <a:lnTo>
                    <a:pt x="32144" y="72555"/>
                  </a:lnTo>
                  <a:lnTo>
                    <a:pt x="30471" y="70903"/>
                  </a:lnTo>
                  <a:lnTo>
                    <a:pt x="28790" y="69302"/>
                  </a:lnTo>
                  <a:lnTo>
                    <a:pt x="27101" y="67753"/>
                  </a:lnTo>
                  <a:lnTo>
                    <a:pt x="25983" y="70937"/>
                  </a:lnTo>
                  <a:lnTo>
                    <a:pt x="24662" y="74054"/>
                  </a:lnTo>
                  <a:lnTo>
                    <a:pt x="23137" y="77103"/>
                  </a:lnTo>
                  <a:lnTo>
                    <a:pt x="21409" y="80084"/>
                  </a:lnTo>
                  <a:lnTo>
                    <a:pt x="19479" y="82997"/>
                  </a:lnTo>
                  <a:lnTo>
                    <a:pt x="17344" y="85843"/>
                  </a:lnTo>
                  <a:lnTo>
                    <a:pt x="15007" y="88621"/>
                  </a:lnTo>
                  <a:lnTo>
                    <a:pt x="12466" y="91331"/>
                  </a:lnTo>
                  <a:lnTo>
                    <a:pt x="9722" y="93973"/>
                  </a:lnTo>
                  <a:lnTo>
                    <a:pt x="6775" y="96548"/>
                  </a:lnTo>
                  <a:lnTo>
                    <a:pt x="0" y="90619"/>
                  </a:lnTo>
                  <a:lnTo>
                    <a:pt x="3650" y="87553"/>
                  </a:lnTo>
                  <a:lnTo>
                    <a:pt x="6978" y="84284"/>
                  </a:lnTo>
                  <a:lnTo>
                    <a:pt x="9985" y="80812"/>
                  </a:lnTo>
                  <a:lnTo>
                    <a:pt x="12669" y="77136"/>
                  </a:lnTo>
                  <a:lnTo>
                    <a:pt x="15032" y="73258"/>
                  </a:lnTo>
                  <a:lnTo>
                    <a:pt x="17073" y="69175"/>
                  </a:lnTo>
                  <a:lnTo>
                    <a:pt x="18793" y="64890"/>
                  </a:lnTo>
                  <a:lnTo>
                    <a:pt x="20190" y="60401"/>
                  </a:lnTo>
                  <a:lnTo>
                    <a:pt x="21266" y="55710"/>
                  </a:lnTo>
                  <a:lnTo>
                    <a:pt x="22019" y="50814"/>
                  </a:lnTo>
                  <a:lnTo>
                    <a:pt x="1693" y="50814"/>
                  </a:lnTo>
                  <a:lnTo>
                    <a:pt x="1693" y="42769"/>
                  </a:lnTo>
                  <a:lnTo>
                    <a:pt x="23290" y="42769"/>
                  </a:lnTo>
                  <a:lnTo>
                    <a:pt x="24983" y="22019"/>
                  </a:lnTo>
                  <a:lnTo>
                    <a:pt x="17785" y="22019"/>
                  </a:lnTo>
                  <a:lnTo>
                    <a:pt x="16751" y="23772"/>
                  </a:lnTo>
                  <a:lnTo>
                    <a:pt x="15684" y="25475"/>
                  </a:lnTo>
                  <a:lnTo>
                    <a:pt x="14583" y="27126"/>
                  </a:lnTo>
                  <a:lnTo>
                    <a:pt x="13448" y="28727"/>
                  </a:lnTo>
                  <a:lnTo>
                    <a:pt x="12280" y="30277"/>
                  </a:lnTo>
                  <a:lnTo>
                    <a:pt x="11077" y="31776"/>
                  </a:lnTo>
                  <a:lnTo>
                    <a:pt x="9841" y="33224"/>
                  </a:lnTo>
                  <a:lnTo>
                    <a:pt x="8570" y="34621"/>
                  </a:lnTo>
                  <a:lnTo>
                    <a:pt x="7266" y="35968"/>
                  </a:lnTo>
                  <a:lnTo>
                    <a:pt x="5928" y="37264"/>
                  </a:lnTo>
                  <a:lnTo>
                    <a:pt x="423" y="30912"/>
                  </a:lnTo>
                  <a:lnTo>
                    <a:pt x="2735" y="28316"/>
                  </a:lnTo>
                  <a:lnTo>
                    <a:pt x="4929" y="25610"/>
                  </a:lnTo>
                  <a:lnTo>
                    <a:pt x="7003" y="22794"/>
                  </a:lnTo>
                  <a:lnTo>
                    <a:pt x="8960" y="19868"/>
                  </a:lnTo>
                  <a:lnTo>
                    <a:pt x="10798" y="16832"/>
                  </a:lnTo>
                  <a:lnTo>
                    <a:pt x="12517" y="13686"/>
                  </a:lnTo>
                  <a:lnTo>
                    <a:pt x="14118" y="10429"/>
                  </a:lnTo>
                  <a:lnTo>
                    <a:pt x="15600" y="7063"/>
                  </a:lnTo>
                  <a:lnTo>
                    <a:pt x="16963" y="35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8296188" y="2113558"/>
              <a:ext cx="38534" cy="82997"/>
            </a:xfrm>
            <a:custGeom>
              <a:avLst/>
              <a:pathLst>
                <a:path w="38534" h="82997">
                  <a:moveTo>
                    <a:pt x="38534" y="0"/>
                  </a:moveTo>
                  <a:lnTo>
                    <a:pt x="38534" y="82574"/>
                  </a:lnTo>
                  <a:lnTo>
                    <a:pt x="30488" y="82574"/>
                  </a:lnTo>
                  <a:lnTo>
                    <a:pt x="30488" y="75375"/>
                  </a:lnTo>
                  <a:lnTo>
                    <a:pt x="8045" y="75375"/>
                  </a:lnTo>
                  <a:lnTo>
                    <a:pt x="8045" y="82997"/>
                  </a:lnTo>
                  <a:lnTo>
                    <a:pt x="0" y="829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8304233" y="2121180"/>
              <a:ext cx="22443" cy="60130"/>
            </a:xfrm>
            <a:custGeom>
              <a:avLst/>
              <a:pathLst>
                <a:path w="22443" h="60130">
                  <a:moveTo>
                    <a:pt x="0" y="60130"/>
                  </a:moveTo>
                  <a:lnTo>
                    <a:pt x="22443" y="60130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8349120" y="2104665"/>
              <a:ext cx="91043" cy="97395"/>
            </a:xfrm>
            <a:custGeom>
              <a:avLst/>
              <a:pathLst>
                <a:path w="91043" h="97395">
                  <a:moveTo>
                    <a:pt x="37687" y="0"/>
                  </a:moveTo>
                  <a:lnTo>
                    <a:pt x="46580" y="2964"/>
                  </a:lnTo>
                  <a:lnTo>
                    <a:pt x="46152" y="3557"/>
                  </a:lnTo>
                  <a:lnTo>
                    <a:pt x="45716" y="4149"/>
                  </a:lnTo>
                  <a:lnTo>
                    <a:pt x="45271" y="4742"/>
                  </a:lnTo>
                  <a:lnTo>
                    <a:pt x="44818" y="5335"/>
                  </a:lnTo>
                  <a:lnTo>
                    <a:pt x="44357" y="5928"/>
                  </a:lnTo>
                  <a:lnTo>
                    <a:pt x="43887" y="6521"/>
                  </a:lnTo>
                  <a:lnTo>
                    <a:pt x="43408" y="7114"/>
                  </a:lnTo>
                  <a:lnTo>
                    <a:pt x="42921" y="7706"/>
                  </a:lnTo>
                  <a:lnTo>
                    <a:pt x="42426" y="8299"/>
                  </a:lnTo>
                  <a:lnTo>
                    <a:pt x="41922" y="8892"/>
                  </a:lnTo>
                  <a:lnTo>
                    <a:pt x="90196" y="8892"/>
                  </a:lnTo>
                  <a:lnTo>
                    <a:pt x="90196" y="16091"/>
                  </a:lnTo>
                  <a:lnTo>
                    <a:pt x="86859" y="20884"/>
                  </a:lnTo>
                  <a:lnTo>
                    <a:pt x="83116" y="25441"/>
                  </a:lnTo>
                  <a:lnTo>
                    <a:pt x="78966" y="29760"/>
                  </a:lnTo>
                  <a:lnTo>
                    <a:pt x="74409" y="33842"/>
                  </a:lnTo>
                  <a:lnTo>
                    <a:pt x="69446" y="37687"/>
                  </a:lnTo>
                  <a:lnTo>
                    <a:pt x="64077" y="41295"/>
                  </a:lnTo>
                  <a:lnTo>
                    <a:pt x="58301" y="44666"/>
                  </a:lnTo>
                  <a:lnTo>
                    <a:pt x="52119" y="47799"/>
                  </a:lnTo>
                  <a:lnTo>
                    <a:pt x="45530" y="50696"/>
                  </a:lnTo>
                  <a:lnTo>
                    <a:pt x="38534" y="53355"/>
                  </a:lnTo>
                  <a:lnTo>
                    <a:pt x="91043" y="53355"/>
                  </a:lnTo>
                  <a:lnTo>
                    <a:pt x="91043" y="97395"/>
                  </a:lnTo>
                  <a:lnTo>
                    <a:pt x="82574" y="97395"/>
                  </a:lnTo>
                  <a:lnTo>
                    <a:pt x="82574" y="91043"/>
                  </a:lnTo>
                  <a:lnTo>
                    <a:pt x="31335" y="91043"/>
                  </a:lnTo>
                  <a:lnTo>
                    <a:pt x="31335" y="97395"/>
                  </a:lnTo>
                  <a:lnTo>
                    <a:pt x="22866" y="97395"/>
                  </a:lnTo>
                  <a:lnTo>
                    <a:pt x="22866" y="58013"/>
                  </a:lnTo>
                  <a:lnTo>
                    <a:pt x="21249" y="58432"/>
                  </a:lnTo>
                  <a:lnTo>
                    <a:pt x="19614" y="58843"/>
                  </a:lnTo>
                  <a:lnTo>
                    <a:pt x="17963" y="59245"/>
                  </a:lnTo>
                  <a:lnTo>
                    <a:pt x="16294" y="59639"/>
                  </a:lnTo>
                  <a:lnTo>
                    <a:pt x="14609" y="60025"/>
                  </a:lnTo>
                  <a:lnTo>
                    <a:pt x="12906" y="60401"/>
                  </a:lnTo>
                  <a:lnTo>
                    <a:pt x="11187" y="60770"/>
                  </a:lnTo>
                  <a:lnTo>
                    <a:pt x="9451" y="61130"/>
                  </a:lnTo>
                  <a:lnTo>
                    <a:pt x="7698" y="61481"/>
                  </a:lnTo>
                  <a:lnTo>
                    <a:pt x="5928" y="61824"/>
                  </a:lnTo>
                  <a:lnTo>
                    <a:pt x="0" y="52508"/>
                  </a:lnTo>
                  <a:lnTo>
                    <a:pt x="11234" y="50704"/>
                  </a:lnTo>
                  <a:lnTo>
                    <a:pt x="21731" y="48511"/>
                  </a:lnTo>
                  <a:lnTo>
                    <a:pt x="31492" y="45928"/>
                  </a:lnTo>
                  <a:lnTo>
                    <a:pt x="40516" y="42955"/>
                  </a:lnTo>
                  <a:lnTo>
                    <a:pt x="48803" y="39593"/>
                  </a:lnTo>
                  <a:lnTo>
                    <a:pt x="56353" y="35841"/>
                  </a:lnTo>
                  <a:lnTo>
                    <a:pt x="63167" y="31699"/>
                  </a:lnTo>
                  <a:lnTo>
                    <a:pt x="69243" y="27169"/>
                  </a:lnTo>
                  <a:lnTo>
                    <a:pt x="74583" y="22248"/>
                  </a:lnTo>
                  <a:lnTo>
                    <a:pt x="79186" y="16938"/>
                  </a:lnTo>
                  <a:lnTo>
                    <a:pt x="35146" y="16938"/>
                  </a:lnTo>
                  <a:lnTo>
                    <a:pt x="28795" y="22866"/>
                  </a:lnTo>
                  <a:lnTo>
                    <a:pt x="30230" y="23891"/>
                  </a:lnTo>
                  <a:lnTo>
                    <a:pt x="31657" y="24933"/>
                  </a:lnTo>
                  <a:lnTo>
                    <a:pt x="33076" y="25991"/>
                  </a:lnTo>
                  <a:lnTo>
                    <a:pt x="34486" y="27067"/>
                  </a:lnTo>
                  <a:lnTo>
                    <a:pt x="35887" y="28159"/>
                  </a:lnTo>
                  <a:lnTo>
                    <a:pt x="37281" y="29269"/>
                  </a:lnTo>
                  <a:lnTo>
                    <a:pt x="38665" y="30395"/>
                  </a:lnTo>
                  <a:lnTo>
                    <a:pt x="40042" y="31539"/>
                  </a:lnTo>
                  <a:lnTo>
                    <a:pt x="41409" y="32699"/>
                  </a:lnTo>
                  <a:lnTo>
                    <a:pt x="42769" y="33876"/>
                  </a:lnTo>
                  <a:lnTo>
                    <a:pt x="36840" y="40228"/>
                  </a:lnTo>
                  <a:lnTo>
                    <a:pt x="35472" y="38890"/>
                  </a:lnTo>
                  <a:lnTo>
                    <a:pt x="34079" y="37586"/>
                  </a:lnTo>
                  <a:lnTo>
                    <a:pt x="32661" y="36315"/>
                  </a:lnTo>
                  <a:lnTo>
                    <a:pt x="31217" y="35079"/>
                  </a:lnTo>
                  <a:lnTo>
                    <a:pt x="29747" y="33876"/>
                  </a:lnTo>
                  <a:lnTo>
                    <a:pt x="28253" y="32707"/>
                  </a:lnTo>
                  <a:lnTo>
                    <a:pt x="26732" y="31572"/>
                  </a:lnTo>
                  <a:lnTo>
                    <a:pt x="25187" y="30471"/>
                  </a:lnTo>
                  <a:lnTo>
                    <a:pt x="23616" y="29404"/>
                  </a:lnTo>
                  <a:lnTo>
                    <a:pt x="22019" y="28371"/>
                  </a:lnTo>
                  <a:lnTo>
                    <a:pt x="20994" y="29129"/>
                  </a:lnTo>
                  <a:lnTo>
                    <a:pt x="19953" y="29879"/>
                  </a:lnTo>
                  <a:lnTo>
                    <a:pt x="18894" y="30620"/>
                  </a:lnTo>
                  <a:lnTo>
                    <a:pt x="17819" y="31352"/>
                  </a:lnTo>
                  <a:lnTo>
                    <a:pt x="16726" y="32076"/>
                  </a:lnTo>
                  <a:lnTo>
                    <a:pt x="15617" y="32792"/>
                  </a:lnTo>
                  <a:lnTo>
                    <a:pt x="14490" y="33499"/>
                  </a:lnTo>
                  <a:lnTo>
                    <a:pt x="13347" y="34198"/>
                  </a:lnTo>
                  <a:lnTo>
                    <a:pt x="12187" y="34888"/>
                  </a:lnTo>
                  <a:lnTo>
                    <a:pt x="11009" y="35570"/>
                  </a:lnTo>
                  <a:lnTo>
                    <a:pt x="3387" y="29641"/>
                  </a:lnTo>
                  <a:lnTo>
                    <a:pt x="8151" y="26830"/>
                  </a:lnTo>
                  <a:lnTo>
                    <a:pt x="12619" y="23984"/>
                  </a:lnTo>
                  <a:lnTo>
                    <a:pt x="16790" y="21105"/>
                  </a:lnTo>
                  <a:lnTo>
                    <a:pt x="20664" y="18191"/>
                  </a:lnTo>
                  <a:lnTo>
                    <a:pt x="24242" y="15244"/>
                  </a:lnTo>
                  <a:lnTo>
                    <a:pt x="27524" y="12263"/>
                  </a:lnTo>
                  <a:lnTo>
                    <a:pt x="30510" y="9248"/>
                  </a:lnTo>
                  <a:lnTo>
                    <a:pt x="33199" y="6199"/>
                  </a:lnTo>
                  <a:lnTo>
                    <a:pt x="35591" y="31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8380456" y="2166067"/>
              <a:ext cx="51238" cy="21596"/>
            </a:xfrm>
            <a:custGeom>
              <a:avLst/>
              <a:pathLst>
                <a:path w="51238" h="21596">
                  <a:moveTo>
                    <a:pt x="0" y="21596"/>
                  </a:moveTo>
                  <a:lnTo>
                    <a:pt x="51238" y="21596"/>
                  </a:lnTo>
                  <a:lnTo>
                    <a:pt x="512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8470652" y="2108900"/>
              <a:ext cx="71987" cy="36840"/>
            </a:xfrm>
            <a:custGeom>
              <a:avLst/>
              <a:pathLst>
                <a:path w="71987" h="36840">
                  <a:moveTo>
                    <a:pt x="0" y="0"/>
                  </a:moveTo>
                  <a:lnTo>
                    <a:pt x="71987" y="0"/>
                  </a:lnTo>
                  <a:lnTo>
                    <a:pt x="71987" y="36840"/>
                  </a:lnTo>
                  <a:lnTo>
                    <a:pt x="0" y="368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8479121" y="2116946"/>
              <a:ext cx="55472" cy="20749"/>
            </a:xfrm>
            <a:custGeom>
              <a:avLst/>
              <a:pathLst>
                <a:path w="55472" h="20749">
                  <a:moveTo>
                    <a:pt x="0" y="20749"/>
                  </a:moveTo>
                  <a:lnTo>
                    <a:pt x="55472" y="20749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8461759" y="2154210"/>
              <a:ext cx="40228" cy="47850"/>
            </a:xfrm>
            <a:custGeom>
              <a:avLst/>
              <a:pathLst>
                <a:path w="40228" h="47850">
                  <a:moveTo>
                    <a:pt x="40228" y="0"/>
                  </a:moveTo>
                  <a:lnTo>
                    <a:pt x="40228" y="47850"/>
                  </a:lnTo>
                  <a:lnTo>
                    <a:pt x="32182" y="47850"/>
                  </a:lnTo>
                  <a:lnTo>
                    <a:pt x="32182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8469805" y="2161832"/>
              <a:ext cx="24137" cy="26254"/>
            </a:xfrm>
            <a:custGeom>
              <a:avLst/>
              <a:pathLst>
                <a:path w="24137" h="26254">
                  <a:moveTo>
                    <a:pt x="0" y="26254"/>
                  </a:moveTo>
                  <a:lnTo>
                    <a:pt x="24137" y="26254"/>
                  </a:lnTo>
                  <a:lnTo>
                    <a:pt x="24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8511304" y="2154210"/>
              <a:ext cx="39804" cy="47850"/>
            </a:xfrm>
            <a:custGeom>
              <a:avLst/>
              <a:pathLst>
                <a:path w="39804" h="47850">
                  <a:moveTo>
                    <a:pt x="39804" y="0"/>
                  </a:moveTo>
                  <a:lnTo>
                    <a:pt x="39804" y="47850"/>
                  </a:lnTo>
                  <a:lnTo>
                    <a:pt x="31759" y="47850"/>
                  </a:lnTo>
                  <a:lnTo>
                    <a:pt x="31759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8519349" y="2161832"/>
              <a:ext cx="23713" cy="26254"/>
            </a:xfrm>
            <a:custGeom>
              <a:avLst/>
              <a:pathLst>
                <a:path w="23713" h="26254">
                  <a:moveTo>
                    <a:pt x="0" y="26254"/>
                  </a:moveTo>
                  <a:lnTo>
                    <a:pt x="23713" y="26254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8566353" y="2104665"/>
              <a:ext cx="39804" cy="97395"/>
            </a:xfrm>
            <a:custGeom>
              <a:avLst/>
              <a:pathLst>
                <a:path w="39804" h="97395">
                  <a:moveTo>
                    <a:pt x="8045" y="2117"/>
                  </a:moveTo>
                  <a:lnTo>
                    <a:pt x="15667" y="2117"/>
                  </a:lnTo>
                  <a:lnTo>
                    <a:pt x="15667" y="27948"/>
                  </a:lnTo>
                  <a:lnTo>
                    <a:pt x="27101" y="27948"/>
                  </a:lnTo>
                  <a:lnTo>
                    <a:pt x="27101" y="0"/>
                  </a:lnTo>
                  <a:lnTo>
                    <a:pt x="35146" y="0"/>
                  </a:lnTo>
                  <a:lnTo>
                    <a:pt x="35146" y="27948"/>
                  </a:lnTo>
                  <a:lnTo>
                    <a:pt x="39804" y="27948"/>
                  </a:lnTo>
                  <a:lnTo>
                    <a:pt x="39804" y="35570"/>
                  </a:lnTo>
                  <a:lnTo>
                    <a:pt x="15667" y="35570"/>
                  </a:lnTo>
                  <a:lnTo>
                    <a:pt x="15667" y="52932"/>
                  </a:lnTo>
                  <a:lnTo>
                    <a:pt x="35993" y="52932"/>
                  </a:lnTo>
                  <a:lnTo>
                    <a:pt x="35993" y="97395"/>
                  </a:lnTo>
                  <a:lnTo>
                    <a:pt x="27948" y="97395"/>
                  </a:lnTo>
                  <a:lnTo>
                    <a:pt x="27948" y="60554"/>
                  </a:lnTo>
                  <a:lnTo>
                    <a:pt x="15667" y="60554"/>
                  </a:lnTo>
                  <a:lnTo>
                    <a:pt x="15350" y="65034"/>
                  </a:lnTo>
                  <a:lnTo>
                    <a:pt x="14905" y="69328"/>
                  </a:lnTo>
                  <a:lnTo>
                    <a:pt x="14334" y="73435"/>
                  </a:lnTo>
                  <a:lnTo>
                    <a:pt x="13635" y="77357"/>
                  </a:lnTo>
                  <a:lnTo>
                    <a:pt x="12809" y="81092"/>
                  </a:lnTo>
                  <a:lnTo>
                    <a:pt x="11856" y="84640"/>
                  </a:lnTo>
                  <a:lnTo>
                    <a:pt x="10776" y="88002"/>
                  </a:lnTo>
                  <a:lnTo>
                    <a:pt x="9570" y="91178"/>
                  </a:lnTo>
                  <a:lnTo>
                    <a:pt x="8236" y="94168"/>
                  </a:lnTo>
                  <a:lnTo>
                    <a:pt x="6775" y="96971"/>
                  </a:lnTo>
                  <a:lnTo>
                    <a:pt x="0" y="91890"/>
                  </a:lnTo>
                  <a:lnTo>
                    <a:pt x="1528" y="88773"/>
                  </a:lnTo>
                  <a:lnTo>
                    <a:pt x="2896" y="85521"/>
                  </a:lnTo>
                  <a:lnTo>
                    <a:pt x="4103" y="82133"/>
                  </a:lnTo>
                  <a:lnTo>
                    <a:pt x="5149" y="78610"/>
                  </a:lnTo>
                  <a:lnTo>
                    <a:pt x="6034" y="74951"/>
                  </a:lnTo>
                  <a:lnTo>
                    <a:pt x="6758" y="71157"/>
                  </a:lnTo>
                  <a:lnTo>
                    <a:pt x="7321" y="67228"/>
                  </a:lnTo>
                  <a:lnTo>
                    <a:pt x="7723" y="63162"/>
                  </a:lnTo>
                  <a:lnTo>
                    <a:pt x="7965" y="58962"/>
                  </a:lnTo>
                  <a:lnTo>
                    <a:pt x="8045" y="54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8607429" y="2105089"/>
              <a:ext cx="56319" cy="96971"/>
            </a:xfrm>
            <a:custGeom>
              <a:avLst/>
              <a:pathLst>
                <a:path w="56319" h="96971">
                  <a:moveTo>
                    <a:pt x="23713" y="0"/>
                  </a:moveTo>
                  <a:lnTo>
                    <a:pt x="32606" y="2540"/>
                  </a:lnTo>
                  <a:lnTo>
                    <a:pt x="32182" y="3459"/>
                  </a:lnTo>
                  <a:lnTo>
                    <a:pt x="31759" y="4353"/>
                  </a:lnTo>
                  <a:lnTo>
                    <a:pt x="31335" y="5221"/>
                  </a:lnTo>
                  <a:lnTo>
                    <a:pt x="30912" y="6063"/>
                  </a:lnTo>
                  <a:lnTo>
                    <a:pt x="30488" y="6881"/>
                  </a:lnTo>
                  <a:lnTo>
                    <a:pt x="30065" y="7673"/>
                  </a:lnTo>
                  <a:lnTo>
                    <a:pt x="29641" y="8439"/>
                  </a:lnTo>
                  <a:lnTo>
                    <a:pt x="29218" y="9180"/>
                  </a:lnTo>
                  <a:lnTo>
                    <a:pt x="28795" y="9896"/>
                  </a:lnTo>
                  <a:lnTo>
                    <a:pt x="28371" y="10586"/>
                  </a:lnTo>
                  <a:lnTo>
                    <a:pt x="52508" y="10586"/>
                  </a:lnTo>
                  <a:lnTo>
                    <a:pt x="52508" y="52508"/>
                  </a:lnTo>
                  <a:lnTo>
                    <a:pt x="28371" y="52508"/>
                  </a:lnTo>
                  <a:lnTo>
                    <a:pt x="27668" y="54333"/>
                  </a:lnTo>
                  <a:lnTo>
                    <a:pt x="26914" y="56082"/>
                  </a:lnTo>
                  <a:lnTo>
                    <a:pt x="26110" y="57755"/>
                  </a:lnTo>
                  <a:lnTo>
                    <a:pt x="25254" y="59351"/>
                  </a:lnTo>
                  <a:lnTo>
                    <a:pt x="24348" y="60871"/>
                  </a:lnTo>
                  <a:lnTo>
                    <a:pt x="23391" y="62315"/>
                  </a:lnTo>
                  <a:lnTo>
                    <a:pt x="22383" y="63683"/>
                  </a:lnTo>
                  <a:lnTo>
                    <a:pt x="21325" y="64975"/>
                  </a:lnTo>
                  <a:lnTo>
                    <a:pt x="20215" y="66190"/>
                  </a:lnTo>
                  <a:lnTo>
                    <a:pt x="19055" y="67329"/>
                  </a:lnTo>
                  <a:lnTo>
                    <a:pt x="32606" y="67329"/>
                  </a:lnTo>
                  <a:lnTo>
                    <a:pt x="32606" y="57590"/>
                  </a:lnTo>
                  <a:lnTo>
                    <a:pt x="41075" y="57590"/>
                  </a:lnTo>
                  <a:lnTo>
                    <a:pt x="41075" y="67329"/>
                  </a:lnTo>
                  <a:lnTo>
                    <a:pt x="56319" y="67329"/>
                  </a:lnTo>
                  <a:lnTo>
                    <a:pt x="56319" y="75375"/>
                  </a:lnTo>
                  <a:lnTo>
                    <a:pt x="41075" y="75375"/>
                  </a:lnTo>
                  <a:lnTo>
                    <a:pt x="41075" y="96971"/>
                  </a:lnTo>
                  <a:lnTo>
                    <a:pt x="32606" y="96971"/>
                  </a:lnTo>
                  <a:lnTo>
                    <a:pt x="32606" y="75375"/>
                  </a:lnTo>
                  <a:lnTo>
                    <a:pt x="0" y="75375"/>
                  </a:lnTo>
                  <a:lnTo>
                    <a:pt x="0" y="67329"/>
                  </a:lnTo>
                  <a:lnTo>
                    <a:pt x="5928" y="67329"/>
                  </a:lnTo>
                  <a:lnTo>
                    <a:pt x="7817" y="66190"/>
                  </a:lnTo>
                  <a:lnTo>
                    <a:pt x="9587" y="64975"/>
                  </a:lnTo>
                  <a:lnTo>
                    <a:pt x="11238" y="63683"/>
                  </a:lnTo>
                  <a:lnTo>
                    <a:pt x="12771" y="62315"/>
                  </a:lnTo>
                  <a:lnTo>
                    <a:pt x="14185" y="60871"/>
                  </a:lnTo>
                  <a:lnTo>
                    <a:pt x="15481" y="59351"/>
                  </a:lnTo>
                  <a:lnTo>
                    <a:pt x="16658" y="57755"/>
                  </a:lnTo>
                  <a:lnTo>
                    <a:pt x="17717" y="56082"/>
                  </a:lnTo>
                  <a:lnTo>
                    <a:pt x="18657" y="54333"/>
                  </a:lnTo>
                  <a:lnTo>
                    <a:pt x="19479" y="52508"/>
                  </a:lnTo>
                  <a:lnTo>
                    <a:pt x="3811" y="52508"/>
                  </a:lnTo>
                  <a:lnTo>
                    <a:pt x="3811" y="10586"/>
                  </a:lnTo>
                  <a:lnTo>
                    <a:pt x="19055" y="10586"/>
                  </a:lnTo>
                  <a:lnTo>
                    <a:pt x="19559" y="9565"/>
                  </a:lnTo>
                  <a:lnTo>
                    <a:pt x="20054" y="8536"/>
                  </a:lnTo>
                  <a:lnTo>
                    <a:pt x="20541" y="7499"/>
                  </a:lnTo>
                  <a:lnTo>
                    <a:pt x="21020" y="6453"/>
                  </a:lnTo>
                  <a:lnTo>
                    <a:pt x="21490" y="5399"/>
                  </a:lnTo>
                  <a:lnTo>
                    <a:pt x="21952" y="4336"/>
                  </a:lnTo>
                  <a:lnTo>
                    <a:pt x="22405" y="3264"/>
                  </a:lnTo>
                  <a:lnTo>
                    <a:pt x="22849" y="2185"/>
                  </a:lnTo>
                  <a:lnTo>
                    <a:pt x="23285" y="10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8619285" y="2122874"/>
              <a:ext cx="13127" cy="10162"/>
            </a:xfrm>
            <a:custGeom>
              <a:avLst/>
              <a:pathLst>
                <a:path w="13127" h="10162">
                  <a:moveTo>
                    <a:pt x="0" y="10162"/>
                  </a:moveTo>
                  <a:lnTo>
                    <a:pt x="12703" y="10162"/>
                  </a:lnTo>
                  <a:lnTo>
                    <a:pt x="12784" y="9222"/>
                  </a:lnTo>
                  <a:lnTo>
                    <a:pt x="12856" y="8265"/>
                  </a:lnTo>
                  <a:lnTo>
                    <a:pt x="12919" y="7291"/>
                  </a:lnTo>
                  <a:lnTo>
                    <a:pt x="12974" y="6301"/>
                  </a:lnTo>
                  <a:lnTo>
                    <a:pt x="13021" y="5293"/>
                  </a:lnTo>
                  <a:lnTo>
                    <a:pt x="13059" y="4268"/>
                  </a:lnTo>
                  <a:lnTo>
                    <a:pt x="13089" y="3226"/>
                  </a:lnTo>
                  <a:lnTo>
                    <a:pt x="13110" y="2168"/>
                  </a:lnTo>
                  <a:lnTo>
                    <a:pt x="13122" y="1092"/>
                  </a:lnTo>
                  <a:lnTo>
                    <a:pt x="13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8640035" y="2122874"/>
              <a:ext cx="11856" cy="10162"/>
            </a:xfrm>
            <a:custGeom>
              <a:avLst/>
              <a:pathLst>
                <a:path w="11856" h="10162">
                  <a:moveTo>
                    <a:pt x="0" y="0"/>
                  </a:moveTo>
                  <a:lnTo>
                    <a:pt x="0" y="10162"/>
                  </a:lnTo>
                  <a:lnTo>
                    <a:pt x="11856" y="10162"/>
                  </a:lnTo>
                  <a:lnTo>
                    <a:pt x="1185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8619285" y="2140236"/>
              <a:ext cx="12280" cy="10162"/>
            </a:xfrm>
            <a:custGeom>
              <a:avLst/>
              <a:pathLst>
                <a:path w="12280" h="10162">
                  <a:moveTo>
                    <a:pt x="0" y="10162"/>
                  </a:moveTo>
                  <a:lnTo>
                    <a:pt x="10586" y="10162"/>
                  </a:lnTo>
                  <a:lnTo>
                    <a:pt x="10755" y="9375"/>
                  </a:lnTo>
                  <a:lnTo>
                    <a:pt x="10925" y="8536"/>
                  </a:lnTo>
                  <a:lnTo>
                    <a:pt x="11094" y="7647"/>
                  </a:lnTo>
                  <a:lnTo>
                    <a:pt x="11263" y="6707"/>
                  </a:lnTo>
                  <a:lnTo>
                    <a:pt x="11433" y="5716"/>
                  </a:lnTo>
                  <a:lnTo>
                    <a:pt x="11602" y="4674"/>
                  </a:lnTo>
                  <a:lnTo>
                    <a:pt x="11772" y="3582"/>
                  </a:lnTo>
                  <a:lnTo>
                    <a:pt x="11941" y="2439"/>
                  </a:lnTo>
                  <a:lnTo>
                    <a:pt x="12110" y="1244"/>
                  </a:lnTo>
                  <a:lnTo>
                    <a:pt x="122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8637917" y="2140236"/>
              <a:ext cx="13974" cy="10162"/>
            </a:xfrm>
            <a:custGeom>
              <a:avLst/>
              <a:pathLst>
                <a:path w="13974" h="10162">
                  <a:moveTo>
                    <a:pt x="1270" y="0"/>
                  </a:moveTo>
                  <a:lnTo>
                    <a:pt x="1181" y="1168"/>
                  </a:lnTo>
                  <a:lnTo>
                    <a:pt x="1084" y="2303"/>
                  </a:lnTo>
                  <a:lnTo>
                    <a:pt x="978" y="3404"/>
                  </a:lnTo>
                  <a:lnTo>
                    <a:pt x="863" y="4471"/>
                  </a:lnTo>
                  <a:lnTo>
                    <a:pt x="741" y="5504"/>
                  </a:lnTo>
                  <a:lnTo>
                    <a:pt x="609" y="6504"/>
                  </a:lnTo>
                  <a:lnTo>
                    <a:pt x="470" y="7469"/>
                  </a:lnTo>
                  <a:lnTo>
                    <a:pt x="321" y="8401"/>
                  </a:lnTo>
                  <a:lnTo>
                    <a:pt x="165" y="9299"/>
                  </a:lnTo>
                  <a:lnTo>
                    <a:pt x="0" y="10162"/>
                  </a:lnTo>
                  <a:lnTo>
                    <a:pt x="13974" y="10162"/>
                  </a:lnTo>
                  <a:lnTo>
                    <a:pt x="1397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802889" y="3085978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4798654" y="3112233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4798231" y="3138911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4823215" y="3084708"/>
              <a:ext cx="69446" cy="33029"/>
            </a:xfrm>
            <a:custGeom>
              <a:avLst/>
              <a:pathLst>
                <a:path w="69446" h="33029">
                  <a:moveTo>
                    <a:pt x="16938" y="0"/>
                  </a:moveTo>
                  <a:lnTo>
                    <a:pt x="25830" y="2117"/>
                  </a:lnTo>
                  <a:lnTo>
                    <a:pt x="25572" y="2879"/>
                  </a:lnTo>
                  <a:lnTo>
                    <a:pt x="25305" y="3641"/>
                  </a:lnTo>
                  <a:lnTo>
                    <a:pt x="25030" y="4403"/>
                  </a:lnTo>
                  <a:lnTo>
                    <a:pt x="24746" y="5166"/>
                  </a:lnTo>
                  <a:lnTo>
                    <a:pt x="24454" y="5928"/>
                  </a:lnTo>
                  <a:lnTo>
                    <a:pt x="24153" y="6690"/>
                  </a:lnTo>
                  <a:lnTo>
                    <a:pt x="23844" y="7452"/>
                  </a:lnTo>
                  <a:lnTo>
                    <a:pt x="23527" y="8215"/>
                  </a:lnTo>
                  <a:lnTo>
                    <a:pt x="23201" y="8977"/>
                  </a:lnTo>
                  <a:lnTo>
                    <a:pt x="22866" y="9739"/>
                  </a:lnTo>
                  <a:lnTo>
                    <a:pt x="69446" y="9739"/>
                  </a:lnTo>
                  <a:lnTo>
                    <a:pt x="69446" y="17361"/>
                  </a:lnTo>
                  <a:lnTo>
                    <a:pt x="18632" y="17361"/>
                  </a:lnTo>
                  <a:lnTo>
                    <a:pt x="17590" y="19119"/>
                  </a:lnTo>
                  <a:lnTo>
                    <a:pt x="16497" y="20834"/>
                  </a:lnTo>
                  <a:lnTo>
                    <a:pt x="15354" y="22506"/>
                  </a:lnTo>
                  <a:lnTo>
                    <a:pt x="14160" y="24137"/>
                  </a:lnTo>
                  <a:lnTo>
                    <a:pt x="12915" y="25725"/>
                  </a:lnTo>
                  <a:lnTo>
                    <a:pt x="11619" y="27270"/>
                  </a:lnTo>
                  <a:lnTo>
                    <a:pt x="10273" y="28773"/>
                  </a:lnTo>
                  <a:lnTo>
                    <a:pt x="8875" y="30234"/>
                  </a:lnTo>
                  <a:lnTo>
                    <a:pt x="7427" y="31653"/>
                  </a:lnTo>
                  <a:lnTo>
                    <a:pt x="5928" y="33029"/>
                  </a:lnTo>
                  <a:lnTo>
                    <a:pt x="0" y="26677"/>
                  </a:lnTo>
                  <a:lnTo>
                    <a:pt x="2227" y="24505"/>
                  </a:lnTo>
                  <a:lnTo>
                    <a:pt x="4336" y="22223"/>
                  </a:lnTo>
                  <a:lnTo>
                    <a:pt x="6326" y="19830"/>
                  </a:lnTo>
                  <a:lnTo>
                    <a:pt x="8198" y="17327"/>
                  </a:lnTo>
                  <a:lnTo>
                    <a:pt x="9951" y="14715"/>
                  </a:lnTo>
                  <a:lnTo>
                    <a:pt x="11585" y="11992"/>
                  </a:lnTo>
                  <a:lnTo>
                    <a:pt x="13101" y="9159"/>
                  </a:lnTo>
                  <a:lnTo>
                    <a:pt x="14499" y="6216"/>
                  </a:lnTo>
                  <a:lnTo>
                    <a:pt x="15778" y="31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825756" y="3110962"/>
              <a:ext cx="71564" cy="71564"/>
            </a:xfrm>
            <a:custGeom>
              <a:avLst/>
              <a:pathLst>
                <a:path w="71564" h="71564">
                  <a:moveTo>
                    <a:pt x="12703" y="0"/>
                  </a:moveTo>
                  <a:lnTo>
                    <a:pt x="63518" y="0"/>
                  </a:lnTo>
                  <a:lnTo>
                    <a:pt x="62671" y="24560"/>
                  </a:lnTo>
                  <a:lnTo>
                    <a:pt x="71564" y="24560"/>
                  </a:lnTo>
                  <a:lnTo>
                    <a:pt x="71564" y="32182"/>
                  </a:lnTo>
                  <a:lnTo>
                    <a:pt x="62248" y="32182"/>
                  </a:lnTo>
                  <a:lnTo>
                    <a:pt x="62155" y="33957"/>
                  </a:lnTo>
                  <a:lnTo>
                    <a:pt x="62044" y="35722"/>
                  </a:lnTo>
                  <a:lnTo>
                    <a:pt x="61917" y="37480"/>
                  </a:lnTo>
                  <a:lnTo>
                    <a:pt x="61773" y="39229"/>
                  </a:lnTo>
                  <a:lnTo>
                    <a:pt x="61612" y="40969"/>
                  </a:lnTo>
                  <a:lnTo>
                    <a:pt x="61435" y="42701"/>
                  </a:lnTo>
                  <a:lnTo>
                    <a:pt x="61240" y="44424"/>
                  </a:lnTo>
                  <a:lnTo>
                    <a:pt x="61028" y="46139"/>
                  </a:lnTo>
                  <a:lnTo>
                    <a:pt x="60799" y="47846"/>
                  </a:lnTo>
                  <a:lnTo>
                    <a:pt x="60554" y="49544"/>
                  </a:lnTo>
                  <a:lnTo>
                    <a:pt x="70293" y="49544"/>
                  </a:lnTo>
                  <a:lnTo>
                    <a:pt x="70293" y="56743"/>
                  </a:lnTo>
                  <a:lnTo>
                    <a:pt x="60130" y="56743"/>
                  </a:lnTo>
                  <a:lnTo>
                    <a:pt x="59690" y="59559"/>
                  </a:lnTo>
                  <a:lnTo>
                    <a:pt x="59046" y="62078"/>
                  </a:lnTo>
                  <a:lnTo>
                    <a:pt x="58199" y="64301"/>
                  </a:lnTo>
                  <a:lnTo>
                    <a:pt x="57149" y="66228"/>
                  </a:lnTo>
                  <a:lnTo>
                    <a:pt x="55896" y="67858"/>
                  </a:lnTo>
                  <a:lnTo>
                    <a:pt x="54439" y="69192"/>
                  </a:lnTo>
                  <a:lnTo>
                    <a:pt x="52779" y="70230"/>
                  </a:lnTo>
                  <a:lnTo>
                    <a:pt x="50916" y="70971"/>
                  </a:lnTo>
                  <a:lnTo>
                    <a:pt x="48850" y="71416"/>
                  </a:lnTo>
                  <a:lnTo>
                    <a:pt x="46580" y="71564"/>
                  </a:lnTo>
                  <a:lnTo>
                    <a:pt x="45703" y="71555"/>
                  </a:lnTo>
                  <a:lnTo>
                    <a:pt x="44767" y="71530"/>
                  </a:lnTo>
                  <a:lnTo>
                    <a:pt x="43772" y="71488"/>
                  </a:lnTo>
                  <a:lnTo>
                    <a:pt x="42718" y="71428"/>
                  </a:lnTo>
                  <a:lnTo>
                    <a:pt x="41604" y="71352"/>
                  </a:lnTo>
                  <a:lnTo>
                    <a:pt x="40431" y="71259"/>
                  </a:lnTo>
                  <a:lnTo>
                    <a:pt x="39199" y="71149"/>
                  </a:lnTo>
                  <a:lnTo>
                    <a:pt x="37907" y="71022"/>
                  </a:lnTo>
                  <a:lnTo>
                    <a:pt x="36557" y="70878"/>
                  </a:lnTo>
                  <a:lnTo>
                    <a:pt x="35146" y="70717"/>
                  </a:lnTo>
                  <a:lnTo>
                    <a:pt x="33876" y="63518"/>
                  </a:lnTo>
                  <a:lnTo>
                    <a:pt x="35451" y="63679"/>
                  </a:lnTo>
                  <a:lnTo>
                    <a:pt x="36959" y="63823"/>
                  </a:lnTo>
                  <a:lnTo>
                    <a:pt x="38399" y="63950"/>
                  </a:lnTo>
                  <a:lnTo>
                    <a:pt x="39771" y="64060"/>
                  </a:lnTo>
                  <a:lnTo>
                    <a:pt x="41075" y="64153"/>
                  </a:lnTo>
                  <a:lnTo>
                    <a:pt x="42311" y="64229"/>
                  </a:lnTo>
                  <a:lnTo>
                    <a:pt x="43480" y="64289"/>
                  </a:lnTo>
                  <a:lnTo>
                    <a:pt x="44581" y="64331"/>
                  </a:lnTo>
                  <a:lnTo>
                    <a:pt x="45614" y="64356"/>
                  </a:lnTo>
                  <a:lnTo>
                    <a:pt x="46580" y="64365"/>
                  </a:lnTo>
                  <a:lnTo>
                    <a:pt x="47312" y="64289"/>
                  </a:lnTo>
                  <a:lnTo>
                    <a:pt x="47986" y="64060"/>
                  </a:lnTo>
                  <a:lnTo>
                    <a:pt x="48600" y="63679"/>
                  </a:lnTo>
                  <a:lnTo>
                    <a:pt x="49154" y="63145"/>
                  </a:lnTo>
                  <a:lnTo>
                    <a:pt x="49650" y="62459"/>
                  </a:lnTo>
                  <a:lnTo>
                    <a:pt x="50086" y="61621"/>
                  </a:lnTo>
                  <a:lnTo>
                    <a:pt x="50463" y="60630"/>
                  </a:lnTo>
                  <a:lnTo>
                    <a:pt x="50780" y="59487"/>
                  </a:lnTo>
                  <a:lnTo>
                    <a:pt x="51039" y="58191"/>
                  </a:lnTo>
                  <a:lnTo>
                    <a:pt x="51238" y="56743"/>
                  </a:lnTo>
                  <a:lnTo>
                    <a:pt x="5081" y="56743"/>
                  </a:lnTo>
                  <a:lnTo>
                    <a:pt x="5581" y="54439"/>
                  </a:lnTo>
                  <a:lnTo>
                    <a:pt x="6063" y="52102"/>
                  </a:lnTo>
                  <a:lnTo>
                    <a:pt x="6529" y="49730"/>
                  </a:lnTo>
                  <a:lnTo>
                    <a:pt x="6978" y="47325"/>
                  </a:lnTo>
                  <a:lnTo>
                    <a:pt x="7410" y="44886"/>
                  </a:lnTo>
                  <a:lnTo>
                    <a:pt x="7825" y="42413"/>
                  </a:lnTo>
                  <a:lnTo>
                    <a:pt x="8223" y="39906"/>
                  </a:lnTo>
                  <a:lnTo>
                    <a:pt x="8604" y="37365"/>
                  </a:lnTo>
                  <a:lnTo>
                    <a:pt x="8968" y="34791"/>
                  </a:lnTo>
                  <a:lnTo>
                    <a:pt x="9316" y="32182"/>
                  </a:lnTo>
                  <a:lnTo>
                    <a:pt x="0" y="32182"/>
                  </a:lnTo>
                  <a:lnTo>
                    <a:pt x="0" y="24560"/>
                  </a:lnTo>
                  <a:lnTo>
                    <a:pt x="10586" y="24560"/>
                  </a:lnTo>
                  <a:lnTo>
                    <a:pt x="10836" y="22180"/>
                  </a:lnTo>
                  <a:lnTo>
                    <a:pt x="11077" y="19783"/>
                  </a:lnTo>
                  <a:lnTo>
                    <a:pt x="11310" y="17370"/>
                  </a:lnTo>
                  <a:lnTo>
                    <a:pt x="11534" y="14939"/>
                  </a:lnTo>
                  <a:lnTo>
                    <a:pt x="11750" y="12491"/>
                  </a:lnTo>
                  <a:lnTo>
                    <a:pt x="11958" y="10027"/>
                  </a:lnTo>
                  <a:lnTo>
                    <a:pt x="12157" y="7546"/>
                  </a:lnTo>
                  <a:lnTo>
                    <a:pt x="12348" y="5047"/>
                  </a:lnTo>
                  <a:lnTo>
                    <a:pt x="12530" y="25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4844811" y="3118161"/>
              <a:ext cx="35570" cy="17361"/>
            </a:xfrm>
            <a:custGeom>
              <a:avLst/>
              <a:pathLst>
                <a:path w="35570" h="17361">
                  <a:moveTo>
                    <a:pt x="0" y="17361"/>
                  </a:moveTo>
                  <a:lnTo>
                    <a:pt x="35146" y="17361"/>
                  </a:lnTo>
                  <a:lnTo>
                    <a:pt x="35227" y="15587"/>
                  </a:lnTo>
                  <a:lnTo>
                    <a:pt x="35299" y="13821"/>
                  </a:lnTo>
                  <a:lnTo>
                    <a:pt x="35362" y="12064"/>
                  </a:lnTo>
                  <a:lnTo>
                    <a:pt x="35417" y="10315"/>
                  </a:lnTo>
                  <a:lnTo>
                    <a:pt x="35464" y="8575"/>
                  </a:lnTo>
                  <a:lnTo>
                    <a:pt x="35502" y="6843"/>
                  </a:lnTo>
                  <a:lnTo>
                    <a:pt x="35532" y="5119"/>
                  </a:lnTo>
                  <a:lnTo>
                    <a:pt x="35553" y="3404"/>
                  </a:lnTo>
                  <a:lnTo>
                    <a:pt x="35566" y="1698"/>
                  </a:lnTo>
                  <a:lnTo>
                    <a:pt x="35570" y="0"/>
                  </a:lnTo>
                  <a:lnTo>
                    <a:pt x="1270" y="0"/>
                  </a:lnTo>
                  <a:lnTo>
                    <a:pt x="1181" y="1850"/>
                  </a:lnTo>
                  <a:lnTo>
                    <a:pt x="1084" y="3675"/>
                  </a:lnTo>
                  <a:lnTo>
                    <a:pt x="978" y="5475"/>
                  </a:lnTo>
                  <a:lnTo>
                    <a:pt x="863" y="7249"/>
                  </a:lnTo>
                  <a:lnTo>
                    <a:pt x="741" y="8998"/>
                  </a:lnTo>
                  <a:lnTo>
                    <a:pt x="609" y="10721"/>
                  </a:lnTo>
                  <a:lnTo>
                    <a:pt x="470" y="12419"/>
                  </a:lnTo>
                  <a:lnTo>
                    <a:pt x="321" y="14092"/>
                  </a:lnTo>
                  <a:lnTo>
                    <a:pt x="165" y="157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4854127" y="3120278"/>
              <a:ext cx="14820" cy="13550"/>
            </a:xfrm>
            <a:custGeom>
              <a:avLst/>
              <a:pathLst>
                <a:path w="14820" h="13550">
                  <a:moveTo>
                    <a:pt x="5504" y="0"/>
                  </a:moveTo>
                  <a:lnTo>
                    <a:pt x="6512" y="605"/>
                  </a:lnTo>
                  <a:lnTo>
                    <a:pt x="7503" y="1236"/>
                  </a:lnTo>
                  <a:lnTo>
                    <a:pt x="8477" y="1892"/>
                  </a:lnTo>
                  <a:lnTo>
                    <a:pt x="9434" y="2574"/>
                  </a:lnTo>
                  <a:lnTo>
                    <a:pt x="10374" y="3281"/>
                  </a:lnTo>
                  <a:lnTo>
                    <a:pt x="11297" y="4014"/>
                  </a:lnTo>
                  <a:lnTo>
                    <a:pt x="12204" y="4772"/>
                  </a:lnTo>
                  <a:lnTo>
                    <a:pt x="13093" y="5555"/>
                  </a:lnTo>
                  <a:lnTo>
                    <a:pt x="13965" y="6364"/>
                  </a:lnTo>
                  <a:lnTo>
                    <a:pt x="14820" y="7198"/>
                  </a:lnTo>
                  <a:lnTo>
                    <a:pt x="9316" y="13550"/>
                  </a:lnTo>
                  <a:lnTo>
                    <a:pt x="8460" y="12551"/>
                  </a:lnTo>
                  <a:lnTo>
                    <a:pt x="7588" y="11585"/>
                  </a:lnTo>
                  <a:lnTo>
                    <a:pt x="6699" y="10654"/>
                  </a:lnTo>
                  <a:lnTo>
                    <a:pt x="5792" y="9756"/>
                  </a:lnTo>
                  <a:lnTo>
                    <a:pt x="4869" y="8892"/>
                  </a:lnTo>
                  <a:lnTo>
                    <a:pt x="3929" y="8062"/>
                  </a:lnTo>
                  <a:lnTo>
                    <a:pt x="2972" y="7266"/>
                  </a:lnTo>
                  <a:lnTo>
                    <a:pt x="1998" y="6504"/>
                  </a:lnTo>
                  <a:lnTo>
                    <a:pt x="1007" y="5775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841000" y="3143145"/>
              <a:ext cx="38534" cy="17361"/>
            </a:xfrm>
            <a:custGeom>
              <a:avLst/>
              <a:pathLst>
                <a:path w="38534" h="17361">
                  <a:moveTo>
                    <a:pt x="36840" y="17361"/>
                  </a:moveTo>
                  <a:lnTo>
                    <a:pt x="38534" y="0"/>
                  </a:lnTo>
                  <a:lnTo>
                    <a:pt x="2964" y="0"/>
                  </a:lnTo>
                  <a:lnTo>
                    <a:pt x="2705" y="1850"/>
                  </a:lnTo>
                  <a:lnTo>
                    <a:pt x="2439" y="3675"/>
                  </a:lnTo>
                  <a:lnTo>
                    <a:pt x="2163" y="5475"/>
                  </a:lnTo>
                  <a:lnTo>
                    <a:pt x="1880" y="7249"/>
                  </a:lnTo>
                  <a:lnTo>
                    <a:pt x="1587" y="8998"/>
                  </a:lnTo>
                  <a:lnTo>
                    <a:pt x="1287" y="10721"/>
                  </a:lnTo>
                  <a:lnTo>
                    <a:pt x="978" y="12419"/>
                  </a:lnTo>
                  <a:lnTo>
                    <a:pt x="660" y="14092"/>
                  </a:lnTo>
                  <a:lnTo>
                    <a:pt x="334" y="15739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4853280" y="3144839"/>
              <a:ext cx="15244" cy="13974"/>
            </a:xfrm>
            <a:custGeom>
              <a:avLst/>
              <a:pathLst>
                <a:path w="15244" h="13974">
                  <a:moveTo>
                    <a:pt x="5081" y="0"/>
                  </a:moveTo>
                  <a:lnTo>
                    <a:pt x="6174" y="686"/>
                  </a:lnTo>
                  <a:lnTo>
                    <a:pt x="7249" y="1388"/>
                  </a:lnTo>
                  <a:lnTo>
                    <a:pt x="8308" y="2108"/>
                  </a:lnTo>
                  <a:lnTo>
                    <a:pt x="9349" y="2845"/>
                  </a:lnTo>
                  <a:lnTo>
                    <a:pt x="10374" y="3599"/>
                  </a:lnTo>
                  <a:lnTo>
                    <a:pt x="11382" y="4370"/>
                  </a:lnTo>
                  <a:lnTo>
                    <a:pt x="12373" y="5157"/>
                  </a:lnTo>
                  <a:lnTo>
                    <a:pt x="13347" y="5962"/>
                  </a:lnTo>
                  <a:lnTo>
                    <a:pt x="14304" y="6783"/>
                  </a:lnTo>
                  <a:lnTo>
                    <a:pt x="15244" y="7622"/>
                  </a:lnTo>
                  <a:lnTo>
                    <a:pt x="10162" y="13974"/>
                  </a:lnTo>
                  <a:lnTo>
                    <a:pt x="9146" y="12974"/>
                  </a:lnTo>
                  <a:lnTo>
                    <a:pt x="8130" y="12009"/>
                  </a:lnTo>
                  <a:lnTo>
                    <a:pt x="7114" y="11077"/>
                  </a:lnTo>
                  <a:lnTo>
                    <a:pt x="6097" y="10179"/>
                  </a:lnTo>
                  <a:lnTo>
                    <a:pt x="5081" y="9316"/>
                  </a:lnTo>
                  <a:lnTo>
                    <a:pt x="4065" y="8486"/>
                  </a:lnTo>
                  <a:lnTo>
                    <a:pt x="3048" y="7689"/>
                  </a:lnTo>
                  <a:lnTo>
                    <a:pt x="2032" y="6927"/>
                  </a:lnTo>
                  <a:lnTo>
                    <a:pt x="1016" y="6199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926962" y="3085132"/>
              <a:ext cx="74528" cy="97818"/>
            </a:xfrm>
            <a:custGeom>
              <a:avLst/>
              <a:pathLst>
                <a:path w="74528" h="97818">
                  <a:moveTo>
                    <a:pt x="16938" y="0"/>
                  </a:moveTo>
                  <a:lnTo>
                    <a:pt x="24560" y="1693"/>
                  </a:lnTo>
                  <a:lnTo>
                    <a:pt x="24302" y="2456"/>
                  </a:lnTo>
                  <a:lnTo>
                    <a:pt x="24035" y="3218"/>
                  </a:lnTo>
                  <a:lnTo>
                    <a:pt x="23760" y="3980"/>
                  </a:lnTo>
                  <a:lnTo>
                    <a:pt x="23476" y="4742"/>
                  </a:lnTo>
                  <a:lnTo>
                    <a:pt x="23184" y="5504"/>
                  </a:lnTo>
                  <a:lnTo>
                    <a:pt x="22883" y="6267"/>
                  </a:lnTo>
                  <a:lnTo>
                    <a:pt x="22574" y="7029"/>
                  </a:lnTo>
                  <a:lnTo>
                    <a:pt x="22256" y="7791"/>
                  </a:lnTo>
                  <a:lnTo>
                    <a:pt x="21930" y="8553"/>
                  </a:lnTo>
                  <a:lnTo>
                    <a:pt x="21596" y="9316"/>
                  </a:lnTo>
                  <a:lnTo>
                    <a:pt x="74528" y="9316"/>
                  </a:lnTo>
                  <a:lnTo>
                    <a:pt x="74486" y="21367"/>
                  </a:lnTo>
                  <a:lnTo>
                    <a:pt x="74359" y="32453"/>
                  </a:lnTo>
                  <a:lnTo>
                    <a:pt x="74147" y="42574"/>
                  </a:lnTo>
                  <a:lnTo>
                    <a:pt x="73850" y="51729"/>
                  </a:lnTo>
                  <a:lnTo>
                    <a:pt x="73469" y="59919"/>
                  </a:lnTo>
                  <a:lnTo>
                    <a:pt x="73003" y="67143"/>
                  </a:lnTo>
                  <a:lnTo>
                    <a:pt x="72453" y="73402"/>
                  </a:lnTo>
                  <a:lnTo>
                    <a:pt x="71818" y="78695"/>
                  </a:lnTo>
                  <a:lnTo>
                    <a:pt x="71098" y="83022"/>
                  </a:lnTo>
                  <a:lnTo>
                    <a:pt x="70293" y="86385"/>
                  </a:lnTo>
                  <a:lnTo>
                    <a:pt x="69620" y="88557"/>
                  </a:lnTo>
                  <a:lnTo>
                    <a:pt x="68786" y="90501"/>
                  </a:lnTo>
                  <a:lnTo>
                    <a:pt x="67791" y="92216"/>
                  </a:lnTo>
                  <a:lnTo>
                    <a:pt x="66635" y="93702"/>
                  </a:lnTo>
                  <a:lnTo>
                    <a:pt x="65318" y="94960"/>
                  </a:lnTo>
                  <a:lnTo>
                    <a:pt x="63840" y="95989"/>
                  </a:lnTo>
                  <a:lnTo>
                    <a:pt x="62201" y="96789"/>
                  </a:lnTo>
                  <a:lnTo>
                    <a:pt x="60401" y="97361"/>
                  </a:lnTo>
                  <a:lnTo>
                    <a:pt x="58441" y="97704"/>
                  </a:lnTo>
                  <a:lnTo>
                    <a:pt x="56319" y="97818"/>
                  </a:lnTo>
                  <a:lnTo>
                    <a:pt x="55358" y="97810"/>
                  </a:lnTo>
                  <a:lnTo>
                    <a:pt x="54338" y="97784"/>
                  </a:lnTo>
                  <a:lnTo>
                    <a:pt x="53258" y="97742"/>
                  </a:lnTo>
                  <a:lnTo>
                    <a:pt x="52119" y="97683"/>
                  </a:lnTo>
                  <a:lnTo>
                    <a:pt x="50920" y="97606"/>
                  </a:lnTo>
                  <a:lnTo>
                    <a:pt x="49663" y="97513"/>
                  </a:lnTo>
                  <a:lnTo>
                    <a:pt x="48346" y="97403"/>
                  </a:lnTo>
                  <a:lnTo>
                    <a:pt x="46969" y="97276"/>
                  </a:lnTo>
                  <a:lnTo>
                    <a:pt x="45534" y="97132"/>
                  </a:lnTo>
                  <a:lnTo>
                    <a:pt x="44039" y="96971"/>
                  </a:lnTo>
                  <a:lnTo>
                    <a:pt x="42345" y="88502"/>
                  </a:lnTo>
                  <a:lnTo>
                    <a:pt x="44238" y="88663"/>
                  </a:lnTo>
                  <a:lnTo>
                    <a:pt x="46021" y="88807"/>
                  </a:lnTo>
                  <a:lnTo>
                    <a:pt x="47693" y="88934"/>
                  </a:lnTo>
                  <a:lnTo>
                    <a:pt x="49256" y="89044"/>
                  </a:lnTo>
                  <a:lnTo>
                    <a:pt x="50708" y="89137"/>
                  </a:lnTo>
                  <a:lnTo>
                    <a:pt x="52051" y="89213"/>
                  </a:lnTo>
                  <a:lnTo>
                    <a:pt x="53283" y="89273"/>
                  </a:lnTo>
                  <a:lnTo>
                    <a:pt x="54405" y="89315"/>
                  </a:lnTo>
                  <a:lnTo>
                    <a:pt x="55417" y="89340"/>
                  </a:lnTo>
                  <a:lnTo>
                    <a:pt x="56319" y="89349"/>
                  </a:lnTo>
                  <a:lnTo>
                    <a:pt x="57378" y="89285"/>
                  </a:lnTo>
                  <a:lnTo>
                    <a:pt x="58352" y="89095"/>
                  </a:lnTo>
                  <a:lnTo>
                    <a:pt x="59241" y="88777"/>
                  </a:lnTo>
                  <a:lnTo>
                    <a:pt x="60046" y="88333"/>
                  </a:lnTo>
                  <a:lnTo>
                    <a:pt x="60766" y="87761"/>
                  </a:lnTo>
                  <a:lnTo>
                    <a:pt x="61401" y="87062"/>
                  </a:lnTo>
                  <a:lnTo>
                    <a:pt x="61951" y="86237"/>
                  </a:lnTo>
                  <a:lnTo>
                    <a:pt x="62417" y="85284"/>
                  </a:lnTo>
                  <a:lnTo>
                    <a:pt x="62798" y="84204"/>
                  </a:lnTo>
                  <a:lnTo>
                    <a:pt x="63095" y="82997"/>
                  </a:lnTo>
                  <a:lnTo>
                    <a:pt x="63738" y="80126"/>
                  </a:lnTo>
                  <a:lnTo>
                    <a:pt x="64314" y="76425"/>
                  </a:lnTo>
                  <a:lnTo>
                    <a:pt x="64822" y="71894"/>
                  </a:lnTo>
                  <a:lnTo>
                    <a:pt x="65263" y="66533"/>
                  </a:lnTo>
                  <a:lnTo>
                    <a:pt x="65635" y="60342"/>
                  </a:lnTo>
                  <a:lnTo>
                    <a:pt x="65940" y="53321"/>
                  </a:lnTo>
                  <a:lnTo>
                    <a:pt x="66177" y="45470"/>
                  </a:lnTo>
                  <a:lnTo>
                    <a:pt x="66347" y="36789"/>
                  </a:lnTo>
                  <a:lnTo>
                    <a:pt x="66448" y="27279"/>
                  </a:lnTo>
                  <a:lnTo>
                    <a:pt x="66482" y="16938"/>
                  </a:lnTo>
                  <a:lnTo>
                    <a:pt x="17361" y="16938"/>
                  </a:lnTo>
                  <a:lnTo>
                    <a:pt x="16413" y="18441"/>
                  </a:lnTo>
                  <a:lnTo>
                    <a:pt x="15430" y="19902"/>
                  </a:lnTo>
                  <a:lnTo>
                    <a:pt x="14414" y="21321"/>
                  </a:lnTo>
                  <a:lnTo>
                    <a:pt x="13364" y="22697"/>
                  </a:lnTo>
                  <a:lnTo>
                    <a:pt x="12280" y="24031"/>
                  </a:lnTo>
                  <a:lnTo>
                    <a:pt x="11162" y="25322"/>
                  </a:lnTo>
                  <a:lnTo>
                    <a:pt x="10010" y="26571"/>
                  </a:lnTo>
                  <a:lnTo>
                    <a:pt x="8824" y="27778"/>
                  </a:lnTo>
                  <a:lnTo>
                    <a:pt x="7605" y="28943"/>
                  </a:lnTo>
                  <a:lnTo>
                    <a:pt x="6351" y="30065"/>
                  </a:lnTo>
                  <a:lnTo>
                    <a:pt x="0" y="24137"/>
                  </a:lnTo>
                  <a:lnTo>
                    <a:pt x="2227" y="22142"/>
                  </a:lnTo>
                  <a:lnTo>
                    <a:pt x="4336" y="20054"/>
                  </a:lnTo>
                  <a:lnTo>
                    <a:pt x="6326" y="17874"/>
                  </a:lnTo>
                  <a:lnTo>
                    <a:pt x="8198" y="15600"/>
                  </a:lnTo>
                  <a:lnTo>
                    <a:pt x="9951" y="13233"/>
                  </a:lnTo>
                  <a:lnTo>
                    <a:pt x="11585" y="10772"/>
                  </a:lnTo>
                  <a:lnTo>
                    <a:pt x="13101" y="8219"/>
                  </a:lnTo>
                  <a:lnTo>
                    <a:pt x="14499" y="5572"/>
                  </a:lnTo>
                  <a:lnTo>
                    <a:pt x="15778" y="28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4930773" y="3106728"/>
              <a:ext cx="54202" cy="60977"/>
            </a:xfrm>
            <a:custGeom>
              <a:avLst/>
              <a:pathLst>
                <a:path w="54202" h="60977">
                  <a:moveTo>
                    <a:pt x="17361" y="0"/>
                  </a:moveTo>
                  <a:lnTo>
                    <a:pt x="24560" y="2117"/>
                  </a:lnTo>
                  <a:lnTo>
                    <a:pt x="21172" y="7622"/>
                  </a:lnTo>
                  <a:lnTo>
                    <a:pt x="52508" y="7622"/>
                  </a:lnTo>
                  <a:lnTo>
                    <a:pt x="52508" y="14820"/>
                  </a:lnTo>
                  <a:lnTo>
                    <a:pt x="32182" y="14820"/>
                  </a:lnTo>
                  <a:lnTo>
                    <a:pt x="32182" y="25830"/>
                  </a:lnTo>
                  <a:lnTo>
                    <a:pt x="54202" y="25830"/>
                  </a:lnTo>
                  <a:lnTo>
                    <a:pt x="54202" y="33029"/>
                  </a:lnTo>
                  <a:lnTo>
                    <a:pt x="32182" y="33029"/>
                  </a:lnTo>
                  <a:lnTo>
                    <a:pt x="32182" y="54202"/>
                  </a:lnTo>
                  <a:lnTo>
                    <a:pt x="43616" y="54202"/>
                  </a:lnTo>
                  <a:lnTo>
                    <a:pt x="43616" y="38958"/>
                  </a:lnTo>
                  <a:lnTo>
                    <a:pt x="51238" y="38958"/>
                  </a:lnTo>
                  <a:lnTo>
                    <a:pt x="51238" y="60977"/>
                  </a:lnTo>
                  <a:lnTo>
                    <a:pt x="4658" y="60977"/>
                  </a:lnTo>
                  <a:lnTo>
                    <a:pt x="4658" y="39381"/>
                  </a:lnTo>
                  <a:lnTo>
                    <a:pt x="12280" y="39381"/>
                  </a:lnTo>
                  <a:lnTo>
                    <a:pt x="12280" y="54202"/>
                  </a:lnTo>
                  <a:lnTo>
                    <a:pt x="24560" y="54202"/>
                  </a:lnTo>
                  <a:lnTo>
                    <a:pt x="24560" y="33029"/>
                  </a:lnTo>
                  <a:lnTo>
                    <a:pt x="846" y="33029"/>
                  </a:lnTo>
                  <a:lnTo>
                    <a:pt x="846" y="25830"/>
                  </a:lnTo>
                  <a:lnTo>
                    <a:pt x="24560" y="25830"/>
                  </a:lnTo>
                  <a:lnTo>
                    <a:pt x="24560" y="14820"/>
                  </a:lnTo>
                  <a:lnTo>
                    <a:pt x="15667" y="14820"/>
                  </a:lnTo>
                  <a:lnTo>
                    <a:pt x="14812" y="15744"/>
                  </a:lnTo>
                  <a:lnTo>
                    <a:pt x="13940" y="16650"/>
                  </a:lnTo>
                  <a:lnTo>
                    <a:pt x="13050" y="17539"/>
                  </a:lnTo>
                  <a:lnTo>
                    <a:pt x="12144" y="18411"/>
                  </a:lnTo>
                  <a:lnTo>
                    <a:pt x="11221" y="19267"/>
                  </a:lnTo>
                  <a:lnTo>
                    <a:pt x="10281" y="20105"/>
                  </a:lnTo>
                  <a:lnTo>
                    <a:pt x="9324" y="20927"/>
                  </a:lnTo>
                  <a:lnTo>
                    <a:pt x="8350" y="21731"/>
                  </a:lnTo>
                  <a:lnTo>
                    <a:pt x="7359" y="22519"/>
                  </a:lnTo>
                  <a:lnTo>
                    <a:pt x="6351" y="23290"/>
                  </a:lnTo>
                  <a:lnTo>
                    <a:pt x="0" y="18208"/>
                  </a:lnTo>
                  <a:lnTo>
                    <a:pt x="2384" y="16502"/>
                  </a:lnTo>
                  <a:lnTo>
                    <a:pt x="4624" y="14770"/>
                  </a:lnTo>
                  <a:lnTo>
                    <a:pt x="6720" y="13012"/>
                  </a:lnTo>
                  <a:lnTo>
                    <a:pt x="8672" y="11230"/>
                  </a:lnTo>
                  <a:lnTo>
                    <a:pt x="10480" y="9421"/>
                  </a:lnTo>
                  <a:lnTo>
                    <a:pt x="12144" y="7588"/>
                  </a:lnTo>
                  <a:lnTo>
                    <a:pt x="13664" y="5729"/>
                  </a:lnTo>
                  <a:lnTo>
                    <a:pt x="15041" y="3844"/>
                  </a:lnTo>
                  <a:lnTo>
                    <a:pt x="16273" y="19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4909177" y="3086825"/>
              <a:ext cx="19902" cy="18632"/>
            </a:xfrm>
            <a:custGeom>
              <a:avLst/>
              <a:pathLst>
                <a:path w="19902" h="18632">
                  <a:moveTo>
                    <a:pt x="6351" y="0"/>
                  </a:moveTo>
                  <a:lnTo>
                    <a:pt x="7859" y="1189"/>
                  </a:lnTo>
                  <a:lnTo>
                    <a:pt x="9332" y="2388"/>
                  </a:lnTo>
                  <a:lnTo>
                    <a:pt x="10772" y="3595"/>
                  </a:lnTo>
                  <a:lnTo>
                    <a:pt x="12178" y="4810"/>
                  </a:lnTo>
                  <a:lnTo>
                    <a:pt x="13550" y="6034"/>
                  </a:lnTo>
                  <a:lnTo>
                    <a:pt x="14888" y="7266"/>
                  </a:lnTo>
                  <a:lnTo>
                    <a:pt x="16192" y="8507"/>
                  </a:lnTo>
                  <a:lnTo>
                    <a:pt x="17463" y="9756"/>
                  </a:lnTo>
                  <a:lnTo>
                    <a:pt x="18699" y="11014"/>
                  </a:lnTo>
                  <a:lnTo>
                    <a:pt x="19902" y="12280"/>
                  </a:lnTo>
                  <a:lnTo>
                    <a:pt x="13550" y="18632"/>
                  </a:lnTo>
                  <a:lnTo>
                    <a:pt x="12348" y="17120"/>
                  </a:lnTo>
                  <a:lnTo>
                    <a:pt x="11111" y="15634"/>
                  </a:lnTo>
                  <a:lnTo>
                    <a:pt x="9841" y="14173"/>
                  </a:lnTo>
                  <a:lnTo>
                    <a:pt x="8536" y="12737"/>
                  </a:lnTo>
                  <a:lnTo>
                    <a:pt x="7198" y="11327"/>
                  </a:lnTo>
                  <a:lnTo>
                    <a:pt x="5826" y="9942"/>
                  </a:lnTo>
                  <a:lnTo>
                    <a:pt x="4420" y="8583"/>
                  </a:lnTo>
                  <a:lnTo>
                    <a:pt x="2981" y="7249"/>
                  </a:lnTo>
                  <a:lnTo>
                    <a:pt x="1507" y="5941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4906636" y="3112233"/>
              <a:ext cx="20325" cy="18632"/>
            </a:xfrm>
            <a:custGeom>
              <a:avLst/>
              <a:pathLst>
                <a:path w="20325" h="18632">
                  <a:moveTo>
                    <a:pt x="5504" y="0"/>
                  </a:moveTo>
                  <a:lnTo>
                    <a:pt x="7101" y="1033"/>
                  </a:lnTo>
                  <a:lnTo>
                    <a:pt x="8672" y="2100"/>
                  </a:lnTo>
                  <a:lnTo>
                    <a:pt x="10218" y="3201"/>
                  </a:lnTo>
                  <a:lnTo>
                    <a:pt x="11738" y="4336"/>
                  </a:lnTo>
                  <a:lnTo>
                    <a:pt x="13233" y="5504"/>
                  </a:lnTo>
                  <a:lnTo>
                    <a:pt x="14702" y="6707"/>
                  </a:lnTo>
                  <a:lnTo>
                    <a:pt x="16146" y="7944"/>
                  </a:lnTo>
                  <a:lnTo>
                    <a:pt x="17564" y="9214"/>
                  </a:lnTo>
                  <a:lnTo>
                    <a:pt x="18958" y="10518"/>
                  </a:lnTo>
                  <a:lnTo>
                    <a:pt x="20325" y="11856"/>
                  </a:lnTo>
                  <a:lnTo>
                    <a:pt x="14397" y="18632"/>
                  </a:lnTo>
                  <a:lnTo>
                    <a:pt x="13034" y="17128"/>
                  </a:lnTo>
                  <a:lnTo>
                    <a:pt x="11653" y="15667"/>
                  </a:lnTo>
                  <a:lnTo>
                    <a:pt x="10256" y="14249"/>
                  </a:lnTo>
                  <a:lnTo>
                    <a:pt x="8841" y="12873"/>
                  </a:lnTo>
                  <a:lnTo>
                    <a:pt x="7410" y="11539"/>
                  </a:lnTo>
                  <a:lnTo>
                    <a:pt x="5962" y="10247"/>
                  </a:lnTo>
                  <a:lnTo>
                    <a:pt x="4497" y="8998"/>
                  </a:lnTo>
                  <a:lnTo>
                    <a:pt x="3015" y="7791"/>
                  </a:lnTo>
                  <a:lnTo>
                    <a:pt x="1515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4906636" y="3140604"/>
              <a:ext cx="20749" cy="42345"/>
            </a:xfrm>
            <a:custGeom>
              <a:avLst/>
              <a:pathLst>
                <a:path w="20749" h="42345">
                  <a:moveTo>
                    <a:pt x="13974" y="0"/>
                  </a:moveTo>
                  <a:lnTo>
                    <a:pt x="20749" y="4658"/>
                  </a:lnTo>
                  <a:lnTo>
                    <a:pt x="19775" y="8541"/>
                  </a:lnTo>
                  <a:lnTo>
                    <a:pt x="18716" y="12398"/>
                  </a:lnTo>
                  <a:lnTo>
                    <a:pt x="17573" y="16231"/>
                  </a:lnTo>
                  <a:lnTo>
                    <a:pt x="16345" y="20037"/>
                  </a:lnTo>
                  <a:lnTo>
                    <a:pt x="15032" y="23819"/>
                  </a:lnTo>
                  <a:lnTo>
                    <a:pt x="13635" y="27575"/>
                  </a:lnTo>
                  <a:lnTo>
                    <a:pt x="12153" y="31306"/>
                  </a:lnTo>
                  <a:lnTo>
                    <a:pt x="10586" y="35011"/>
                  </a:lnTo>
                  <a:lnTo>
                    <a:pt x="8934" y="38691"/>
                  </a:lnTo>
                  <a:lnTo>
                    <a:pt x="7198" y="42345"/>
                  </a:lnTo>
                  <a:lnTo>
                    <a:pt x="0" y="36840"/>
                  </a:lnTo>
                  <a:lnTo>
                    <a:pt x="1740" y="33347"/>
                  </a:lnTo>
                  <a:lnTo>
                    <a:pt x="3404" y="29811"/>
                  </a:lnTo>
                  <a:lnTo>
                    <a:pt x="4992" y="26233"/>
                  </a:lnTo>
                  <a:lnTo>
                    <a:pt x="6504" y="22612"/>
                  </a:lnTo>
                  <a:lnTo>
                    <a:pt x="7939" y="18949"/>
                  </a:lnTo>
                  <a:lnTo>
                    <a:pt x="9299" y="15244"/>
                  </a:lnTo>
                  <a:lnTo>
                    <a:pt x="10582" y="11496"/>
                  </a:lnTo>
                  <a:lnTo>
                    <a:pt x="11789" y="7706"/>
                  </a:lnTo>
                  <a:lnTo>
                    <a:pt x="12919" y="38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017158" y="3087672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015464" y="3122819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043836" y="3085555"/>
              <a:ext cx="68176" cy="82574"/>
            </a:xfrm>
            <a:custGeom>
              <a:avLst/>
              <a:pathLst>
                <a:path w="68176" h="82574">
                  <a:moveTo>
                    <a:pt x="2964" y="17361"/>
                  </a:moveTo>
                  <a:lnTo>
                    <a:pt x="17785" y="17361"/>
                  </a:lnTo>
                  <a:lnTo>
                    <a:pt x="17785" y="0"/>
                  </a:lnTo>
                  <a:lnTo>
                    <a:pt x="26254" y="0"/>
                  </a:lnTo>
                  <a:lnTo>
                    <a:pt x="26254" y="17361"/>
                  </a:lnTo>
                  <a:lnTo>
                    <a:pt x="41498" y="17361"/>
                  </a:lnTo>
                  <a:lnTo>
                    <a:pt x="41498" y="0"/>
                  </a:lnTo>
                  <a:lnTo>
                    <a:pt x="49967" y="0"/>
                  </a:lnTo>
                  <a:lnTo>
                    <a:pt x="49967" y="17361"/>
                  </a:lnTo>
                  <a:lnTo>
                    <a:pt x="66906" y="17361"/>
                  </a:lnTo>
                  <a:lnTo>
                    <a:pt x="66906" y="25407"/>
                  </a:lnTo>
                  <a:lnTo>
                    <a:pt x="49967" y="25407"/>
                  </a:lnTo>
                  <a:lnTo>
                    <a:pt x="49967" y="43616"/>
                  </a:lnTo>
                  <a:lnTo>
                    <a:pt x="68176" y="43616"/>
                  </a:lnTo>
                  <a:lnTo>
                    <a:pt x="68176" y="51661"/>
                  </a:lnTo>
                  <a:lnTo>
                    <a:pt x="49967" y="51661"/>
                  </a:lnTo>
                  <a:lnTo>
                    <a:pt x="49967" y="80880"/>
                  </a:lnTo>
                  <a:lnTo>
                    <a:pt x="41498" y="80880"/>
                  </a:lnTo>
                  <a:lnTo>
                    <a:pt x="41498" y="51661"/>
                  </a:lnTo>
                  <a:lnTo>
                    <a:pt x="25830" y="51661"/>
                  </a:lnTo>
                  <a:lnTo>
                    <a:pt x="25123" y="55400"/>
                  </a:lnTo>
                  <a:lnTo>
                    <a:pt x="24187" y="58996"/>
                  </a:lnTo>
                  <a:lnTo>
                    <a:pt x="23023" y="62447"/>
                  </a:lnTo>
                  <a:lnTo>
                    <a:pt x="21630" y="65754"/>
                  </a:lnTo>
                  <a:lnTo>
                    <a:pt x="20008" y="68917"/>
                  </a:lnTo>
                  <a:lnTo>
                    <a:pt x="18157" y="71936"/>
                  </a:lnTo>
                  <a:lnTo>
                    <a:pt x="16078" y="74812"/>
                  </a:lnTo>
                  <a:lnTo>
                    <a:pt x="13770" y="77543"/>
                  </a:lnTo>
                  <a:lnTo>
                    <a:pt x="11234" y="80130"/>
                  </a:lnTo>
                  <a:lnTo>
                    <a:pt x="8469" y="82574"/>
                  </a:lnTo>
                  <a:lnTo>
                    <a:pt x="1270" y="77069"/>
                  </a:lnTo>
                  <a:lnTo>
                    <a:pt x="3789" y="74909"/>
                  </a:lnTo>
                  <a:lnTo>
                    <a:pt x="6097" y="72665"/>
                  </a:lnTo>
                  <a:lnTo>
                    <a:pt x="8193" y="70336"/>
                  </a:lnTo>
                  <a:lnTo>
                    <a:pt x="10078" y="67922"/>
                  </a:lnTo>
                  <a:lnTo>
                    <a:pt x="11750" y="65424"/>
                  </a:lnTo>
                  <a:lnTo>
                    <a:pt x="13211" y="62841"/>
                  </a:lnTo>
                  <a:lnTo>
                    <a:pt x="14461" y="60173"/>
                  </a:lnTo>
                  <a:lnTo>
                    <a:pt x="15498" y="57420"/>
                  </a:lnTo>
                  <a:lnTo>
                    <a:pt x="16324" y="54583"/>
                  </a:lnTo>
                  <a:lnTo>
                    <a:pt x="16938" y="51661"/>
                  </a:lnTo>
                  <a:lnTo>
                    <a:pt x="0" y="51661"/>
                  </a:lnTo>
                  <a:lnTo>
                    <a:pt x="0" y="43616"/>
                  </a:lnTo>
                  <a:lnTo>
                    <a:pt x="17785" y="43616"/>
                  </a:lnTo>
                  <a:lnTo>
                    <a:pt x="17785" y="25407"/>
                  </a:lnTo>
                  <a:lnTo>
                    <a:pt x="2964" y="254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070090" y="3110962"/>
              <a:ext cx="15244" cy="18208"/>
            </a:xfrm>
            <a:custGeom>
              <a:avLst/>
              <a:pathLst>
                <a:path w="15244" h="18208">
                  <a:moveTo>
                    <a:pt x="0" y="18208"/>
                  </a:moveTo>
                  <a:lnTo>
                    <a:pt x="15244" y="18208"/>
                  </a:lnTo>
                  <a:lnTo>
                    <a:pt x="152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136150" y="3093177"/>
              <a:ext cx="74104" cy="88079"/>
            </a:xfrm>
            <a:custGeom>
              <a:avLst/>
              <a:pathLst>
                <a:path w="74104" h="88079">
                  <a:moveTo>
                    <a:pt x="74104" y="0"/>
                  </a:moveTo>
                  <a:lnTo>
                    <a:pt x="74104" y="88079"/>
                  </a:lnTo>
                  <a:lnTo>
                    <a:pt x="65635" y="88079"/>
                  </a:lnTo>
                  <a:lnTo>
                    <a:pt x="65635" y="78763"/>
                  </a:lnTo>
                  <a:lnTo>
                    <a:pt x="8045" y="78763"/>
                  </a:lnTo>
                  <a:lnTo>
                    <a:pt x="8045" y="88079"/>
                  </a:lnTo>
                  <a:lnTo>
                    <a:pt x="0" y="88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144195" y="3101223"/>
              <a:ext cx="57590" cy="62671"/>
            </a:xfrm>
            <a:custGeom>
              <a:avLst/>
              <a:pathLst>
                <a:path w="57590" h="62671">
                  <a:moveTo>
                    <a:pt x="0" y="62671"/>
                  </a:moveTo>
                  <a:lnTo>
                    <a:pt x="57590" y="62671"/>
                  </a:lnTo>
                  <a:lnTo>
                    <a:pt x="575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272503" y="3085555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286477" y="3127477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236086" y="3085132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243708" y="3107151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243708" y="3139758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341103" y="3085555"/>
              <a:ext cx="96971" cy="73258"/>
            </a:xfrm>
            <a:custGeom>
              <a:avLst/>
              <a:pathLst>
                <a:path w="96971" h="73258">
                  <a:moveTo>
                    <a:pt x="6351" y="11856"/>
                  </a:moveTo>
                  <a:lnTo>
                    <a:pt x="20325" y="11856"/>
                  </a:lnTo>
                  <a:lnTo>
                    <a:pt x="20325" y="0"/>
                  </a:lnTo>
                  <a:lnTo>
                    <a:pt x="28795" y="0"/>
                  </a:lnTo>
                  <a:lnTo>
                    <a:pt x="28795" y="11856"/>
                  </a:lnTo>
                  <a:lnTo>
                    <a:pt x="70293" y="11856"/>
                  </a:lnTo>
                  <a:lnTo>
                    <a:pt x="70293" y="0"/>
                  </a:lnTo>
                  <a:lnTo>
                    <a:pt x="78763" y="0"/>
                  </a:lnTo>
                  <a:lnTo>
                    <a:pt x="78763" y="11856"/>
                  </a:lnTo>
                  <a:lnTo>
                    <a:pt x="92313" y="11856"/>
                  </a:lnTo>
                  <a:lnTo>
                    <a:pt x="92313" y="20325"/>
                  </a:lnTo>
                  <a:lnTo>
                    <a:pt x="78763" y="20325"/>
                  </a:lnTo>
                  <a:lnTo>
                    <a:pt x="78763" y="65635"/>
                  </a:lnTo>
                  <a:lnTo>
                    <a:pt x="96971" y="65635"/>
                  </a:lnTo>
                  <a:lnTo>
                    <a:pt x="96971" y="73258"/>
                  </a:lnTo>
                  <a:lnTo>
                    <a:pt x="0" y="73258"/>
                  </a:lnTo>
                  <a:lnTo>
                    <a:pt x="0" y="65635"/>
                  </a:lnTo>
                  <a:lnTo>
                    <a:pt x="20325" y="65635"/>
                  </a:lnTo>
                  <a:lnTo>
                    <a:pt x="20325" y="20325"/>
                  </a:lnTo>
                  <a:lnTo>
                    <a:pt x="6351" y="203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369898" y="3105881"/>
              <a:ext cx="41498" cy="10162"/>
            </a:xfrm>
            <a:custGeom>
              <a:avLst/>
              <a:pathLst>
                <a:path w="41498" h="10162">
                  <a:moveTo>
                    <a:pt x="0" y="10162"/>
                  </a:moveTo>
                  <a:lnTo>
                    <a:pt x="41498" y="10162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5369898" y="3123243"/>
              <a:ext cx="41498" cy="11009"/>
            </a:xfrm>
            <a:custGeom>
              <a:avLst/>
              <a:pathLst>
                <a:path w="41498" h="11009">
                  <a:moveTo>
                    <a:pt x="0" y="11009"/>
                  </a:moveTo>
                  <a:lnTo>
                    <a:pt x="41498" y="11009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5369898" y="3141451"/>
              <a:ext cx="41498" cy="9739"/>
            </a:xfrm>
            <a:custGeom>
              <a:avLst/>
              <a:pathLst>
                <a:path w="41498" h="9739">
                  <a:moveTo>
                    <a:pt x="0" y="9739"/>
                  </a:moveTo>
                  <a:lnTo>
                    <a:pt x="41498" y="9739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342797" y="3161777"/>
              <a:ext cx="37264" cy="21172"/>
            </a:xfrm>
            <a:custGeom>
              <a:avLst/>
              <a:pathLst>
                <a:path w="37264" h="21172">
                  <a:moveTo>
                    <a:pt x="31335" y="0"/>
                  </a:moveTo>
                  <a:lnTo>
                    <a:pt x="37264" y="6351"/>
                  </a:lnTo>
                  <a:lnTo>
                    <a:pt x="34871" y="8024"/>
                  </a:lnTo>
                  <a:lnTo>
                    <a:pt x="32267" y="9654"/>
                  </a:lnTo>
                  <a:lnTo>
                    <a:pt x="29451" y="11242"/>
                  </a:lnTo>
                  <a:lnTo>
                    <a:pt x="26423" y="12788"/>
                  </a:lnTo>
                  <a:lnTo>
                    <a:pt x="23184" y="14291"/>
                  </a:lnTo>
                  <a:lnTo>
                    <a:pt x="19733" y="15752"/>
                  </a:lnTo>
                  <a:lnTo>
                    <a:pt x="16070" y="17171"/>
                  </a:lnTo>
                  <a:lnTo>
                    <a:pt x="12195" y="18547"/>
                  </a:lnTo>
                  <a:lnTo>
                    <a:pt x="8109" y="19881"/>
                  </a:lnTo>
                  <a:lnTo>
                    <a:pt x="3811" y="21172"/>
                  </a:lnTo>
                  <a:lnTo>
                    <a:pt x="0" y="12703"/>
                  </a:lnTo>
                  <a:lnTo>
                    <a:pt x="3743" y="11814"/>
                  </a:lnTo>
                  <a:lnTo>
                    <a:pt x="7351" y="10840"/>
                  </a:lnTo>
                  <a:lnTo>
                    <a:pt x="10823" y="9781"/>
                  </a:lnTo>
                  <a:lnTo>
                    <a:pt x="14160" y="8638"/>
                  </a:lnTo>
                  <a:lnTo>
                    <a:pt x="17361" y="7410"/>
                  </a:lnTo>
                  <a:lnTo>
                    <a:pt x="20427" y="6097"/>
                  </a:lnTo>
                  <a:lnTo>
                    <a:pt x="23357" y="4700"/>
                  </a:lnTo>
                  <a:lnTo>
                    <a:pt x="26152" y="3218"/>
                  </a:lnTo>
                  <a:lnTo>
                    <a:pt x="28812" y="1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399116" y="3161777"/>
              <a:ext cx="37687" cy="21172"/>
            </a:xfrm>
            <a:custGeom>
              <a:avLst/>
              <a:pathLst>
                <a:path w="37687" h="21172">
                  <a:moveTo>
                    <a:pt x="5928" y="0"/>
                  </a:moveTo>
                  <a:lnTo>
                    <a:pt x="9447" y="1206"/>
                  </a:lnTo>
                  <a:lnTo>
                    <a:pt x="12890" y="2456"/>
                  </a:lnTo>
                  <a:lnTo>
                    <a:pt x="16256" y="3747"/>
                  </a:lnTo>
                  <a:lnTo>
                    <a:pt x="19546" y="5081"/>
                  </a:lnTo>
                  <a:lnTo>
                    <a:pt x="22760" y="6457"/>
                  </a:lnTo>
                  <a:lnTo>
                    <a:pt x="25898" y="7876"/>
                  </a:lnTo>
                  <a:lnTo>
                    <a:pt x="28960" y="9337"/>
                  </a:lnTo>
                  <a:lnTo>
                    <a:pt x="31945" y="10840"/>
                  </a:lnTo>
                  <a:lnTo>
                    <a:pt x="34854" y="12386"/>
                  </a:lnTo>
                  <a:lnTo>
                    <a:pt x="37687" y="13974"/>
                  </a:lnTo>
                  <a:lnTo>
                    <a:pt x="31759" y="21172"/>
                  </a:lnTo>
                  <a:lnTo>
                    <a:pt x="28773" y="19423"/>
                  </a:lnTo>
                  <a:lnTo>
                    <a:pt x="25746" y="17734"/>
                  </a:lnTo>
                  <a:lnTo>
                    <a:pt x="22676" y="16104"/>
                  </a:lnTo>
                  <a:lnTo>
                    <a:pt x="19563" y="14533"/>
                  </a:lnTo>
                  <a:lnTo>
                    <a:pt x="16408" y="13021"/>
                  </a:lnTo>
                  <a:lnTo>
                    <a:pt x="13211" y="11568"/>
                  </a:lnTo>
                  <a:lnTo>
                    <a:pt x="9972" y="10175"/>
                  </a:lnTo>
                  <a:lnTo>
                    <a:pt x="6690" y="8841"/>
                  </a:lnTo>
                  <a:lnTo>
                    <a:pt x="3366" y="7567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448237" y="3085132"/>
              <a:ext cx="29641" cy="97395"/>
            </a:xfrm>
            <a:custGeom>
              <a:avLst/>
              <a:pathLst>
                <a:path w="29641" h="97395">
                  <a:moveTo>
                    <a:pt x="21172" y="0"/>
                  </a:moveTo>
                  <a:lnTo>
                    <a:pt x="29641" y="2540"/>
                  </a:lnTo>
                  <a:lnTo>
                    <a:pt x="28867" y="4907"/>
                  </a:lnTo>
                  <a:lnTo>
                    <a:pt x="28066" y="7266"/>
                  </a:lnTo>
                  <a:lnTo>
                    <a:pt x="27240" y="9616"/>
                  </a:lnTo>
                  <a:lnTo>
                    <a:pt x="26389" y="11958"/>
                  </a:lnTo>
                  <a:lnTo>
                    <a:pt x="25513" y="14291"/>
                  </a:lnTo>
                  <a:lnTo>
                    <a:pt x="24611" y="16616"/>
                  </a:lnTo>
                  <a:lnTo>
                    <a:pt x="23683" y="18932"/>
                  </a:lnTo>
                  <a:lnTo>
                    <a:pt x="22731" y="21240"/>
                  </a:lnTo>
                  <a:lnTo>
                    <a:pt x="21752" y="23539"/>
                  </a:lnTo>
                  <a:lnTo>
                    <a:pt x="20749" y="25830"/>
                  </a:lnTo>
                  <a:lnTo>
                    <a:pt x="20749" y="97395"/>
                  </a:lnTo>
                  <a:lnTo>
                    <a:pt x="12280" y="97395"/>
                  </a:lnTo>
                  <a:lnTo>
                    <a:pt x="12280" y="41922"/>
                  </a:lnTo>
                  <a:lnTo>
                    <a:pt x="11513" y="43099"/>
                  </a:lnTo>
                  <a:lnTo>
                    <a:pt x="10738" y="44259"/>
                  </a:lnTo>
                  <a:lnTo>
                    <a:pt x="9955" y="45403"/>
                  </a:lnTo>
                  <a:lnTo>
                    <a:pt x="9163" y="46529"/>
                  </a:lnTo>
                  <a:lnTo>
                    <a:pt x="8363" y="47638"/>
                  </a:lnTo>
                  <a:lnTo>
                    <a:pt x="7554" y="48731"/>
                  </a:lnTo>
                  <a:lnTo>
                    <a:pt x="6737" y="49807"/>
                  </a:lnTo>
                  <a:lnTo>
                    <a:pt x="5911" y="50865"/>
                  </a:lnTo>
                  <a:lnTo>
                    <a:pt x="5077" y="5190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2803" y="40207"/>
                  </a:lnTo>
                  <a:lnTo>
                    <a:pt x="5454" y="35909"/>
                  </a:lnTo>
                  <a:lnTo>
                    <a:pt x="7952" y="31568"/>
                  </a:lnTo>
                  <a:lnTo>
                    <a:pt x="10298" y="27185"/>
                  </a:lnTo>
                  <a:lnTo>
                    <a:pt x="12491" y="22760"/>
                  </a:lnTo>
                  <a:lnTo>
                    <a:pt x="14533" y="18293"/>
                  </a:lnTo>
                  <a:lnTo>
                    <a:pt x="16421" y="13783"/>
                  </a:lnTo>
                  <a:lnTo>
                    <a:pt x="18157" y="9231"/>
                  </a:lnTo>
                  <a:lnTo>
                    <a:pt x="19741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5474068" y="3085978"/>
              <a:ext cx="72411" cy="94430"/>
            </a:xfrm>
            <a:custGeom>
              <a:avLst/>
              <a:pathLst>
                <a:path w="72411" h="94430">
                  <a:moveTo>
                    <a:pt x="66059" y="19902"/>
                  </a:moveTo>
                  <a:lnTo>
                    <a:pt x="66036" y="26963"/>
                  </a:lnTo>
                  <a:lnTo>
                    <a:pt x="65966" y="33410"/>
                  </a:lnTo>
                  <a:lnTo>
                    <a:pt x="65849" y="39243"/>
                  </a:lnTo>
                  <a:lnTo>
                    <a:pt x="65686" y="44462"/>
                  </a:lnTo>
                  <a:lnTo>
                    <a:pt x="65477" y="49068"/>
                  </a:lnTo>
                  <a:lnTo>
                    <a:pt x="65220" y="53059"/>
                  </a:lnTo>
                  <a:lnTo>
                    <a:pt x="64918" y="56436"/>
                  </a:lnTo>
                  <a:lnTo>
                    <a:pt x="64568" y="59199"/>
                  </a:lnTo>
                  <a:lnTo>
                    <a:pt x="64172" y="61348"/>
                  </a:lnTo>
                  <a:lnTo>
                    <a:pt x="63730" y="62883"/>
                  </a:lnTo>
                  <a:lnTo>
                    <a:pt x="63236" y="64049"/>
                  </a:lnTo>
                  <a:lnTo>
                    <a:pt x="62688" y="65093"/>
                  </a:lnTo>
                  <a:lnTo>
                    <a:pt x="62085" y="66014"/>
                  </a:lnTo>
                  <a:lnTo>
                    <a:pt x="61426" y="66813"/>
                  </a:lnTo>
                  <a:lnTo>
                    <a:pt x="60713" y="67488"/>
                  </a:lnTo>
                  <a:lnTo>
                    <a:pt x="59944" y="68041"/>
                  </a:lnTo>
                  <a:lnTo>
                    <a:pt x="59120" y="68470"/>
                  </a:lnTo>
                  <a:lnTo>
                    <a:pt x="58242" y="68777"/>
                  </a:lnTo>
                  <a:lnTo>
                    <a:pt x="57308" y="68962"/>
                  </a:lnTo>
                  <a:lnTo>
                    <a:pt x="56319" y="69023"/>
                  </a:lnTo>
                  <a:lnTo>
                    <a:pt x="55553" y="69015"/>
                  </a:lnTo>
                  <a:lnTo>
                    <a:pt x="54778" y="68989"/>
                  </a:lnTo>
                  <a:lnTo>
                    <a:pt x="53995" y="68947"/>
                  </a:lnTo>
                  <a:lnTo>
                    <a:pt x="53203" y="68887"/>
                  </a:lnTo>
                  <a:lnTo>
                    <a:pt x="52402" y="68811"/>
                  </a:lnTo>
                  <a:lnTo>
                    <a:pt x="51594" y="68718"/>
                  </a:lnTo>
                  <a:lnTo>
                    <a:pt x="50776" y="68608"/>
                  </a:lnTo>
                  <a:lnTo>
                    <a:pt x="49950" y="68481"/>
                  </a:lnTo>
                  <a:lnTo>
                    <a:pt x="49116" y="68337"/>
                  </a:lnTo>
                  <a:lnTo>
                    <a:pt x="48274" y="68176"/>
                  </a:lnTo>
                  <a:lnTo>
                    <a:pt x="46580" y="59283"/>
                  </a:lnTo>
                  <a:lnTo>
                    <a:pt x="47342" y="59444"/>
                  </a:lnTo>
                  <a:lnTo>
                    <a:pt x="48104" y="59588"/>
                  </a:lnTo>
                  <a:lnTo>
                    <a:pt x="48866" y="59715"/>
                  </a:lnTo>
                  <a:lnTo>
                    <a:pt x="49629" y="59826"/>
                  </a:lnTo>
                  <a:lnTo>
                    <a:pt x="50391" y="59919"/>
                  </a:lnTo>
                  <a:lnTo>
                    <a:pt x="51153" y="59995"/>
                  </a:lnTo>
                  <a:lnTo>
                    <a:pt x="51915" y="60054"/>
                  </a:lnTo>
                  <a:lnTo>
                    <a:pt x="52678" y="60097"/>
                  </a:lnTo>
                  <a:lnTo>
                    <a:pt x="53440" y="60122"/>
                  </a:lnTo>
                  <a:lnTo>
                    <a:pt x="54202" y="60130"/>
                  </a:lnTo>
                  <a:lnTo>
                    <a:pt x="54454" y="60082"/>
                  </a:lnTo>
                  <a:lnTo>
                    <a:pt x="54702" y="59936"/>
                  </a:lnTo>
                  <a:lnTo>
                    <a:pt x="54945" y="59692"/>
                  </a:lnTo>
                  <a:lnTo>
                    <a:pt x="55184" y="59351"/>
                  </a:lnTo>
                  <a:lnTo>
                    <a:pt x="55419" y="58913"/>
                  </a:lnTo>
                  <a:lnTo>
                    <a:pt x="55650" y="58377"/>
                  </a:lnTo>
                  <a:lnTo>
                    <a:pt x="55877" y="57744"/>
                  </a:lnTo>
                  <a:lnTo>
                    <a:pt x="56099" y="57014"/>
                  </a:lnTo>
                  <a:lnTo>
                    <a:pt x="56317" y="56186"/>
                  </a:lnTo>
                  <a:lnTo>
                    <a:pt x="56531" y="55261"/>
                  </a:lnTo>
                  <a:lnTo>
                    <a:pt x="56736" y="54136"/>
                  </a:lnTo>
                  <a:lnTo>
                    <a:pt x="56929" y="52711"/>
                  </a:lnTo>
                  <a:lnTo>
                    <a:pt x="57109" y="50986"/>
                  </a:lnTo>
                  <a:lnTo>
                    <a:pt x="57276" y="48960"/>
                  </a:lnTo>
                  <a:lnTo>
                    <a:pt x="57431" y="46633"/>
                  </a:lnTo>
                  <a:lnTo>
                    <a:pt x="57573" y="44005"/>
                  </a:lnTo>
                  <a:lnTo>
                    <a:pt x="57702" y="41077"/>
                  </a:lnTo>
                  <a:lnTo>
                    <a:pt x="57818" y="37848"/>
                  </a:lnTo>
                  <a:lnTo>
                    <a:pt x="57922" y="34319"/>
                  </a:lnTo>
                  <a:lnTo>
                    <a:pt x="58013" y="30488"/>
                  </a:lnTo>
                  <a:lnTo>
                    <a:pt x="40651" y="34723"/>
                  </a:lnTo>
                  <a:lnTo>
                    <a:pt x="40651" y="74528"/>
                  </a:lnTo>
                  <a:lnTo>
                    <a:pt x="33029" y="74528"/>
                  </a:lnTo>
                  <a:lnTo>
                    <a:pt x="33029" y="36840"/>
                  </a:lnTo>
                  <a:lnTo>
                    <a:pt x="17785" y="40651"/>
                  </a:lnTo>
                  <a:lnTo>
                    <a:pt x="17785" y="81727"/>
                  </a:lnTo>
                  <a:lnTo>
                    <a:pt x="17814" y="82220"/>
                  </a:lnTo>
                  <a:lnTo>
                    <a:pt x="17903" y="82684"/>
                  </a:lnTo>
                  <a:lnTo>
                    <a:pt x="18051" y="83118"/>
                  </a:lnTo>
                  <a:lnTo>
                    <a:pt x="18259" y="83522"/>
                  </a:lnTo>
                  <a:lnTo>
                    <a:pt x="18526" y="83897"/>
                  </a:lnTo>
                  <a:lnTo>
                    <a:pt x="18852" y="84242"/>
                  </a:lnTo>
                  <a:lnTo>
                    <a:pt x="19237" y="84558"/>
                  </a:lnTo>
                  <a:lnTo>
                    <a:pt x="19682" y="84843"/>
                  </a:lnTo>
                  <a:lnTo>
                    <a:pt x="20186" y="85100"/>
                  </a:lnTo>
                  <a:lnTo>
                    <a:pt x="20749" y="85326"/>
                  </a:lnTo>
                  <a:lnTo>
                    <a:pt x="21477" y="85527"/>
                  </a:lnTo>
                  <a:lnTo>
                    <a:pt x="22477" y="85707"/>
                  </a:lnTo>
                  <a:lnTo>
                    <a:pt x="23747" y="85866"/>
                  </a:lnTo>
                  <a:lnTo>
                    <a:pt x="25288" y="86004"/>
                  </a:lnTo>
                  <a:lnTo>
                    <a:pt x="27101" y="86120"/>
                  </a:lnTo>
                  <a:lnTo>
                    <a:pt x="29184" y="86215"/>
                  </a:lnTo>
                  <a:lnTo>
                    <a:pt x="31539" y="86289"/>
                  </a:lnTo>
                  <a:lnTo>
                    <a:pt x="34164" y="86342"/>
                  </a:lnTo>
                  <a:lnTo>
                    <a:pt x="37060" y="86374"/>
                  </a:lnTo>
                  <a:lnTo>
                    <a:pt x="40228" y="86385"/>
                  </a:lnTo>
                  <a:lnTo>
                    <a:pt x="41672" y="86380"/>
                  </a:lnTo>
                  <a:lnTo>
                    <a:pt x="43124" y="86368"/>
                  </a:lnTo>
                  <a:lnTo>
                    <a:pt x="44585" y="86347"/>
                  </a:lnTo>
                  <a:lnTo>
                    <a:pt x="46055" y="86317"/>
                  </a:lnTo>
                  <a:lnTo>
                    <a:pt x="47533" y="86279"/>
                  </a:lnTo>
                  <a:lnTo>
                    <a:pt x="49019" y="86232"/>
                  </a:lnTo>
                  <a:lnTo>
                    <a:pt x="50514" y="86177"/>
                  </a:lnTo>
                  <a:lnTo>
                    <a:pt x="52017" y="86114"/>
                  </a:lnTo>
                  <a:lnTo>
                    <a:pt x="53529" y="86042"/>
                  </a:lnTo>
                  <a:lnTo>
                    <a:pt x="55049" y="85961"/>
                  </a:lnTo>
                  <a:lnTo>
                    <a:pt x="56031" y="85862"/>
                  </a:lnTo>
                  <a:lnTo>
                    <a:pt x="56946" y="85733"/>
                  </a:lnTo>
                  <a:lnTo>
                    <a:pt x="57793" y="85574"/>
                  </a:lnTo>
                  <a:lnTo>
                    <a:pt x="58572" y="85385"/>
                  </a:lnTo>
                  <a:lnTo>
                    <a:pt x="59283" y="85167"/>
                  </a:lnTo>
                  <a:lnTo>
                    <a:pt x="59927" y="84920"/>
                  </a:lnTo>
                  <a:lnTo>
                    <a:pt x="60503" y="84642"/>
                  </a:lnTo>
                  <a:lnTo>
                    <a:pt x="61011" y="84335"/>
                  </a:lnTo>
                  <a:lnTo>
                    <a:pt x="61452" y="83999"/>
                  </a:lnTo>
                  <a:lnTo>
                    <a:pt x="61824" y="83632"/>
                  </a:lnTo>
                  <a:lnTo>
                    <a:pt x="62155" y="83177"/>
                  </a:lnTo>
                  <a:lnTo>
                    <a:pt x="62468" y="82574"/>
                  </a:lnTo>
                  <a:lnTo>
                    <a:pt x="62764" y="81822"/>
                  </a:lnTo>
                  <a:lnTo>
                    <a:pt x="63044" y="80922"/>
                  </a:lnTo>
                  <a:lnTo>
                    <a:pt x="63306" y="79874"/>
                  </a:lnTo>
                  <a:lnTo>
                    <a:pt x="63552" y="78678"/>
                  </a:lnTo>
                  <a:lnTo>
                    <a:pt x="63781" y="77333"/>
                  </a:lnTo>
                  <a:lnTo>
                    <a:pt x="63992" y="75841"/>
                  </a:lnTo>
                  <a:lnTo>
                    <a:pt x="64187" y="74200"/>
                  </a:lnTo>
                  <a:lnTo>
                    <a:pt x="64365" y="72411"/>
                  </a:lnTo>
                  <a:lnTo>
                    <a:pt x="72411" y="75798"/>
                  </a:lnTo>
                  <a:lnTo>
                    <a:pt x="71966" y="78551"/>
                  </a:lnTo>
                  <a:lnTo>
                    <a:pt x="71479" y="81049"/>
                  </a:lnTo>
                  <a:lnTo>
                    <a:pt x="70950" y="83293"/>
                  </a:lnTo>
                  <a:lnTo>
                    <a:pt x="70378" y="85284"/>
                  </a:lnTo>
                  <a:lnTo>
                    <a:pt x="69764" y="87020"/>
                  </a:lnTo>
                  <a:lnTo>
                    <a:pt x="69108" y="88502"/>
                  </a:lnTo>
                  <a:lnTo>
                    <a:pt x="68409" y="89730"/>
                  </a:lnTo>
                  <a:lnTo>
                    <a:pt x="67668" y="90704"/>
                  </a:lnTo>
                  <a:lnTo>
                    <a:pt x="66885" y="91424"/>
                  </a:lnTo>
                  <a:lnTo>
                    <a:pt x="66059" y="91890"/>
                  </a:lnTo>
                  <a:lnTo>
                    <a:pt x="64810" y="92372"/>
                  </a:lnTo>
                  <a:lnTo>
                    <a:pt x="63264" y="92804"/>
                  </a:lnTo>
                  <a:lnTo>
                    <a:pt x="61422" y="93185"/>
                  </a:lnTo>
                  <a:lnTo>
                    <a:pt x="59283" y="93516"/>
                  </a:lnTo>
                  <a:lnTo>
                    <a:pt x="56849" y="93795"/>
                  </a:lnTo>
                  <a:lnTo>
                    <a:pt x="54117" y="94024"/>
                  </a:lnTo>
                  <a:lnTo>
                    <a:pt x="51090" y="94202"/>
                  </a:lnTo>
                  <a:lnTo>
                    <a:pt x="47765" y="94329"/>
                  </a:lnTo>
                  <a:lnTo>
                    <a:pt x="44145" y="94405"/>
                  </a:lnTo>
                  <a:lnTo>
                    <a:pt x="40228" y="94430"/>
                  </a:lnTo>
                  <a:lnTo>
                    <a:pt x="33453" y="94430"/>
                  </a:lnTo>
                  <a:lnTo>
                    <a:pt x="30673" y="94407"/>
                  </a:lnTo>
                  <a:lnTo>
                    <a:pt x="28092" y="94337"/>
                  </a:lnTo>
                  <a:lnTo>
                    <a:pt x="25710" y="94221"/>
                  </a:lnTo>
                  <a:lnTo>
                    <a:pt x="23527" y="94058"/>
                  </a:lnTo>
                  <a:lnTo>
                    <a:pt x="21543" y="93848"/>
                  </a:lnTo>
                  <a:lnTo>
                    <a:pt x="19758" y="93592"/>
                  </a:lnTo>
                  <a:lnTo>
                    <a:pt x="18172" y="93289"/>
                  </a:lnTo>
                  <a:lnTo>
                    <a:pt x="16785" y="92940"/>
                  </a:lnTo>
                  <a:lnTo>
                    <a:pt x="15598" y="92544"/>
                  </a:lnTo>
                  <a:lnTo>
                    <a:pt x="14609" y="92101"/>
                  </a:lnTo>
                  <a:lnTo>
                    <a:pt x="13764" y="91608"/>
                  </a:lnTo>
                  <a:lnTo>
                    <a:pt x="13008" y="91060"/>
                  </a:lnTo>
                  <a:lnTo>
                    <a:pt x="12341" y="90456"/>
                  </a:lnTo>
                  <a:lnTo>
                    <a:pt x="11763" y="89798"/>
                  </a:lnTo>
                  <a:lnTo>
                    <a:pt x="11274" y="89084"/>
                  </a:lnTo>
                  <a:lnTo>
                    <a:pt x="10874" y="88316"/>
                  </a:lnTo>
                  <a:lnTo>
                    <a:pt x="10563" y="87492"/>
                  </a:lnTo>
                  <a:lnTo>
                    <a:pt x="10340" y="86613"/>
                  </a:lnTo>
                  <a:lnTo>
                    <a:pt x="10207" y="85680"/>
                  </a:lnTo>
                  <a:lnTo>
                    <a:pt x="10162" y="84691"/>
                  </a:lnTo>
                  <a:lnTo>
                    <a:pt x="10162" y="42345"/>
                  </a:lnTo>
                  <a:lnTo>
                    <a:pt x="2117" y="44462"/>
                  </a:lnTo>
                  <a:lnTo>
                    <a:pt x="0" y="37687"/>
                  </a:lnTo>
                  <a:lnTo>
                    <a:pt x="10162" y="34723"/>
                  </a:lnTo>
                  <a:lnTo>
                    <a:pt x="10162" y="10162"/>
                  </a:lnTo>
                  <a:lnTo>
                    <a:pt x="17785" y="10162"/>
                  </a:lnTo>
                  <a:lnTo>
                    <a:pt x="17785" y="32606"/>
                  </a:lnTo>
                  <a:lnTo>
                    <a:pt x="33029" y="28795"/>
                  </a:lnTo>
                  <a:lnTo>
                    <a:pt x="33029" y="0"/>
                  </a:lnTo>
                  <a:lnTo>
                    <a:pt x="40651" y="0"/>
                  </a:lnTo>
                  <a:lnTo>
                    <a:pt x="40651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570617" y="3089366"/>
              <a:ext cx="71987" cy="36840"/>
            </a:xfrm>
            <a:custGeom>
              <a:avLst/>
              <a:pathLst>
                <a:path w="71987" h="36840">
                  <a:moveTo>
                    <a:pt x="0" y="0"/>
                  </a:moveTo>
                  <a:lnTo>
                    <a:pt x="71987" y="0"/>
                  </a:lnTo>
                  <a:lnTo>
                    <a:pt x="71987" y="36840"/>
                  </a:lnTo>
                  <a:lnTo>
                    <a:pt x="0" y="368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579086" y="3097412"/>
              <a:ext cx="55472" cy="20749"/>
            </a:xfrm>
            <a:custGeom>
              <a:avLst/>
              <a:pathLst>
                <a:path w="55472" h="20749">
                  <a:moveTo>
                    <a:pt x="0" y="20749"/>
                  </a:moveTo>
                  <a:lnTo>
                    <a:pt x="55472" y="20749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561724" y="3134676"/>
              <a:ext cx="40228" cy="47850"/>
            </a:xfrm>
            <a:custGeom>
              <a:avLst/>
              <a:pathLst>
                <a:path w="40228" h="47850">
                  <a:moveTo>
                    <a:pt x="40228" y="0"/>
                  </a:moveTo>
                  <a:lnTo>
                    <a:pt x="40228" y="47850"/>
                  </a:lnTo>
                  <a:lnTo>
                    <a:pt x="32182" y="47850"/>
                  </a:lnTo>
                  <a:lnTo>
                    <a:pt x="32182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569770" y="3142298"/>
              <a:ext cx="24137" cy="26254"/>
            </a:xfrm>
            <a:custGeom>
              <a:avLst/>
              <a:pathLst>
                <a:path w="24137" h="26254">
                  <a:moveTo>
                    <a:pt x="0" y="26254"/>
                  </a:moveTo>
                  <a:lnTo>
                    <a:pt x="24137" y="26254"/>
                  </a:lnTo>
                  <a:lnTo>
                    <a:pt x="24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611268" y="3134676"/>
              <a:ext cx="39804" cy="47850"/>
            </a:xfrm>
            <a:custGeom>
              <a:avLst/>
              <a:pathLst>
                <a:path w="39804" h="47850">
                  <a:moveTo>
                    <a:pt x="39804" y="0"/>
                  </a:moveTo>
                  <a:lnTo>
                    <a:pt x="39804" y="47850"/>
                  </a:lnTo>
                  <a:lnTo>
                    <a:pt x="31759" y="47850"/>
                  </a:lnTo>
                  <a:lnTo>
                    <a:pt x="31759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619314" y="3142298"/>
              <a:ext cx="23713" cy="26254"/>
            </a:xfrm>
            <a:custGeom>
              <a:avLst/>
              <a:pathLst>
                <a:path w="23713" h="26254">
                  <a:moveTo>
                    <a:pt x="0" y="26254"/>
                  </a:moveTo>
                  <a:lnTo>
                    <a:pt x="23713" y="26254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666318" y="3085132"/>
              <a:ext cx="39804" cy="97395"/>
            </a:xfrm>
            <a:custGeom>
              <a:avLst/>
              <a:pathLst>
                <a:path w="39804" h="97395">
                  <a:moveTo>
                    <a:pt x="8045" y="2117"/>
                  </a:moveTo>
                  <a:lnTo>
                    <a:pt x="15667" y="2117"/>
                  </a:lnTo>
                  <a:lnTo>
                    <a:pt x="15667" y="27948"/>
                  </a:lnTo>
                  <a:lnTo>
                    <a:pt x="27101" y="27948"/>
                  </a:lnTo>
                  <a:lnTo>
                    <a:pt x="27101" y="0"/>
                  </a:lnTo>
                  <a:lnTo>
                    <a:pt x="35146" y="0"/>
                  </a:lnTo>
                  <a:lnTo>
                    <a:pt x="35146" y="27948"/>
                  </a:lnTo>
                  <a:lnTo>
                    <a:pt x="39804" y="27948"/>
                  </a:lnTo>
                  <a:lnTo>
                    <a:pt x="39804" y="35570"/>
                  </a:lnTo>
                  <a:lnTo>
                    <a:pt x="15667" y="35570"/>
                  </a:lnTo>
                  <a:lnTo>
                    <a:pt x="15667" y="52932"/>
                  </a:lnTo>
                  <a:lnTo>
                    <a:pt x="35993" y="52932"/>
                  </a:lnTo>
                  <a:lnTo>
                    <a:pt x="35993" y="97395"/>
                  </a:lnTo>
                  <a:lnTo>
                    <a:pt x="27948" y="97395"/>
                  </a:lnTo>
                  <a:lnTo>
                    <a:pt x="27948" y="60554"/>
                  </a:lnTo>
                  <a:lnTo>
                    <a:pt x="15667" y="60554"/>
                  </a:lnTo>
                  <a:lnTo>
                    <a:pt x="15350" y="65034"/>
                  </a:lnTo>
                  <a:lnTo>
                    <a:pt x="14905" y="69328"/>
                  </a:lnTo>
                  <a:lnTo>
                    <a:pt x="14334" y="73435"/>
                  </a:lnTo>
                  <a:lnTo>
                    <a:pt x="13635" y="77357"/>
                  </a:lnTo>
                  <a:lnTo>
                    <a:pt x="12809" y="81092"/>
                  </a:lnTo>
                  <a:lnTo>
                    <a:pt x="11856" y="84640"/>
                  </a:lnTo>
                  <a:lnTo>
                    <a:pt x="10776" y="88002"/>
                  </a:lnTo>
                  <a:lnTo>
                    <a:pt x="9570" y="91178"/>
                  </a:lnTo>
                  <a:lnTo>
                    <a:pt x="8236" y="94168"/>
                  </a:lnTo>
                  <a:lnTo>
                    <a:pt x="6775" y="96971"/>
                  </a:lnTo>
                  <a:lnTo>
                    <a:pt x="0" y="91890"/>
                  </a:lnTo>
                  <a:lnTo>
                    <a:pt x="1528" y="88773"/>
                  </a:lnTo>
                  <a:lnTo>
                    <a:pt x="2896" y="85521"/>
                  </a:lnTo>
                  <a:lnTo>
                    <a:pt x="4103" y="82133"/>
                  </a:lnTo>
                  <a:lnTo>
                    <a:pt x="5149" y="78610"/>
                  </a:lnTo>
                  <a:lnTo>
                    <a:pt x="6034" y="74951"/>
                  </a:lnTo>
                  <a:lnTo>
                    <a:pt x="6758" y="71157"/>
                  </a:lnTo>
                  <a:lnTo>
                    <a:pt x="7321" y="67228"/>
                  </a:lnTo>
                  <a:lnTo>
                    <a:pt x="7723" y="63162"/>
                  </a:lnTo>
                  <a:lnTo>
                    <a:pt x="7965" y="58962"/>
                  </a:lnTo>
                  <a:lnTo>
                    <a:pt x="8045" y="546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707393" y="3085555"/>
              <a:ext cx="56319" cy="96971"/>
            </a:xfrm>
            <a:custGeom>
              <a:avLst/>
              <a:pathLst>
                <a:path w="56319" h="96971">
                  <a:moveTo>
                    <a:pt x="23713" y="0"/>
                  </a:moveTo>
                  <a:lnTo>
                    <a:pt x="32606" y="2540"/>
                  </a:lnTo>
                  <a:lnTo>
                    <a:pt x="32182" y="3459"/>
                  </a:lnTo>
                  <a:lnTo>
                    <a:pt x="31759" y="4353"/>
                  </a:lnTo>
                  <a:lnTo>
                    <a:pt x="31335" y="5221"/>
                  </a:lnTo>
                  <a:lnTo>
                    <a:pt x="30912" y="6063"/>
                  </a:lnTo>
                  <a:lnTo>
                    <a:pt x="30488" y="6881"/>
                  </a:lnTo>
                  <a:lnTo>
                    <a:pt x="30065" y="7673"/>
                  </a:lnTo>
                  <a:lnTo>
                    <a:pt x="29641" y="8439"/>
                  </a:lnTo>
                  <a:lnTo>
                    <a:pt x="29218" y="9180"/>
                  </a:lnTo>
                  <a:lnTo>
                    <a:pt x="28795" y="9896"/>
                  </a:lnTo>
                  <a:lnTo>
                    <a:pt x="28371" y="10586"/>
                  </a:lnTo>
                  <a:lnTo>
                    <a:pt x="52508" y="10586"/>
                  </a:lnTo>
                  <a:lnTo>
                    <a:pt x="52508" y="52508"/>
                  </a:lnTo>
                  <a:lnTo>
                    <a:pt x="28371" y="52508"/>
                  </a:lnTo>
                  <a:lnTo>
                    <a:pt x="27668" y="54333"/>
                  </a:lnTo>
                  <a:lnTo>
                    <a:pt x="26914" y="56082"/>
                  </a:lnTo>
                  <a:lnTo>
                    <a:pt x="26110" y="57755"/>
                  </a:lnTo>
                  <a:lnTo>
                    <a:pt x="25254" y="59351"/>
                  </a:lnTo>
                  <a:lnTo>
                    <a:pt x="24348" y="60871"/>
                  </a:lnTo>
                  <a:lnTo>
                    <a:pt x="23391" y="62315"/>
                  </a:lnTo>
                  <a:lnTo>
                    <a:pt x="22383" y="63683"/>
                  </a:lnTo>
                  <a:lnTo>
                    <a:pt x="21325" y="64975"/>
                  </a:lnTo>
                  <a:lnTo>
                    <a:pt x="20215" y="66190"/>
                  </a:lnTo>
                  <a:lnTo>
                    <a:pt x="19055" y="67329"/>
                  </a:lnTo>
                  <a:lnTo>
                    <a:pt x="32606" y="67329"/>
                  </a:lnTo>
                  <a:lnTo>
                    <a:pt x="32606" y="57590"/>
                  </a:lnTo>
                  <a:lnTo>
                    <a:pt x="41075" y="57590"/>
                  </a:lnTo>
                  <a:lnTo>
                    <a:pt x="41075" y="67329"/>
                  </a:lnTo>
                  <a:lnTo>
                    <a:pt x="56319" y="67329"/>
                  </a:lnTo>
                  <a:lnTo>
                    <a:pt x="56319" y="75375"/>
                  </a:lnTo>
                  <a:lnTo>
                    <a:pt x="41075" y="75375"/>
                  </a:lnTo>
                  <a:lnTo>
                    <a:pt x="41075" y="96971"/>
                  </a:lnTo>
                  <a:lnTo>
                    <a:pt x="32606" y="96971"/>
                  </a:lnTo>
                  <a:lnTo>
                    <a:pt x="32606" y="75375"/>
                  </a:lnTo>
                  <a:lnTo>
                    <a:pt x="0" y="75375"/>
                  </a:lnTo>
                  <a:lnTo>
                    <a:pt x="0" y="67329"/>
                  </a:lnTo>
                  <a:lnTo>
                    <a:pt x="5928" y="67329"/>
                  </a:lnTo>
                  <a:lnTo>
                    <a:pt x="7817" y="66190"/>
                  </a:lnTo>
                  <a:lnTo>
                    <a:pt x="9587" y="64975"/>
                  </a:lnTo>
                  <a:lnTo>
                    <a:pt x="11238" y="63683"/>
                  </a:lnTo>
                  <a:lnTo>
                    <a:pt x="12771" y="62315"/>
                  </a:lnTo>
                  <a:lnTo>
                    <a:pt x="14185" y="60871"/>
                  </a:lnTo>
                  <a:lnTo>
                    <a:pt x="15481" y="59351"/>
                  </a:lnTo>
                  <a:lnTo>
                    <a:pt x="16658" y="57755"/>
                  </a:lnTo>
                  <a:lnTo>
                    <a:pt x="17717" y="56082"/>
                  </a:lnTo>
                  <a:lnTo>
                    <a:pt x="18657" y="54333"/>
                  </a:lnTo>
                  <a:lnTo>
                    <a:pt x="19479" y="52508"/>
                  </a:lnTo>
                  <a:lnTo>
                    <a:pt x="3811" y="52508"/>
                  </a:lnTo>
                  <a:lnTo>
                    <a:pt x="3811" y="10586"/>
                  </a:lnTo>
                  <a:lnTo>
                    <a:pt x="19055" y="10586"/>
                  </a:lnTo>
                  <a:lnTo>
                    <a:pt x="19559" y="9565"/>
                  </a:lnTo>
                  <a:lnTo>
                    <a:pt x="20054" y="8536"/>
                  </a:lnTo>
                  <a:lnTo>
                    <a:pt x="20541" y="7499"/>
                  </a:lnTo>
                  <a:lnTo>
                    <a:pt x="21020" y="6453"/>
                  </a:lnTo>
                  <a:lnTo>
                    <a:pt x="21490" y="5399"/>
                  </a:lnTo>
                  <a:lnTo>
                    <a:pt x="21952" y="4336"/>
                  </a:lnTo>
                  <a:lnTo>
                    <a:pt x="22405" y="3264"/>
                  </a:lnTo>
                  <a:lnTo>
                    <a:pt x="22849" y="2185"/>
                  </a:lnTo>
                  <a:lnTo>
                    <a:pt x="23285" y="10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719250" y="3103340"/>
              <a:ext cx="13127" cy="10162"/>
            </a:xfrm>
            <a:custGeom>
              <a:avLst/>
              <a:pathLst>
                <a:path w="13127" h="10162">
                  <a:moveTo>
                    <a:pt x="0" y="10162"/>
                  </a:moveTo>
                  <a:lnTo>
                    <a:pt x="12703" y="10162"/>
                  </a:lnTo>
                  <a:lnTo>
                    <a:pt x="12784" y="9222"/>
                  </a:lnTo>
                  <a:lnTo>
                    <a:pt x="12856" y="8265"/>
                  </a:lnTo>
                  <a:lnTo>
                    <a:pt x="12919" y="7291"/>
                  </a:lnTo>
                  <a:lnTo>
                    <a:pt x="12974" y="6301"/>
                  </a:lnTo>
                  <a:lnTo>
                    <a:pt x="13021" y="5293"/>
                  </a:lnTo>
                  <a:lnTo>
                    <a:pt x="13059" y="4268"/>
                  </a:lnTo>
                  <a:lnTo>
                    <a:pt x="13089" y="3226"/>
                  </a:lnTo>
                  <a:lnTo>
                    <a:pt x="13110" y="2168"/>
                  </a:lnTo>
                  <a:lnTo>
                    <a:pt x="13122" y="1092"/>
                  </a:lnTo>
                  <a:lnTo>
                    <a:pt x="13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739999" y="3103340"/>
              <a:ext cx="11856" cy="10162"/>
            </a:xfrm>
            <a:custGeom>
              <a:avLst/>
              <a:pathLst>
                <a:path w="11856" h="10162">
                  <a:moveTo>
                    <a:pt x="0" y="0"/>
                  </a:moveTo>
                  <a:lnTo>
                    <a:pt x="0" y="10162"/>
                  </a:lnTo>
                  <a:lnTo>
                    <a:pt x="11856" y="10162"/>
                  </a:lnTo>
                  <a:lnTo>
                    <a:pt x="1185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719250" y="3120702"/>
              <a:ext cx="12280" cy="10162"/>
            </a:xfrm>
            <a:custGeom>
              <a:avLst/>
              <a:pathLst>
                <a:path w="12280" h="10162">
                  <a:moveTo>
                    <a:pt x="0" y="10162"/>
                  </a:moveTo>
                  <a:lnTo>
                    <a:pt x="10586" y="10162"/>
                  </a:lnTo>
                  <a:lnTo>
                    <a:pt x="10755" y="9375"/>
                  </a:lnTo>
                  <a:lnTo>
                    <a:pt x="10925" y="8536"/>
                  </a:lnTo>
                  <a:lnTo>
                    <a:pt x="11094" y="7647"/>
                  </a:lnTo>
                  <a:lnTo>
                    <a:pt x="11263" y="6707"/>
                  </a:lnTo>
                  <a:lnTo>
                    <a:pt x="11433" y="5716"/>
                  </a:lnTo>
                  <a:lnTo>
                    <a:pt x="11602" y="4674"/>
                  </a:lnTo>
                  <a:lnTo>
                    <a:pt x="11772" y="3582"/>
                  </a:lnTo>
                  <a:lnTo>
                    <a:pt x="11941" y="2439"/>
                  </a:lnTo>
                  <a:lnTo>
                    <a:pt x="12110" y="1244"/>
                  </a:lnTo>
                  <a:lnTo>
                    <a:pt x="122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737882" y="3120702"/>
              <a:ext cx="13974" cy="10162"/>
            </a:xfrm>
            <a:custGeom>
              <a:avLst/>
              <a:pathLst>
                <a:path w="13974" h="10162">
                  <a:moveTo>
                    <a:pt x="1270" y="0"/>
                  </a:moveTo>
                  <a:lnTo>
                    <a:pt x="1181" y="1168"/>
                  </a:lnTo>
                  <a:lnTo>
                    <a:pt x="1084" y="2303"/>
                  </a:lnTo>
                  <a:lnTo>
                    <a:pt x="978" y="3404"/>
                  </a:lnTo>
                  <a:lnTo>
                    <a:pt x="863" y="4471"/>
                  </a:lnTo>
                  <a:lnTo>
                    <a:pt x="741" y="5504"/>
                  </a:lnTo>
                  <a:lnTo>
                    <a:pt x="609" y="6504"/>
                  </a:lnTo>
                  <a:lnTo>
                    <a:pt x="470" y="7469"/>
                  </a:lnTo>
                  <a:lnTo>
                    <a:pt x="321" y="8401"/>
                  </a:lnTo>
                  <a:lnTo>
                    <a:pt x="165" y="9299"/>
                  </a:lnTo>
                  <a:lnTo>
                    <a:pt x="0" y="10162"/>
                  </a:lnTo>
                  <a:lnTo>
                    <a:pt x="13974" y="10162"/>
                  </a:lnTo>
                  <a:lnTo>
                    <a:pt x="1397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3761644" y="4054069"/>
              <a:ext cx="88925" cy="94007"/>
            </a:xfrm>
            <a:custGeom>
              <a:avLst/>
              <a:pathLst>
                <a:path w="88925" h="94007">
                  <a:moveTo>
                    <a:pt x="88925" y="0"/>
                  </a:moveTo>
                  <a:lnTo>
                    <a:pt x="88925" y="94007"/>
                  </a:lnTo>
                  <a:lnTo>
                    <a:pt x="80456" y="94007"/>
                  </a:lnTo>
                  <a:lnTo>
                    <a:pt x="80456" y="88079"/>
                  </a:lnTo>
                  <a:lnTo>
                    <a:pt x="8469" y="88079"/>
                  </a:lnTo>
                  <a:lnTo>
                    <a:pt x="8469" y="94007"/>
                  </a:lnTo>
                  <a:lnTo>
                    <a:pt x="0" y="94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770113" y="4062115"/>
              <a:ext cx="71987" cy="71987"/>
            </a:xfrm>
            <a:custGeom>
              <a:avLst/>
              <a:pathLst>
                <a:path w="71987" h="71987">
                  <a:moveTo>
                    <a:pt x="0" y="71987"/>
                  </a:moveTo>
                  <a:lnTo>
                    <a:pt x="71987" y="71987"/>
                  </a:lnTo>
                  <a:lnTo>
                    <a:pt x="719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3774771" y="4071007"/>
              <a:ext cx="62671" cy="54625"/>
            </a:xfrm>
            <a:custGeom>
              <a:avLst/>
              <a:pathLst>
                <a:path w="62671" h="54625">
                  <a:moveTo>
                    <a:pt x="1270" y="0"/>
                  </a:moveTo>
                  <a:lnTo>
                    <a:pt x="61401" y="0"/>
                  </a:lnTo>
                  <a:lnTo>
                    <a:pt x="61401" y="7622"/>
                  </a:lnTo>
                  <a:lnTo>
                    <a:pt x="35570" y="7622"/>
                  </a:lnTo>
                  <a:lnTo>
                    <a:pt x="35570" y="21172"/>
                  </a:lnTo>
                  <a:lnTo>
                    <a:pt x="58860" y="21172"/>
                  </a:lnTo>
                  <a:lnTo>
                    <a:pt x="58860" y="28795"/>
                  </a:lnTo>
                  <a:lnTo>
                    <a:pt x="35570" y="28795"/>
                  </a:lnTo>
                  <a:lnTo>
                    <a:pt x="35570" y="47003"/>
                  </a:lnTo>
                  <a:lnTo>
                    <a:pt x="62671" y="47003"/>
                  </a:lnTo>
                  <a:lnTo>
                    <a:pt x="62671" y="54625"/>
                  </a:lnTo>
                  <a:lnTo>
                    <a:pt x="0" y="54625"/>
                  </a:lnTo>
                  <a:lnTo>
                    <a:pt x="0" y="47003"/>
                  </a:lnTo>
                  <a:lnTo>
                    <a:pt x="27524" y="47003"/>
                  </a:lnTo>
                  <a:lnTo>
                    <a:pt x="27524" y="28795"/>
                  </a:lnTo>
                  <a:lnTo>
                    <a:pt x="4234" y="28795"/>
                  </a:lnTo>
                  <a:lnTo>
                    <a:pt x="4234" y="21172"/>
                  </a:lnTo>
                  <a:lnTo>
                    <a:pt x="27524" y="21172"/>
                  </a:lnTo>
                  <a:lnTo>
                    <a:pt x="27524" y="7622"/>
                  </a:lnTo>
                  <a:lnTo>
                    <a:pt x="127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3817963" y="4102343"/>
              <a:ext cx="14397" cy="13550"/>
            </a:xfrm>
            <a:custGeom>
              <a:avLst/>
              <a:pathLst>
                <a:path w="14397" h="13550">
                  <a:moveTo>
                    <a:pt x="6351" y="0"/>
                  </a:moveTo>
                  <a:lnTo>
                    <a:pt x="7270" y="940"/>
                  </a:lnTo>
                  <a:lnTo>
                    <a:pt x="8164" y="1897"/>
                  </a:lnTo>
                  <a:lnTo>
                    <a:pt x="9032" y="2871"/>
                  </a:lnTo>
                  <a:lnTo>
                    <a:pt x="9875" y="3861"/>
                  </a:lnTo>
                  <a:lnTo>
                    <a:pt x="10692" y="4869"/>
                  </a:lnTo>
                  <a:lnTo>
                    <a:pt x="11484" y="5894"/>
                  </a:lnTo>
                  <a:lnTo>
                    <a:pt x="12250" y="6936"/>
                  </a:lnTo>
                  <a:lnTo>
                    <a:pt x="12991" y="7994"/>
                  </a:lnTo>
                  <a:lnTo>
                    <a:pt x="13707" y="9070"/>
                  </a:lnTo>
                  <a:lnTo>
                    <a:pt x="14397" y="10162"/>
                  </a:lnTo>
                  <a:lnTo>
                    <a:pt x="7198" y="13550"/>
                  </a:lnTo>
                  <a:lnTo>
                    <a:pt x="6593" y="12453"/>
                  </a:lnTo>
                  <a:lnTo>
                    <a:pt x="5962" y="11365"/>
                  </a:lnTo>
                  <a:lnTo>
                    <a:pt x="5305" y="10285"/>
                  </a:lnTo>
                  <a:lnTo>
                    <a:pt x="4624" y="9214"/>
                  </a:lnTo>
                  <a:lnTo>
                    <a:pt x="3916" y="8151"/>
                  </a:lnTo>
                  <a:lnTo>
                    <a:pt x="3184" y="7097"/>
                  </a:lnTo>
                  <a:lnTo>
                    <a:pt x="2426" y="6051"/>
                  </a:lnTo>
                  <a:lnTo>
                    <a:pt x="1643" y="5013"/>
                  </a:lnTo>
                  <a:lnTo>
                    <a:pt x="834" y="3984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872166" y="4051528"/>
              <a:ext cx="87232" cy="19055"/>
            </a:xfrm>
            <a:custGeom>
              <a:avLst/>
              <a:pathLst>
                <a:path w="87232" h="19055">
                  <a:moveTo>
                    <a:pt x="42769" y="0"/>
                  </a:moveTo>
                  <a:lnTo>
                    <a:pt x="43345" y="1100"/>
                  </a:lnTo>
                  <a:lnTo>
                    <a:pt x="43887" y="2201"/>
                  </a:lnTo>
                  <a:lnTo>
                    <a:pt x="44395" y="3302"/>
                  </a:lnTo>
                  <a:lnTo>
                    <a:pt x="44869" y="4403"/>
                  </a:lnTo>
                  <a:lnTo>
                    <a:pt x="45309" y="5504"/>
                  </a:lnTo>
                  <a:lnTo>
                    <a:pt x="45716" y="6605"/>
                  </a:lnTo>
                  <a:lnTo>
                    <a:pt x="46089" y="7706"/>
                  </a:lnTo>
                  <a:lnTo>
                    <a:pt x="46427" y="8807"/>
                  </a:lnTo>
                  <a:lnTo>
                    <a:pt x="46732" y="9908"/>
                  </a:lnTo>
                  <a:lnTo>
                    <a:pt x="47003" y="11009"/>
                  </a:lnTo>
                  <a:lnTo>
                    <a:pt x="87232" y="11009"/>
                  </a:lnTo>
                  <a:lnTo>
                    <a:pt x="87232" y="19055"/>
                  </a:lnTo>
                  <a:lnTo>
                    <a:pt x="0" y="19055"/>
                  </a:lnTo>
                  <a:lnTo>
                    <a:pt x="0" y="11009"/>
                  </a:lnTo>
                  <a:lnTo>
                    <a:pt x="37264" y="11009"/>
                  </a:lnTo>
                  <a:lnTo>
                    <a:pt x="37001" y="10082"/>
                  </a:lnTo>
                  <a:lnTo>
                    <a:pt x="36722" y="9163"/>
                  </a:lnTo>
                  <a:lnTo>
                    <a:pt x="36425" y="8253"/>
                  </a:lnTo>
                  <a:lnTo>
                    <a:pt x="36112" y="7351"/>
                  </a:lnTo>
                  <a:lnTo>
                    <a:pt x="35782" y="6457"/>
                  </a:lnTo>
                  <a:lnTo>
                    <a:pt x="35434" y="5572"/>
                  </a:lnTo>
                  <a:lnTo>
                    <a:pt x="35070" y="4696"/>
                  </a:lnTo>
                  <a:lnTo>
                    <a:pt x="34689" y="3828"/>
                  </a:lnTo>
                  <a:lnTo>
                    <a:pt x="34291" y="2968"/>
                  </a:lnTo>
                  <a:lnTo>
                    <a:pt x="33876" y="21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3864967" y="4072701"/>
              <a:ext cx="95277" cy="76222"/>
            </a:xfrm>
            <a:custGeom>
              <a:avLst/>
              <a:pathLst>
                <a:path w="95277" h="76222">
                  <a:moveTo>
                    <a:pt x="67329" y="0"/>
                  </a:moveTo>
                  <a:lnTo>
                    <a:pt x="77069" y="2964"/>
                  </a:lnTo>
                  <a:lnTo>
                    <a:pt x="76450" y="4412"/>
                  </a:lnTo>
                  <a:lnTo>
                    <a:pt x="75781" y="5877"/>
                  </a:lnTo>
                  <a:lnTo>
                    <a:pt x="75061" y="7359"/>
                  </a:lnTo>
                  <a:lnTo>
                    <a:pt x="74291" y="8858"/>
                  </a:lnTo>
                  <a:lnTo>
                    <a:pt x="73469" y="10374"/>
                  </a:lnTo>
                  <a:lnTo>
                    <a:pt x="72597" y="11907"/>
                  </a:lnTo>
                  <a:lnTo>
                    <a:pt x="71674" y="13457"/>
                  </a:lnTo>
                  <a:lnTo>
                    <a:pt x="70700" y="15024"/>
                  </a:lnTo>
                  <a:lnTo>
                    <a:pt x="69675" y="16607"/>
                  </a:lnTo>
                  <a:lnTo>
                    <a:pt x="68600" y="18208"/>
                  </a:lnTo>
                  <a:lnTo>
                    <a:pt x="95277" y="18208"/>
                  </a:lnTo>
                  <a:lnTo>
                    <a:pt x="95277" y="26254"/>
                  </a:lnTo>
                  <a:lnTo>
                    <a:pt x="20325" y="26254"/>
                  </a:lnTo>
                  <a:lnTo>
                    <a:pt x="20325" y="46580"/>
                  </a:lnTo>
                  <a:lnTo>
                    <a:pt x="20203" y="49849"/>
                  </a:lnTo>
                  <a:lnTo>
                    <a:pt x="19834" y="53050"/>
                  </a:lnTo>
                  <a:lnTo>
                    <a:pt x="19220" y="56184"/>
                  </a:lnTo>
                  <a:lnTo>
                    <a:pt x="18361" y="59250"/>
                  </a:lnTo>
                  <a:lnTo>
                    <a:pt x="17255" y="62248"/>
                  </a:lnTo>
                  <a:lnTo>
                    <a:pt x="15905" y="65178"/>
                  </a:lnTo>
                  <a:lnTo>
                    <a:pt x="14308" y="68041"/>
                  </a:lnTo>
                  <a:lnTo>
                    <a:pt x="12466" y="70835"/>
                  </a:lnTo>
                  <a:lnTo>
                    <a:pt x="10378" y="73562"/>
                  </a:lnTo>
                  <a:lnTo>
                    <a:pt x="8045" y="76222"/>
                  </a:lnTo>
                  <a:lnTo>
                    <a:pt x="0" y="71564"/>
                  </a:lnTo>
                  <a:lnTo>
                    <a:pt x="2252" y="68828"/>
                  </a:lnTo>
                  <a:lnTo>
                    <a:pt x="4268" y="66042"/>
                  </a:lnTo>
                  <a:lnTo>
                    <a:pt x="6046" y="63205"/>
                  </a:lnTo>
                  <a:lnTo>
                    <a:pt x="7588" y="60317"/>
                  </a:lnTo>
                  <a:lnTo>
                    <a:pt x="8892" y="57378"/>
                  </a:lnTo>
                  <a:lnTo>
                    <a:pt x="9959" y="54388"/>
                  </a:lnTo>
                  <a:lnTo>
                    <a:pt x="10789" y="51348"/>
                  </a:lnTo>
                  <a:lnTo>
                    <a:pt x="11382" y="48257"/>
                  </a:lnTo>
                  <a:lnTo>
                    <a:pt x="11738" y="45115"/>
                  </a:lnTo>
                  <a:lnTo>
                    <a:pt x="11856" y="41922"/>
                  </a:lnTo>
                  <a:lnTo>
                    <a:pt x="11856" y="18208"/>
                  </a:lnTo>
                  <a:lnTo>
                    <a:pt x="58860" y="18208"/>
                  </a:lnTo>
                  <a:lnTo>
                    <a:pt x="59859" y="16654"/>
                  </a:lnTo>
                  <a:lnTo>
                    <a:pt x="60825" y="15041"/>
                  </a:lnTo>
                  <a:lnTo>
                    <a:pt x="61756" y="13368"/>
                  </a:lnTo>
                  <a:lnTo>
                    <a:pt x="62654" y="11636"/>
                  </a:lnTo>
                  <a:lnTo>
                    <a:pt x="63518" y="9845"/>
                  </a:lnTo>
                  <a:lnTo>
                    <a:pt x="64348" y="7994"/>
                  </a:lnTo>
                  <a:lnTo>
                    <a:pt x="65144" y="6085"/>
                  </a:lnTo>
                  <a:lnTo>
                    <a:pt x="65906" y="4116"/>
                  </a:lnTo>
                  <a:lnTo>
                    <a:pt x="66635" y="20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3890798" y="4073125"/>
              <a:ext cx="15244" cy="16514"/>
            </a:xfrm>
            <a:custGeom>
              <a:avLst/>
              <a:pathLst>
                <a:path w="15244" h="16514">
                  <a:moveTo>
                    <a:pt x="8469" y="0"/>
                  </a:moveTo>
                  <a:lnTo>
                    <a:pt x="9375" y="1202"/>
                  </a:lnTo>
                  <a:lnTo>
                    <a:pt x="10230" y="2439"/>
                  </a:lnTo>
                  <a:lnTo>
                    <a:pt x="11035" y="3709"/>
                  </a:lnTo>
                  <a:lnTo>
                    <a:pt x="11789" y="5013"/>
                  </a:lnTo>
                  <a:lnTo>
                    <a:pt x="12491" y="6351"/>
                  </a:lnTo>
                  <a:lnTo>
                    <a:pt x="13144" y="7723"/>
                  </a:lnTo>
                  <a:lnTo>
                    <a:pt x="13745" y="9129"/>
                  </a:lnTo>
                  <a:lnTo>
                    <a:pt x="14295" y="10569"/>
                  </a:lnTo>
                  <a:lnTo>
                    <a:pt x="14795" y="12043"/>
                  </a:lnTo>
                  <a:lnTo>
                    <a:pt x="15244" y="13550"/>
                  </a:lnTo>
                  <a:lnTo>
                    <a:pt x="6775" y="16514"/>
                  </a:lnTo>
                  <a:lnTo>
                    <a:pt x="6250" y="15003"/>
                  </a:lnTo>
                  <a:lnTo>
                    <a:pt x="5691" y="13516"/>
                  </a:lnTo>
                  <a:lnTo>
                    <a:pt x="5098" y="12055"/>
                  </a:lnTo>
                  <a:lnTo>
                    <a:pt x="4471" y="10620"/>
                  </a:lnTo>
                  <a:lnTo>
                    <a:pt x="3811" y="9210"/>
                  </a:lnTo>
                  <a:lnTo>
                    <a:pt x="3116" y="7825"/>
                  </a:lnTo>
                  <a:lnTo>
                    <a:pt x="2388" y="6466"/>
                  </a:lnTo>
                  <a:lnTo>
                    <a:pt x="1626" y="5132"/>
                  </a:lnTo>
                  <a:lnTo>
                    <a:pt x="829" y="3823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3975489" y="4049834"/>
              <a:ext cx="49967" cy="98242"/>
            </a:xfrm>
            <a:custGeom>
              <a:avLst/>
              <a:pathLst>
                <a:path w="49967" h="98242">
                  <a:moveTo>
                    <a:pt x="2540" y="10162"/>
                  </a:moveTo>
                  <a:lnTo>
                    <a:pt x="21172" y="10162"/>
                  </a:lnTo>
                  <a:lnTo>
                    <a:pt x="20821" y="9320"/>
                  </a:lnTo>
                  <a:lnTo>
                    <a:pt x="20444" y="8486"/>
                  </a:lnTo>
                  <a:lnTo>
                    <a:pt x="20042" y="7660"/>
                  </a:lnTo>
                  <a:lnTo>
                    <a:pt x="19614" y="6843"/>
                  </a:lnTo>
                  <a:lnTo>
                    <a:pt x="19161" y="6034"/>
                  </a:lnTo>
                  <a:lnTo>
                    <a:pt x="18682" y="5233"/>
                  </a:lnTo>
                  <a:lnTo>
                    <a:pt x="18179" y="4442"/>
                  </a:lnTo>
                  <a:lnTo>
                    <a:pt x="17649" y="3658"/>
                  </a:lnTo>
                  <a:lnTo>
                    <a:pt x="17094" y="2883"/>
                  </a:lnTo>
                  <a:lnTo>
                    <a:pt x="16514" y="2117"/>
                  </a:lnTo>
                  <a:lnTo>
                    <a:pt x="24137" y="0"/>
                  </a:lnTo>
                  <a:lnTo>
                    <a:pt x="24806" y="940"/>
                  </a:lnTo>
                  <a:lnTo>
                    <a:pt x="25458" y="1897"/>
                  </a:lnTo>
                  <a:lnTo>
                    <a:pt x="26093" y="2871"/>
                  </a:lnTo>
                  <a:lnTo>
                    <a:pt x="26711" y="3861"/>
                  </a:lnTo>
                  <a:lnTo>
                    <a:pt x="27312" y="4869"/>
                  </a:lnTo>
                  <a:lnTo>
                    <a:pt x="27897" y="5894"/>
                  </a:lnTo>
                  <a:lnTo>
                    <a:pt x="28464" y="6936"/>
                  </a:lnTo>
                  <a:lnTo>
                    <a:pt x="29015" y="7994"/>
                  </a:lnTo>
                  <a:lnTo>
                    <a:pt x="29548" y="9070"/>
                  </a:lnTo>
                  <a:lnTo>
                    <a:pt x="30065" y="10162"/>
                  </a:lnTo>
                  <a:lnTo>
                    <a:pt x="49121" y="10162"/>
                  </a:lnTo>
                  <a:lnTo>
                    <a:pt x="49121" y="17361"/>
                  </a:lnTo>
                  <a:lnTo>
                    <a:pt x="44462" y="17361"/>
                  </a:lnTo>
                  <a:lnTo>
                    <a:pt x="43776" y="19288"/>
                  </a:lnTo>
                  <a:lnTo>
                    <a:pt x="43074" y="21172"/>
                  </a:lnTo>
                  <a:lnTo>
                    <a:pt x="42354" y="23014"/>
                  </a:lnTo>
                  <a:lnTo>
                    <a:pt x="41617" y="24814"/>
                  </a:lnTo>
                  <a:lnTo>
                    <a:pt x="40863" y="26571"/>
                  </a:lnTo>
                  <a:lnTo>
                    <a:pt x="40092" y="28286"/>
                  </a:lnTo>
                  <a:lnTo>
                    <a:pt x="39305" y="29959"/>
                  </a:lnTo>
                  <a:lnTo>
                    <a:pt x="38500" y="31589"/>
                  </a:lnTo>
                  <a:lnTo>
                    <a:pt x="37679" y="33177"/>
                  </a:lnTo>
                  <a:lnTo>
                    <a:pt x="36840" y="34723"/>
                  </a:lnTo>
                  <a:lnTo>
                    <a:pt x="49967" y="34723"/>
                  </a:lnTo>
                  <a:lnTo>
                    <a:pt x="49967" y="41922"/>
                  </a:lnTo>
                  <a:lnTo>
                    <a:pt x="29218" y="41922"/>
                  </a:lnTo>
                  <a:lnTo>
                    <a:pt x="29218" y="52508"/>
                  </a:lnTo>
                  <a:lnTo>
                    <a:pt x="47003" y="52508"/>
                  </a:lnTo>
                  <a:lnTo>
                    <a:pt x="47003" y="59707"/>
                  </a:lnTo>
                  <a:lnTo>
                    <a:pt x="29218" y="59707"/>
                  </a:lnTo>
                  <a:lnTo>
                    <a:pt x="29218" y="88079"/>
                  </a:lnTo>
                  <a:lnTo>
                    <a:pt x="29197" y="89226"/>
                  </a:lnTo>
                  <a:lnTo>
                    <a:pt x="29133" y="90297"/>
                  </a:lnTo>
                  <a:lnTo>
                    <a:pt x="29027" y="91293"/>
                  </a:lnTo>
                  <a:lnTo>
                    <a:pt x="28879" y="92212"/>
                  </a:lnTo>
                  <a:lnTo>
                    <a:pt x="28689" y="93054"/>
                  </a:lnTo>
                  <a:lnTo>
                    <a:pt x="28456" y="93821"/>
                  </a:lnTo>
                  <a:lnTo>
                    <a:pt x="28181" y="94511"/>
                  </a:lnTo>
                  <a:lnTo>
                    <a:pt x="27863" y="95125"/>
                  </a:lnTo>
                  <a:lnTo>
                    <a:pt x="27503" y="95663"/>
                  </a:lnTo>
                  <a:lnTo>
                    <a:pt x="27101" y="96124"/>
                  </a:lnTo>
                  <a:lnTo>
                    <a:pt x="26635" y="96527"/>
                  </a:lnTo>
                  <a:lnTo>
                    <a:pt x="26084" y="96886"/>
                  </a:lnTo>
                  <a:lnTo>
                    <a:pt x="25449" y="97204"/>
                  </a:lnTo>
                  <a:lnTo>
                    <a:pt x="24729" y="97479"/>
                  </a:lnTo>
                  <a:lnTo>
                    <a:pt x="23925" y="97712"/>
                  </a:lnTo>
                  <a:lnTo>
                    <a:pt x="23036" y="97903"/>
                  </a:lnTo>
                  <a:lnTo>
                    <a:pt x="22062" y="98051"/>
                  </a:lnTo>
                  <a:lnTo>
                    <a:pt x="21003" y="98157"/>
                  </a:lnTo>
                  <a:lnTo>
                    <a:pt x="19860" y="98220"/>
                  </a:lnTo>
                  <a:lnTo>
                    <a:pt x="18632" y="98242"/>
                  </a:lnTo>
                  <a:lnTo>
                    <a:pt x="17793" y="98229"/>
                  </a:lnTo>
                  <a:lnTo>
                    <a:pt x="16972" y="98191"/>
                  </a:lnTo>
                  <a:lnTo>
                    <a:pt x="16167" y="98127"/>
                  </a:lnTo>
                  <a:lnTo>
                    <a:pt x="15379" y="98038"/>
                  </a:lnTo>
                  <a:lnTo>
                    <a:pt x="14609" y="97924"/>
                  </a:lnTo>
                  <a:lnTo>
                    <a:pt x="13855" y="97784"/>
                  </a:lnTo>
                  <a:lnTo>
                    <a:pt x="13118" y="97619"/>
                  </a:lnTo>
                  <a:lnTo>
                    <a:pt x="12398" y="97428"/>
                  </a:lnTo>
                  <a:lnTo>
                    <a:pt x="11695" y="97213"/>
                  </a:lnTo>
                  <a:lnTo>
                    <a:pt x="11009" y="96971"/>
                  </a:lnTo>
                  <a:lnTo>
                    <a:pt x="9316" y="88925"/>
                  </a:lnTo>
                  <a:lnTo>
                    <a:pt x="10247" y="89247"/>
                  </a:lnTo>
                  <a:lnTo>
                    <a:pt x="11179" y="89535"/>
                  </a:lnTo>
                  <a:lnTo>
                    <a:pt x="12110" y="89789"/>
                  </a:lnTo>
                  <a:lnTo>
                    <a:pt x="13042" y="90010"/>
                  </a:lnTo>
                  <a:lnTo>
                    <a:pt x="13974" y="90196"/>
                  </a:lnTo>
                  <a:lnTo>
                    <a:pt x="14905" y="90348"/>
                  </a:lnTo>
                  <a:lnTo>
                    <a:pt x="15837" y="90467"/>
                  </a:lnTo>
                  <a:lnTo>
                    <a:pt x="16768" y="90552"/>
                  </a:lnTo>
                  <a:lnTo>
                    <a:pt x="17700" y="90602"/>
                  </a:lnTo>
                  <a:lnTo>
                    <a:pt x="18632" y="90619"/>
                  </a:lnTo>
                  <a:lnTo>
                    <a:pt x="19034" y="90581"/>
                  </a:lnTo>
                  <a:lnTo>
                    <a:pt x="19394" y="90467"/>
                  </a:lnTo>
                  <a:lnTo>
                    <a:pt x="19711" y="90276"/>
                  </a:lnTo>
                  <a:lnTo>
                    <a:pt x="19987" y="90010"/>
                  </a:lnTo>
                  <a:lnTo>
                    <a:pt x="20220" y="89667"/>
                  </a:lnTo>
                  <a:lnTo>
                    <a:pt x="20410" y="89247"/>
                  </a:lnTo>
                  <a:lnTo>
                    <a:pt x="20558" y="88752"/>
                  </a:lnTo>
                  <a:lnTo>
                    <a:pt x="20664" y="88180"/>
                  </a:lnTo>
                  <a:lnTo>
                    <a:pt x="20728" y="87532"/>
                  </a:lnTo>
                  <a:lnTo>
                    <a:pt x="20749" y="86808"/>
                  </a:lnTo>
                  <a:lnTo>
                    <a:pt x="20749" y="59707"/>
                  </a:lnTo>
                  <a:lnTo>
                    <a:pt x="2117" y="59707"/>
                  </a:lnTo>
                  <a:lnTo>
                    <a:pt x="2117" y="52508"/>
                  </a:lnTo>
                  <a:lnTo>
                    <a:pt x="20749" y="52508"/>
                  </a:lnTo>
                  <a:lnTo>
                    <a:pt x="20749" y="41922"/>
                  </a:lnTo>
                  <a:lnTo>
                    <a:pt x="0" y="41922"/>
                  </a:lnTo>
                  <a:lnTo>
                    <a:pt x="0" y="34723"/>
                  </a:lnTo>
                  <a:lnTo>
                    <a:pt x="14397" y="34723"/>
                  </a:lnTo>
                  <a:lnTo>
                    <a:pt x="13961" y="32872"/>
                  </a:lnTo>
                  <a:lnTo>
                    <a:pt x="13499" y="31047"/>
                  </a:lnTo>
                  <a:lnTo>
                    <a:pt x="13012" y="29248"/>
                  </a:lnTo>
                  <a:lnTo>
                    <a:pt x="12500" y="27473"/>
                  </a:lnTo>
                  <a:lnTo>
                    <a:pt x="11962" y="25725"/>
                  </a:lnTo>
                  <a:lnTo>
                    <a:pt x="11399" y="24001"/>
                  </a:lnTo>
                  <a:lnTo>
                    <a:pt x="10810" y="22303"/>
                  </a:lnTo>
                  <a:lnTo>
                    <a:pt x="10196" y="20630"/>
                  </a:lnTo>
                  <a:lnTo>
                    <a:pt x="9557" y="18983"/>
                  </a:lnTo>
                  <a:lnTo>
                    <a:pt x="8892" y="17361"/>
                  </a:lnTo>
                  <a:lnTo>
                    <a:pt x="2540" y="17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3992428" y="4067196"/>
              <a:ext cx="18632" cy="17361"/>
            </a:xfrm>
            <a:custGeom>
              <a:avLst/>
              <a:pathLst>
                <a:path w="18632" h="17361">
                  <a:moveTo>
                    <a:pt x="5081" y="17361"/>
                  </a:moveTo>
                  <a:lnTo>
                    <a:pt x="12280" y="17361"/>
                  </a:lnTo>
                  <a:lnTo>
                    <a:pt x="12953" y="15739"/>
                  </a:lnTo>
                  <a:lnTo>
                    <a:pt x="13618" y="14092"/>
                  </a:lnTo>
                  <a:lnTo>
                    <a:pt x="14274" y="12419"/>
                  </a:lnTo>
                  <a:lnTo>
                    <a:pt x="14922" y="10721"/>
                  </a:lnTo>
                  <a:lnTo>
                    <a:pt x="15562" y="8998"/>
                  </a:lnTo>
                  <a:lnTo>
                    <a:pt x="16192" y="7249"/>
                  </a:lnTo>
                  <a:lnTo>
                    <a:pt x="16815" y="5475"/>
                  </a:lnTo>
                  <a:lnTo>
                    <a:pt x="17429" y="3675"/>
                  </a:lnTo>
                  <a:lnTo>
                    <a:pt x="18035" y="1850"/>
                  </a:lnTo>
                  <a:lnTo>
                    <a:pt x="18632" y="0"/>
                  </a:lnTo>
                  <a:lnTo>
                    <a:pt x="0" y="0"/>
                  </a:lnTo>
                  <a:lnTo>
                    <a:pt x="584" y="1621"/>
                  </a:lnTo>
                  <a:lnTo>
                    <a:pt x="1151" y="3269"/>
                  </a:lnTo>
                  <a:lnTo>
                    <a:pt x="1702" y="4941"/>
                  </a:lnTo>
                  <a:lnTo>
                    <a:pt x="2235" y="6639"/>
                  </a:lnTo>
                  <a:lnTo>
                    <a:pt x="2752" y="8363"/>
                  </a:lnTo>
                  <a:lnTo>
                    <a:pt x="3252" y="10112"/>
                  </a:lnTo>
                  <a:lnTo>
                    <a:pt x="3734" y="11886"/>
                  </a:lnTo>
                  <a:lnTo>
                    <a:pt x="4200" y="13686"/>
                  </a:lnTo>
                  <a:lnTo>
                    <a:pt x="4649" y="155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3973372" y="4114200"/>
              <a:ext cx="19055" cy="23290"/>
            </a:xfrm>
            <a:custGeom>
              <a:avLst/>
              <a:pathLst>
                <a:path w="19055" h="23290">
                  <a:moveTo>
                    <a:pt x="12280" y="0"/>
                  </a:moveTo>
                  <a:lnTo>
                    <a:pt x="19055" y="3387"/>
                  </a:lnTo>
                  <a:lnTo>
                    <a:pt x="17857" y="5949"/>
                  </a:lnTo>
                  <a:lnTo>
                    <a:pt x="16633" y="8384"/>
                  </a:lnTo>
                  <a:lnTo>
                    <a:pt x="15384" y="10692"/>
                  </a:lnTo>
                  <a:lnTo>
                    <a:pt x="14109" y="12873"/>
                  </a:lnTo>
                  <a:lnTo>
                    <a:pt x="12809" y="14926"/>
                  </a:lnTo>
                  <a:lnTo>
                    <a:pt x="11484" y="16853"/>
                  </a:lnTo>
                  <a:lnTo>
                    <a:pt x="10133" y="18653"/>
                  </a:lnTo>
                  <a:lnTo>
                    <a:pt x="8757" y="20325"/>
                  </a:lnTo>
                  <a:lnTo>
                    <a:pt x="7355" y="21871"/>
                  </a:lnTo>
                  <a:lnTo>
                    <a:pt x="5928" y="23290"/>
                  </a:lnTo>
                  <a:lnTo>
                    <a:pt x="0" y="18208"/>
                  </a:lnTo>
                  <a:lnTo>
                    <a:pt x="1494" y="16578"/>
                  </a:lnTo>
                  <a:lnTo>
                    <a:pt x="2930" y="14905"/>
                  </a:lnTo>
                  <a:lnTo>
                    <a:pt x="4306" y="13190"/>
                  </a:lnTo>
                  <a:lnTo>
                    <a:pt x="5623" y="11433"/>
                  </a:lnTo>
                  <a:lnTo>
                    <a:pt x="6881" y="9633"/>
                  </a:lnTo>
                  <a:lnTo>
                    <a:pt x="8079" y="7791"/>
                  </a:lnTo>
                  <a:lnTo>
                    <a:pt x="9218" y="5907"/>
                  </a:lnTo>
                  <a:lnTo>
                    <a:pt x="10298" y="3980"/>
                  </a:lnTo>
                  <a:lnTo>
                    <a:pt x="11319" y="20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007249" y="4114623"/>
              <a:ext cx="16091" cy="18208"/>
            </a:xfrm>
            <a:custGeom>
              <a:avLst/>
              <a:pathLst>
                <a:path w="16091" h="18208">
                  <a:moveTo>
                    <a:pt x="6351" y="0"/>
                  </a:moveTo>
                  <a:lnTo>
                    <a:pt x="7516" y="1363"/>
                  </a:lnTo>
                  <a:lnTo>
                    <a:pt x="8638" y="2744"/>
                  </a:lnTo>
                  <a:lnTo>
                    <a:pt x="9718" y="4141"/>
                  </a:lnTo>
                  <a:lnTo>
                    <a:pt x="10755" y="5555"/>
                  </a:lnTo>
                  <a:lnTo>
                    <a:pt x="11750" y="6987"/>
                  </a:lnTo>
                  <a:lnTo>
                    <a:pt x="12703" y="8435"/>
                  </a:lnTo>
                  <a:lnTo>
                    <a:pt x="13614" y="9900"/>
                  </a:lnTo>
                  <a:lnTo>
                    <a:pt x="14482" y="11382"/>
                  </a:lnTo>
                  <a:lnTo>
                    <a:pt x="15307" y="12881"/>
                  </a:lnTo>
                  <a:lnTo>
                    <a:pt x="16091" y="14397"/>
                  </a:lnTo>
                  <a:lnTo>
                    <a:pt x="9316" y="18208"/>
                  </a:lnTo>
                  <a:lnTo>
                    <a:pt x="8613" y="16692"/>
                  </a:lnTo>
                  <a:lnTo>
                    <a:pt x="7859" y="15193"/>
                  </a:lnTo>
                  <a:lnTo>
                    <a:pt x="7054" y="13711"/>
                  </a:lnTo>
                  <a:lnTo>
                    <a:pt x="6199" y="12246"/>
                  </a:lnTo>
                  <a:lnTo>
                    <a:pt x="5293" y="10798"/>
                  </a:lnTo>
                  <a:lnTo>
                    <a:pt x="4336" y="9366"/>
                  </a:lnTo>
                  <a:lnTo>
                    <a:pt x="3328" y="7952"/>
                  </a:lnTo>
                  <a:lnTo>
                    <a:pt x="2269" y="6555"/>
                  </a:lnTo>
                  <a:lnTo>
                    <a:pt x="1160" y="5174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019529" y="4052375"/>
              <a:ext cx="52085" cy="95277"/>
            </a:xfrm>
            <a:custGeom>
              <a:avLst/>
              <a:pathLst>
                <a:path w="52085" h="95277">
                  <a:moveTo>
                    <a:pt x="47427" y="0"/>
                  </a:moveTo>
                  <a:lnTo>
                    <a:pt x="51661" y="7198"/>
                  </a:lnTo>
                  <a:lnTo>
                    <a:pt x="48816" y="7944"/>
                  </a:lnTo>
                  <a:lnTo>
                    <a:pt x="45868" y="8655"/>
                  </a:lnTo>
                  <a:lnTo>
                    <a:pt x="42819" y="9332"/>
                  </a:lnTo>
                  <a:lnTo>
                    <a:pt x="39669" y="9976"/>
                  </a:lnTo>
                  <a:lnTo>
                    <a:pt x="36417" y="10586"/>
                  </a:lnTo>
                  <a:lnTo>
                    <a:pt x="33063" y="11162"/>
                  </a:lnTo>
                  <a:lnTo>
                    <a:pt x="29608" y="11704"/>
                  </a:lnTo>
                  <a:lnTo>
                    <a:pt x="26051" y="12212"/>
                  </a:lnTo>
                  <a:lnTo>
                    <a:pt x="22392" y="12686"/>
                  </a:lnTo>
                  <a:lnTo>
                    <a:pt x="18632" y="13127"/>
                  </a:lnTo>
                  <a:lnTo>
                    <a:pt x="18632" y="32606"/>
                  </a:lnTo>
                  <a:lnTo>
                    <a:pt x="52085" y="32606"/>
                  </a:lnTo>
                  <a:lnTo>
                    <a:pt x="52085" y="39804"/>
                  </a:lnTo>
                  <a:lnTo>
                    <a:pt x="41922" y="39804"/>
                  </a:lnTo>
                  <a:lnTo>
                    <a:pt x="41922" y="94430"/>
                  </a:lnTo>
                  <a:lnTo>
                    <a:pt x="34300" y="94430"/>
                  </a:lnTo>
                  <a:lnTo>
                    <a:pt x="34300" y="39804"/>
                  </a:lnTo>
                  <a:lnTo>
                    <a:pt x="18632" y="39804"/>
                  </a:lnTo>
                  <a:lnTo>
                    <a:pt x="18524" y="44740"/>
                  </a:lnTo>
                  <a:lnTo>
                    <a:pt x="18369" y="49383"/>
                  </a:lnTo>
                  <a:lnTo>
                    <a:pt x="18168" y="53734"/>
                  </a:lnTo>
                  <a:lnTo>
                    <a:pt x="17920" y="57793"/>
                  </a:lnTo>
                  <a:lnTo>
                    <a:pt x="17626" y="61560"/>
                  </a:lnTo>
                  <a:lnTo>
                    <a:pt x="17285" y="65034"/>
                  </a:lnTo>
                  <a:lnTo>
                    <a:pt x="16898" y="68216"/>
                  </a:lnTo>
                  <a:lnTo>
                    <a:pt x="16464" y="71106"/>
                  </a:lnTo>
                  <a:lnTo>
                    <a:pt x="15983" y="73704"/>
                  </a:lnTo>
                  <a:lnTo>
                    <a:pt x="15456" y="76010"/>
                  </a:lnTo>
                  <a:lnTo>
                    <a:pt x="14873" y="78146"/>
                  </a:lnTo>
                  <a:lnTo>
                    <a:pt x="14228" y="80236"/>
                  </a:lnTo>
                  <a:lnTo>
                    <a:pt x="13518" y="82279"/>
                  </a:lnTo>
                  <a:lnTo>
                    <a:pt x="12746" y="84276"/>
                  </a:lnTo>
                  <a:lnTo>
                    <a:pt x="11909" y="86226"/>
                  </a:lnTo>
                  <a:lnTo>
                    <a:pt x="11009" y="88129"/>
                  </a:lnTo>
                  <a:lnTo>
                    <a:pt x="10046" y="89986"/>
                  </a:lnTo>
                  <a:lnTo>
                    <a:pt x="9019" y="91797"/>
                  </a:lnTo>
                  <a:lnTo>
                    <a:pt x="7929" y="93560"/>
                  </a:lnTo>
                  <a:lnTo>
                    <a:pt x="6775" y="95277"/>
                  </a:lnTo>
                  <a:lnTo>
                    <a:pt x="0" y="89772"/>
                  </a:lnTo>
                  <a:lnTo>
                    <a:pt x="1071" y="88212"/>
                  </a:lnTo>
                  <a:lnTo>
                    <a:pt x="2083" y="86580"/>
                  </a:lnTo>
                  <a:lnTo>
                    <a:pt x="3036" y="84875"/>
                  </a:lnTo>
                  <a:lnTo>
                    <a:pt x="3929" y="83099"/>
                  </a:lnTo>
                  <a:lnTo>
                    <a:pt x="4763" y="81250"/>
                  </a:lnTo>
                  <a:lnTo>
                    <a:pt x="5538" y="79330"/>
                  </a:lnTo>
                  <a:lnTo>
                    <a:pt x="6254" y="77338"/>
                  </a:lnTo>
                  <a:lnTo>
                    <a:pt x="6910" y="75273"/>
                  </a:lnTo>
                  <a:lnTo>
                    <a:pt x="7507" y="73137"/>
                  </a:lnTo>
                  <a:lnTo>
                    <a:pt x="8045" y="70929"/>
                  </a:lnTo>
                  <a:lnTo>
                    <a:pt x="8528" y="68504"/>
                  </a:lnTo>
                  <a:lnTo>
                    <a:pt x="8960" y="65720"/>
                  </a:lnTo>
                  <a:lnTo>
                    <a:pt x="9341" y="62576"/>
                  </a:lnTo>
                  <a:lnTo>
                    <a:pt x="9671" y="59072"/>
                  </a:lnTo>
                  <a:lnTo>
                    <a:pt x="9951" y="55208"/>
                  </a:lnTo>
                  <a:lnTo>
                    <a:pt x="10179" y="50984"/>
                  </a:lnTo>
                  <a:lnTo>
                    <a:pt x="10357" y="46400"/>
                  </a:lnTo>
                  <a:lnTo>
                    <a:pt x="10484" y="41456"/>
                  </a:lnTo>
                  <a:lnTo>
                    <a:pt x="10561" y="36152"/>
                  </a:lnTo>
                  <a:lnTo>
                    <a:pt x="10586" y="30488"/>
                  </a:lnTo>
                  <a:lnTo>
                    <a:pt x="10586" y="6351"/>
                  </a:lnTo>
                  <a:lnTo>
                    <a:pt x="15070" y="5907"/>
                  </a:lnTo>
                  <a:lnTo>
                    <a:pt x="19377" y="5420"/>
                  </a:lnTo>
                  <a:lnTo>
                    <a:pt x="23506" y="4890"/>
                  </a:lnTo>
                  <a:lnTo>
                    <a:pt x="27456" y="4319"/>
                  </a:lnTo>
                  <a:lnTo>
                    <a:pt x="31229" y="3705"/>
                  </a:lnTo>
                  <a:lnTo>
                    <a:pt x="34825" y="3048"/>
                  </a:lnTo>
                  <a:lnTo>
                    <a:pt x="38242" y="2350"/>
                  </a:lnTo>
                  <a:lnTo>
                    <a:pt x="41481" y="1609"/>
                  </a:lnTo>
                  <a:lnTo>
                    <a:pt x="44543" y="8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4119041" y="4052799"/>
              <a:ext cx="18632" cy="36417"/>
            </a:xfrm>
            <a:custGeom>
              <a:avLst/>
              <a:pathLst>
                <a:path w="18632" h="36417">
                  <a:moveTo>
                    <a:pt x="8045" y="0"/>
                  </a:moveTo>
                  <a:lnTo>
                    <a:pt x="9447" y="3002"/>
                  </a:lnTo>
                  <a:lnTo>
                    <a:pt x="10772" y="6080"/>
                  </a:lnTo>
                  <a:lnTo>
                    <a:pt x="12021" y="9235"/>
                  </a:lnTo>
                  <a:lnTo>
                    <a:pt x="13194" y="12466"/>
                  </a:lnTo>
                  <a:lnTo>
                    <a:pt x="14291" y="15773"/>
                  </a:lnTo>
                  <a:lnTo>
                    <a:pt x="15312" y="19157"/>
                  </a:lnTo>
                  <a:lnTo>
                    <a:pt x="16256" y="22616"/>
                  </a:lnTo>
                  <a:lnTo>
                    <a:pt x="17124" y="26152"/>
                  </a:lnTo>
                  <a:lnTo>
                    <a:pt x="17916" y="29764"/>
                  </a:lnTo>
                  <a:lnTo>
                    <a:pt x="18632" y="33453"/>
                  </a:lnTo>
                  <a:lnTo>
                    <a:pt x="9739" y="36417"/>
                  </a:lnTo>
                  <a:lnTo>
                    <a:pt x="9032" y="32724"/>
                  </a:lnTo>
                  <a:lnTo>
                    <a:pt x="8265" y="29099"/>
                  </a:lnTo>
                  <a:lnTo>
                    <a:pt x="7440" y="25542"/>
                  </a:lnTo>
                  <a:lnTo>
                    <a:pt x="6555" y="22053"/>
                  </a:lnTo>
                  <a:lnTo>
                    <a:pt x="5610" y="18632"/>
                  </a:lnTo>
                  <a:lnTo>
                    <a:pt x="4607" y="15278"/>
                  </a:lnTo>
                  <a:lnTo>
                    <a:pt x="3544" y="11992"/>
                  </a:lnTo>
                  <a:lnTo>
                    <a:pt x="2422" y="8774"/>
                  </a:lnTo>
                  <a:lnTo>
                    <a:pt x="1240" y="5623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083894" y="4057880"/>
              <a:ext cx="94854" cy="49121"/>
            </a:xfrm>
            <a:custGeom>
              <a:avLst/>
              <a:pathLst>
                <a:path w="94854" h="49121">
                  <a:moveTo>
                    <a:pt x="0" y="41075"/>
                  </a:moveTo>
                  <a:lnTo>
                    <a:pt x="59707" y="41075"/>
                  </a:lnTo>
                  <a:lnTo>
                    <a:pt x="62430" y="37082"/>
                  </a:lnTo>
                  <a:lnTo>
                    <a:pt x="65009" y="33063"/>
                  </a:lnTo>
                  <a:lnTo>
                    <a:pt x="67444" y="29019"/>
                  </a:lnTo>
                  <a:lnTo>
                    <a:pt x="69734" y="24950"/>
                  </a:lnTo>
                  <a:lnTo>
                    <a:pt x="71881" y="20855"/>
                  </a:lnTo>
                  <a:lnTo>
                    <a:pt x="73884" y="16735"/>
                  </a:lnTo>
                  <a:lnTo>
                    <a:pt x="75743" y="12589"/>
                  </a:lnTo>
                  <a:lnTo>
                    <a:pt x="77458" y="8418"/>
                  </a:lnTo>
                  <a:lnTo>
                    <a:pt x="79029" y="4221"/>
                  </a:lnTo>
                  <a:lnTo>
                    <a:pt x="80456" y="0"/>
                  </a:lnTo>
                  <a:lnTo>
                    <a:pt x="89772" y="2964"/>
                  </a:lnTo>
                  <a:lnTo>
                    <a:pt x="88201" y="7156"/>
                  </a:lnTo>
                  <a:lnTo>
                    <a:pt x="86537" y="11263"/>
                  </a:lnTo>
                  <a:lnTo>
                    <a:pt x="84780" y="15286"/>
                  </a:lnTo>
                  <a:lnTo>
                    <a:pt x="82929" y="19224"/>
                  </a:lnTo>
                  <a:lnTo>
                    <a:pt x="80986" y="23078"/>
                  </a:lnTo>
                  <a:lnTo>
                    <a:pt x="78949" y="26847"/>
                  </a:lnTo>
                  <a:lnTo>
                    <a:pt x="76819" y="30531"/>
                  </a:lnTo>
                  <a:lnTo>
                    <a:pt x="74596" y="34130"/>
                  </a:lnTo>
                  <a:lnTo>
                    <a:pt x="72279" y="37645"/>
                  </a:lnTo>
                  <a:lnTo>
                    <a:pt x="69870" y="41075"/>
                  </a:lnTo>
                  <a:lnTo>
                    <a:pt x="94854" y="41075"/>
                  </a:lnTo>
                  <a:lnTo>
                    <a:pt x="94854" y="49121"/>
                  </a:lnTo>
                  <a:lnTo>
                    <a:pt x="0" y="491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089399" y="4062115"/>
              <a:ext cx="23290" cy="29641"/>
            </a:xfrm>
            <a:custGeom>
              <a:avLst/>
              <a:pathLst>
                <a:path w="23290" h="29641">
                  <a:moveTo>
                    <a:pt x="7622" y="0"/>
                  </a:moveTo>
                  <a:lnTo>
                    <a:pt x="9532" y="2307"/>
                  </a:lnTo>
                  <a:lnTo>
                    <a:pt x="11365" y="4658"/>
                  </a:lnTo>
                  <a:lnTo>
                    <a:pt x="13122" y="7050"/>
                  </a:lnTo>
                  <a:lnTo>
                    <a:pt x="14804" y="9485"/>
                  </a:lnTo>
                  <a:lnTo>
                    <a:pt x="16408" y="11962"/>
                  </a:lnTo>
                  <a:lnTo>
                    <a:pt x="17937" y="14482"/>
                  </a:lnTo>
                  <a:lnTo>
                    <a:pt x="19390" y="17044"/>
                  </a:lnTo>
                  <a:lnTo>
                    <a:pt x="20766" y="19648"/>
                  </a:lnTo>
                  <a:lnTo>
                    <a:pt x="22066" y="22295"/>
                  </a:lnTo>
                  <a:lnTo>
                    <a:pt x="23290" y="24983"/>
                  </a:lnTo>
                  <a:lnTo>
                    <a:pt x="15244" y="29641"/>
                  </a:lnTo>
                  <a:lnTo>
                    <a:pt x="14101" y="27029"/>
                  </a:lnTo>
                  <a:lnTo>
                    <a:pt x="12873" y="24441"/>
                  </a:lnTo>
                  <a:lnTo>
                    <a:pt x="11560" y="21880"/>
                  </a:lnTo>
                  <a:lnTo>
                    <a:pt x="10162" y="19343"/>
                  </a:lnTo>
                  <a:lnTo>
                    <a:pt x="8680" y="16832"/>
                  </a:lnTo>
                  <a:lnTo>
                    <a:pt x="7114" y="14346"/>
                  </a:lnTo>
                  <a:lnTo>
                    <a:pt x="5462" y="11886"/>
                  </a:lnTo>
                  <a:lnTo>
                    <a:pt x="3726" y="9451"/>
                  </a:lnTo>
                  <a:lnTo>
                    <a:pt x="1905" y="7042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084741" y="4114623"/>
              <a:ext cx="35993" cy="34300"/>
            </a:xfrm>
            <a:custGeom>
              <a:avLst/>
              <a:pathLst>
                <a:path w="35993" h="34300">
                  <a:moveTo>
                    <a:pt x="28371" y="0"/>
                  </a:moveTo>
                  <a:lnTo>
                    <a:pt x="35993" y="4658"/>
                  </a:lnTo>
                  <a:lnTo>
                    <a:pt x="33190" y="8308"/>
                  </a:lnTo>
                  <a:lnTo>
                    <a:pt x="30370" y="11805"/>
                  </a:lnTo>
                  <a:lnTo>
                    <a:pt x="27533" y="15151"/>
                  </a:lnTo>
                  <a:lnTo>
                    <a:pt x="24679" y="18344"/>
                  </a:lnTo>
                  <a:lnTo>
                    <a:pt x="21808" y="21384"/>
                  </a:lnTo>
                  <a:lnTo>
                    <a:pt x="18920" y="24272"/>
                  </a:lnTo>
                  <a:lnTo>
                    <a:pt x="16015" y="27008"/>
                  </a:lnTo>
                  <a:lnTo>
                    <a:pt x="13093" y="29591"/>
                  </a:lnTo>
                  <a:lnTo>
                    <a:pt x="10154" y="32021"/>
                  </a:lnTo>
                  <a:lnTo>
                    <a:pt x="7198" y="34300"/>
                  </a:lnTo>
                  <a:lnTo>
                    <a:pt x="0" y="27948"/>
                  </a:lnTo>
                  <a:lnTo>
                    <a:pt x="3408" y="25305"/>
                  </a:lnTo>
                  <a:lnTo>
                    <a:pt x="6690" y="22629"/>
                  </a:lnTo>
                  <a:lnTo>
                    <a:pt x="9845" y="19919"/>
                  </a:lnTo>
                  <a:lnTo>
                    <a:pt x="12873" y="17175"/>
                  </a:lnTo>
                  <a:lnTo>
                    <a:pt x="15773" y="14397"/>
                  </a:lnTo>
                  <a:lnTo>
                    <a:pt x="18547" y="11585"/>
                  </a:lnTo>
                  <a:lnTo>
                    <a:pt x="21194" y="8740"/>
                  </a:lnTo>
                  <a:lnTo>
                    <a:pt x="23713" y="5860"/>
                  </a:lnTo>
                  <a:lnTo>
                    <a:pt x="26106" y="29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4138944" y="4115047"/>
              <a:ext cx="37687" cy="33876"/>
            </a:xfrm>
            <a:custGeom>
              <a:avLst/>
              <a:pathLst>
                <a:path w="37687" h="33876">
                  <a:moveTo>
                    <a:pt x="5928" y="0"/>
                  </a:moveTo>
                  <a:lnTo>
                    <a:pt x="9447" y="2244"/>
                  </a:lnTo>
                  <a:lnTo>
                    <a:pt x="12890" y="4573"/>
                  </a:lnTo>
                  <a:lnTo>
                    <a:pt x="16256" y="6987"/>
                  </a:lnTo>
                  <a:lnTo>
                    <a:pt x="19546" y="9485"/>
                  </a:lnTo>
                  <a:lnTo>
                    <a:pt x="22760" y="12068"/>
                  </a:lnTo>
                  <a:lnTo>
                    <a:pt x="25898" y="14736"/>
                  </a:lnTo>
                  <a:lnTo>
                    <a:pt x="28960" y="17488"/>
                  </a:lnTo>
                  <a:lnTo>
                    <a:pt x="31945" y="20325"/>
                  </a:lnTo>
                  <a:lnTo>
                    <a:pt x="34854" y="23247"/>
                  </a:lnTo>
                  <a:lnTo>
                    <a:pt x="37687" y="26254"/>
                  </a:lnTo>
                  <a:lnTo>
                    <a:pt x="31335" y="33876"/>
                  </a:lnTo>
                  <a:lnTo>
                    <a:pt x="28354" y="30628"/>
                  </a:lnTo>
                  <a:lnTo>
                    <a:pt x="25339" y="27490"/>
                  </a:lnTo>
                  <a:lnTo>
                    <a:pt x="22290" y="24463"/>
                  </a:lnTo>
                  <a:lnTo>
                    <a:pt x="19208" y="21545"/>
                  </a:lnTo>
                  <a:lnTo>
                    <a:pt x="16091" y="18737"/>
                  </a:lnTo>
                  <a:lnTo>
                    <a:pt x="12940" y="16040"/>
                  </a:lnTo>
                  <a:lnTo>
                    <a:pt x="9756" y="13453"/>
                  </a:lnTo>
                  <a:lnTo>
                    <a:pt x="6538" y="10976"/>
                  </a:lnTo>
                  <a:lnTo>
                    <a:pt x="3286" y="8608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4203733" y="4054916"/>
              <a:ext cx="71987" cy="36840"/>
            </a:xfrm>
            <a:custGeom>
              <a:avLst/>
              <a:pathLst>
                <a:path w="71987" h="36840">
                  <a:moveTo>
                    <a:pt x="0" y="0"/>
                  </a:moveTo>
                  <a:lnTo>
                    <a:pt x="71987" y="0"/>
                  </a:lnTo>
                  <a:lnTo>
                    <a:pt x="71987" y="36840"/>
                  </a:lnTo>
                  <a:lnTo>
                    <a:pt x="0" y="368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212202" y="4062962"/>
              <a:ext cx="55472" cy="20749"/>
            </a:xfrm>
            <a:custGeom>
              <a:avLst/>
              <a:pathLst>
                <a:path w="55472" h="20749">
                  <a:moveTo>
                    <a:pt x="0" y="20749"/>
                  </a:moveTo>
                  <a:lnTo>
                    <a:pt x="55472" y="20749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194840" y="4100226"/>
              <a:ext cx="40228" cy="47850"/>
            </a:xfrm>
            <a:custGeom>
              <a:avLst/>
              <a:pathLst>
                <a:path w="40228" h="47850">
                  <a:moveTo>
                    <a:pt x="40228" y="0"/>
                  </a:moveTo>
                  <a:lnTo>
                    <a:pt x="40228" y="47850"/>
                  </a:lnTo>
                  <a:lnTo>
                    <a:pt x="32182" y="47850"/>
                  </a:lnTo>
                  <a:lnTo>
                    <a:pt x="32182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202886" y="4107848"/>
              <a:ext cx="24137" cy="26254"/>
            </a:xfrm>
            <a:custGeom>
              <a:avLst/>
              <a:pathLst>
                <a:path w="24137" h="26254">
                  <a:moveTo>
                    <a:pt x="0" y="26254"/>
                  </a:moveTo>
                  <a:lnTo>
                    <a:pt x="24137" y="26254"/>
                  </a:lnTo>
                  <a:lnTo>
                    <a:pt x="24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244385" y="4100226"/>
              <a:ext cx="39804" cy="47850"/>
            </a:xfrm>
            <a:custGeom>
              <a:avLst/>
              <a:pathLst>
                <a:path w="39804" h="47850">
                  <a:moveTo>
                    <a:pt x="39804" y="0"/>
                  </a:moveTo>
                  <a:lnTo>
                    <a:pt x="39804" y="47850"/>
                  </a:lnTo>
                  <a:lnTo>
                    <a:pt x="31759" y="47850"/>
                  </a:lnTo>
                  <a:lnTo>
                    <a:pt x="31759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252430" y="4107848"/>
              <a:ext cx="23713" cy="26254"/>
            </a:xfrm>
            <a:custGeom>
              <a:avLst/>
              <a:pathLst>
                <a:path w="23713" h="26254">
                  <a:moveTo>
                    <a:pt x="0" y="26254"/>
                  </a:moveTo>
                  <a:lnTo>
                    <a:pt x="23713" y="26254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299434" y="4050681"/>
              <a:ext cx="39804" cy="97395"/>
            </a:xfrm>
            <a:custGeom>
              <a:avLst/>
              <a:pathLst>
                <a:path w="39804" h="97395">
                  <a:moveTo>
                    <a:pt x="8045" y="2117"/>
                  </a:moveTo>
                  <a:lnTo>
                    <a:pt x="15667" y="2117"/>
                  </a:lnTo>
                  <a:lnTo>
                    <a:pt x="15667" y="27948"/>
                  </a:lnTo>
                  <a:lnTo>
                    <a:pt x="27101" y="27948"/>
                  </a:lnTo>
                  <a:lnTo>
                    <a:pt x="27101" y="0"/>
                  </a:lnTo>
                  <a:lnTo>
                    <a:pt x="35146" y="0"/>
                  </a:lnTo>
                  <a:lnTo>
                    <a:pt x="35146" y="27948"/>
                  </a:lnTo>
                  <a:lnTo>
                    <a:pt x="39804" y="27948"/>
                  </a:lnTo>
                  <a:lnTo>
                    <a:pt x="39804" y="35570"/>
                  </a:lnTo>
                  <a:lnTo>
                    <a:pt x="15667" y="35570"/>
                  </a:lnTo>
                  <a:lnTo>
                    <a:pt x="15667" y="52932"/>
                  </a:lnTo>
                  <a:lnTo>
                    <a:pt x="35993" y="52932"/>
                  </a:lnTo>
                  <a:lnTo>
                    <a:pt x="35993" y="97395"/>
                  </a:lnTo>
                  <a:lnTo>
                    <a:pt x="27948" y="97395"/>
                  </a:lnTo>
                  <a:lnTo>
                    <a:pt x="27948" y="60554"/>
                  </a:lnTo>
                  <a:lnTo>
                    <a:pt x="15667" y="60554"/>
                  </a:lnTo>
                  <a:lnTo>
                    <a:pt x="15350" y="65034"/>
                  </a:lnTo>
                  <a:lnTo>
                    <a:pt x="14905" y="69328"/>
                  </a:lnTo>
                  <a:lnTo>
                    <a:pt x="14334" y="73435"/>
                  </a:lnTo>
                  <a:lnTo>
                    <a:pt x="13635" y="77357"/>
                  </a:lnTo>
                  <a:lnTo>
                    <a:pt x="12809" y="81092"/>
                  </a:lnTo>
                  <a:lnTo>
                    <a:pt x="11856" y="84640"/>
                  </a:lnTo>
                  <a:lnTo>
                    <a:pt x="10776" y="88002"/>
                  </a:lnTo>
                  <a:lnTo>
                    <a:pt x="9570" y="91178"/>
                  </a:lnTo>
                  <a:lnTo>
                    <a:pt x="8236" y="94168"/>
                  </a:lnTo>
                  <a:lnTo>
                    <a:pt x="6775" y="96971"/>
                  </a:lnTo>
                  <a:lnTo>
                    <a:pt x="0" y="91890"/>
                  </a:lnTo>
                  <a:lnTo>
                    <a:pt x="1528" y="88773"/>
                  </a:lnTo>
                  <a:lnTo>
                    <a:pt x="2896" y="85521"/>
                  </a:lnTo>
                  <a:lnTo>
                    <a:pt x="4103" y="82133"/>
                  </a:lnTo>
                  <a:lnTo>
                    <a:pt x="5149" y="78610"/>
                  </a:lnTo>
                  <a:lnTo>
                    <a:pt x="6034" y="74951"/>
                  </a:lnTo>
                  <a:lnTo>
                    <a:pt x="6758" y="71157"/>
                  </a:lnTo>
                  <a:lnTo>
                    <a:pt x="7321" y="67228"/>
                  </a:lnTo>
                  <a:lnTo>
                    <a:pt x="7723" y="63162"/>
                  </a:lnTo>
                  <a:lnTo>
                    <a:pt x="7965" y="58962"/>
                  </a:lnTo>
                  <a:lnTo>
                    <a:pt x="8045" y="546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340509" y="4051105"/>
              <a:ext cx="56319" cy="96971"/>
            </a:xfrm>
            <a:custGeom>
              <a:avLst/>
              <a:pathLst>
                <a:path w="56319" h="96971">
                  <a:moveTo>
                    <a:pt x="23713" y="0"/>
                  </a:moveTo>
                  <a:lnTo>
                    <a:pt x="32606" y="2540"/>
                  </a:lnTo>
                  <a:lnTo>
                    <a:pt x="32182" y="3459"/>
                  </a:lnTo>
                  <a:lnTo>
                    <a:pt x="31759" y="4353"/>
                  </a:lnTo>
                  <a:lnTo>
                    <a:pt x="31335" y="5221"/>
                  </a:lnTo>
                  <a:lnTo>
                    <a:pt x="30912" y="6063"/>
                  </a:lnTo>
                  <a:lnTo>
                    <a:pt x="30488" y="6881"/>
                  </a:lnTo>
                  <a:lnTo>
                    <a:pt x="30065" y="7673"/>
                  </a:lnTo>
                  <a:lnTo>
                    <a:pt x="29641" y="8439"/>
                  </a:lnTo>
                  <a:lnTo>
                    <a:pt x="29218" y="9180"/>
                  </a:lnTo>
                  <a:lnTo>
                    <a:pt x="28795" y="9896"/>
                  </a:lnTo>
                  <a:lnTo>
                    <a:pt x="28371" y="10586"/>
                  </a:lnTo>
                  <a:lnTo>
                    <a:pt x="52508" y="10586"/>
                  </a:lnTo>
                  <a:lnTo>
                    <a:pt x="52508" y="52508"/>
                  </a:lnTo>
                  <a:lnTo>
                    <a:pt x="28371" y="52508"/>
                  </a:lnTo>
                  <a:lnTo>
                    <a:pt x="27668" y="54333"/>
                  </a:lnTo>
                  <a:lnTo>
                    <a:pt x="26914" y="56082"/>
                  </a:lnTo>
                  <a:lnTo>
                    <a:pt x="26110" y="57755"/>
                  </a:lnTo>
                  <a:lnTo>
                    <a:pt x="25254" y="59351"/>
                  </a:lnTo>
                  <a:lnTo>
                    <a:pt x="24348" y="60871"/>
                  </a:lnTo>
                  <a:lnTo>
                    <a:pt x="23391" y="62315"/>
                  </a:lnTo>
                  <a:lnTo>
                    <a:pt x="22383" y="63683"/>
                  </a:lnTo>
                  <a:lnTo>
                    <a:pt x="21325" y="64975"/>
                  </a:lnTo>
                  <a:lnTo>
                    <a:pt x="20215" y="66190"/>
                  </a:lnTo>
                  <a:lnTo>
                    <a:pt x="19055" y="67329"/>
                  </a:lnTo>
                  <a:lnTo>
                    <a:pt x="32606" y="67329"/>
                  </a:lnTo>
                  <a:lnTo>
                    <a:pt x="32606" y="57590"/>
                  </a:lnTo>
                  <a:lnTo>
                    <a:pt x="41075" y="57590"/>
                  </a:lnTo>
                  <a:lnTo>
                    <a:pt x="41075" y="67329"/>
                  </a:lnTo>
                  <a:lnTo>
                    <a:pt x="56319" y="67329"/>
                  </a:lnTo>
                  <a:lnTo>
                    <a:pt x="56319" y="75375"/>
                  </a:lnTo>
                  <a:lnTo>
                    <a:pt x="41075" y="75375"/>
                  </a:lnTo>
                  <a:lnTo>
                    <a:pt x="41075" y="96971"/>
                  </a:lnTo>
                  <a:lnTo>
                    <a:pt x="32606" y="96971"/>
                  </a:lnTo>
                  <a:lnTo>
                    <a:pt x="32606" y="75375"/>
                  </a:lnTo>
                  <a:lnTo>
                    <a:pt x="0" y="75375"/>
                  </a:lnTo>
                  <a:lnTo>
                    <a:pt x="0" y="67329"/>
                  </a:lnTo>
                  <a:lnTo>
                    <a:pt x="5928" y="67329"/>
                  </a:lnTo>
                  <a:lnTo>
                    <a:pt x="7817" y="66190"/>
                  </a:lnTo>
                  <a:lnTo>
                    <a:pt x="9587" y="64975"/>
                  </a:lnTo>
                  <a:lnTo>
                    <a:pt x="11238" y="63683"/>
                  </a:lnTo>
                  <a:lnTo>
                    <a:pt x="12771" y="62315"/>
                  </a:lnTo>
                  <a:lnTo>
                    <a:pt x="14185" y="60871"/>
                  </a:lnTo>
                  <a:lnTo>
                    <a:pt x="15481" y="59351"/>
                  </a:lnTo>
                  <a:lnTo>
                    <a:pt x="16658" y="57755"/>
                  </a:lnTo>
                  <a:lnTo>
                    <a:pt x="17717" y="56082"/>
                  </a:lnTo>
                  <a:lnTo>
                    <a:pt x="18657" y="54333"/>
                  </a:lnTo>
                  <a:lnTo>
                    <a:pt x="19479" y="52508"/>
                  </a:lnTo>
                  <a:lnTo>
                    <a:pt x="3811" y="52508"/>
                  </a:lnTo>
                  <a:lnTo>
                    <a:pt x="3811" y="10586"/>
                  </a:lnTo>
                  <a:lnTo>
                    <a:pt x="19055" y="10586"/>
                  </a:lnTo>
                  <a:lnTo>
                    <a:pt x="19559" y="9565"/>
                  </a:lnTo>
                  <a:lnTo>
                    <a:pt x="20054" y="8536"/>
                  </a:lnTo>
                  <a:lnTo>
                    <a:pt x="20541" y="7499"/>
                  </a:lnTo>
                  <a:lnTo>
                    <a:pt x="21020" y="6453"/>
                  </a:lnTo>
                  <a:lnTo>
                    <a:pt x="21490" y="5399"/>
                  </a:lnTo>
                  <a:lnTo>
                    <a:pt x="21952" y="4336"/>
                  </a:lnTo>
                  <a:lnTo>
                    <a:pt x="22405" y="3264"/>
                  </a:lnTo>
                  <a:lnTo>
                    <a:pt x="22849" y="2185"/>
                  </a:lnTo>
                  <a:lnTo>
                    <a:pt x="23285" y="10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4352366" y="4068890"/>
              <a:ext cx="13127" cy="10162"/>
            </a:xfrm>
            <a:custGeom>
              <a:avLst/>
              <a:pathLst>
                <a:path w="13127" h="10162">
                  <a:moveTo>
                    <a:pt x="0" y="10162"/>
                  </a:moveTo>
                  <a:lnTo>
                    <a:pt x="12703" y="10162"/>
                  </a:lnTo>
                  <a:lnTo>
                    <a:pt x="12784" y="9222"/>
                  </a:lnTo>
                  <a:lnTo>
                    <a:pt x="12856" y="8265"/>
                  </a:lnTo>
                  <a:lnTo>
                    <a:pt x="12919" y="7291"/>
                  </a:lnTo>
                  <a:lnTo>
                    <a:pt x="12974" y="6301"/>
                  </a:lnTo>
                  <a:lnTo>
                    <a:pt x="13021" y="5293"/>
                  </a:lnTo>
                  <a:lnTo>
                    <a:pt x="13059" y="4268"/>
                  </a:lnTo>
                  <a:lnTo>
                    <a:pt x="13089" y="3226"/>
                  </a:lnTo>
                  <a:lnTo>
                    <a:pt x="13110" y="2168"/>
                  </a:lnTo>
                  <a:lnTo>
                    <a:pt x="13122" y="1092"/>
                  </a:lnTo>
                  <a:lnTo>
                    <a:pt x="13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373116" y="4068890"/>
              <a:ext cx="11856" cy="10162"/>
            </a:xfrm>
            <a:custGeom>
              <a:avLst/>
              <a:pathLst>
                <a:path w="11856" h="10162">
                  <a:moveTo>
                    <a:pt x="0" y="0"/>
                  </a:moveTo>
                  <a:lnTo>
                    <a:pt x="0" y="10162"/>
                  </a:lnTo>
                  <a:lnTo>
                    <a:pt x="11856" y="10162"/>
                  </a:lnTo>
                  <a:lnTo>
                    <a:pt x="1185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4352366" y="4086252"/>
              <a:ext cx="12280" cy="10162"/>
            </a:xfrm>
            <a:custGeom>
              <a:avLst/>
              <a:pathLst>
                <a:path w="12280" h="10162">
                  <a:moveTo>
                    <a:pt x="0" y="10162"/>
                  </a:moveTo>
                  <a:lnTo>
                    <a:pt x="10586" y="10162"/>
                  </a:lnTo>
                  <a:lnTo>
                    <a:pt x="10755" y="9375"/>
                  </a:lnTo>
                  <a:lnTo>
                    <a:pt x="10925" y="8536"/>
                  </a:lnTo>
                  <a:lnTo>
                    <a:pt x="11094" y="7647"/>
                  </a:lnTo>
                  <a:lnTo>
                    <a:pt x="11263" y="6707"/>
                  </a:lnTo>
                  <a:lnTo>
                    <a:pt x="11433" y="5716"/>
                  </a:lnTo>
                  <a:lnTo>
                    <a:pt x="11602" y="4674"/>
                  </a:lnTo>
                  <a:lnTo>
                    <a:pt x="11772" y="3582"/>
                  </a:lnTo>
                  <a:lnTo>
                    <a:pt x="11941" y="2439"/>
                  </a:lnTo>
                  <a:lnTo>
                    <a:pt x="12110" y="1244"/>
                  </a:lnTo>
                  <a:lnTo>
                    <a:pt x="122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4370998" y="4086252"/>
              <a:ext cx="13974" cy="10162"/>
            </a:xfrm>
            <a:custGeom>
              <a:avLst/>
              <a:pathLst>
                <a:path w="13974" h="10162">
                  <a:moveTo>
                    <a:pt x="1270" y="0"/>
                  </a:moveTo>
                  <a:lnTo>
                    <a:pt x="1181" y="1168"/>
                  </a:lnTo>
                  <a:lnTo>
                    <a:pt x="1084" y="2303"/>
                  </a:lnTo>
                  <a:lnTo>
                    <a:pt x="978" y="3404"/>
                  </a:lnTo>
                  <a:lnTo>
                    <a:pt x="863" y="4471"/>
                  </a:lnTo>
                  <a:lnTo>
                    <a:pt x="741" y="5504"/>
                  </a:lnTo>
                  <a:lnTo>
                    <a:pt x="609" y="6504"/>
                  </a:lnTo>
                  <a:lnTo>
                    <a:pt x="470" y="7469"/>
                  </a:lnTo>
                  <a:lnTo>
                    <a:pt x="321" y="8401"/>
                  </a:lnTo>
                  <a:lnTo>
                    <a:pt x="165" y="9299"/>
                  </a:lnTo>
                  <a:lnTo>
                    <a:pt x="0" y="10162"/>
                  </a:lnTo>
                  <a:lnTo>
                    <a:pt x="13974" y="10162"/>
                  </a:lnTo>
                  <a:lnTo>
                    <a:pt x="1397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3654864" y="5017078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650629" y="5043332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3650206" y="5070010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3675190" y="5015808"/>
              <a:ext cx="69446" cy="33029"/>
            </a:xfrm>
            <a:custGeom>
              <a:avLst/>
              <a:pathLst>
                <a:path w="69446" h="33029">
                  <a:moveTo>
                    <a:pt x="16938" y="0"/>
                  </a:moveTo>
                  <a:lnTo>
                    <a:pt x="25830" y="2117"/>
                  </a:lnTo>
                  <a:lnTo>
                    <a:pt x="25572" y="2879"/>
                  </a:lnTo>
                  <a:lnTo>
                    <a:pt x="25305" y="3641"/>
                  </a:lnTo>
                  <a:lnTo>
                    <a:pt x="25030" y="4403"/>
                  </a:lnTo>
                  <a:lnTo>
                    <a:pt x="24746" y="5166"/>
                  </a:lnTo>
                  <a:lnTo>
                    <a:pt x="24454" y="5928"/>
                  </a:lnTo>
                  <a:lnTo>
                    <a:pt x="24153" y="6690"/>
                  </a:lnTo>
                  <a:lnTo>
                    <a:pt x="23844" y="7452"/>
                  </a:lnTo>
                  <a:lnTo>
                    <a:pt x="23527" y="8215"/>
                  </a:lnTo>
                  <a:lnTo>
                    <a:pt x="23201" y="8977"/>
                  </a:lnTo>
                  <a:lnTo>
                    <a:pt x="22866" y="9739"/>
                  </a:lnTo>
                  <a:lnTo>
                    <a:pt x="69446" y="9739"/>
                  </a:lnTo>
                  <a:lnTo>
                    <a:pt x="69446" y="17361"/>
                  </a:lnTo>
                  <a:lnTo>
                    <a:pt x="18632" y="17361"/>
                  </a:lnTo>
                  <a:lnTo>
                    <a:pt x="17590" y="19119"/>
                  </a:lnTo>
                  <a:lnTo>
                    <a:pt x="16497" y="20834"/>
                  </a:lnTo>
                  <a:lnTo>
                    <a:pt x="15354" y="22506"/>
                  </a:lnTo>
                  <a:lnTo>
                    <a:pt x="14160" y="24137"/>
                  </a:lnTo>
                  <a:lnTo>
                    <a:pt x="12915" y="25725"/>
                  </a:lnTo>
                  <a:lnTo>
                    <a:pt x="11619" y="27270"/>
                  </a:lnTo>
                  <a:lnTo>
                    <a:pt x="10273" y="28773"/>
                  </a:lnTo>
                  <a:lnTo>
                    <a:pt x="8875" y="30234"/>
                  </a:lnTo>
                  <a:lnTo>
                    <a:pt x="7427" y="31653"/>
                  </a:lnTo>
                  <a:lnTo>
                    <a:pt x="5928" y="33029"/>
                  </a:lnTo>
                  <a:lnTo>
                    <a:pt x="0" y="26677"/>
                  </a:lnTo>
                  <a:lnTo>
                    <a:pt x="2227" y="24505"/>
                  </a:lnTo>
                  <a:lnTo>
                    <a:pt x="4336" y="22223"/>
                  </a:lnTo>
                  <a:lnTo>
                    <a:pt x="6326" y="19830"/>
                  </a:lnTo>
                  <a:lnTo>
                    <a:pt x="8198" y="17327"/>
                  </a:lnTo>
                  <a:lnTo>
                    <a:pt x="9951" y="14715"/>
                  </a:lnTo>
                  <a:lnTo>
                    <a:pt x="11585" y="11992"/>
                  </a:lnTo>
                  <a:lnTo>
                    <a:pt x="13101" y="9159"/>
                  </a:lnTo>
                  <a:lnTo>
                    <a:pt x="14499" y="6216"/>
                  </a:lnTo>
                  <a:lnTo>
                    <a:pt x="15778" y="31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3677730" y="5042062"/>
              <a:ext cx="71564" cy="71564"/>
            </a:xfrm>
            <a:custGeom>
              <a:avLst/>
              <a:pathLst>
                <a:path w="71564" h="71564">
                  <a:moveTo>
                    <a:pt x="12703" y="0"/>
                  </a:moveTo>
                  <a:lnTo>
                    <a:pt x="63518" y="0"/>
                  </a:lnTo>
                  <a:lnTo>
                    <a:pt x="62671" y="24560"/>
                  </a:lnTo>
                  <a:lnTo>
                    <a:pt x="71564" y="24560"/>
                  </a:lnTo>
                  <a:lnTo>
                    <a:pt x="71564" y="32182"/>
                  </a:lnTo>
                  <a:lnTo>
                    <a:pt x="62248" y="32182"/>
                  </a:lnTo>
                  <a:lnTo>
                    <a:pt x="62155" y="33957"/>
                  </a:lnTo>
                  <a:lnTo>
                    <a:pt x="62044" y="35722"/>
                  </a:lnTo>
                  <a:lnTo>
                    <a:pt x="61917" y="37480"/>
                  </a:lnTo>
                  <a:lnTo>
                    <a:pt x="61773" y="39229"/>
                  </a:lnTo>
                  <a:lnTo>
                    <a:pt x="61612" y="40969"/>
                  </a:lnTo>
                  <a:lnTo>
                    <a:pt x="61435" y="42701"/>
                  </a:lnTo>
                  <a:lnTo>
                    <a:pt x="61240" y="44424"/>
                  </a:lnTo>
                  <a:lnTo>
                    <a:pt x="61028" y="46139"/>
                  </a:lnTo>
                  <a:lnTo>
                    <a:pt x="60799" y="47846"/>
                  </a:lnTo>
                  <a:lnTo>
                    <a:pt x="60554" y="49544"/>
                  </a:lnTo>
                  <a:lnTo>
                    <a:pt x="70293" y="49544"/>
                  </a:lnTo>
                  <a:lnTo>
                    <a:pt x="70293" y="56743"/>
                  </a:lnTo>
                  <a:lnTo>
                    <a:pt x="60130" y="56743"/>
                  </a:lnTo>
                  <a:lnTo>
                    <a:pt x="59690" y="59559"/>
                  </a:lnTo>
                  <a:lnTo>
                    <a:pt x="59046" y="62078"/>
                  </a:lnTo>
                  <a:lnTo>
                    <a:pt x="58199" y="64301"/>
                  </a:lnTo>
                  <a:lnTo>
                    <a:pt x="57149" y="66228"/>
                  </a:lnTo>
                  <a:lnTo>
                    <a:pt x="55896" y="67858"/>
                  </a:lnTo>
                  <a:lnTo>
                    <a:pt x="54439" y="69192"/>
                  </a:lnTo>
                  <a:lnTo>
                    <a:pt x="52779" y="70230"/>
                  </a:lnTo>
                  <a:lnTo>
                    <a:pt x="50916" y="70971"/>
                  </a:lnTo>
                  <a:lnTo>
                    <a:pt x="48850" y="71416"/>
                  </a:lnTo>
                  <a:lnTo>
                    <a:pt x="46580" y="71564"/>
                  </a:lnTo>
                  <a:lnTo>
                    <a:pt x="45703" y="71555"/>
                  </a:lnTo>
                  <a:lnTo>
                    <a:pt x="44767" y="71530"/>
                  </a:lnTo>
                  <a:lnTo>
                    <a:pt x="43772" y="71488"/>
                  </a:lnTo>
                  <a:lnTo>
                    <a:pt x="42718" y="71428"/>
                  </a:lnTo>
                  <a:lnTo>
                    <a:pt x="41604" y="71352"/>
                  </a:lnTo>
                  <a:lnTo>
                    <a:pt x="40431" y="71259"/>
                  </a:lnTo>
                  <a:lnTo>
                    <a:pt x="39199" y="71149"/>
                  </a:lnTo>
                  <a:lnTo>
                    <a:pt x="37907" y="71022"/>
                  </a:lnTo>
                  <a:lnTo>
                    <a:pt x="36557" y="70878"/>
                  </a:lnTo>
                  <a:lnTo>
                    <a:pt x="35146" y="70717"/>
                  </a:lnTo>
                  <a:lnTo>
                    <a:pt x="33876" y="63518"/>
                  </a:lnTo>
                  <a:lnTo>
                    <a:pt x="35451" y="63679"/>
                  </a:lnTo>
                  <a:lnTo>
                    <a:pt x="36959" y="63823"/>
                  </a:lnTo>
                  <a:lnTo>
                    <a:pt x="38399" y="63950"/>
                  </a:lnTo>
                  <a:lnTo>
                    <a:pt x="39771" y="64060"/>
                  </a:lnTo>
                  <a:lnTo>
                    <a:pt x="41075" y="64153"/>
                  </a:lnTo>
                  <a:lnTo>
                    <a:pt x="42311" y="64229"/>
                  </a:lnTo>
                  <a:lnTo>
                    <a:pt x="43480" y="64289"/>
                  </a:lnTo>
                  <a:lnTo>
                    <a:pt x="44581" y="64331"/>
                  </a:lnTo>
                  <a:lnTo>
                    <a:pt x="45614" y="64356"/>
                  </a:lnTo>
                  <a:lnTo>
                    <a:pt x="46580" y="64365"/>
                  </a:lnTo>
                  <a:lnTo>
                    <a:pt x="47312" y="64289"/>
                  </a:lnTo>
                  <a:lnTo>
                    <a:pt x="47986" y="64060"/>
                  </a:lnTo>
                  <a:lnTo>
                    <a:pt x="48600" y="63679"/>
                  </a:lnTo>
                  <a:lnTo>
                    <a:pt x="49154" y="63145"/>
                  </a:lnTo>
                  <a:lnTo>
                    <a:pt x="49650" y="62459"/>
                  </a:lnTo>
                  <a:lnTo>
                    <a:pt x="50086" y="61621"/>
                  </a:lnTo>
                  <a:lnTo>
                    <a:pt x="50463" y="60630"/>
                  </a:lnTo>
                  <a:lnTo>
                    <a:pt x="50780" y="59487"/>
                  </a:lnTo>
                  <a:lnTo>
                    <a:pt x="51039" y="58191"/>
                  </a:lnTo>
                  <a:lnTo>
                    <a:pt x="51238" y="56743"/>
                  </a:lnTo>
                  <a:lnTo>
                    <a:pt x="5081" y="56743"/>
                  </a:lnTo>
                  <a:lnTo>
                    <a:pt x="5581" y="54439"/>
                  </a:lnTo>
                  <a:lnTo>
                    <a:pt x="6063" y="52102"/>
                  </a:lnTo>
                  <a:lnTo>
                    <a:pt x="6529" y="49730"/>
                  </a:lnTo>
                  <a:lnTo>
                    <a:pt x="6978" y="47325"/>
                  </a:lnTo>
                  <a:lnTo>
                    <a:pt x="7410" y="44886"/>
                  </a:lnTo>
                  <a:lnTo>
                    <a:pt x="7825" y="42413"/>
                  </a:lnTo>
                  <a:lnTo>
                    <a:pt x="8223" y="39906"/>
                  </a:lnTo>
                  <a:lnTo>
                    <a:pt x="8604" y="37365"/>
                  </a:lnTo>
                  <a:lnTo>
                    <a:pt x="8968" y="34791"/>
                  </a:lnTo>
                  <a:lnTo>
                    <a:pt x="9316" y="32182"/>
                  </a:lnTo>
                  <a:lnTo>
                    <a:pt x="0" y="32182"/>
                  </a:lnTo>
                  <a:lnTo>
                    <a:pt x="0" y="24560"/>
                  </a:lnTo>
                  <a:lnTo>
                    <a:pt x="10586" y="24560"/>
                  </a:lnTo>
                  <a:lnTo>
                    <a:pt x="10836" y="22180"/>
                  </a:lnTo>
                  <a:lnTo>
                    <a:pt x="11077" y="19783"/>
                  </a:lnTo>
                  <a:lnTo>
                    <a:pt x="11310" y="17370"/>
                  </a:lnTo>
                  <a:lnTo>
                    <a:pt x="11534" y="14939"/>
                  </a:lnTo>
                  <a:lnTo>
                    <a:pt x="11750" y="12491"/>
                  </a:lnTo>
                  <a:lnTo>
                    <a:pt x="11958" y="10027"/>
                  </a:lnTo>
                  <a:lnTo>
                    <a:pt x="12157" y="7546"/>
                  </a:lnTo>
                  <a:lnTo>
                    <a:pt x="12348" y="5047"/>
                  </a:lnTo>
                  <a:lnTo>
                    <a:pt x="12530" y="25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3696786" y="5049261"/>
              <a:ext cx="35570" cy="17361"/>
            </a:xfrm>
            <a:custGeom>
              <a:avLst/>
              <a:pathLst>
                <a:path w="35570" h="17361">
                  <a:moveTo>
                    <a:pt x="0" y="17361"/>
                  </a:moveTo>
                  <a:lnTo>
                    <a:pt x="35146" y="17361"/>
                  </a:lnTo>
                  <a:lnTo>
                    <a:pt x="35227" y="15587"/>
                  </a:lnTo>
                  <a:lnTo>
                    <a:pt x="35299" y="13821"/>
                  </a:lnTo>
                  <a:lnTo>
                    <a:pt x="35362" y="12064"/>
                  </a:lnTo>
                  <a:lnTo>
                    <a:pt x="35417" y="10315"/>
                  </a:lnTo>
                  <a:lnTo>
                    <a:pt x="35464" y="8575"/>
                  </a:lnTo>
                  <a:lnTo>
                    <a:pt x="35502" y="6843"/>
                  </a:lnTo>
                  <a:lnTo>
                    <a:pt x="35532" y="5119"/>
                  </a:lnTo>
                  <a:lnTo>
                    <a:pt x="35553" y="3404"/>
                  </a:lnTo>
                  <a:lnTo>
                    <a:pt x="35566" y="1698"/>
                  </a:lnTo>
                  <a:lnTo>
                    <a:pt x="35570" y="0"/>
                  </a:lnTo>
                  <a:lnTo>
                    <a:pt x="1270" y="0"/>
                  </a:lnTo>
                  <a:lnTo>
                    <a:pt x="1181" y="1850"/>
                  </a:lnTo>
                  <a:lnTo>
                    <a:pt x="1084" y="3675"/>
                  </a:lnTo>
                  <a:lnTo>
                    <a:pt x="978" y="5475"/>
                  </a:lnTo>
                  <a:lnTo>
                    <a:pt x="863" y="7249"/>
                  </a:lnTo>
                  <a:lnTo>
                    <a:pt x="741" y="8998"/>
                  </a:lnTo>
                  <a:lnTo>
                    <a:pt x="609" y="10721"/>
                  </a:lnTo>
                  <a:lnTo>
                    <a:pt x="470" y="12419"/>
                  </a:lnTo>
                  <a:lnTo>
                    <a:pt x="321" y="14092"/>
                  </a:lnTo>
                  <a:lnTo>
                    <a:pt x="165" y="157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3706102" y="5051378"/>
              <a:ext cx="14820" cy="13550"/>
            </a:xfrm>
            <a:custGeom>
              <a:avLst/>
              <a:pathLst>
                <a:path w="14820" h="13550">
                  <a:moveTo>
                    <a:pt x="5504" y="0"/>
                  </a:moveTo>
                  <a:lnTo>
                    <a:pt x="6512" y="605"/>
                  </a:lnTo>
                  <a:lnTo>
                    <a:pt x="7503" y="1236"/>
                  </a:lnTo>
                  <a:lnTo>
                    <a:pt x="8477" y="1892"/>
                  </a:lnTo>
                  <a:lnTo>
                    <a:pt x="9434" y="2574"/>
                  </a:lnTo>
                  <a:lnTo>
                    <a:pt x="10374" y="3281"/>
                  </a:lnTo>
                  <a:lnTo>
                    <a:pt x="11297" y="4014"/>
                  </a:lnTo>
                  <a:lnTo>
                    <a:pt x="12204" y="4772"/>
                  </a:lnTo>
                  <a:lnTo>
                    <a:pt x="13093" y="5555"/>
                  </a:lnTo>
                  <a:lnTo>
                    <a:pt x="13965" y="6364"/>
                  </a:lnTo>
                  <a:lnTo>
                    <a:pt x="14820" y="7198"/>
                  </a:lnTo>
                  <a:lnTo>
                    <a:pt x="9316" y="13550"/>
                  </a:lnTo>
                  <a:lnTo>
                    <a:pt x="8460" y="12551"/>
                  </a:lnTo>
                  <a:lnTo>
                    <a:pt x="7588" y="11585"/>
                  </a:lnTo>
                  <a:lnTo>
                    <a:pt x="6699" y="10654"/>
                  </a:lnTo>
                  <a:lnTo>
                    <a:pt x="5792" y="9756"/>
                  </a:lnTo>
                  <a:lnTo>
                    <a:pt x="4869" y="8892"/>
                  </a:lnTo>
                  <a:lnTo>
                    <a:pt x="3929" y="8062"/>
                  </a:lnTo>
                  <a:lnTo>
                    <a:pt x="2972" y="7266"/>
                  </a:lnTo>
                  <a:lnTo>
                    <a:pt x="1998" y="6504"/>
                  </a:lnTo>
                  <a:lnTo>
                    <a:pt x="1007" y="5775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3692975" y="5074245"/>
              <a:ext cx="38534" cy="17361"/>
            </a:xfrm>
            <a:custGeom>
              <a:avLst/>
              <a:pathLst>
                <a:path w="38534" h="17361">
                  <a:moveTo>
                    <a:pt x="36840" y="17361"/>
                  </a:moveTo>
                  <a:lnTo>
                    <a:pt x="38534" y="0"/>
                  </a:lnTo>
                  <a:lnTo>
                    <a:pt x="2964" y="0"/>
                  </a:lnTo>
                  <a:lnTo>
                    <a:pt x="2705" y="1850"/>
                  </a:lnTo>
                  <a:lnTo>
                    <a:pt x="2439" y="3675"/>
                  </a:lnTo>
                  <a:lnTo>
                    <a:pt x="2163" y="5475"/>
                  </a:lnTo>
                  <a:lnTo>
                    <a:pt x="1880" y="7249"/>
                  </a:lnTo>
                  <a:lnTo>
                    <a:pt x="1587" y="8998"/>
                  </a:lnTo>
                  <a:lnTo>
                    <a:pt x="1287" y="10721"/>
                  </a:lnTo>
                  <a:lnTo>
                    <a:pt x="978" y="12419"/>
                  </a:lnTo>
                  <a:lnTo>
                    <a:pt x="660" y="14092"/>
                  </a:lnTo>
                  <a:lnTo>
                    <a:pt x="334" y="15739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3705255" y="5075939"/>
              <a:ext cx="15244" cy="13974"/>
            </a:xfrm>
            <a:custGeom>
              <a:avLst/>
              <a:pathLst>
                <a:path w="15244" h="13974">
                  <a:moveTo>
                    <a:pt x="5081" y="0"/>
                  </a:moveTo>
                  <a:lnTo>
                    <a:pt x="6174" y="686"/>
                  </a:lnTo>
                  <a:lnTo>
                    <a:pt x="7249" y="1388"/>
                  </a:lnTo>
                  <a:lnTo>
                    <a:pt x="8308" y="2108"/>
                  </a:lnTo>
                  <a:lnTo>
                    <a:pt x="9349" y="2845"/>
                  </a:lnTo>
                  <a:lnTo>
                    <a:pt x="10374" y="3599"/>
                  </a:lnTo>
                  <a:lnTo>
                    <a:pt x="11382" y="4370"/>
                  </a:lnTo>
                  <a:lnTo>
                    <a:pt x="12373" y="5157"/>
                  </a:lnTo>
                  <a:lnTo>
                    <a:pt x="13347" y="5962"/>
                  </a:lnTo>
                  <a:lnTo>
                    <a:pt x="14304" y="6783"/>
                  </a:lnTo>
                  <a:lnTo>
                    <a:pt x="15244" y="7622"/>
                  </a:lnTo>
                  <a:lnTo>
                    <a:pt x="10162" y="13974"/>
                  </a:lnTo>
                  <a:lnTo>
                    <a:pt x="9146" y="12974"/>
                  </a:lnTo>
                  <a:lnTo>
                    <a:pt x="8130" y="12009"/>
                  </a:lnTo>
                  <a:lnTo>
                    <a:pt x="7114" y="11077"/>
                  </a:lnTo>
                  <a:lnTo>
                    <a:pt x="6097" y="10179"/>
                  </a:lnTo>
                  <a:lnTo>
                    <a:pt x="5081" y="9316"/>
                  </a:lnTo>
                  <a:lnTo>
                    <a:pt x="4065" y="8486"/>
                  </a:lnTo>
                  <a:lnTo>
                    <a:pt x="3048" y="7689"/>
                  </a:lnTo>
                  <a:lnTo>
                    <a:pt x="2032" y="6927"/>
                  </a:lnTo>
                  <a:lnTo>
                    <a:pt x="1016" y="6199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3778937" y="5016231"/>
              <a:ext cx="74528" cy="97818"/>
            </a:xfrm>
            <a:custGeom>
              <a:avLst/>
              <a:pathLst>
                <a:path w="74528" h="97818">
                  <a:moveTo>
                    <a:pt x="16938" y="0"/>
                  </a:moveTo>
                  <a:lnTo>
                    <a:pt x="24560" y="1693"/>
                  </a:lnTo>
                  <a:lnTo>
                    <a:pt x="24302" y="2456"/>
                  </a:lnTo>
                  <a:lnTo>
                    <a:pt x="24035" y="3218"/>
                  </a:lnTo>
                  <a:lnTo>
                    <a:pt x="23760" y="3980"/>
                  </a:lnTo>
                  <a:lnTo>
                    <a:pt x="23476" y="4742"/>
                  </a:lnTo>
                  <a:lnTo>
                    <a:pt x="23184" y="5504"/>
                  </a:lnTo>
                  <a:lnTo>
                    <a:pt x="22883" y="6267"/>
                  </a:lnTo>
                  <a:lnTo>
                    <a:pt x="22574" y="7029"/>
                  </a:lnTo>
                  <a:lnTo>
                    <a:pt x="22256" y="7791"/>
                  </a:lnTo>
                  <a:lnTo>
                    <a:pt x="21930" y="8553"/>
                  </a:lnTo>
                  <a:lnTo>
                    <a:pt x="21596" y="9316"/>
                  </a:lnTo>
                  <a:lnTo>
                    <a:pt x="74528" y="9316"/>
                  </a:lnTo>
                  <a:lnTo>
                    <a:pt x="74486" y="21367"/>
                  </a:lnTo>
                  <a:lnTo>
                    <a:pt x="74359" y="32453"/>
                  </a:lnTo>
                  <a:lnTo>
                    <a:pt x="74147" y="42574"/>
                  </a:lnTo>
                  <a:lnTo>
                    <a:pt x="73850" y="51729"/>
                  </a:lnTo>
                  <a:lnTo>
                    <a:pt x="73469" y="59919"/>
                  </a:lnTo>
                  <a:lnTo>
                    <a:pt x="73003" y="67143"/>
                  </a:lnTo>
                  <a:lnTo>
                    <a:pt x="72453" y="73402"/>
                  </a:lnTo>
                  <a:lnTo>
                    <a:pt x="71818" y="78695"/>
                  </a:lnTo>
                  <a:lnTo>
                    <a:pt x="71098" y="83022"/>
                  </a:lnTo>
                  <a:lnTo>
                    <a:pt x="70293" y="86385"/>
                  </a:lnTo>
                  <a:lnTo>
                    <a:pt x="69620" y="88557"/>
                  </a:lnTo>
                  <a:lnTo>
                    <a:pt x="68786" y="90501"/>
                  </a:lnTo>
                  <a:lnTo>
                    <a:pt x="67791" y="92216"/>
                  </a:lnTo>
                  <a:lnTo>
                    <a:pt x="66635" y="93702"/>
                  </a:lnTo>
                  <a:lnTo>
                    <a:pt x="65318" y="94960"/>
                  </a:lnTo>
                  <a:lnTo>
                    <a:pt x="63840" y="95989"/>
                  </a:lnTo>
                  <a:lnTo>
                    <a:pt x="62201" y="96789"/>
                  </a:lnTo>
                  <a:lnTo>
                    <a:pt x="60401" y="97361"/>
                  </a:lnTo>
                  <a:lnTo>
                    <a:pt x="58441" y="97704"/>
                  </a:lnTo>
                  <a:lnTo>
                    <a:pt x="56319" y="97818"/>
                  </a:lnTo>
                  <a:lnTo>
                    <a:pt x="55358" y="97810"/>
                  </a:lnTo>
                  <a:lnTo>
                    <a:pt x="54338" y="97784"/>
                  </a:lnTo>
                  <a:lnTo>
                    <a:pt x="53258" y="97742"/>
                  </a:lnTo>
                  <a:lnTo>
                    <a:pt x="52119" y="97683"/>
                  </a:lnTo>
                  <a:lnTo>
                    <a:pt x="50920" y="97606"/>
                  </a:lnTo>
                  <a:lnTo>
                    <a:pt x="49663" y="97513"/>
                  </a:lnTo>
                  <a:lnTo>
                    <a:pt x="48346" y="97403"/>
                  </a:lnTo>
                  <a:lnTo>
                    <a:pt x="46969" y="97276"/>
                  </a:lnTo>
                  <a:lnTo>
                    <a:pt x="45534" y="97132"/>
                  </a:lnTo>
                  <a:lnTo>
                    <a:pt x="44039" y="96971"/>
                  </a:lnTo>
                  <a:lnTo>
                    <a:pt x="42345" y="88502"/>
                  </a:lnTo>
                  <a:lnTo>
                    <a:pt x="44238" y="88663"/>
                  </a:lnTo>
                  <a:lnTo>
                    <a:pt x="46021" y="88807"/>
                  </a:lnTo>
                  <a:lnTo>
                    <a:pt x="47693" y="88934"/>
                  </a:lnTo>
                  <a:lnTo>
                    <a:pt x="49256" y="89044"/>
                  </a:lnTo>
                  <a:lnTo>
                    <a:pt x="50708" y="89137"/>
                  </a:lnTo>
                  <a:lnTo>
                    <a:pt x="52051" y="89213"/>
                  </a:lnTo>
                  <a:lnTo>
                    <a:pt x="53283" y="89273"/>
                  </a:lnTo>
                  <a:lnTo>
                    <a:pt x="54405" y="89315"/>
                  </a:lnTo>
                  <a:lnTo>
                    <a:pt x="55417" y="89340"/>
                  </a:lnTo>
                  <a:lnTo>
                    <a:pt x="56319" y="89349"/>
                  </a:lnTo>
                  <a:lnTo>
                    <a:pt x="57378" y="89285"/>
                  </a:lnTo>
                  <a:lnTo>
                    <a:pt x="58352" y="89095"/>
                  </a:lnTo>
                  <a:lnTo>
                    <a:pt x="59241" y="88777"/>
                  </a:lnTo>
                  <a:lnTo>
                    <a:pt x="60046" y="88333"/>
                  </a:lnTo>
                  <a:lnTo>
                    <a:pt x="60766" y="87761"/>
                  </a:lnTo>
                  <a:lnTo>
                    <a:pt x="61401" y="87062"/>
                  </a:lnTo>
                  <a:lnTo>
                    <a:pt x="61951" y="86237"/>
                  </a:lnTo>
                  <a:lnTo>
                    <a:pt x="62417" y="85284"/>
                  </a:lnTo>
                  <a:lnTo>
                    <a:pt x="62798" y="84204"/>
                  </a:lnTo>
                  <a:lnTo>
                    <a:pt x="63095" y="82997"/>
                  </a:lnTo>
                  <a:lnTo>
                    <a:pt x="63738" y="80126"/>
                  </a:lnTo>
                  <a:lnTo>
                    <a:pt x="64314" y="76425"/>
                  </a:lnTo>
                  <a:lnTo>
                    <a:pt x="64822" y="71894"/>
                  </a:lnTo>
                  <a:lnTo>
                    <a:pt x="65263" y="66533"/>
                  </a:lnTo>
                  <a:lnTo>
                    <a:pt x="65635" y="60342"/>
                  </a:lnTo>
                  <a:lnTo>
                    <a:pt x="65940" y="53321"/>
                  </a:lnTo>
                  <a:lnTo>
                    <a:pt x="66177" y="45470"/>
                  </a:lnTo>
                  <a:lnTo>
                    <a:pt x="66347" y="36789"/>
                  </a:lnTo>
                  <a:lnTo>
                    <a:pt x="66448" y="27279"/>
                  </a:lnTo>
                  <a:lnTo>
                    <a:pt x="66482" y="16938"/>
                  </a:lnTo>
                  <a:lnTo>
                    <a:pt x="17361" y="16938"/>
                  </a:lnTo>
                  <a:lnTo>
                    <a:pt x="16413" y="18441"/>
                  </a:lnTo>
                  <a:lnTo>
                    <a:pt x="15430" y="19902"/>
                  </a:lnTo>
                  <a:lnTo>
                    <a:pt x="14414" y="21321"/>
                  </a:lnTo>
                  <a:lnTo>
                    <a:pt x="13364" y="22697"/>
                  </a:lnTo>
                  <a:lnTo>
                    <a:pt x="12280" y="24031"/>
                  </a:lnTo>
                  <a:lnTo>
                    <a:pt x="11162" y="25322"/>
                  </a:lnTo>
                  <a:lnTo>
                    <a:pt x="10010" y="26571"/>
                  </a:lnTo>
                  <a:lnTo>
                    <a:pt x="8824" y="27778"/>
                  </a:lnTo>
                  <a:lnTo>
                    <a:pt x="7605" y="28943"/>
                  </a:lnTo>
                  <a:lnTo>
                    <a:pt x="6351" y="30065"/>
                  </a:lnTo>
                  <a:lnTo>
                    <a:pt x="0" y="24137"/>
                  </a:lnTo>
                  <a:lnTo>
                    <a:pt x="2227" y="22142"/>
                  </a:lnTo>
                  <a:lnTo>
                    <a:pt x="4336" y="20054"/>
                  </a:lnTo>
                  <a:lnTo>
                    <a:pt x="6326" y="17874"/>
                  </a:lnTo>
                  <a:lnTo>
                    <a:pt x="8198" y="15600"/>
                  </a:lnTo>
                  <a:lnTo>
                    <a:pt x="9951" y="13233"/>
                  </a:lnTo>
                  <a:lnTo>
                    <a:pt x="11585" y="10772"/>
                  </a:lnTo>
                  <a:lnTo>
                    <a:pt x="13101" y="8219"/>
                  </a:lnTo>
                  <a:lnTo>
                    <a:pt x="14499" y="5572"/>
                  </a:lnTo>
                  <a:lnTo>
                    <a:pt x="15778" y="28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3782748" y="5037828"/>
              <a:ext cx="54202" cy="60977"/>
            </a:xfrm>
            <a:custGeom>
              <a:avLst/>
              <a:pathLst>
                <a:path w="54202" h="60977">
                  <a:moveTo>
                    <a:pt x="17361" y="0"/>
                  </a:moveTo>
                  <a:lnTo>
                    <a:pt x="24560" y="2117"/>
                  </a:lnTo>
                  <a:lnTo>
                    <a:pt x="21172" y="7622"/>
                  </a:lnTo>
                  <a:lnTo>
                    <a:pt x="52508" y="7622"/>
                  </a:lnTo>
                  <a:lnTo>
                    <a:pt x="52508" y="14820"/>
                  </a:lnTo>
                  <a:lnTo>
                    <a:pt x="32182" y="14820"/>
                  </a:lnTo>
                  <a:lnTo>
                    <a:pt x="32182" y="25830"/>
                  </a:lnTo>
                  <a:lnTo>
                    <a:pt x="54202" y="25830"/>
                  </a:lnTo>
                  <a:lnTo>
                    <a:pt x="54202" y="33029"/>
                  </a:lnTo>
                  <a:lnTo>
                    <a:pt x="32182" y="33029"/>
                  </a:lnTo>
                  <a:lnTo>
                    <a:pt x="32182" y="54202"/>
                  </a:lnTo>
                  <a:lnTo>
                    <a:pt x="43616" y="54202"/>
                  </a:lnTo>
                  <a:lnTo>
                    <a:pt x="43616" y="38958"/>
                  </a:lnTo>
                  <a:lnTo>
                    <a:pt x="51238" y="38958"/>
                  </a:lnTo>
                  <a:lnTo>
                    <a:pt x="51238" y="60977"/>
                  </a:lnTo>
                  <a:lnTo>
                    <a:pt x="4658" y="60977"/>
                  </a:lnTo>
                  <a:lnTo>
                    <a:pt x="4658" y="39381"/>
                  </a:lnTo>
                  <a:lnTo>
                    <a:pt x="12280" y="39381"/>
                  </a:lnTo>
                  <a:lnTo>
                    <a:pt x="12280" y="54202"/>
                  </a:lnTo>
                  <a:lnTo>
                    <a:pt x="24560" y="54202"/>
                  </a:lnTo>
                  <a:lnTo>
                    <a:pt x="24560" y="33029"/>
                  </a:lnTo>
                  <a:lnTo>
                    <a:pt x="846" y="33029"/>
                  </a:lnTo>
                  <a:lnTo>
                    <a:pt x="846" y="25830"/>
                  </a:lnTo>
                  <a:lnTo>
                    <a:pt x="24560" y="25830"/>
                  </a:lnTo>
                  <a:lnTo>
                    <a:pt x="24560" y="14820"/>
                  </a:lnTo>
                  <a:lnTo>
                    <a:pt x="15667" y="14820"/>
                  </a:lnTo>
                  <a:lnTo>
                    <a:pt x="14812" y="15744"/>
                  </a:lnTo>
                  <a:lnTo>
                    <a:pt x="13940" y="16650"/>
                  </a:lnTo>
                  <a:lnTo>
                    <a:pt x="13050" y="17539"/>
                  </a:lnTo>
                  <a:lnTo>
                    <a:pt x="12144" y="18411"/>
                  </a:lnTo>
                  <a:lnTo>
                    <a:pt x="11221" y="19267"/>
                  </a:lnTo>
                  <a:lnTo>
                    <a:pt x="10281" y="20105"/>
                  </a:lnTo>
                  <a:lnTo>
                    <a:pt x="9324" y="20927"/>
                  </a:lnTo>
                  <a:lnTo>
                    <a:pt x="8350" y="21731"/>
                  </a:lnTo>
                  <a:lnTo>
                    <a:pt x="7359" y="22519"/>
                  </a:lnTo>
                  <a:lnTo>
                    <a:pt x="6351" y="23290"/>
                  </a:lnTo>
                  <a:lnTo>
                    <a:pt x="0" y="18208"/>
                  </a:lnTo>
                  <a:lnTo>
                    <a:pt x="2384" y="16502"/>
                  </a:lnTo>
                  <a:lnTo>
                    <a:pt x="4624" y="14770"/>
                  </a:lnTo>
                  <a:lnTo>
                    <a:pt x="6720" y="13012"/>
                  </a:lnTo>
                  <a:lnTo>
                    <a:pt x="8672" y="11230"/>
                  </a:lnTo>
                  <a:lnTo>
                    <a:pt x="10480" y="9421"/>
                  </a:lnTo>
                  <a:lnTo>
                    <a:pt x="12144" y="7588"/>
                  </a:lnTo>
                  <a:lnTo>
                    <a:pt x="13664" y="5729"/>
                  </a:lnTo>
                  <a:lnTo>
                    <a:pt x="15041" y="3844"/>
                  </a:lnTo>
                  <a:lnTo>
                    <a:pt x="16273" y="19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3761151" y="5017925"/>
              <a:ext cx="19902" cy="18632"/>
            </a:xfrm>
            <a:custGeom>
              <a:avLst/>
              <a:pathLst>
                <a:path w="19902" h="18632">
                  <a:moveTo>
                    <a:pt x="6351" y="0"/>
                  </a:moveTo>
                  <a:lnTo>
                    <a:pt x="7859" y="1189"/>
                  </a:lnTo>
                  <a:lnTo>
                    <a:pt x="9332" y="2388"/>
                  </a:lnTo>
                  <a:lnTo>
                    <a:pt x="10772" y="3595"/>
                  </a:lnTo>
                  <a:lnTo>
                    <a:pt x="12178" y="4810"/>
                  </a:lnTo>
                  <a:lnTo>
                    <a:pt x="13550" y="6034"/>
                  </a:lnTo>
                  <a:lnTo>
                    <a:pt x="14888" y="7266"/>
                  </a:lnTo>
                  <a:lnTo>
                    <a:pt x="16192" y="8507"/>
                  </a:lnTo>
                  <a:lnTo>
                    <a:pt x="17463" y="9756"/>
                  </a:lnTo>
                  <a:lnTo>
                    <a:pt x="18699" y="11014"/>
                  </a:lnTo>
                  <a:lnTo>
                    <a:pt x="19902" y="12280"/>
                  </a:lnTo>
                  <a:lnTo>
                    <a:pt x="13550" y="18632"/>
                  </a:lnTo>
                  <a:lnTo>
                    <a:pt x="12348" y="17120"/>
                  </a:lnTo>
                  <a:lnTo>
                    <a:pt x="11111" y="15634"/>
                  </a:lnTo>
                  <a:lnTo>
                    <a:pt x="9841" y="14173"/>
                  </a:lnTo>
                  <a:lnTo>
                    <a:pt x="8536" y="12737"/>
                  </a:lnTo>
                  <a:lnTo>
                    <a:pt x="7198" y="11327"/>
                  </a:lnTo>
                  <a:lnTo>
                    <a:pt x="5826" y="9942"/>
                  </a:lnTo>
                  <a:lnTo>
                    <a:pt x="4420" y="8583"/>
                  </a:lnTo>
                  <a:lnTo>
                    <a:pt x="2981" y="7249"/>
                  </a:lnTo>
                  <a:lnTo>
                    <a:pt x="1507" y="5941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758611" y="5043332"/>
              <a:ext cx="20325" cy="18632"/>
            </a:xfrm>
            <a:custGeom>
              <a:avLst/>
              <a:pathLst>
                <a:path w="20325" h="18632">
                  <a:moveTo>
                    <a:pt x="5504" y="0"/>
                  </a:moveTo>
                  <a:lnTo>
                    <a:pt x="7101" y="1033"/>
                  </a:lnTo>
                  <a:lnTo>
                    <a:pt x="8672" y="2100"/>
                  </a:lnTo>
                  <a:lnTo>
                    <a:pt x="10218" y="3201"/>
                  </a:lnTo>
                  <a:lnTo>
                    <a:pt x="11738" y="4336"/>
                  </a:lnTo>
                  <a:lnTo>
                    <a:pt x="13233" y="5504"/>
                  </a:lnTo>
                  <a:lnTo>
                    <a:pt x="14702" y="6707"/>
                  </a:lnTo>
                  <a:lnTo>
                    <a:pt x="16146" y="7944"/>
                  </a:lnTo>
                  <a:lnTo>
                    <a:pt x="17564" y="9214"/>
                  </a:lnTo>
                  <a:lnTo>
                    <a:pt x="18958" y="10518"/>
                  </a:lnTo>
                  <a:lnTo>
                    <a:pt x="20325" y="11856"/>
                  </a:lnTo>
                  <a:lnTo>
                    <a:pt x="14397" y="18632"/>
                  </a:lnTo>
                  <a:lnTo>
                    <a:pt x="13034" y="17128"/>
                  </a:lnTo>
                  <a:lnTo>
                    <a:pt x="11653" y="15667"/>
                  </a:lnTo>
                  <a:lnTo>
                    <a:pt x="10256" y="14249"/>
                  </a:lnTo>
                  <a:lnTo>
                    <a:pt x="8841" y="12873"/>
                  </a:lnTo>
                  <a:lnTo>
                    <a:pt x="7410" y="11539"/>
                  </a:lnTo>
                  <a:lnTo>
                    <a:pt x="5962" y="10247"/>
                  </a:lnTo>
                  <a:lnTo>
                    <a:pt x="4497" y="8998"/>
                  </a:lnTo>
                  <a:lnTo>
                    <a:pt x="3015" y="7791"/>
                  </a:lnTo>
                  <a:lnTo>
                    <a:pt x="1515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3758611" y="5071704"/>
              <a:ext cx="20749" cy="42345"/>
            </a:xfrm>
            <a:custGeom>
              <a:avLst/>
              <a:pathLst>
                <a:path w="20749" h="42345">
                  <a:moveTo>
                    <a:pt x="13974" y="0"/>
                  </a:moveTo>
                  <a:lnTo>
                    <a:pt x="20749" y="4658"/>
                  </a:lnTo>
                  <a:lnTo>
                    <a:pt x="19775" y="8541"/>
                  </a:lnTo>
                  <a:lnTo>
                    <a:pt x="18716" y="12398"/>
                  </a:lnTo>
                  <a:lnTo>
                    <a:pt x="17573" y="16231"/>
                  </a:lnTo>
                  <a:lnTo>
                    <a:pt x="16345" y="20037"/>
                  </a:lnTo>
                  <a:lnTo>
                    <a:pt x="15032" y="23819"/>
                  </a:lnTo>
                  <a:lnTo>
                    <a:pt x="13635" y="27575"/>
                  </a:lnTo>
                  <a:lnTo>
                    <a:pt x="12153" y="31306"/>
                  </a:lnTo>
                  <a:lnTo>
                    <a:pt x="10586" y="35011"/>
                  </a:lnTo>
                  <a:lnTo>
                    <a:pt x="8934" y="38691"/>
                  </a:lnTo>
                  <a:lnTo>
                    <a:pt x="7198" y="42345"/>
                  </a:lnTo>
                  <a:lnTo>
                    <a:pt x="0" y="36840"/>
                  </a:lnTo>
                  <a:lnTo>
                    <a:pt x="1740" y="33347"/>
                  </a:lnTo>
                  <a:lnTo>
                    <a:pt x="3404" y="29811"/>
                  </a:lnTo>
                  <a:lnTo>
                    <a:pt x="4992" y="26233"/>
                  </a:lnTo>
                  <a:lnTo>
                    <a:pt x="6504" y="22612"/>
                  </a:lnTo>
                  <a:lnTo>
                    <a:pt x="7939" y="18949"/>
                  </a:lnTo>
                  <a:lnTo>
                    <a:pt x="9299" y="15244"/>
                  </a:lnTo>
                  <a:lnTo>
                    <a:pt x="10582" y="11496"/>
                  </a:lnTo>
                  <a:lnTo>
                    <a:pt x="11789" y="7706"/>
                  </a:lnTo>
                  <a:lnTo>
                    <a:pt x="12919" y="38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3869133" y="5018772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3867439" y="5053919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3895811" y="5016655"/>
              <a:ext cx="68176" cy="82574"/>
            </a:xfrm>
            <a:custGeom>
              <a:avLst/>
              <a:pathLst>
                <a:path w="68176" h="82574">
                  <a:moveTo>
                    <a:pt x="2964" y="17361"/>
                  </a:moveTo>
                  <a:lnTo>
                    <a:pt x="17785" y="17361"/>
                  </a:lnTo>
                  <a:lnTo>
                    <a:pt x="17785" y="0"/>
                  </a:lnTo>
                  <a:lnTo>
                    <a:pt x="26254" y="0"/>
                  </a:lnTo>
                  <a:lnTo>
                    <a:pt x="26254" y="17361"/>
                  </a:lnTo>
                  <a:lnTo>
                    <a:pt x="41498" y="17361"/>
                  </a:lnTo>
                  <a:lnTo>
                    <a:pt x="41498" y="0"/>
                  </a:lnTo>
                  <a:lnTo>
                    <a:pt x="49967" y="0"/>
                  </a:lnTo>
                  <a:lnTo>
                    <a:pt x="49967" y="17361"/>
                  </a:lnTo>
                  <a:lnTo>
                    <a:pt x="66906" y="17361"/>
                  </a:lnTo>
                  <a:lnTo>
                    <a:pt x="66906" y="25407"/>
                  </a:lnTo>
                  <a:lnTo>
                    <a:pt x="49967" y="25407"/>
                  </a:lnTo>
                  <a:lnTo>
                    <a:pt x="49967" y="43616"/>
                  </a:lnTo>
                  <a:lnTo>
                    <a:pt x="68176" y="43616"/>
                  </a:lnTo>
                  <a:lnTo>
                    <a:pt x="68176" y="51661"/>
                  </a:lnTo>
                  <a:lnTo>
                    <a:pt x="49967" y="51661"/>
                  </a:lnTo>
                  <a:lnTo>
                    <a:pt x="49967" y="80880"/>
                  </a:lnTo>
                  <a:lnTo>
                    <a:pt x="41498" y="80880"/>
                  </a:lnTo>
                  <a:lnTo>
                    <a:pt x="41498" y="51661"/>
                  </a:lnTo>
                  <a:lnTo>
                    <a:pt x="25830" y="51661"/>
                  </a:lnTo>
                  <a:lnTo>
                    <a:pt x="25123" y="55400"/>
                  </a:lnTo>
                  <a:lnTo>
                    <a:pt x="24187" y="58996"/>
                  </a:lnTo>
                  <a:lnTo>
                    <a:pt x="23023" y="62447"/>
                  </a:lnTo>
                  <a:lnTo>
                    <a:pt x="21630" y="65754"/>
                  </a:lnTo>
                  <a:lnTo>
                    <a:pt x="20008" y="68917"/>
                  </a:lnTo>
                  <a:lnTo>
                    <a:pt x="18157" y="71936"/>
                  </a:lnTo>
                  <a:lnTo>
                    <a:pt x="16078" y="74812"/>
                  </a:lnTo>
                  <a:lnTo>
                    <a:pt x="13770" y="77543"/>
                  </a:lnTo>
                  <a:lnTo>
                    <a:pt x="11234" y="80130"/>
                  </a:lnTo>
                  <a:lnTo>
                    <a:pt x="8469" y="82574"/>
                  </a:lnTo>
                  <a:lnTo>
                    <a:pt x="1270" y="77069"/>
                  </a:lnTo>
                  <a:lnTo>
                    <a:pt x="3789" y="74909"/>
                  </a:lnTo>
                  <a:lnTo>
                    <a:pt x="6097" y="72665"/>
                  </a:lnTo>
                  <a:lnTo>
                    <a:pt x="8193" y="70336"/>
                  </a:lnTo>
                  <a:lnTo>
                    <a:pt x="10078" y="67922"/>
                  </a:lnTo>
                  <a:lnTo>
                    <a:pt x="11750" y="65424"/>
                  </a:lnTo>
                  <a:lnTo>
                    <a:pt x="13211" y="62841"/>
                  </a:lnTo>
                  <a:lnTo>
                    <a:pt x="14461" y="60173"/>
                  </a:lnTo>
                  <a:lnTo>
                    <a:pt x="15498" y="57420"/>
                  </a:lnTo>
                  <a:lnTo>
                    <a:pt x="16324" y="54583"/>
                  </a:lnTo>
                  <a:lnTo>
                    <a:pt x="16938" y="51661"/>
                  </a:lnTo>
                  <a:lnTo>
                    <a:pt x="0" y="51661"/>
                  </a:lnTo>
                  <a:lnTo>
                    <a:pt x="0" y="43616"/>
                  </a:lnTo>
                  <a:lnTo>
                    <a:pt x="17785" y="43616"/>
                  </a:lnTo>
                  <a:lnTo>
                    <a:pt x="17785" y="25407"/>
                  </a:lnTo>
                  <a:lnTo>
                    <a:pt x="2964" y="254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3922065" y="5042062"/>
              <a:ext cx="15244" cy="18208"/>
            </a:xfrm>
            <a:custGeom>
              <a:avLst/>
              <a:pathLst>
                <a:path w="15244" h="18208">
                  <a:moveTo>
                    <a:pt x="0" y="18208"/>
                  </a:moveTo>
                  <a:lnTo>
                    <a:pt x="15244" y="18208"/>
                  </a:lnTo>
                  <a:lnTo>
                    <a:pt x="152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3988124" y="5024277"/>
              <a:ext cx="74104" cy="88079"/>
            </a:xfrm>
            <a:custGeom>
              <a:avLst/>
              <a:pathLst>
                <a:path w="74104" h="88079">
                  <a:moveTo>
                    <a:pt x="74104" y="0"/>
                  </a:moveTo>
                  <a:lnTo>
                    <a:pt x="74104" y="88079"/>
                  </a:lnTo>
                  <a:lnTo>
                    <a:pt x="65635" y="88079"/>
                  </a:lnTo>
                  <a:lnTo>
                    <a:pt x="65635" y="78763"/>
                  </a:lnTo>
                  <a:lnTo>
                    <a:pt x="8045" y="78763"/>
                  </a:lnTo>
                  <a:lnTo>
                    <a:pt x="8045" y="88079"/>
                  </a:lnTo>
                  <a:lnTo>
                    <a:pt x="0" y="88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3996170" y="5032323"/>
              <a:ext cx="57590" cy="62671"/>
            </a:xfrm>
            <a:custGeom>
              <a:avLst/>
              <a:pathLst>
                <a:path w="57590" h="62671">
                  <a:moveTo>
                    <a:pt x="0" y="62671"/>
                  </a:moveTo>
                  <a:lnTo>
                    <a:pt x="57590" y="62671"/>
                  </a:lnTo>
                  <a:lnTo>
                    <a:pt x="575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4124477" y="5016655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4138452" y="5058577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4088060" y="5016231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4095682" y="5038251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4095682" y="5070857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4192654" y="5016231"/>
              <a:ext cx="49121" cy="96548"/>
            </a:xfrm>
            <a:custGeom>
              <a:avLst/>
              <a:pathLst>
                <a:path w="49121" h="96548">
                  <a:moveTo>
                    <a:pt x="18208" y="0"/>
                  </a:moveTo>
                  <a:lnTo>
                    <a:pt x="26254" y="2117"/>
                  </a:lnTo>
                  <a:lnTo>
                    <a:pt x="25826" y="3302"/>
                  </a:lnTo>
                  <a:lnTo>
                    <a:pt x="25390" y="4488"/>
                  </a:lnTo>
                  <a:lnTo>
                    <a:pt x="24945" y="5674"/>
                  </a:lnTo>
                  <a:lnTo>
                    <a:pt x="24492" y="6860"/>
                  </a:lnTo>
                  <a:lnTo>
                    <a:pt x="24031" y="8045"/>
                  </a:lnTo>
                  <a:lnTo>
                    <a:pt x="23561" y="9231"/>
                  </a:lnTo>
                  <a:lnTo>
                    <a:pt x="23082" y="10417"/>
                  </a:lnTo>
                  <a:lnTo>
                    <a:pt x="22595" y="11602"/>
                  </a:lnTo>
                  <a:lnTo>
                    <a:pt x="22100" y="12788"/>
                  </a:lnTo>
                  <a:lnTo>
                    <a:pt x="21596" y="13974"/>
                  </a:lnTo>
                  <a:lnTo>
                    <a:pt x="46156" y="13974"/>
                  </a:lnTo>
                  <a:lnTo>
                    <a:pt x="46156" y="22019"/>
                  </a:lnTo>
                  <a:lnTo>
                    <a:pt x="33029" y="22019"/>
                  </a:lnTo>
                  <a:lnTo>
                    <a:pt x="32936" y="24285"/>
                  </a:lnTo>
                  <a:lnTo>
                    <a:pt x="32826" y="26508"/>
                  </a:lnTo>
                  <a:lnTo>
                    <a:pt x="32699" y="28689"/>
                  </a:lnTo>
                  <a:lnTo>
                    <a:pt x="32555" y="30827"/>
                  </a:lnTo>
                  <a:lnTo>
                    <a:pt x="32394" y="32923"/>
                  </a:lnTo>
                  <a:lnTo>
                    <a:pt x="32216" y="34977"/>
                  </a:lnTo>
                  <a:lnTo>
                    <a:pt x="32021" y="36988"/>
                  </a:lnTo>
                  <a:lnTo>
                    <a:pt x="31810" y="38958"/>
                  </a:lnTo>
                  <a:lnTo>
                    <a:pt x="31581" y="40884"/>
                  </a:lnTo>
                  <a:lnTo>
                    <a:pt x="31335" y="42769"/>
                  </a:lnTo>
                  <a:lnTo>
                    <a:pt x="48274" y="42769"/>
                  </a:lnTo>
                  <a:lnTo>
                    <a:pt x="48274" y="50814"/>
                  </a:lnTo>
                  <a:lnTo>
                    <a:pt x="30488" y="50814"/>
                  </a:lnTo>
                  <a:lnTo>
                    <a:pt x="30323" y="51657"/>
                  </a:lnTo>
                  <a:lnTo>
                    <a:pt x="30167" y="52491"/>
                  </a:lnTo>
                  <a:lnTo>
                    <a:pt x="30018" y="53317"/>
                  </a:lnTo>
                  <a:lnTo>
                    <a:pt x="29879" y="54134"/>
                  </a:lnTo>
                  <a:lnTo>
                    <a:pt x="29747" y="54943"/>
                  </a:lnTo>
                  <a:lnTo>
                    <a:pt x="29625" y="55743"/>
                  </a:lnTo>
                  <a:lnTo>
                    <a:pt x="29510" y="56535"/>
                  </a:lnTo>
                  <a:lnTo>
                    <a:pt x="29404" y="57319"/>
                  </a:lnTo>
                  <a:lnTo>
                    <a:pt x="29307" y="58094"/>
                  </a:lnTo>
                  <a:lnTo>
                    <a:pt x="29218" y="58860"/>
                  </a:lnTo>
                  <a:lnTo>
                    <a:pt x="31551" y="60799"/>
                  </a:lnTo>
                  <a:lnTo>
                    <a:pt x="33808" y="62722"/>
                  </a:lnTo>
                  <a:lnTo>
                    <a:pt x="35989" y="64628"/>
                  </a:lnTo>
                  <a:lnTo>
                    <a:pt x="38094" y="66516"/>
                  </a:lnTo>
                  <a:lnTo>
                    <a:pt x="40122" y="68388"/>
                  </a:lnTo>
                  <a:lnTo>
                    <a:pt x="42074" y="70243"/>
                  </a:lnTo>
                  <a:lnTo>
                    <a:pt x="43950" y="72080"/>
                  </a:lnTo>
                  <a:lnTo>
                    <a:pt x="45750" y="73901"/>
                  </a:lnTo>
                  <a:lnTo>
                    <a:pt x="47473" y="75705"/>
                  </a:lnTo>
                  <a:lnTo>
                    <a:pt x="49121" y="77492"/>
                  </a:lnTo>
                  <a:lnTo>
                    <a:pt x="43616" y="85538"/>
                  </a:lnTo>
                  <a:lnTo>
                    <a:pt x="42002" y="83531"/>
                  </a:lnTo>
                  <a:lnTo>
                    <a:pt x="40380" y="81574"/>
                  </a:lnTo>
                  <a:lnTo>
                    <a:pt x="38750" y="79669"/>
                  </a:lnTo>
                  <a:lnTo>
                    <a:pt x="37111" y="77814"/>
                  </a:lnTo>
                  <a:lnTo>
                    <a:pt x="35464" y="76010"/>
                  </a:lnTo>
                  <a:lnTo>
                    <a:pt x="33808" y="74257"/>
                  </a:lnTo>
                  <a:lnTo>
                    <a:pt x="32144" y="72555"/>
                  </a:lnTo>
                  <a:lnTo>
                    <a:pt x="30471" y="70903"/>
                  </a:lnTo>
                  <a:lnTo>
                    <a:pt x="28790" y="69302"/>
                  </a:lnTo>
                  <a:lnTo>
                    <a:pt x="27101" y="67753"/>
                  </a:lnTo>
                  <a:lnTo>
                    <a:pt x="25983" y="70937"/>
                  </a:lnTo>
                  <a:lnTo>
                    <a:pt x="24662" y="74054"/>
                  </a:lnTo>
                  <a:lnTo>
                    <a:pt x="23137" y="77103"/>
                  </a:lnTo>
                  <a:lnTo>
                    <a:pt x="21409" y="80084"/>
                  </a:lnTo>
                  <a:lnTo>
                    <a:pt x="19479" y="82997"/>
                  </a:lnTo>
                  <a:lnTo>
                    <a:pt x="17344" y="85843"/>
                  </a:lnTo>
                  <a:lnTo>
                    <a:pt x="15007" y="88621"/>
                  </a:lnTo>
                  <a:lnTo>
                    <a:pt x="12466" y="91331"/>
                  </a:lnTo>
                  <a:lnTo>
                    <a:pt x="9722" y="93973"/>
                  </a:lnTo>
                  <a:lnTo>
                    <a:pt x="6775" y="96548"/>
                  </a:lnTo>
                  <a:lnTo>
                    <a:pt x="0" y="90619"/>
                  </a:lnTo>
                  <a:lnTo>
                    <a:pt x="3650" y="87553"/>
                  </a:lnTo>
                  <a:lnTo>
                    <a:pt x="6978" y="84284"/>
                  </a:lnTo>
                  <a:lnTo>
                    <a:pt x="9985" y="80812"/>
                  </a:lnTo>
                  <a:lnTo>
                    <a:pt x="12669" y="77136"/>
                  </a:lnTo>
                  <a:lnTo>
                    <a:pt x="15032" y="73258"/>
                  </a:lnTo>
                  <a:lnTo>
                    <a:pt x="17073" y="69175"/>
                  </a:lnTo>
                  <a:lnTo>
                    <a:pt x="18793" y="64890"/>
                  </a:lnTo>
                  <a:lnTo>
                    <a:pt x="20190" y="60401"/>
                  </a:lnTo>
                  <a:lnTo>
                    <a:pt x="21266" y="55710"/>
                  </a:lnTo>
                  <a:lnTo>
                    <a:pt x="22019" y="50814"/>
                  </a:lnTo>
                  <a:lnTo>
                    <a:pt x="1693" y="50814"/>
                  </a:lnTo>
                  <a:lnTo>
                    <a:pt x="1693" y="42769"/>
                  </a:lnTo>
                  <a:lnTo>
                    <a:pt x="23290" y="42769"/>
                  </a:lnTo>
                  <a:lnTo>
                    <a:pt x="24983" y="22019"/>
                  </a:lnTo>
                  <a:lnTo>
                    <a:pt x="17785" y="22019"/>
                  </a:lnTo>
                  <a:lnTo>
                    <a:pt x="16751" y="23772"/>
                  </a:lnTo>
                  <a:lnTo>
                    <a:pt x="15684" y="25475"/>
                  </a:lnTo>
                  <a:lnTo>
                    <a:pt x="14583" y="27126"/>
                  </a:lnTo>
                  <a:lnTo>
                    <a:pt x="13448" y="28727"/>
                  </a:lnTo>
                  <a:lnTo>
                    <a:pt x="12280" y="30277"/>
                  </a:lnTo>
                  <a:lnTo>
                    <a:pt x="11077" y="31776"/>
                  </a:lnTo>
                  <a:lnTo>
                    <a:pt x="9841" y="33224"/>
                  </a:lnTo>
                  <a:lnTo>
                    <a:pt x="8570" y="34621"/>
                  </a:lnTo>
                  <a:lnTo>
                    <a:pt x="7266" y="35968"/>
                  </a:lnTo>
                  <a:lnTo>
                    <a:pt x="5928" y="37264"/>
                  </a:lnTo>
                  <a:lnTo>
                    <a:pt x="423" y="30912"/>
                  </a:lnTo>
                  <a:lnTo>
                    <a:pt x="2735" y="28316"/>
                  </a:lnTo>
                  <a:lnTo>
                    <a:pt x="4929" y="25610"/>
                  </a:lnTo>
                  <a:lnTo>
                    <a:pt x="7003" y="22794"/>
                  </a:lnTo>
                  <a:lnTo>
                    <a:pt x="8960" y="19868"/>
                  </a:lnTo>
                  <a:lnTo>
                    <a:pt x="10798" y="16832"/>
                  </a:lnTo>
                  <a:lnTo>
                    <a:pt x="12517" y="13686"/>
                  </a:lnTo>
                  <a:lnTo>
                    <a:pt x="14118" y="10429"/>
                  </a:lnTo>
                  <a:lnTo>
                    <a:pt x="15600" y="7063"/>
                  </a:lnTo>
                  <a:lnTo>
                    <a:pt x="16963" y="35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4248127" y="5025124"/>
              <a:ext cx="38534" cy="82997"/>
            </a:xfrm>
            <a:custGeom>
              <a:avLst/>
              <a:pathLst>
                <a:path w="38534" h="82997">
                  <a:moveTo>
                    <a:pt x="38534" y="0"/>
                  </a:moveTo>
                  <a:lnTo>
                    <a:pt x="38534" y="82574"/>
                  </a:lnTo>
                  <a:lnTo>
                    <a:pt x="30488" y="82574"/>
                  </a:lnTo>
                  <a:lnTo>
                    <a:pt x="30488" y="75375"/>
                  </a:lnTo>
                  <a:lnTo>
                    <a:pt x="8045" y="75375"/>
                  </a:lnTo>
                  <a:lnTo>
                    <a:pt x="8045" y="82997"/>
                  </a:lnTo>
                  <a:lnTo>
                    <a:pt x="0" y="829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256173" y="5032746"/>
              <a:ext cx="22443" cy="60130"/>
            </a:xfrm>
            <a:custGeom>
              <a:avLst/>
              <a:pathLst>
                <a:path w="22443" h="60130">
                  <a:moveTo>
                    <a:pt x="0" y="60130"/>
                  </a:moveTo>
                  <a:lnTo>
                    <a:pt x="22443" y="60130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301059" y="5016231"/>
              <a:ext cx="91043" cy="97395"/>
            </a:xfrm>
            <a:custGeom>
              <a:avLst/>
              <a:pathLst>
                <a:path w="91043" h="97395">
                  <a:moveTo>
                    <a:pt x="37687" y="0"/>
                  </a:moveTo>
                  <a:lnTo>
                    <a:pt x="46580" y="2964"/>
                  </a:lnTo>
                  <a:lnTo>
                    <a:pt x="46152" y="3557"/>
                  </a:lnTo>
                  <a:lnTo>
                    <a:pt x="45716" y="4149"/>
                  </a:lnTo>
                  <a:lnTo>
                    <a:pt x="45271" y="4742"/>
                  </a:lnTo>
                  <a:lnTo>
                    <a:pt x="44818" y="5335"/>
                  </a:lnTo>
                  <a:lnTo>
                    <a:pt x="44357" y="5928"/>
                  </a:lnTo>
                  <a:lnTo>
                    <a:pt x="43887" y="6521"/>
                  </a:lnTo>
                  <a:lnTo>
                    <a:pt x="43408" y="7114"/>
                  </a:lnTo>
                  <a:lnTo>
                    <a:pt x="42921" y="7706"/>
                  </a:lnTo>
                  <a:lnTo>
                    <a:pt x="42426" y="8299"/>
                  </a:lnTo>
                  <a:lnTo>
                    <a:pt x="41922" y="8892"/>
                  </a:lnTo>
                  <a:lnTo>
                    <a:pt x="90196" y="8892"/>
                  </a:lnTo>
                  <a:lnTo>
                    <a:pt x="90196" y="16091"/>
                  </a:lnTo>
                  <a:lnTo>
                    <a:pt x="86859" y="20884"/>
                  </a:lnTo>
                  <a:lnTo>
                    <a:pt x="83116" y="25441"/>
                  </a:lnTo>
                  <a:lnTo>
                    <a:pt x="78966" y="29760"/>
                  </a:lnTo>
                  <a:lnTo>
                    <a:pt x="74409" y="33842"/>
                  </a:lnTo>
                  <a:lnTo>
                    <a:pt x="69446" y="37687"/>
                  </a:lnTo>
                  <a:lnTo>
                    <a:pt x="64077" y="41295"/>
                  </a:lnTo>
                  <a:lnTo>
                    <a:pt x="58301" y="44666"/>
                  </a:lnTo>
                  <a:lnTo>
                    <a:pt x="52119" y="47799"/>
                  </a:lnTo>
                  <a:lnTo>
                    <a:pt x="45530" y="50696"/>
                  </a:lnTo>
                  <a:lnTo>
                    <a:pt x="38534" y="53355"/>
                  </a:lnTo>
                  <a:lnTo>
                    <a:pt x="91043" y="53355"/>
                  </a:lnTo>
                  <a:lnTo>
                    <a:pt x="91043" y="97395"/>
                  </a:lnTo>
                  <a:lnTo>
                    <a:pt x="82574" y="97395"/>
                  </a:lnTo>
                  <a:lnTo>
                    <a:pt x="82574" y="91043"/>
                  </a:lnTo>
                  <a:lnTo>
                    <a:pt x="31335" y="91043"/>
                  </a:lnTo>
                  <a:lnTo>
                    <a:pt x="31335" y="97395"/>
                  </a:lnTo>
                  <a:lnTo>
                    <a:pt x="22866" y="97395"/>
                  </a:lnTo>
                  <a:lnTo>
                    <a:pt x="22866" y="58013"/>
                  </a:lnTo>
                  <a:lnTo>
                    <a:pt x="21249" y="58432"/>
                  </a:lnTo>
                  <a:lnTo>
                    <a:pt x="19614" y="58843"/>
                  </a:lnTo>
                  <a:lnTo>
                    <a:pt x="17963" y="59245"/>
                  </a:lnTo>
                  <a:lnTo>
                    <a:pt x="16294" y="59639"/>
                  </a:lnTo>
                  <a:lnTo>
                    <a:pt x="14609" y="60025"/>
                  </a:lnTo>
                  <a:lnTo>
                    <a:pt x="12906" y="60401"/>
                  </a:lnTo>
                  <a:lnTo>
                    <a:pt x="11187" y="60770"/>
                  </a:lnTo>
                  <a:lnTo>
                    <a:pt x="9451" y="61130"/>
                  </a:lnTo>
                  <a:lnTo>
                    <a:pt x="7698" y="61481"/>
                  </a:lnTo>
                  <a:lnTo>
                    <a:pt x="5928" y="61824"/>
                  </a:lnTo>
                  <a:lnTo>
                    <a:pt x="0" y="52508"/>
                  </a:lnTo>
                  <a:lnTo>
                    <a:pt x="11234" y="50704"/>
                  </a:lnTo>
                  <a:lnTo>
                    <a:pt x="21731" y="48511"/>
                  </a:lnTo>
                  <a:lnTo>
                    <a:pt x="31492" y="45928"/>
                  </a:lnTo>
                  <a:lnTo>
                    <a:pt x="40516" y="42955"/>
                  </a:lnTo>
                  <a:lnTo>
                    <a:pt x="48803" y="39593"/>
                  </a:lnTo>
                  <a:lnTo>
                    <a:pt x="56353" y="35841"/>
                  </a:lnTo>
                  <a:lnTo>
                    <a:pt x="63167" y="31699"/>
                  </a:lnTo>
                  <a:lnTo>
                    <a:pt x="69243" y="27169"/>
                  </a:lnTo>
                  <a:lnTo>
                    <a:pt x="74583" y="22248"/>
                  </a:lnTo>
                  <a:lnTo>
                    <a:pt x="79186" y="16938"/>
                  </a:lnTo>
                  <a:lnTo>
                    <a:pt x="35146" y="16938"/>
                  </a:lnTo>
                  <a:lnTo>
                    <a:pt x="28795" y="22866"/>
                  </a:lnTo>
                  <a:lnTo>
                    <a:pt x="30230" y="23891"/>
                  </a:lnTo>
                  <a:lnTo>
                    <a:pt x="31657" y="24933"/>
                  </a:lnTo>
                  <a:lnTo>
                    <a:pt x="33076" y="25991"/>
                  </a:lnTo>
                  <a:lnTo>
                    <a:pt x="34486" y="27067"/>
                  </a:lnTo>
                  <a:lnTo>
                    <a:pt x="35887" y="28159"/>
                  </a:lnTo>
                  <a:lnTo>
                    <a:pt x="37281" y="29269"/>
                  </a:lnTo>
                  <a:lnTo>
                    <a:pt x="38665" y="30395"/>
                  </a:lnTo>
                  <a:lnTo>
                    <a:pt x="40042" y="31539"/>
                  </a:lnTo>
                  <a:lnTo>
                    <a:pt x="41409" y="32699"/>
                  </a:lnTo>
                  <a:lnTo>
                    <a:pt x="42769" y="33876"/>
                  </a:lnTo>
                  <a:lnTo>
                    <a:pt x="36840" y="40228"/>
                  </a:lnTo>
                  <a:lnTo>
                    <a:pt x="35472" y="38890"/>
                  </a:lnTo>
                  <a:lnTo>
                    <a:pt x="34079" y="37586"/>
                  </a:lnTo>
                  <a:lnTo>
                    <a:pt x="32661" y="36315"/>
                  </a:lnTo>
                  <a:lnTo>
                    <a:pt x="31217" y="35079"/>
                  </a:lnTo>
                  <a:lnTo>
                    <a:pt x="29747" y="33876"/>
                  </a:lnTo>
                  <a:lnTo>
                    <a:pt x="28253" y="32707"/>
                  </a:lnTo>
                  <a:lnTo>
                    <a:pt x="26732" y="31572"/>
                  </a:lnTo>
                  <a:lnTo>
                    <a:pt x="25187" y="30471"/>
                  </a:lnTo>
                  <a:lnTo>
                    <a:pt x="23616" y="29404"/>
                  </a:lnTo>
                  <a:lnTo>
                    <a:pt x="22019" y="28371"/>
                  </a:lnTo>
                  <a:lnTo>
                    <a:pt x="20994" y="29129"/>
                  </a:lnTo>
                  <a:lnTo>
                    <a:pt x="19953" y="29879"/>
                  </a:lnTo>
                  <a:lnTo>
                    <a:pt x="18894" y="30620"/>
                  </a:lnTo>
                  <a:lnTo>
                    <a:pt x="17819" y="31352"/>
                  </a:lnTo>
                  <a:lnTo>
                    <a:pt x="16726" y="32076"/>
                  </a:lnTo>
                  <a:lnTo>
                    <a:pt x="15617" y="32792"/>
                  </a:lnTo>
                  <a:lnTo>
                    <a:pt x="14490" y="33499"/>
                  </a:lnTo>
                  <a:lnTo>
                    <a:pt x="13347" y="34198"/>
                  </a:lnTo>
                  <a:lnTo>
                    <a:pt x="12187" y="34888"/>
                  </a:lnTo>
                  <a:lnTo>
                    <a:pt x="11009" y="35570"/>
                  </a:lnTo>
                  <a:lnTo>
                    <a:pt x="3387" y="29641"/>
                  </a:lnTo>
                  <a:lnTo>
                    <a:pt x="8151" y="26830"/>
                  </a:lnTo>
                  <a:lnTo>
                    <a:pt x="12619" y="23984"/>
                  </a:lnTo>
                  <a:lnTo>
                    <a:pt x="16790" y="21105"/>
                  </a:lnTo>
                  <a:lnTo>
                    <a:pt x="20664" y="18191"/>
                  </a:lnTo>
                  <a:lnTo>
                    <a:pt x="24242" y="15244"/>
                  </a:lnTo>
                  <a:lnTo>
                    <a:pt x="27524" y="12263"/>
                  </a:lnTo>
                  <a:lnTo>
                    <a:pt x="30510" y="9248"/>
                  </a:lnTo>
                  <a:lnTo>
                    <a:pt x="33199" y="6199"/>
                  </a:lnTo>
                  <a:lnTo>
                    <a:pt x="35591" y="31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332395" y="5077633"/>
              <a:ext cx="51238" cy="21596"/>
            </a:xfrm>
            <a:custGeom>
              <a:avLst/>
              <a:pathLst>
                <a:path w="51238" h="21596">
                  <a:moveTo>
                    <a:pt x="0" y="21596"/>
                  </a:moveTo>
                  <a:lnTo>
                    <a:pt x="51238" y="21596"/>
                  </a:lnTo>
                  <a:lnTo>
                    <a:pt x="512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422591" y="5020466"/>
              <a:ext cx="71987" cy="36840"/>
            </a:xfrm>
            <a:custGeom>
              <a:avLst/>
              <a:pathLst>
                <a:path w="71987" h="36840">
                  <a:moveTo>
                    <a:pt x="0" y="0"/>
                  </a:moveTo>
                  <a:lnTo>
                    <a:pt x="71987" y="0"/>
                  </a:lnTo>
                  <a:lnTo>
                    <a:pt x="71987" y="36840"/>
                  </a:lnTo>
                  <a:lnTo>
                    <a:pt x="0" y="368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4431060" y="5028511"/>
              <a:ext cx="55472" cy="20749"/>
            </a:xfrm>
            <a:custGeom>
              <a:avLst/>
              <a:pathLst>
                <a:path w="55472" h="20749">
                  <a:moveTo>
                    <a:pt x="0" y="20749"/>
                  </a:moveTo>
                  <a:lnTo>
                    <a:pt x="55472" y="20749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4413699" y="5065776"/>
              <a:ext cx="40228" cy="47850"/>
            </a:xfrm>
            <a:custGeom>
              <a:avLst/>
              <a:pathLst>
                <a:path w="40228" h="47850">
                  <a:moveTo>
                    <a:pt x="40228" y="0"/>
                  </a:moveTo>
                  <a:lnTo>
                    <a:pt x="40228" y="47850"/>
                  </a:lnTo>
                  <a:lnTo>
                    <a:pt x="32182" y="47850"/>
                  </a:lnTo>
                  <a:lnTo>
                    <a:pt x="32182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421744" y="5073398"/>
              <a:ext cx="24137" cy="26254"/>
            </a:xfrm>
            <a:custGeom>
              <a:avLst/>
              <a:pathLst>
                <a:path w="24137" h="26254">
                  <a:moveTo>
                    <a:pt x="0" y="26254"/>
                  </a:moveTo>
                  <a:lnTo>
                    <a:pt x="24137" y="26254"/>
                  </a:lnTo>
                  <a:lnTo>
                    <a:pt x="24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4463243" y="5065776"/>
              <a:ext cx="39804" cy="47850"/>
            </a:xfrm>
            <a:custGeom>
              <a:avLst/>
              <a:pathLst>
                <a:path w="39804" h="47850">
                  <a:moveTo>
                    <a:pt x="39804" y="0"/>
                  </a:moveTo>
                  <a:lnTo>
                    <a:pt x="39804" y="47850"/>
                  </a:lnTo>
                  <a:lnTo>
                    <a:pt x="31759" y="47850"/>
                  </a:lnTo>
                  <a:lnTo>
                    <a:pt x="31759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471289" y="5073398"/>
              <a:ext cx="23713" cy="26254"/>
            </a:xfrm>
            <a:custGeom>
              <a:avLst/>
              <a:pathLst>
                <a:path w="23713" h="26254">
                  <a:moveTo>
                    <a:pt x="0" y="26254"/>
                  </a:moveTo>
                  <a:lnTo>
                    <a:pt x="23713" y="26254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518293" y="5016231"/>
              <a:ext cx="39804" cy="97395"/>
            </a:xfrm>
            <a:custGeom>
              <a:avLst/>
              <a:pathLst>
                <a:path w="39804" h="97395">
                  <a:moveTo>
                    <a:pt x="8045" y="2117"/>
                  </a:moveTo>
                  <a:lnTo>
                    <a:pt x="15667" y="2117"/>
                  </a:lnTo>
                  <a:lnTo>
                    <a:pt x="15667" y="27948"/>
                  </a:lnTo>
                  <a:lnTo>
                    <a:pt x="27101" y="27948"/>
                  </a:lnTo>
                  <a:lnTo>
                    <a:pt x="27101" y="0"/>
                  </a:lnTo>
                  <a:lnTo>
                    <a:pt x="35146" y="0"/>
                  </a:lnTo>
                  <a:lnTo>
                    <a:pt x="35146" y="27948"/>
                  </a:lnTo>
                  <a:lnTo>
                    <a:pt x="39804" y="27948"/>
                  </a:lnTo>
                  <a:lnTo>
                    <a:pt x="39804" y="35570"/>
                  </a:lnTo>
                  <a:lnTo>
                    <a:pt x="15667" y="35570"/>
                  </a:lnTo>
                  <a:lnTo>
                    <a:pt x="15667" y="52932"/>
                  </a:lnTo>
                  <a:lnTo>
                    <a:pt x="35993" y="52932"/>
                  </a:lnTo>
                  <a:lnTo>
                    <a:pt x="35993" y="97395"/>
                  </a:lnTo>
                  <a:lnTo>
                    <a:pt x="27948" y="97395"/>
                  </a:lnTo>
                  <a:lnTo>
                    <a:pt x="27948" y="60554"/>
                  </a:lnTo>
                  <a:lnTo>
                    <a:pt x="15667" y="60554"/>
                  </a:lnTo>
                  <a:lnTo>
                    <a:pt x="15350" y="65034"/>
                  </a:lnTo>
                  <a:lnTo>
                    <a:pt x="14905" y="69328"/>
                  </a:lnTo>
                  <a:lnTo>
                    <a:pt x="14334" y="73435"/>
                  </a:lnTo>
                  <a:lnTo>
                    <a:pt x="13635" y="77357"/>
                  </a:lnTo>
                  <a:lnTo>
                    <a:pt x="12809" y="81092"/>
                  </a:lnTo>
                  <a:lnTo>
                    <a:pt x="11856" y="84640"/>
                  </a:lnTo>
                  <a:lnTo>
                    <a:pt x="10776" y="88002"/>
                  </a:lnTo>
                  <a:lnTo>
                    <a:pt x="9570" y="91178"/>
                  </a:lnTo>
                  <a:lnTo>
                    <a:pt x="8236" y="94168"/>
                  </a:lnTo>
                  <a:lnTo>
                    <a:pt x="6775" y="96971"/>
                  </a:lnTo>
                  <a:lnTo>
                    <a:pt x="0" y="91890"/>
                  </a:lnTo>
                  <a:lnTo>
                    <a:pt x="1528" y="88773"/>
                  </a:lnTo>
                  <a:lnTo>
                    <a:pt x="2896" y="85521"/>
                  </a:lnTo>
                  <a:lnTo>
                    <a:pt x="4103" y="82133"/>
                  </a:lnTo>
                  <a:lnTo>
                    <a:pt x="5149" y="78610"/>
                  </a:lnTo>
                  <a:lnTo>
                    <a:pt x="6034" y="74951"/>
                  </a:lnTo>
                  <a:lnTo>
                    <a:pt x="6758" y="71157"/>
                  </a:lnTo>
                  <a:lnTo>
                    <a:pt x="7321" y="67228"/>
                  </a:lnTo>
                  <a:lnTo>
                    <a:pt x="7723" y="63162"/>
                  </a:lnTo>
                  <a:lnTo>
                    <a:pt x="7965" y="58962"/>
                  </a:lnTo>
                  <a:lnTo>
                    <a:pt x="8045" y="546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4559368" y="5016655"/>
              <a:ext cx="56319" cy="96971"/>
            </a:xfrm>
            <a:custGeom>
              <a:avLst/>
              <a:pathLst>
                <a:path w="56319" h="96971">
                  <a:moveTo>
                    <a:pt x="23713" y="0"/>
                  </a:moveTo>
                  <a:lnTo>
                    <a:pt x="32606" y="2540"/>
                  </a:lnTo>
                  <a:lnTo>
                    <a:pt x="32182" y="3459"/>
                  </a:lnTo>
                  <a:lnTo>
                    <a:pt x="31759" y="4353"/>
                  </a:lnTo>
                  <a:lnTo>
                    <a:pt x="31335" y="5221"/>
                  </a:lnTo>
                  <a:lnTo>
                    <a:pt x="30912" y="6063"/>
                  </a:lnTo>
                  <a:lnTo>
                    <a:pt x="30488" y="6881"/>
                  </a:lnTo>
                  <a:lnTo>
                    <a:pt x="30065" y="7673"/>
                  </a:lnTo>
                  <a:lnTo>
                    <a:pt x="29641" y="8439"/>
                  </a:lnTo>
                  <a:lnTo>
                    <a:pt x="29218" y="9180"/>
                  </a:lnTo>
                  <a:lnTo>
                    <a:pt x="28795" y="9896"/>
                  </a:lnTo>
                  <a:lnTo>
                    <a:pt x="28371" y="10586"/>
                  </a:lnTo>
                  <a:lnTo>
                    <a:pt x="52508" y="10586"/>
                  </a:lnTo>
                  <a:lnTo>
                    <a:pt x="52508" y="52508"/>
                  </a:lnTo>
                  <a:lnTo>
                    <a:pt x="28371" y="52508"/>
                  </a:lnTo>
                  <a:lnTo>
                    <a:pt x="27668" y="54333"/>
                  </a:lnTo>
                  <a:lnTo>
                    <a:pt x="26914" y="56082"/>
                  </a:lnTo>
                  <a:lnTo>
                    <a:pt x="26110" y="57755"/>
                  </a:lnTo>
                  <a:lnTo>
                    <a:pt x="25254" y="59351"/>
                  </a:lnTo>
                  <a:lnTo>
                    <a:pt x="24348" y="60871"/>
                  </a:lnTo>
                  <a:lnTo>
                    <a:pt x="23391" y="62315"/>
                  </a:lnTo>
                  <a:lnTo>
                    <a:pt x="22383" y="63683"/>
                  </a:lnTo>
                  <a:lnTo>
                    <a:pt x="21325" y="64975"/>
                  </a:lnTo>
                  <a:lnTo>
                    <a:pt x="20215" y="66190"/>
                  </a:lnTo>
                  <a:lnTo>
                    <a:pt x="19055" y="67329"/>
                  </a:lnTo>
                  <a:lnTo>
                    <a:pt x="32606" y="67329"/>
                  </a:lnTo>
                  <a:lnTo>
                    <a:pt x="32606" y="57590"/>
                  </a:lnTo>
                  <a:lnTo>
                    <a:pt x="41075" y="57590"/>
                  </a:lnTo>
                  <a:lnTo>
                    <a:pt x="41075" y="67329"/>
                  </a:lnTo>
                  <a:lnTo>
                    <a:pt x="56319" y="67329"/>
                  </a:lnTo>
                  <a:lnTo>
                    <a:pt x="56319" y="75375"/>
                  </a:lnTo>
                  <a:lnTo>
                    <a:pt x="41075" y="75375"/>
                  </a:lnTo>
                  <a:lnTo>
                    <a:pt x="41075" y="96971"/>
                  </a:lnTo>
                  <a:lnTo>
                    <a:pt x="32606" y="96971"/>
                  </a:lnTo>
                  <a:lnTo>
                    <a:pt x="32606" y="75375"/>
                  </a:lnTo>
                  <a:lnTo>
                    <a:pt x="0" y="75375"/>
                  </a:lnTo>
                  <a:lnTo>
                    <a:pt x="0" y="67329"/>
                  </a:lnTo>
                  <a:lnTo>
                    <a:pt x="5928" y="67329"/>
                  </a:lnTo>
                  <a:lnTo>
                    <a:pt x="7817" y="66190"/>
                  </a:lnTo>
                  <a:lnTo>
                    <a:pt x="9587" y="64975"/>
                  </a:lnTo>
                  <a:lnTo>
                    <a:pt x="11238" y="63683"/>
                  </a:lnTo>
                  <a:lnTo>
                    <a:pt x="12771" y="62315"/>
                  </a:lnTo>
                  <a:lnTo>
                    <a:pt x="14185" y="60871"/>
                  </a:lnTo>
                  <a:lnTo>
                    <a:pt x="15481" y="59351"/>
                  </a:lnTo>
                  <a:lnTo>
                    <a:pt x="16658" y="57755"/>
                  </a:lnTo>
                  <a:lnTo>
                    <a:pt x="17717" y="56082"/>
                  </a:lnTo>
                  <a:lnTo>
                    <a:pt x="18657" y="54333"/>
                  </a:lnTo>
                  <a:lnTo>
                    <a:pt x="19479" y="52508"/>
                  </a:lnTo>
                  <a:lnTo>
                    <a:pt x="3811" y="52508"/>
                  </a:lnTo>
                  <a:lnTo>
                    <a:pt x="3811" y="10586"/>
                  </a:lnTo>
                  <a:lnTo>
                    <a:pt x="19055" y="10586"/>
                  </a:lnTo>
                  <a:lnTo>
                    <a:pt x="19559" y="9565"/>
                  </a:lnTo>
                  <a:lnTo>
                    <a:pt x="20054" y="8536"/>
                  </a:lnTo>
                  <a:lnTo>
                    <a:pt x="20541" y="7499"/>
                  </a:lnTo>
                  <a:lnTo>
                    <a:pt x="21020" y="6453"/>
                  </a:lnTo>
                  <a:lnTo>
                    <a:pt x="21490" y="5399"/>
                  </a:lnTo>
                  <a:lnTo>
                    <a:pt x="21952" y="4336"/>
                  </a:lnTo>
                  <a:lnTo>
                    <a:pt x="22405" y="3264"/>
                  </a:lnTo>
                  <a:lnTo>
                    <a:pt x="22849" y="2185"/>
                  </a:lnTo>
                  <a:lnTo>
                    <a:pt x="23285" y="10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4571225" y="5034440"/>
              <a:ext cx="13127" cy="10162"/>
            </a:xfrm>
            <a:custGeom>
              <a:avLst/>
              <a:pathLst>
                <a:path w="13127" h="10162">
                  <a:moveTo>
                    <a:pt x="0" y="10162"/>
                  </a:moveTo>
                  <a:lnTo>
                    <a:pt x="12703" y="10162"/>
                  </a:lnTo>
                  <a:lnTo>
                    <a:pt x="12784" y="9222"/>
                  </a:lnTo>
                  <a:lnTo>
                    <a:pt x="12856" y="8265"/>
                  </a:lnTo>
                  <a:lnTo>
                    <a:pt x="12919" y="7291"/>
                  </a:lnTo>
                  <a:lnTo>
                    <a:pt x="12974" y="6301"/>
                  </a:lnTo>
                  <a:lnTo>
                    <a:pt x="13021" y="5293"/>
                  </a:lnTo>
                  <a:lnTo>
                    <a:pt x="13059" y="4268"/>
                  </a:lnTo>
                  <a:lnTo>
                    <a:pt x="13089" y="3226"/>
                  </a:lnTo>
                  <a:lnTo>
                    <a:pt x="13110" y="2168"/>
                  </a:lnTo>
                  <a:lnTo>
                    <a:pt x="13122" y="1092"/>
                  </a:lnTo>
                  <a:lnTo>
                    <a:pt x="13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4591974" y="5034440"/>
              <a:ext cx="11856" cy="10162"/>
            </a:xfrm>
            <a:custGeom>
              <a:avLst/>
              <a:pathLst>
                <a:path w="11856" h="10162">
                  <a:moveTo>
                    <a:pt x="0" y="0"/>
                  </a:moveTo>
                  <a:lnTo>
                    <a:pt x="0" y="10162"/>
                  </a:lnTo>
                  <a:lnTo>
                    <a:pt x="11856" y="10162"/>
                  </a:lnTo>
                  <a:lnTo>
                    <a:pt x="1185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4571225" y="5051802"/>
              <a:ext cx="12280" cy="10162"/>
            </a:xfrm>
            <a:custGeom>
              <a:avLst/>
              <a:pathLst>
                <a:path w="12280" h="10162">
                  <a:moveTo>
                    <a:pt x="0" y="10162"/>
                  </a:moveTo>
                  <a:lnTo>
                    <a:pt x="10586" y="10162"/>
                  </a:lnTo>
                  <a:lnTo>
                    <a:pt x="10755" y="9375"/>
                  </a:lnTo>
                  <a:lnTo>
                    <a:pt x="10925" y="8536"/>
                  </a:lnTo>
                  <a:lnTo>
                    <a:pt x="11094" y="7647"/>
                  </a:lnTo>
                  <a:lnTo>
                    <a:pt x="11263" y="6707"/>
                  </a:lnTo>
                  <a:lnTo>
                    <a:pt x="11433" y="5716"/>
                  </a:lnTo>
                  <a:lnTo>
                    <a:pt x="11602" y="4674"/>
                  </a:lnTo>
                  <a:lnTo>
                    <a:pt x="11772" y="3582"/>
                  </a:lnTo>
                  <a:lnTo>
                    <a:pt x="11941" y="2439"/>
                  </a:lnTo>
                  <a:lnTo>
                    <a:pt x="12110" y="1244"/>
                  </a:lnTo>
                  <a:lnTo>
                    <a:pt x="122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4589857" y="5051802"/>
              <a:ext cx="13974" cy="10162"/>
            </a:xfrm>
            <a:custGeom>
              <a:avLst/>
              <a:pathLst>
                <a:path w="13974" h="10162">
                  <a:moveTo>
                    <a:pt x="1270" y="0"/>
                  </a:moveTo>
                  <a:lnTo>
                    <a:pt x="1181" y="1168"/>
                  </a:lnTo>
                  <a:lnTo>
                    <a:pt x="1084" y="2303"/>
                  </a:lnTo>
                  <a:lnTo>
                    <a:pt x="978" y="3404"/>
                  </a:lnTo>
                  <a:lnTo>
                    <a:pt x="863" y="4471"/>
                  </a:lnTo>
                  <a:lnTo>
                    <a:pt x="741" y="5504"/>
                  </a:lnTo>
                  <a:lnTo>
                    <a:pt x="609" y="6504"/>
                  </a:lnTo>
                  <a:lnTo>
                    <a:pt x="470" y="7469"/>
                  </a:lnTo>
                  <a:lnTo>
                    <a:pt x="321" y="8401"/>
                  </a:lnTo>
                  <a:lnTo>
                    <a:pt x="165" y="9299"/>
                  </a:lnTo>
                  <a:lnTo>
                    <a:pt x="0" y="10162"/>
                  </a:lnTo>
                  <a:lnTo>
                    <a:pt x="13974" y="10162"/>
                  </a:lnTo>
                  <a:lnTo>
                    <a:pt x="1397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1924402" y="5028151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1936899" y="5042138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1925275" y="4061456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1926585" y="3095906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1929750" y="213150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1984866" y="50665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1984866" y="4101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1984866" y="31354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1984866" y="21699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2019661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3583728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5147795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6711862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8275929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199294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200288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3467930" y="57085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352593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353587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3588093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3598025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3650249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3660181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5029105" y="570741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5090005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5099937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5152161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162092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5214316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5224248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6591808" y="5707410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654072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664004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71622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72616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778383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6788315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8154183" y="5708556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8163242" y="5720283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8218140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8228071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8280295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8290227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8342451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8352382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2021-01-05T00:17:07Z</dcterms:modified>
</cp:coreProperties>
</file>