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86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1827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5068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0798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7447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18150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05503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4917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92855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5207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8448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1675102"/>
              <a:ext cx="6781795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2238340"/>
              <a:ext cx="5052159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2801577"/>
              <a:ext cx="4841968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3364815"/>
              <a:ext cx="4213931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928052"/>
              <a:ext cx="3145253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491289"/>
              <a:ext cx="1552367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5054527"/>
              <a:ext cx="602713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918851" y="1863278"/>
              <a:ext cx="35146" cy="67329"/>
            </a:xfrm>
            <a:custGeom>
              <a:avLst/>
              <a:pathLst>
                <a:path w="35146" h="67329">
                  <a:moveTo>
                    <a:pt x="27524" y="17361"/>
                  </a:moveTo>
                  <a:lnTo>
                    <a:pt x="35146" y="20325"/>
                  </a:lnTo>
                  <a:lnTo>
                    <a:pt x="33008" y="24971"/>
                  </a:lnTo>
                  <a:lnTo>
                    <a:pt x="30827" y="29421"/>
                  </a:lnTo>
                  <a:lnTo>
                    <a:pt x="28604" y="33677"/>
                  </a:lnTo>
                  <a:lnTo>
                    <a:pt x="26339" y="37738"/>
                  </a:lnTo>
                  <a:lnTo>
                    <a:pt x="24031" y="41604"/>
                  </a:lnTo>
                  <a:lnTo>
                    <a:pt x="21681" y="45276"/>
                  </a:lnTo>
                  <a:lnTo>
                    <a:pt x="19288" y="48752"/>
                  </a:lnTo>
                  <a:lnTo>
                    <a:pt x="16853" y="52034"/>
                  </a:lnTo>
                  <a:lnTo>
                    <a:pt x="14376" y="55121"/>
                  </a:lnTo>
                  <a:lnTo>
                    <a:pt x="11856" y="58013"/>
                  </a:lnTo>
                  <a:lnTo>
                    <a:pt x="13868" y="57501"/>
                  </a:lnTo>
                  <a:lnTo>
                    <a:pt x="15837" y="56980"/>
                  </a:lnTo>
                  <a:lnTo>
                    <a:pt x="17764" y="56451"/>
                  </a:lnTo>
                  <a:lnTo>
                    <a:pt x="19648" y="55913"/>
                  </a:lnTo>
                  <a:lnTo>
                    <a:pt x="21490" y="55367"/>
                  </a:lnTo>
                  <a:lnTo>
                    <a:pt x="23290" y="54812"/>
                  </a:lnTo>
                  <a:lnTo>
                    <a:pt x="25047" y="54249"/>
                  </a:lnTo>
                  <a:lnTo>
                    <a:pt x="26762" y="53677"/>
                  </a:lnTo>
                  <a:lnTo>
                    <a:pt x="28435" y="53097"/>
                  </a:lnTo>
                  <a:lnTo>
                    <a:pt x="30065" y="52508"/>
                  </a:lnTo>
                  <a:lnTo>
                    <a:pt x="32182" y="58860"/>
                  </a:lnTo>
                  <a:lnTo>
                    <a:pt x="29447" y="59936"/>
                  </a:lnTo>
                  <a:lnTo>
                    <a:pt x="26660" y="60960"/>
                  </a:lnTo>
                  <a:lnTo>
                    <a:pt x="23823" y="61934"/>
                  </a:lnTo>
                  <a:lnTo>
                    <a:pt x="20935" y="62857"/>
                  </a:lnTo>
                  <a:lnTo>
                    <a:pt x="17996" y="63730"/>
                  </a:lnTo>
                  <a:lnTo>
                    <a:pt x="15007" y="64551"/>
                  </a:lnTo>
                  <a:lnTo>
                    <a:pt x="11966" y="65322"/>
                  </a:lnTo>
                  <a:lnTo>
                    <a:pt x="8875" y="66042"/>
                  </a:lnTo>
                  <a:lnTo>
                    <a:pt x="5733" y="66711"/>
                  </a:lnTo>
                  <a:lnTo>
                    <a:pt x="2540" y="67329"/>
                  </a:lnTo>
                  <a:lnTo>
                    <a:pt x="0" y="60554"/>
                  </a:lnTo>
                  <a:lnTo>
                    <a:pt x="1770" y="58648"/>
                  </a:lnTo>
                  <a:lnTo>
                    <a:pt x="3523" y="56658"/>
                  </a:lnTo>
                  <a:lnTo>
                    <a:pt x="5259" y="54583"/>
                  </a:lnTo>
                  <a:lnTo>
                    <a:pt x="6978" y="52423"/>
                  </a:lnTo>
                  <a:lnTo>
                    <a:pt x="8680" y="50179"/>
                  </a:lnTo>
                  <a:lnTo>
                    <a:pt x="10366" y="47850"/>
                  </a:lnTo>
                  <a:lnTo>
                    <a:pt x="12034" y="45436"/>
                  </a:lnTo>
                  <a:lnTo>
                    <a:pt x="13686" y="42938"/>
                  </a:lnTo>
                  <a:lnTo>
                    <a:pt x="15320" y="40355"/>
                  </a:lnTo>
                  <a:lnTo>
                    <a:pt x="16938" y="37687"/>
                  </a:lnTo>
                  <a:lnTo>
                    <a:pt x="15498" y="37937"/>
                  </a:lnTo>
                  <a:lnTo>
                    <a:pt x="14058" y="38178"/>
                  </a:lnTo>
                  <a:lnTo>
                    <a:pt x="12619" y="38411"/>
                  </a:lnTo>
                  <a:lnTo>
                    <a:pt x="11179" y="38636"/>
                  </a:lnTo>
                  <a:lnTo>
                    <a:pt x="9739" y="38852"/>
                  </a:lnTo>
                  <a:lnTo>
                    <a:pt x="8299" y="39059"/>
                  </a:lnTo>
                  <a:lnTo>
                    <a:pt x="6860" y="39258"/>
                  </a:lnTo>
                  <a:lnTo>
                    <a:pt x="5420" y="39449"/>
                  </a:lnTo>
                  <a:lnTo>
                    <a:pt x="3980" y="39631"/>
                  </a:lnTo>
                  <a:lnTo>
                    <a:pt x="2540" y="39804"/>
                  </a:lnTo>
                  <a:lnTo>
                    <a:pt x="846" y="32182"/>
                  </a:lnTo>
                  <a:lnTo>
                    <a:pt x="2595" y="29650"/>
                  </a:lnTo>
                  <a:lnTo>
                    <a:pt x="4285" y="26965"/>
                  </a:lnTo>
                  <a:lnTo>
                    <a:pt x="5915" y="24128"/>
                  </a:lnTo>
                  <a:lnTo>
                    <a:pt x="7486" y="21138"/>
                  </a:lnTo>
                  <a:lnTo>
                    <a:pt x="8998" y="17996"/>
                  </a:lnTo>
                  <a:lnTo>
                    <a:pt x="10450" y="14702"/>
                  </a:lnTo>
                  <a:lnTo>
                    <a:pt x="11844" y="11255"/>
                  </a:lnTo>
                  <a:lnTo>
                    <a:pt x="13177" y="7656"/>
                  </a:lnTo>
                  <a:lnTo>
                    <a:pt x="14452" y="3904"/>
                  </a:lnTo>
                  <a:lnTo>
                    <a:pt x="15667" y="0"/>
                  </a:lnTo>
                  <a:lnTo>
                    <a:pt x="23713" y="2540"/>
                  </a:lnTo>
                  <a:lnTo>
                    <a:pt x="22582" y="6186"/>
                  </a:lnTo>
                  <a:lnTo>
                    <a:pt x="21393" y="9671"/>
                  </a:lnTo>
                  <a:lnTo>
                    <a:pt x="20143" y="12995"/>
                  </a:lnTo>
                  <a:lnTo>
                    <a:pt x="18835" y="16159"/>
                  </a:lnTo>
                  <a:lnTo>
                    <a:pt x="17467" y="19161"/>
                  </a:lnTo>
                  <a:lnTo>
                    <a:pt x="16040" y="22002"/>
                  </a:lnTo>
                  <a:lnTo>
                    <a:pt x="14554" y="24683"/>
                  </a:lnTo>
                  <a:lnTo>
                    <a:pt x="13008" y="27202"/>
                  </a:lnTo>
                  <a:lnTo>
                    <a:pt x="11403" y="29561"/>
                  </a:lnTo>
                  <a:lnTo>
                    <a:pt x="9739" y="31759"/>
                  </a:lnTo>
                  <a:lnTo>
                    <a:pt x="10992" y="31670"/>
                  </a:lnTo>
                  <a:lnTo>
                    <a:pt x="12212" y="31572"/>
                  </a:lnTo>
                  <a:lnTo>
                    <a:pt x="13398" y="31467"/>
                  </a:lnTo>
                  <a:lnTo>
                    <a:pt x="14549" y="31352"/>
                  </a:lnTo>
                  <a:lnTo>
                    <a:pt x="15667" y="31229"/>
                  </a:lnTo>
                  <a:lnTo>
                    <a:pt x="16751" y="31098"/>
                  </a:lnTo>
                  <a:lnTo>
                    <a:pt x="17802" y="30958"/>
                  </a:lnTo>
                  <a:lnTo>
                    <a:pt x="18818" y="30810"/>
                  </a:lnTo>
                  <a:lnTo>
                    <a:pt x="19800" y="30654"/>
                  </a:lnTo>
                  <a:lnTo>
                    <a:pt x="20749" y="30488"/>
                  </a:lnTo>
                  <a:lnTo>
                    <a:pt x="21503" y="29214"/>
                  </a:lnTo>
                  <a:lnTo>
                    <a:pt x="22239" y="27931"/>
                  </a:lnTo>
                  <a:lnTo>
                    <a:pt x="22959" y="26639"/>
                  </a:lnTo>
                  <a:lnTo>
                    <a:pt x="23662" y="25339"/>
                  </a:lnTo>
                  <a:lnTo>
                    <a:pt x="24348" y="24031"/>
                  </a:lnTo>
                  <a:lnTo>
                    <a:pt x="25017" y="22714"/>
                  </a:lnTo>
                  <a:lnTo>
                    <a:pt x="25669" y="21388"/>
                  </a:lnTo>
                  <a:lnTo>
                    <a:pt x="26305" y="20054"/>
                  </a:lnTo>
                  <a:lnTo>
                    <a:pt x="26923" y="187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918004" y="1934842"/>
              <a:ext cx="33029" cy="16938"/>
            </a:xfrm>
            <a:custGeom>
              <a:avLst/>
              <a:pathLst>
                <a:path w="33029" h="16938">
                  <a:moveTo>
                    <a:pt x="31335" y="0"/>
                  </a:moveTo>
                  <a:lnTo>
                    <a:pt x="33029" y="7622"/>
                  </a:lnTo>
                  <a:lnTo>
                    <a:pt x="30294" y="8706"/>
                  </a:lnTo>
                  <a:lnTo>
                    <a:pt x="27507" y="9756"/>
                  </a:lnTo>
                  <a:lnTo>
                    <a:pt x="24670" y="10772"/>
                  </a:lnTo>
                  <a:lnTo>
                    <a:pt x="21782" y="11755"/>
                  </a:lnTo>
                  <a:lnTo>
                    <a:pt x="18843" y="12703"/>
                  </a:lnTo>
                  <a:lnTo>
                    <a:pt x="15854" y="13618"/>
                  </a:lnTo>
                  <a:lnTo>
                    <a:pt x="12813" y="14499"/>
                  </a:lnTo>
                  <a:lnTo>
                    <a:pt x="9722" y="15346"/>
                  </a:lnTo>
                  <a:lnTo>
                    <a:pt x="6580" y="16159"/>
                  </a:lnTo>
                  <a:lnTo>
                    <a:pt x="3387" y="16938"/>
                  </a:lnTo>
                  <a:lnTo>
                    <a:pt x="0" y="8045"/>
                  </a:lnTo>
                  <a:lnTo>
                    <a:pt x="3438" y="7279"/>
                  </a:lnTo>
                  <a:lnTo>
                    <a:pt x="6809" y="6504"/>
                  </a:lnTo>
                  <a:lnTo>
                    <a:pt x="10112" y="5720"/>
                  </a:lnTo>
                  <a:lnTo>
                    <a:pt x="13347" y="4929"/>
                  </a:lnTo>
                  <a:lnTo>
                    <a:pt x="16514" y="4128"/>
                  </a:lnTo>
                  <a:lnTo>
                    <a:pt x="19614" y="3319"/>
                  </a:lnTo>
                  <a:lnTo>
                    <a:pt x="22646" y="2502"/>
                  </a:lnTo>
                  <a:lnTo>
                    <a:pt x="25610" y="1676"/>
                  </a:lnTo>
                  <a:lnTo>
                    <a:pt x="28507" y="8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957809" y="1862431"/>
              <a:ext cx="55896" cy="33029"/>
            </a:xfrm>
            <a:custGeom>
              <a:avLst/>
              <a:pathLst>
                <a:path w="55896" h="33029">
                  <a:moveTo>
                    <a:pt x="55896" y="12703"/>
                  </a:moveTo>
                  <a:lnTo>
                    <a:pt x="55896" y="33029"/>
                  </a:lnTo>
                  <a:lnTo>
                    <a:pt x="47850" y="33029"/>
                  </a:lnTo>
                  <a:lnTo>
                    <a:pt x="47850" y="20325"/>
                  </a:lnTo>
                  <a:lnTo>
                    <a:pt x="8045" y="20325"/>
                  </a:lnTo>
                  <a:lnTo>
                    <a:pt x="8045" y="32606"/>
                  </a:lnTo>
                  <a:lnTo>
                    <a:pt x="0" y="32606"/>
                  </a:lnTo>
                  <a:lnTo>
                    <a:pt x="0" y="12703"/>
                  </a:lnTo>
                  <a:lnTo>
                    <a:pt x="23290" y="12703"/>
                  </a:lnTo>
                  <a:lnTo>
                    <a:pt x="23027" y="11615"/>
                  </a:lnTo>
                  <a:lnTo>
                    <a:pt x="22748" y="10552"/>
                  </a:lnTo>
                  <a:lnTo>
                    <a:pt x="22451" y="9515"/>
                  </a:lnTo>
                  <a:lnTo>
                    <a:pt x="22138" y="8503"/>
                  </a:lnTo>
                  <a:lnTo>
                    <a:pt x="21808" y="7516"/>
                  </a:lnTo>
                  <a:lnTo>
                    <a:pt x="21460" y="6555"/>
                  </a:lnTo>
                  <a:lnTo>
                    <a:pt x="21096" y="5619"/>
                  </a:lnTo>
                  <a:lnTo>
                    <a:pt x="20715" y="4708"/>
                  </a:lnTo>
                  <a:lnTo>
                    <a:pt x="20317" y="3823"/>
                  </a:lnTo>
                  <a:lnTo>
                    <a:pt x="19902" y="2964"/>
                  </a:lnTo>
                  <a:lnTo>
                    <a:pt x="27948" y="0"/>
                  </a:lnTo>
                  <a:lnTo>
                    <a:pt x="28528" y="1194"/>
                  </a:lnTo>
                  <a:lnTo>
                    <a:pt x="29083" y="2405"/>
                  </a:lnTo>
                  <a:lnTo>
                    <a:pt x="29612" y="3633"/>
                  </a:lnTo>
                  <a:lnTo>
                    <a:pt x="30116" y="4878"/>
                  </a:lnTo>
                  <a:lnTo>
                    <a:pt x="30594" y="6140"/>
                  </a:lnTo>
                  <a:lnTo>
                    <a:pt x="31047" y="7418"/>
                  </a:lnTo>
                  <a:lnTo>
                    <a:pt x="31475" y="8714"/>
                  </a:lnTo>
                  <a:lnTo>
                    <a:pt x="31877" y="10027"/>
                  </a:lnTo>
                  <a:lnTo>
                    <a:pt x="32254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968819" y="1892920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957385" y="1911129"/>
              <a:ext cx="58013" cy="49544"/>
            </a:xfrm>
            <a:custGeom>
              <a:avLst/>
              <a:pathLst>
                <a:path w="58013" h="49544">
                  <a:moveTo>
                    <a:pt x="0" y="0"/>
                  </a:moveTo>
                  <a:lnTo>
                    <a:pt x="58013" y="0"/>
                  </a:lnTo>
                  <a:lnTo>
                    <a:pt x="58013" y="7622"/>
                  </a:lnTo>
                  <a:lnTo>
                    <a:pt x="32182" y="7622"/>
                  </a:lnTo>
                  <a:lnTo>
                    <a:pt x="32182" y="39381"/>
                  </a:lnTo>
                  <a:lnTo>
                    <a:pt x="32163" y="40450"/>
                  </a:lnTo>
                  <a:lnTo>
                    <a:pt x="32106" y="41456"/>
                  </a:lnTo>
                  <a:lnTo>
                    <a:pt x="32011" y="42398"/>
                  </a:lnTo>
                  <a:lnTo>
                    <a:pt x="31877" y="43277"/>
                  </a:lnTo>
                  <a:lnTo>
                    <a:pt x="31706" y="44092"/>
                  </a:lnTo>
                  <a:lnTo>
                    <a:pt x="31496" y="44844"/>
                  </a:lnTo>
                  <a:lnTo>
                    <a:pt x="31249" y="45532"/>
                  </a:lnTo>
                  <a:lnTo>
                    <a:pt x="30963" y="46156"/>
                  </a:lnTo>
                  <a:lnTo>
                    <a:pt x="30639" y="46717"/>
                  </a:lnTo>
                  <a:lnTo>
                    <a:pt x="30277" y="47215"/>
                  </a:lnTo>
                  <a:lnTo>
                    <a:pt x="29847" y="47657"/>
                  </a:lnTo>
                  <a:lnTo>
                    <a:pt x="29320" y="48053"/>
                  </a:lnTo>
                  <a:lnTo>
                    <a:pt x="28695" y="48403"/>
                  </a:lnTo>
                  <a:lnTo>
                    <a:pt x="27973" y="48706"/>
                  </a:lnTo>
                  <a:lnTo>
                    <a:pt x="27154" y="48962"/>
                  </a:lnTo>
                  <a:lnTo>
                    <a:pt x="26237" y="49171"/>
                  </a:lnTo>
                  <a:lnTo>
                    <a:pt x="25223" y="49334"/>
                  </a:lnTo>
                  <a:lnTo>
                    <a:pt x="24111" y="49451"/>
                  </a:lnTo>
                  <a:lnTo>
                    <a:pt x="22902" y="49521"/>
                  </a:lnTo>
                  <a:lnTo>
                    <a:pt x="21596" y="49544"/>
                  </a:lnTo>
                  <a:lnTo>
                    <a:pt x="20673" y="49527"/>
                  </a:lnTo>
                  <a:lnTo>
                    <a:pt x="19766" y="49476"/>
                  </a:lnTo>
                  <a:lnTo>
                    <a:pt x="18877" y="49392"/>
                  </a:lnTo>
                  <a:lnTo>
                    <a:pt x="18005" y="49273"/>
                  </a:lnTo>
                  <a:lnTo>
                    <a:pt x="17150" y="49121"/>
                  </a:lnTo>
                  <a:lnTo>
                    <a:pt x="16311" y="48934"/>
                  </a:lnTo>
                  <a:lnTo>
                    <a:pt x="15490" y="48714"/>
                  </a:lnTo>
                  <a:lnTo>
                    <a:pt x="14685" y="48460"/>
                  </a:lnTo>
                  <a:lnTo>
                    <a:pt x="13897" y="48172"/>
                  </a:lnTo>
                  <a:lnTo>
                    <a:pt x="13127" y="47850"/>
                  </a:lnTo>
                  <a:lnTo>
                    <a:pt x="11433" y="40228"/>
                  </a:lnTo>
                  <a:lnTo>
                    <a:pt x="12449" y="40550"/>
                  </a:lnTo>
                  <a:lnTo>
                    <a:pt x="13465" y="40838"/>
                  </a:lnTo>
                  <a:lnTo>
                    <a:pt x="14482" y="41092"/>
                  </a:lnTo>
                  <a:lnTo>
                    <a:pt x="15498" y="41312"/>
                  </a:lnTo>
                  <a:lnTo>
                    <a:pt x="16514" y="41498"/>
                  </a:lnTo>
                  <a:lnTo>
                    <a:pt x="17531" y="41651"/>
                  </a:lnTo>
                  <a:lnTo>
                    <a:pt x="18547" y="41769"/>
                  </a:lnTo>
                  <a:lnTo>
                    <a:pt x="19563" y="41854"/>
                  </a:lnTo>
                  <a:lnTo>
                    <a:pt x="20580" y="41905"/>
                  </a:lnTo>
                  <a:lnTo>
                    <a:pt x="21596" y="41922"/>
                  </a:lnTo>
                  <a:lnTo>
                    <a:pt x="22079" y="41884"/>
                  </a:lnTo>
                  <a:lnTo>
                    <a:pt x="22510" y="41769"/>
                  </a:lnTo>
                  <a:lnTo>
                    <a:pt x="22892" y="41579"/>
                  </a:lnTo>
                  <a:lnTo>
                    <a:pt x="23222" y="41312"/>
                  </a:lnTo>
                  <a:lnTo>
                    <a:pt x="23501" y="40969"/>
                  </a:lnTo>
                  <a:lnTo>
                    <a:pt x="23730" y="40550"/>
                  </a:lnTo>
                  <a:lnTo>
                    <a:pt x="23908" y="40054"/>
                  </a:lnTo>
                  <a:lnTo>
                    <a:pt x="24035" y="39483"/>
                  </a:lnTo>
                  <a:lnTo>
                    <a:pt x="24111" y="38835"/>
                  </a:lnTo>
                  <a:lnTo>
                    <a:pt x="24137" y="38111"/>
                  </a:lnTo>
                  <a:lnTo>
                    <a:pt x="24137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54421" y="1924679"/>
              <a:ext cx="19479" cy="25830"/>
            </a:xfrm>
            <a:custGeom>
              <a:avLst/>
              <a:pathLst>
                <a:path w="19479" h="25830">
                  <a:moveTo>
                    <a:pt x="12703" y="0"/>
                  </a:moveTo>
                  <a:lnTo>
                    <a:pt x="19479" y="4658"/>
                  </a:lnTo>
                  <a:lnTo>
                    <a:pt x="18272" y="7308"/>
                  </a:lnTo>
                  <a:lnTo>
                    <a:pt x="17022" y="9841"/>
                  </a:lnTo>
                  <a:lnTo>
                    <a:pt x="15731" y="12254"/>
                  </a:lnTo>
                  <a:lnTo>
                    <a:pt x="14397" y="14549"/>
                  </a:lnTo>
                  <a:lnTo>
                    <a:pt x="13021" y="16726"/>
                  </a:lnTo>
                  <a:lnTo>
                    <a:pt x="11602" y="18784"/>
                  </a:lnTo>
                  <a:lnTo>
                    <a:pt x="10141" y="20723"/>
                  </a:lnTo>
                  <a:lnTo>
                    <a:pt x="8638" y="22544"/>
                  </a:lnTo>
                  <a:lnTo>
                    <a:pt x="7092" y="24247"/>
                  </a:lnTo>
                  <a:lnTo>
                    <a:pt x="5504" y="25830"/>
                  </a:lnTo>
                  <a:lnTo>
                    <a:pt x="0" y="19055"/>
                  </a:lnTo>
                  <a:lnTo>
                    <a:pt x="1575" y="17340"/>
                  </a:lnTo>
                  <a:lnTo>
                    <a:pt x="3082" y="15583"/>
                  </a:lnTo>
                  <a:lnTo>
                    <a:pt x="4522" y="13783"/>
                  </a:lnTo>
                  <a:lnTo>
                    <a:pt x="5894" y="11941"/>
                  </a:lnTo>
                  <a:lnTo>
                    <a:pt x="7198" y="10057"/>
                  </a:lnTo>
                  <a:lnTo>
                    <a:pt x="8435" y="8130"/>
                  </a:lnTo>
                  <a:lnTo>
                    <a:pt x="9604" y="6161"/>
                  </a:lnTo>
                  <a:lnTo>
                    <a:pt x="10704" y="4149"/>
                  </a:lnTo>
                  <a:lnTo>
                    <a:pt x="11738" y="2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994650" y="1925526"/>
              <a:ext cx="21596" cy="26254"/>
            </a:xfrm>
            <a:custGeom>
              <a:avLst/>
              <a:pathLst>
                <a:path w="21596" h="26254">
                  <a:moveTo>
                    <a:pt x="6775" y="0"/>
                  </a:moveTo>
                  <a:lnTo>
                    <a:pt x="8295" y="1719"/>
                  </a:lnTo>
                  <a:lnTo>
                    <a:pt x="9807" y="3489"/>
                  </a:lnTo>
                  <a:lnTo>
                    <a:pt x="11310" y="5310"/>
                  </a:lnTo>
                  <a:lnTo>
                    <a:pt x="12805" y="7181"/>
                  </a:lnTo>
                  <a:lnTo>
                    <a:pt x="14291" y="9104"/>
                  </a:lnTo>
                  <a:lnTo>
                    <a:pt x="15769" y="11077"/>
                  </a:lnTo>
                  <a:lnTo>
                    <a:pt x="17238" y="13101"/>
                  </a:lnTo>
                  <a:lnTo>
                    <a:pt x="18699" y="15176"/>
                  </a:lnTo>
                  <a:lnTo>
                    <a:pt x="20152" y="17302"/>
                  </a:lnTo>
                  <a:lnTo>
                    <a:pt x="21596" y="19479"/>
                  </a:lnTo>
                  <a:lnTo>
                    <a:pt x="14397" y="26254"/>
                  </a:lnTo>
                  <a:lnTo>
                    <a:pt x="13186" y="24056"/>
                  </a:lnTo>
                  <a:lnTo>
                    <a:pt x="11924" y="21867"/>
                  </a:lnTo>
                  <a:lnTo>
                    <a:pt x="10611" y="19686"/>
                  </a:lnTo>
                  <a:lnTo>
                    <a:pt x="9248" y="17514"/>
                  </a:lnTo>
                  <a:lnTo>
                    <a:pt x="7833" y="15350"/>
                  </a:lnTo>
                  <a:lnTo>
                    <a:pt x="6368" y="13194"/>
                  </a:lnTo>
                  <a:lnTo>
                    <a:pt x="4852" y="11047"/>
                  </a:lnTo>
                  <a:lnTo>
                    <a:pt x="3286" y="8909"/>
                  </a:lnTo>
                  <a:lnTo>
                    <a:pt x="1668" y="677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025139" y="1862008"/>
              <a:ext cx="99512" cy="41498"/>
            </a:xfrm>
            <a:custGeom>
              <a:avLst/>
              <a:pathLst>
                <a:path w="99512" h="41498">
                  <a:moveTo>
                    <a:pt x="49121" y="0"/>
                  </a:moveTo>
                  <a:lnTo>
                    <a:pt x="58013" y="2540"/>
                  </a:lnTo>
                  <a:lnTo>
                    <a:pt x="57755" y="2879"/>
                  </a:lnTo>
                  <a:lnTo>
                    <a:pt x="57488" y="3218"/>
                  </a:lnTo>
                  <a:lnTo>
                    <a:pt x="57213" y="3557"/>
                  </a:lnTo>
                  <a:lnTo>
                    <a:pt x="56929" y="3895"/>
                  </a:lnTo>
                  <a:lnTo>
                    <a:pt x="56637" y="4234"/>
                  </a:lnTo>
                  <a:lnTo>
                    <a:pt x="56336" y="4573"/>
                  </a:lnTo>
                  <a:lnTo>
                    <a:pt x="56027" y="4912"/>
                  </a:lnTo>
                  <a:lnTo>
                    <a:pt x="55710" y="5250"/>
                  </a:lnTo>
                  <a:lnTo>
                    <a:pt x="55383" y="5589"/>
                  </a:lnTo>
                  <a:lnTo>
                    <a:pt x="55049" y="5928"/>
                  </a:lnTo>
                  <a:lnTo>
                    <a:pt x="59305" y="9239"/>
                  </a:lnTo>
                  <a:lnTo>
                    <a:pt x="63603" y="12398"/>
                  </a:lnTo>
                  <a:lnTo>
                    <a:pt x="67943" y="15405"/>
                  </a:lnTo>
                  <a:lnTo>
                    <a:pt x="72326" y="18259"/>
                  </a:lnTo>
                  <a:lnTo>
                    <a:pt x="76751" y="20961"/>
                  </a:lnTo>
                  <a:lnTo>
                    <a:pt x="81219" y="23510"/>
                  </a:lnTo>
                  <a:lnTo>
                    <a:pt x="85728" y="25907"/>
                  </a:lnTo>
                  <a:lnTo>
                    <a:pt x="90281" y="28151"/>
                  </a:lnTo>
                  <a:lnTo>
                    <a:pt x="94875" y="30243"/>
                  </a:lnTo>
                  <a:lnTo>
                    <a:pt x="99512" y="32182"/>
                  </a:lnTo>
                  <a:lnTo>
                    <a:pt x="94430" y="40651"/>
                  </a:lnTo>
                  <a:lnTo>
                    <a:pt x="89946" y="38606"/>
                  </a:lnTo>
                  <a:lnTo>
                    <a:pt x="85470" y="36366"/>
                  </a:lnTo>
                  <a:lnTo>
                    <a:pt x="81003" y="33931"/>
                  </a:lnTo>
                  <a:lnTo>
                    <a:pt x="76544" y="31301"/>
                  </a:lnTo>
                  <a:lnTo>
                    <a:pt x="72093" y="28477"/>
                  </a:lnTo>
                  <a:lnTo>
                    <a:pt x="67651" y="25458"/>
                  </a:lnTo>
                  <a:lnTo>
                    <a:pt x="63217" y="22244"/>
                  </a:lnTo>
                  <a:lnTo>
                    <a:pt x="58792" y="18835"/>
                  </a:lnTo>
                  <a:lnTo>
                    <a:pt x="54376" y="15231"/>
                  </a:lnTo>
                  <a:lnTo>
                    <a:pt x="49967" y="11433"/>
                  </a:lnTo>
                  <a:lnTo>
                    <a:pt x="45932" y="15087"/>
                  </a:lnTo>
                  <a:lnTo>
                    <a:pt x="41786" y="18598"/>
                  </a:lnTo>
                  <a:lnTo>
                    <a:pt x="37530" y="21964"/>
                  </a:lnTo>
                  <a:lnTo>
                    <a:pt x="33165" y="25187"/>
                  </a:lnTo>
                  <a:lnTo>
                    <a:pt x="28689" y="28265"/>
                  </a:lnTo>
                  <a:lnTo>
                    <a:pt x="24103" y="31200"/>
                  </a:lnTo>
                  <a:lnTo>
                    <a:pt x="19407" y="33990"/>
                  </a:lnTo>
                  <a:lnTo>
                    <a:pt x="14600" y="36637"/>
                  </a:lnTo>
                  <a:lnTo>
                    <a:pt x="9684" y="39140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6665" y="30641"/>
                  </a:lnTo>
                  <a:lnTo>
                    <a:pt x="12940" y="27372"/>
                  </a:lnTo>
                  <a:lnTo>
                    <a:pt x="18826" y="24069"/>
                  </a:lnTo>
                  <a:lnTo>
                    <a:pt x="24323" y="20732"/>
                  </a:lnTo>
                  <a:lnTo>
                    <a:pt x="29430" y="17361"/>
                  </a:lnTo>
                  <a:lnTo>
                    <a:pt x="34147" y="13957"/>
                  </a:lnTo>
                  <a:lnTo>
                    <a:pt x="38475" y="10518"/>
                  </a:lnTo>
                  <a:lnTo>
                    <a:pt x="42413" y="7046"/>
                  </a:lnTo>
                  <a:lnTo>
                    <a:pt x="45962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42924" y="1898425"/>
              <a:ext cx="63942" cy="8469"/>
            </a:xfrm>
            <a:custGeom>
              <a:avLst/>
              <a:pathLst>
                <a:path w="63942" h="8469">
                  <a:moveTo>
                    <a:pt x="0" y="0"/>
                  </a:moveTo>
                  <a:lnTo>
                    <a:pt x="63942" y="0"/>
                  </a:lnTo>
                  <a:lnTo>
                    <a:pt x="63942" y="8469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38689" y="1918327"/>
              <a:ext cx="71987" cy="42345"/>
            </a:xfrm>
            <a:custGeom>
              <a:avLst/>
              <a:pathLst>
                <a:path w="71987" h="42345">
                  <a:moveTo>
                    <a:pt x="71987" y="0"/>
                  </a:moveTo>
                  <a:lnTo>
                    <a:pt x="71987" y="42345"/>
                  </a:lnTo>
                  <a:lnTo>
                    <a:pt x="63518" y="42345"/>
                  </a:lnTo>
                  <a:lnTo>
                    <a:pt x="63518" y="35570"/>
                  </a:lnTo>
                  <a:lnTo>
                    <a:pt x="8469" y="35570"/>
                  </a:lnTo>
                  <a:lnTo>
                    <a:pt x="8469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047158" y="1926373"/>
              <a:ext cx="55049" cy="19479"/>
            </a:xfrm>
            <a:custGeom>
              <a:avLst/>
              <a:pathLst>
                <a:path w="55049" h="19479">
                  <a:moveTo>
                    <a:pt x="0" y="19479"/>
                  </a:moveTo>
                  <a:lnTo>
                    <a:pt x="55049" y="19479"/>
                  </a:lnTo>
                  <a:lnTo>
                    <a:pt x="55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48788" y="1863278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33967" y="1884451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164879" y="1863701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241949" y="1868359"/>
              <a:ext cx="35570" cy="90619"/>
            </a:xfrm>
            <a:custGeom>
              <a:avLst/>
              <a:pathLst>
                <a:path w="35570" h="90619">
                  <a:moveTo>
                    <a:pt x="5081" y="0"/>
                  </a:moveTo>
                  <a:lnTo>
                    <a:pt x="35570" y="0"/>
                  </a:lnTo>
                  <a:lnTo>
                    <a:pt x="35570" y="33876"/>
                  </a:lnTo>
                  <a:lnTo>
                    <a:pt x="25830" y="33876"/>
                  </a:lnTo>
                  <a:lnTo>
                    <a:pt x="25830" y="47003"/>
                  </a:lnTo>
                  <a:lnTo>
                    <a:pt x="34723" y="47003"/>
                  </a:lnTo>
                  <a:lnTo>
                    <a:pt x="34723" y="54625"/>
                  </a:lnTo>
                  <a:lnTo>
                    <a:pt x="25830" y="54625"/>
                  </a:lnTo>
                  <a:lnTo>
                    <a:pt x="25830" y="74528"/>
                  </a:lnTo>
                  <a:lnTo>
                    <a:pt x="33876" y="71987"/>
                  </a:lnTo>
                  <a:lnTo>
                    <a:pt x="35146" y="79186"/>
                  </a:lnTo>
                  <a:lnTo>
                    <a:pt x="32233" y="80444"/>
                  </a:lnTo>
                  <a:lnTo>
                    <a:pt x="29252" y="81676"/>
                  </a:lnTo>
                  <a:lnTo>
                    <a:pt x="26203" y="82883"/>
                  </a:lnTo>
                  <a:lnTo>
                    <a:pt x="23086" y="84064"/>
                  </a:lnTo>
                  <a:lnTo>
                    <a:pt x="19902" y="85220"/>
                  </a:lnTo>
                  <a:lnTo>
                    <a:pt x="16650" y="86351"/>
                  </a:lnTo>
                  <a:lnTo>
                    <a:pt x="13330" y="87456"/>
                  </a:lnTo>
                  <a:lnTo>
                    <a:pt x="9942" y="88536"/>
                  </a:lnTo>
                  <a:lnTo>
                    <a:pt x="6487" y="89590"/>
                  </a:lnTo>
                  <a:lnTo>
                    <a:pt x="2964" y="90619"/>
                  </a:lnTo>
                  <a:lnTo>
                    <a:pt x="0" y="82150"/>
                  </a:lnTo>
                  <a:lnTo>
                    <a:pt x="5081" y="80880"/>
                  </a:lnTo>
                  <a:lnTo>
                    <a:pt x="5081" y="43616"/>
                  </a:lnTo>
                  <a:lnTo>
                    <a:pt x="13127" y="43616"/>
                  </a:lnTo>
                  <a:lnTo>
                    <a:pt x="13127" y="78763"/>
                  </a:lnTo>
                  <a:lnTo>
                    <a:pt x="18208" y="77069"/>
                  </a:lnTo>
                  <a:lnTo>
                    <a:pt x="18208" y="33876"/>
                  </a:lnTo>
                  <a:lnTo>
                    <a:pt x="5081" y="338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255076" y="1875982"/>
              <a:ext cx="14397" cy="18632"/>
            </a:xfrm>
            <a:custGeom>
              <a:avLst/>
              <a:pathLst>
                <a:path w="14397" h="18632">
                  <a:moveTo>
                    <a:pt x="0" y="18632"/>
                  </a:moveTo>
                  <a:lnTo>
                    <a:pt x="14397" y="18632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278366" y="1862855"/>
              <a:ext cx="63095" cy="42345"/>
            </a:xfrm>
            <a:custGeom>
              <a:avLst/>
              <a:pathLst>
                <a:path w="63095" h="42345">
                  <a:moveTo>
                    <a:pt x="1693" y="11433"/>
                  </a:moveTo>
                  <a:lnTo>
                    <a:pt x="22443" y="11433"/>
                  </a:lnTo>
                  <a:lnTo>
                    <a:pt x="23027" y="10328"/>
                  </a:lnTo>
                  <a:lnTo>
                    <a:pt x="23595" y="9214"/>
                  </a:lnTo>
                  <a:lnTo>
                    <a:pt x="24145" y="8092"/>
                  </a:lnTo>
                  <a:lnTo>
                    <a:pt x="24679" y="6961"/>
                  </a:lnTo>
                  <a:lnTo>
                    <a:pt x="25195" y="5822"/>
                  </a:lnTo>
                  <a:lnTo>
                    <a:pt x="25695" y="4674"/>
                  </a:lnTo>
                  <a:lnTo>
                    <a:pt x="26178" y="3518"/>
                  </a:lnTo>
                  <a:lnTo>
                    <a:pt x="26643" y="2354"/>
                  </a:lnTo>
                  <a:lnTo>
                    <a:pt x="27092" y="1181"/>
                  </a:lnTo>
                  <a:lnTo>
                    <a:pt x="27524" y="0"/>
                  </a:lnTo>
                  <a:lnTo>
                    <a:pt x="35570" y="1693"/>
                  </a:lnTo>
                  <a:lnTo>
                    <a:pt x="35227" y="2705"/>
                  </a:lnTo>
                  <a:lnTo>
                    <a:pt x="34875" y="3709"/>
                  </a:lnTo>
                  <a:lnTo>
                    <a:pt x="34515" y="4704"/>
                  </a:lnTo>
                  <a:lnTo>
                    <a:pt x="34147" y="5691"/>
                  </a:lnTo>
                  <a:lnTo>
                    <a:pt x="33770" y="6669"/>
                  </a:lnTo>
                  <a:lnTo>
                    <a:pt x="33385" y="7639"/>
                  </a:lnTo>
                  <a:lnTo>
                    <a:pt x="32991" y="8600"/>
                  </a:lnTo>
                  <a:lnTo>
                    <a:pt x="32589" y="9553"/>
                  </a:lnTo>
                  <a:lnTo>
                    <a:pt x="32178" y="10497"/>
                  </a:lnTo>
                  <a:lnTo>
                    <a:pt x="31759" y="11433"/>
                  </a:lnTo>
                  <a:lnTo>
                    <a:pt x="60554" y="11433"/>
                  </a:lnTo>
                  <a:lnTo>
                    <a:pt x="60554" y="19055"/>
                  </a:lnTo>
                  <a:lnTo>
                    <a:pt x="43192" y="19055"/>
                  </a:lnTo>
                  <a:lnTo>
                    <a:pt x="44687" y="21045"/>
                  </a:lnTo>
                  <a:lnTo>
                    <a:pt x="46292" y="22951"/>
                  </a:lnTo>
                  <a:lnTo>
                    <a:pt x="48007" y="24772"/>
                  </a:lnTo>
                  <a:lnTo>
                    <a:pt x="49832" y="26508"/>
                  </a:lnTo>
                  <a:lnTo>
                    <a:pt x="51767" y="28159"/>
                  </a:lnTo>
                  <a:lnTo>
                    <a:pt x="53812" y="29726"/>
                  </a:lnTo>
                  <a:lnTo>
                    <a:pt x="55968" y="31208"/>
                  </a:lnTo>
                  <a:lnTo>
                    <a:pt x="58233" y="32606"/>
                  </a:lnTo>
                  <a:lnTo>
                    <a:pt x="60609" y="33918"/>
                  </a:lnTo>
                  <a:lnTo>
                    <a:pt x="63095" y="35146"/>
                  </a:lnTo>
                  <a:lnTo>
                    <a:pt x="56743" y="42345"/>
                  </a:lnTo>
                  <a:lnTo>
                    <a:pt x="53774" y="40588"/>
                  </a:lnTo>
                  <a:lnTo>
                    <a:pt x="50967" y="38703"/>
                  </a:lnTo>
                  <a:lnTo>
                    <a:pt x="48320" y="36692"/>
                  </a:lnTo>
                  <a:lnTo>
                    <a:pt x="45834" y="34554"/>
                  </a:lnTo>
                  <a:lnTo>
                    <a:pt x="43510" y="32288"/>
                  </a:lnTo>
                  <a:lnTo>
                    <a:pt x="41346" y="29896"/>
                  </a:lnTo>
                  <a:lnTo>
                    <a:pt x="39343" y="27376"/>
                  </a:lnTo>
                  <a:lnTo>
                    <a:pt x="37501" y="24729"/>
                  </a:lnTo>
                  <a:lnTo>
                    <a:pt x="35820" y="21956"/>
                  </a:lnTo>
                  <a:lnTo>
                    <a:pt x="34300" y="19055"/>
                  </a:lnTo>
                  <a:lnTo>
                    <a:pt x="27948" y="19055"/>
                  </a:lnTo>
                  <a:lnTo>
                    <a:pt x="26059" y="22032"/>
                  </a:lnTo>
                  <a:lnTo>
                    <a:pt x="24120" y="24865"/>
                  </a:lnTo>
                  <a:lnTo>
                    <a:pt x="22129" y="27554"/>
                  </a:lnTo>
                  <a:lnTo>
                    <a:pt x="20088" y="30099"/>
                  </a:lnTo>
                  <a:lnTo>
                    <a:pt x="17996" y="32500"/>
                  </a:lnTo>
                  <a:lnTo>
                    <a:pt x="15854" y="34757"/>
                  </a:lnTo>
                  <a:lnTo>
                    <a:pt x="13660" y="36870"/>
                  </a:lnTo>
                  <a:lnTo>
                    <a:pt x="11416" y="38839"/>
                  </a:lnTo>
                  <a:lnTo>
                    <a:pt x="9121" y="40664"/>
                  </a:lnTo>
                  <a:lnTo>
                    <a:pt x="6775" y="42345"/>
                  </a:lnTo>
                  <a:lnTo>
                    <a:pt x="0" y="35993"/>
                  </a:lnTo>
                  <a:lnTo>
                    <a:pt x="2159" y="34528"/>
                  </a:lnTo>
                  <a:lnTo>
                    <a:pt x="4234" y="33012"/>
                  </a:lnTo>
                  <a:lnTo>
                    <a:pt x="6224" y="31445"/>
                  </a:lnTo>
                  <a:lnTo>
                    <a:pt x="8130" y="29828"/>
                  </a:lnTo>
                  <a:lnTo>
                    <a:pt x="9951" y="28159"/>
                  </a:lnTo>
                  <a:lnTo>
                    <a:pt x="11687" y="26440"/>
                  </a:lnTo>
                  <a:lnTo>
                    <a:pt x="13338" y="24670"/>
                  </a:lnTo>
                  <a:lnTo>
                    <a:pt x="14905" y="22849"/>
                  </a:lnTo>
                  <a:lnTo>
                    <a:pt x="16387" y="20978"/>
                  </a:lnTo>
                  <a:lnTo>
                    <a:pt x="17785" y="19055"/>
                  </a:lnTo>
                  <a:lnTo>
                    <a:pt x="1693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296575" y="1897155"/>
              <a:ext cx="25407" cy="7198"/>
            </a:xfrm>
            <a:custGeom>
              <a:avLst/>
              <a:pathLst>
                <a:path w="25407" h="7198">
                  <a:moveTo>
                    <a:pt x="0" y="0"/>
                  </a:moveTo>
                  <a:lnTo>
                    <a:pt x="25407" y="0"/>
                  </a:lnTo>
                  <a:lnTo>
                    <a:pt x="2540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280483" y="1913246"/>
              <a:ext cx="60130" cy="47427"/>
            </a:xfrm>
            <a:custGeom>
              <a:avLst/>
              <a:pathLst>
                <a:path w="60130" h="47427">
                  <a:moveTo>
                    <a:pt x="0" y="0"/>
                  </a:moveTo>
                  <a:lnTo>
                    <a:pt x="60130" y="0"/>
                  </a:lnTo>
                  <a:lnTo>
                    <a:pt x="60130" y="7622"/>
                  </a:lnTo>
                  <a:lnTo>
                    <a:pt x="21172" y="7622"/>
                  </a:lnTo>
                  <a:lnTo>
                    <a:pt x="19055" y="16514"/>
                  </a:lnTo>
                  <a:lnTo>
                    <a:pt x="54202" y="16514"/>
                  </a:lnTo>
                  <a:lnTo>
                    <a:pt x="53935" y="19474"/>
                  </a:lnTo>
                  <a:lnTo>
                    <a:pt x="53643" y="22256"/>
                  </a:lnTo>
                  <a:lnTo>
                    <a:pt x="53325" y="24861"/>
                  </a:lnTo>
                  <a:lnTo>
                    <a:pt x="52982" y="27287"/>
                  </a:lnTo>
                  <a:lnTo>
                    <a:pt x="52614" y="29536"/>
                  </a:lnTo>
                  <a:lnTo>
                    <a:pt x="52220" y="31606"/>
                  </a:lnTo>
                  <a:lnTo>
                    <a:pt x="51801" y="33499"/>
                  </a:lnTo>
                  <a:lnTo>
                    <a:pt x="51356" y="35214"/>
                  </a:lnTo>
                  <a:lnTo>
                    <a:pt x="50886" y="36751"/>
                  </a:lnTo>
                  <a:lnTo>
                    <a:pt x="50391" y="38111"/>
                  </a:lnTo>
                  <a:lnTo>
                    <a:pt x="49950" y="39097"/>
                  </a:lnTo>
                  <a:lnTo>
                    <a:pt x="49476" y="40025"/>
                  </a:lnTo>
                  <a:lnTo>
                    <a:pt x="48968" y="40893"/>
                  </a:lnTo>
                  <a:lnTo>
                    <a:pt x="48426" y="41702"/>
                  </a:lnTo>
                  <a:lnTo>
                    <a:pt x="47850" y="42451"/>
                  </a:lnTo>
                  <a:lnTo>
                    <a:pt x="47240" y="43141"/>
                  </a:lnTo>
                  <a:lnTo>
                    <a:pt x="46597" y="43772"/>
                  </a:lnTo>
                  <a:lnTo>
                    <a:pt x="45919" y="44344"/>
                  </a:lnTo>
                  <a:lnTo>
                    <a:pt x="45208" y="44856"/>
                  </a:lnTo>
                  <a:lnTo>
                    <a:pt x="44462" y="45309"/>
                  </a:lnTo>
                  <a:lnTo>
                    <a:pt x="43785" y="45712"/>
                  </a:lnTo>
                  <a:lnTo>
                    <a:pt x="42938" y="46072"/>
                  </a:lnTo>
                  <a:lnTo>
                    <a:pt x="41922" y="46389"/>
                  </a:lnTo>
                  <a:lnTo>
                    <a:pt x="40736" y="46664"/>
                  </a:lnTo>
                  <a:lnTo>
                    <a:pt x="39381" y="46897"/>
                  </a:lnTo>
                  <a:lnTo>
                    <a:pt x="37857" y="47088"/>
                  </a:lnTo>
                  <a:lnTo>
                    <a:pt x="36163" y="47236"/>
                  </a:lnTo>
                  <a:lnTo>
                    <a:pt x="34300" y="47342"/>
                  </a:lnTo>
                  <a:lnTo>
                    <a:pt x="32267" y="47406"/>
                  </a:lnTo>
                  <a:lnTo>
                    <a:pt x="30065" y="47427"/>
                  </a:lnTo>
                  <a:lnTo>
                    <a:pt x="22443" y="47427"/>
                  </a:lnTo>
                  <a:lnTo>
                    <a:pt x="21172" y="40228"/>
                  </a:lnTo>
                  <a:lnTo>
                    <a:pt x="30065" y="40228"/>
                  </a:lnTo>
                  <a:lnTo>
                    <a:pt x="31608" y="40219"/>
                  </a:lnTo>
                  <a:lnTo>
                    <a:pt x="33021" y="40194"/>
                  </a:lnTo>
                  <a:lnTo>
                    <a:pt x="34302" y="40152"/>
                  </a:lnTo>
                  <a:lnTo>
                    <a:pt x="35451" y="40092"/>
                  </a:lnTo>
                  <a:lnTo>
                    <a:pt x="36470" y="40016"/>
                  </a:lnTo>
                  <a:lnTo>
                    <a:pt x="37357" y="39923"/>
                  </a:lnTo>
                  <a:lnTo>
                    <a:pt x="38113" y="39813"/>
                  </a:lnTo>
                  <a:lnTo>
                    <a:pt x="38737" y="39686"/>
                  </a:lnTo>
                  <a:lnTo>
                    <a:pt x="39231" y="39542"/>
                  </a:lnTo>
                  <a:lnTo>
                    <a:pt x="39593" y="39381"/>
                  </a:lnTo>
                  <a:lnTo>
                    <a:pt x="39885" y="39190"/>
                  </a:lnTo>
                  <a:lnTo>
                    <a:pt x="40169" y="38958"/>
                  </a:lnTo>
                  <a:lnTo>
                    <a:pt x="40444" y="38682"/>
                  </a:lnTo>
                  <a:lnTo>
                    <a:pt x="40711" y="38365"/>
                  </a:lnTo>
                  <a:lnTo>
                    <a:pt x="40969" y="38005"/>
                  </a:lnTo>
                  <a:lnTo>
                    <a:pt x="41219" y="37602"/>
                  </a:lnTo>
                  <a:lnTo>
                    <a:pt x="41460" y="37158"/>
                  </a:lnTo>
                  <a:lnTo>
                    <a:pt x="41693" y="36671"/>
                  </a:lnTo>
                  <a:lnTo>
                    <a:pt x="41918" y="36142"/>
                  </a:lnTo>
                  <a:lnTo>
                    <a:pt x="42133" y="35570"/>
                  </a:lnTo>
                  <a:lnTo>
                    <a:pt x="42343" y="34918"/>
                  </a:lnTo>
                  <a:lnTo>
                    <a:pt x="42548" y="34147"/>
                  </a:lnTo>
                  <a:lnTo>
                    <a:pt x="42750" y="33258"/>
                  </a:lnTo>
                  <a:lnTo>
                    <a:pt x="42947" y="32250"/>
                  </a:lnTo>
                  <a:lnTo>
                    <a:pt x="43139" y="31124"/>
                  </a:lnTo>
                  <a:lnTo>
                    <a:pt x="43328" y="29879"/>
                  </a:lnTo>
                  <a:lnTo>
                    <a:pt x="43512" y="28515"/>
                  </a:lnTo>
                  <a:lnTo>
                    <a:pt x="43692" y="27033"/>
                  </a:lnTo>
                  <a:lnTo>
                    <a:pt x="43868" y="25432"/>
                  </a:lnTo>
                  <a:lnTo>
                    <a:pt x="44039" y="23713"/>
                  </a:lnTo>
                  <a:lnTo>
                    <a:pt x="8892" y="23713"/>
                  </a:lnTo>
                  <a:lnTo>
                    <a:pt x="1270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350777" y="1864972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384230" y="1862431"/>
              <a:ext cx="65212" cy="33029"/>
            </a:xfrm>
            <a:custGeom>
              <a:avLst/>
              <a:pathLst>
                <a:path w="65212" h="33029">
                  <a:moveTo>
                    <a:pt x="2540" y="8469"/>
                  </a:moveTo>
                  <a:lnTo>
                    <a:pt x="26677" y="8469"/>
                  </a:lnTo>
                  <a:lnTo>
                    <a:pt x="26504" y="7876"/>
                  </a:lnTo>
                  <a:lnTo>
                    <a:pt x="26322" y="7283"/>
                  </a:lnTo>
                  <a:lnTo>
                    <a:pt x="26131" y="6690"/>
                  </a:lnTo>
                  <a:lnTo>
                    <a:pt x="25932" y="6097"/>
                  </a:lnTo>
                  <a:lnTo>
                    <a:pt x="25725" y="5504"/>
                  </a:lnTo>
                  <a:lnTo>
                    <a:pt x="25509" y="4912"/>
                  </a:lnTo>
                  <a:lnTo>
                    <a:pt x="25284" y="4319"/>
                  </a:lnTo>
                  <a:lnTo>
                    <a:pt x="25051" y="3726"/>
                  </a:lnTo>
                  <a:lnTo>
                    <a:pt x="24810" y="3133"/>
                  </a:lnTo>
                  <a:lnTo>
                    <a:pt x="24560" y="2540"/>
                  </a:lnTo>
                  <a:lnTo>
                    <a:pt x="32606" y="0"/>
                  </a:lnTo>
                  <a:lnTo>
                    <a:pt x="32940" y="846"/>
                  </a:lnTo>
                  <a:lnTo>
                    <a:pt x="33266" y="1693"/>
                  </a:lnTo>
                  <a:lnTo>
                    <a:pt x="33584" y="2540"/>
                  </a:lnTo>
                  <a:lnTo>
                    <a:pt x="33893" y="3387"/>
                  </a:lnTo>
                  <a:lnTo>
                    <a:pt x="34194" y="4234"/>
                  </a:lnTo>
                  <a:lnTo>
                    <a:pt x="34486" y="5081"/>
                  </a:lnTo>
                  <a:lnTo>
                    <a:pt x="34770" y="5928"/>
                  </a:lnTo>
                  <a:lnTo>
                    <a:pt x="35045" y="6775"/>
                  </a:lnTo>
                  <a:lnTo>
                    <a:pt x="35312" y="7622"/>
                  </a:lnTo>
                  <a:lnTo>
                    <a:pt x="35570" y="8469"/>
                  </a:lnTo>
                  <a:lnTo>
                    <a:pt x="61824" y="8469"/>
                  </a:lnTo>
                  <a:lnTo>
                    <a:pt x="61824" y="15667"/>
                  </a:lnTo>
                  <a:lnTo>
                    <a:pt x="49967" y="15667"/>
                  </a:lnTo>
                  <a:lnTo>
                    <a:pt x="49713" y="16908"/>
                  </a:lnTo>
                  <a:lnTo>
                    <a:pt x="49459" y="18090"/>
                  </a:lnTo>
                  <a:lnTo>
                    <a:pt x="49205" y="19212"/>
                  </a:lnTo>
                  <a:lnTo>
                    <a:pt x="48951" y="20275"/>
                  </a:lnTo>
                  <a:lnTo>
                    <a:pt x="48697" y="21278"/>
                  </a:lnTo>
                  <a:lnTo>
                    <a:pt x="48443" y="22223"/>
                  </a:lnTo>
                  <a:lnTo>
                    <a:pt x="48189" y="23108"/>
                  </a:lnTo>
                  <a:lnTo>
                    <a:pt x="47935" y="23933"/>
                  </a:lnTo>
                  <a:lnTo>
                    <a:pt x="47681" y="24700"/>
                  </a:lnTo>
                  <a:lnTo>
                    <a:pt x="47427" y="25407"/>
                  </a:lnTo>
                  <a:lnTo>
                    <a:pt x="65212" y="25407"/>
                  </a:lnTo>
                  <a:lnTo>
                    <a:pt x="65212" y="33029"/>
                  </a:lnTo>
                  <a:lnTo>
                    <a:pt x="0" y="33029"/>
                  </a:lnTo>
                  <a:lnTo>
                    <a:pt x="0" y="25407"/>
                  </a:lnTo>
                  <a:lnTo>
                    <a:pt x="16938" y="25407"/>
                  </a:lnTo>
                  <a:lnTo>
                    <a:pt x="16671" y="24395"/>
                  </a:lnTo>
                  <a:lnTo>
                    <a:pt x="16379" y="23391"/>
                  </a:lnTo>
                  <a:lnTo>
                    <a:pt x="16061" y="22396"/>
                  </a:lnTo>
                  <a:lnTo>
                    <a:pt x="15718" y="21409"/>
                  </a:lnTo>
                  <a:lnTo>
                    <a:pt x="15350" y="20431"/>
                  </a:lnTo>
                  <a:lnTo>
                    <a:pt x="14956" y="19462"/>
                  </a:lnTo>
                  <a:lnTo>
                    <a:pt x="14537" y="18500"/>
                  </a:lnTo>
                  <a:lnTo>
                    <a:pt x="14092" y="17548"/>
                  </a:lnTo>
                  <a:lnTo>
                    <a:pt x="13622" y="16603"/>
                  </a:lnTo>
                  <a:lnTo>
                    <a:pt x="13127" y="15667"/>
                  </a:lnTo>
                  <a:lnTo>
                    <a:pt x="254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406250" y="1878099"/>
              <a:ext cx="19479" cy="9739"/>
            </a:xfrm>
            <a:custGeom>
              <a:avLst/>
              <a:pathLst>
                <a:path w="19479" h="9739">
                  <a:moveTo>
                    <a:pt x="3387" y="9739"/>
                  </a:moveTo>
                  <a:lnTo>
                    <a:pt x="16938" y="9739"/>
                  </a:lnTo>
                  <a:lnTo>
                    <a:pt x="17192" y="8879"/>
                  </a:lnTo>
                  <a:lnTo>
                    <a:pt x="17446" y="7994"/>
                  </a:lnTo>
                  <a:lnTo>
                    <a:pt x="17700" y="7084"/>
                  </a:lnTo>
                  <a:lnTo>
                    <a:pt x="17954" y="6148"/>
                  </a:lnTo>
                  <a:lnTo>
                    <a:pt x="18208" y="5187"/>
                  </a:lnTo>
                  <a:lnTo>
                    <a:pt x="18462" y="4200"/>
                  </a:lnTo>
                  <a:lnTo>
                    <a:pt x="18716" y="3188"/>
                  </a:lnTo>
                  <a:lnTo>
                    <a:pt x="18970" y="2151"/>
                  </a:lnTo>
                  <a:lnTo>
                    <a:pt x="19224" y="108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414" y="1012"/>
                  </a:lnTo>
                  <a:lnTo>
                    <a:pt x="813" y="2015"/>
                  </a:lnTo>
                  <a:lnTo>
                    <a:pt x="1194" y="3010"/>
                  </a:lnTo>
                  <a:lnTo>
                    <a:pt x="1558" y="3997"/>
                  </a:lnTo>
                  <a:lnTo>
                    <a:pt x="1905" y="4975"/>
                  </a:lnTo>
                  <a:lnTo>
                    <a:pt x="2235" y="5945"/>
                  </a:lnTo>
                  <a:lnTo>
                    <a:pt x="2549" y="6906"/>
                  </a:lnTo>
                  <a:lnTo>
                    <a:pt x="2845" y="7859"/>
                  </a:lnTo>
                  <a:lnTo>
                    <a:pt x="3125" y="8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378725" y="1900119"/>
              <a:ext cx="71564" cy="60977"/>
            </a:xfrm>
            <a:custGeom>
              <a:avLst/>
              <a:pathLst>
                <a:path w="71564" h="60977">
                  <a:moveTo>
                    <a:pt x="10586" y="0"/>
                  </a:moveTo>
                  <a:lnTo>
                    <a:pt x="63518" y="0"/>
                  </a:lnTo>
                  <a:lnTo>
                    <a:pt x="63518" y="35146"/>
                  </a:lnTo>
                  <a:lnTo>
                    <a:pt x="49121" y="35146"/>
                  </a:lnTo>
                  <a:lnTo>
                    <a:pt x="49121" y="48274"/>
                  </a:lnTo>
                  <a:lnTo>
                    <a:pt x="49176" y="48998"/>
                  </a:lnTo>
                  <a:lnTo>
                    <a:pt x="49341" y="49646"/>
                  </a:lnTo>
                  <a:lnTo>
                    <a:pt x="49616" y="50217"/>
                  </a:lnTo>
                  <a:lnTo>
                    <a:pt x="50001" y="50713"/>
                  </a:lnTo>
                  <a:lnTo>
                    <a:pt x="50497" y="51132"/>
                  </a:lnTo>
                  <a:lnTo>
                    <a:pt x="51102" y="51475"/>
                  </a:lnTo>
                  <a:lnTo>
                    <a:pt x="51818" y="51742"/>
                  </a:lnTo>
                  <a:lnTo>
                    <a:pt x="52644" y="51932"/>
                  </a:lnTo>
                  <a:lnTo>
                    <a:pt x="53580" y="52047"/>
                  </a:lnTo>
                  <a:lnTo>
                    <a:pt x="54625" y="52085"/>
                  </a:lnTo>
                  <a:lnTo>
                    <a:pt x="55923" y="52064"/>
                  </a:lnTo>
                  <a:lnTo>
                    <a:pt x="57107" y="52000"/>
                  </a:lnTo>
                  <a:lnTo>
                    <a:pt x="58176" y="51894"/>
                  </a:lnTo>
                  <a:lnTo>
                    <a:pt x="59131" y="51746"/>
                  </a:lnTo>
                  <a:lnTo>
                    <a:pt x="59972" y="51555"/>
                  </a:lnTo>
                  <a:lnTo>
                    <a:pt x="60698" y="51322"/>
                  </a:lnTo>
                  <a:lnTo>
                    <a:pt x="61310" y="51047"/>
                  </a:lnTo>
                  <a:lnTo>
                    <a:pt x="61807" y="50730"/>
                  </a:lnTo>
                  <a:lnTo>
                    <a:pt x="62191" y="50370"/>
                  </a:lnTo>
                  <a:lnTo>
                    <a:pt x="62459" y="49967"/>
                  </a:lnTo>
                  <a:lnTo>
                    <a:pt x="62665" y="49493"/>
                  </a:lnTo>
                  <a:lnTo>
                    <a:pt x="62857" y="48917"/>
                  </a:lnTo>
                  <a:lnTo>
                    <a:pt x="63037" y="48240"/>
                  </a:lnTo>
                  <a:lnTo>
                    <a:pt x="63205" y="47461"/>
                  </a:lnTo>
                  <a:lnTo>
                    <a:pt x="63359" y="46580"/>
                  </a:lnTo>
                  <a:lnTo>
                    <a:pt x="63501" y="45597"/>
                  </a:lnTo>
                  <a:lnTo>
                    <a:pt x="63630" y="44513"/>
                  </a:lnTo>
                  <a:lnTo>
                    <a:pt x="63747" y="43328"/>
                  </a:lnTo>
                  <a:lnTo>
                    <a:pt x="63850" y="42040"/>
                  </a:lnTo>
                  <a:lnTo>
                    <a:pt x="63942" y="40651"/>
                  </a:lnTo>
                  <a:lnTo>
                    <a:pt x="71564" y="42769"/>
                  </a:lnTo>
                  <a:lnTo>
                    <a:pt x="71373" y="44971"/>
                  </a:lnTo>
                  <a:lnTo>
                    <a:pt x="71140" y="47003"/>
                  </a:lnTo>
                  <a:lnTo>
                    <a:pt x="70865" y="48866"/>
                  </a:lnTo>
                  <a:lnTo>
                    <a:pt x="70547" y="50560"/>
                  </a:lnTo>
                  <a:lnTo>
                    <a:pt x="70188" y="52085"/>
                  </a:lnTo>
                  <a:lnTo>
                    <a:pt x="69785" y="53440"/>
                  </a:lnTo>
                  <a:lnTo>
                    <a:pt x="69341" y="54625"/>
                  </a:lnTo>
                  <a:lnTo>
                    <a:pt x="68854" y="55642"/>
                  </a:lnTo>
                  <a:lnTo>
                    <a:pt x="68324" y="56489"/>
                  </a:lnTo>
                  <a:lnTo>
                    <a:pt x="67753" y="57166"/>
                  </a:lnTo>
                  <a:lnTo>
                    <a:pt x="67240" y="57649"/>
                  </a:lnTo>
                  <a:lnTo>
                    <a:pt x="66550" y="58081"/>
                  </a:lnTo>
                  <a:lnTo>
                    <a:pt x="65682" y="58462"/>
                  </a:lnTo>
                  <a:lnTo>
                    <a:pt x="64636" y="58792"/>
                  </a:lnTo>
                  <a:lnTo>
                    <a:pt x="63412" y="59072"/>
                  </a:lnTo>
                  <a:lnTo>
                    <a:pt x="62011" y="59300"/>
                  </a:lnTo>
                  <a:lnTo>
                    <a:pt x="60431" y="59478"/>
                  </a:lnTo>
                  <a:lnTo>
                    <a:pt x="58674" y="59605"/>
                  </a:lnTo>
                  <a:lnTo>
                    <a:pt x="56739" y="59682"/>
                  </a:lnTo>
                  <a:lnTo>
                    <a:pt x="54625" y="59707"/>
                  </a:lnTo>
                  <a:lnTo>
                    <a:pt x="52834" y="59688"/>
                  </a:lnTo>
                  <a:lnTo>
                    <a:pt x="51187" y="59631"/>
                  </a:lnTo>
                  <a:lnTo>
                    <a:pt x="49684" y="59535"/>
                  </a:lnTo>
                  <a:lnTo>
                    <a:pt x="48324" y="59402"/>
                  </a:lnTo>
                  <a:lnTo>
                    <a:pt x="47109" y="59231"/>
                  </a:lnTo>
                  <a:lnTo>
                    <a:pt x="46038" y="59021"/>
                  </a:lnTo>
                  <a:lnTo>
                    <a:pt x="45110" y="58773"/>
                  </a:lnTo>
                  <a:lnTo>
                    <a:pt x="44327" y="58487"/>
                  </a:lnTo>
                  <a:lnTo>
                    <a:pt x="43688" y="58163"/>
                  </a:lnTo>
                  <a:lnTo>
                    <a:pt x="43192" y="57801"/>
                  </a:lnTo>
                  <a:lnTo>
                    <a:pt x="42790" y="57389"/>
                  </a:lnTo>
                  <a:lnTo>
                    <a:pt x="42430" y="56912"/>
                  </a:lnTo>
                  <a:lnTo>
                    <a:pt x="42112" y="56372"/>
                  </a:lnTo>
                  <a:lnTo>
                    <a:pt x="41837" y="55769"/>
                  </a:lnTo>
                  <a:lnTo>
                    <a:pt x="41604" y="55102"/>
                  </a:lnTo>
                  <a:lnTo>
                    <a:pt x="41414" y="54371"/>
                  </a:lnTo>
                  <a:lnTo>
                    <a:pt x="41265" y="53577"/>
                  </a:lnTo>
                  <a:lnTo>
                    <a:pt x="41160" y="52720"/>
                  </a:lnTo>
                  <a:lnTo>
                    <a:pt x="41096" y="51799"/>
                  </a:lnTo>
                  <a:lnTo>
                    <a:pt x="41075" y="50814"/>
                  </a:lnTo>
                  <a:lnTo>
                    <a:pt x="41075" y="35146"/>
                  </a:lnTo>
                  <a:lnTo>
                    <a:pt x="31759" y="35146"/>
                  </a:lnTo>
                  <a:lnTo>
                    <a:pt x="30802" y="39063"/>
                  </a:lnTo>
                  <a:lnTo>
                    <a:pt x="29455" y="42684"/>
                  </a:lnTo>
                  <a:lnTo>
                    <a:pt x="27719" y="46008"/>
                  </a:lnTo>
                  <a:lnTo>
                    <a:pt x="25593" y="49036"/>
                  </a:lnTo>
                  <a:lnTo>
                    <a:pt x="23078" y="51767"/>
                  </a:lnTo>
                  <a:lnTo>
                    <a:pt x="20173" y="54202"/>
                  </a:lnTo>
                  <a:lnTo>
                    <a:pt x="16878" y="56340"/>
                  </a:lnTo>
                  <a:lnTo>
                    <a:pt x="13194" y="58182"/>
                  </a:lnTo>
                  <a:lnTo>
                    <a:pt x="9121" y="59728"/>
                  </a:lnTo>
                  <a:lnTo>
                    <a:pt x="4658" y="60977"/>
                  </a:lnTo>
                  <a:lnTo>
                    <a:pt x="0" y="52932"/>
                  </a:lnTo>
                  <a:lnTo>
                    <a:pt x="3662" y="52144"/>
                  </a:lnTo>
                  <a:lnTo>
                    <a:pt x="7029" y="51136"/>
                  </a:lnTo>
                  <a:lnTo>
                    <a:pt x="10099" y="49908"/>
                  </a:lnTo>
                  <a:lnTo>
                    <a:pt x="12873" y="48460"/>
                  </a:lnTo>
                  <a:lnTo>
                    <a:pt x="15350" y="46792"/>
                  </a:lnTo>
                  <a:lnTo>
                    <a:pt x="17531" y="44903"/>
                  </a:lnTo>
                  <a:lnTo>
                    <a:pt x="19415" y="42794"/>
                  </a:lnTo>
                  <a:lnTo>
                    <a:pt x="21003" y="40465"/>
                  </a:lnTo>
                  <a:lnTo>
                    <a:pt x="22295" y="37916"/>
                  </a:lnTo>
                  <a:lnTo>
                    <a:pt x="23290" y="35146"/>
                  </a:lnTo>
                  <a:lnTo>
                    <a:pt x="10586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397357" y="1907741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397357" y="1921292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465534" y="1863278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508303" y="1885298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474003" y="1885298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474003" y="1909011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508303" y="1909011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570975" y="1862855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600193" y="1880216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587913" y="1903506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622213" y="1903506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598923" y="1921715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606969" y="1928490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78109" y="1867513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741204" y="1880640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87425" y="1881910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788632" y="1862855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796677" y="1916210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805146" y="1923832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929643" y="187344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002054" y="1863701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016451" y="1890379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055833" y="1871324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064302" y="1879369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110882" y="1868359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18017" y="1862855"/>
              <a:ext cx="35146" cy="97818"/>
            </a:xfrm>
            <a:custGeom>
              <a:avLst/>
              <a:pathLst>
                <a:path w="35146" h="97818">
                  <a:moveTo>
                    <a:pt x="27948" y="0"/>
                  </a:moveTo>
                  <a:lnTo>
                    <a:pt x="35146" y="4234"/>
                  </a:lnTo>
                  <a:lnTo>
                    <a:pt x="34270" y="5928"/>
                  </a:lnTo>
                  <a:lnTo>
                    <a:pt x="33334" y="7622"/>
                  </a:lnTo>
                  <a:lnTo>
                    <a:pt x="32339" y="9316"/>
                  </a:lnTo>
                  <a:lnTo>
                    <a:pt x="31285" y="11009"/>
                  </a:lnTo>
                  <a:lnTo>
                    <a:pt x="30171" y="12703"/>
                  </a:lnTo>
                  <a:lnTo>
                    <a:pt x="28998" y="14397"/>
                  </a:lnTo>
                  <a:lnTo>
                    <a:pt x="27766" y="16091"/>
                  </a:lnTo>
                  <a:lnTo>
                    <a:pt x="26474" y="17785"/>
                  </a:lnTo>
                  <a:lnTo>
                    <a:pt x="25123" y="19479"/>
                  </a:lnTo>
                  <a:lnTo>
                    <a:pt x="23713" y="21172"/>
                  </a:lnTo>
                  <a:lnTo>
                    <a:pt x="25081" y="24297"/>
                  </a:lnTo>
                  <a:lnTo>
                    <a:pt x="26305" y="27575"/>
                  </a:lnTo>
                  <a:lnTo>
                    <a:pt x="27384" y="31005"/>
                  </a:lnTo>
                  <a:lnTo>
                    <a:pt x="28320" y="34587"/>
                  </a:lnTo>
                  <a:lnTo>
                    <a:pt x="29112" y="38322"/>
                  </a:lnTo>
                  <a:lnTo>
                    <a:pt x="29760" y="42210"/>
                  </a:lnTo>
                  <a:lnTo>
                    <a:pt x="30264" y="46249"/>
                  </a:lnTo>
                  <a:lnTo>
                    <a:pt x="30624" y="50442"/>
                  </a:lnTo>
                  <a:lnTo>
                    <a:pt x="30840" y="54786"/>
                  </a:lnTo>
                  <a:lnTo>
                    <a:pt x="30912" y="59283"/>
                  </a:lnTo>
                  <a:lnTo>
                    <a:pt x="30876" y="63080"/>
                  </a:lnTo>
                  <a:lnTo>
                    <a:pt x="30768" y="66677"/>
                  </a:lnTo>
                  <a:lnTo>
                    <a:pt x="30588" y="70075"/>
                  </a:lnTo>
                  <a:lnTo>
                    <a:pt x="30336" y="73275"/>
                  </a:lnTo>
                  <a:lnTo>
                    <a:pt x="30012" y="76275"/>
                  </a:lnTo>
                  <a:lnTo>
                    <a:pt x="29616" y="79076"/>
                  </a:lnTo>
                  <a:lnTo>
                    <a:pt x="29148" y="81678"/>
                  </a:lnTo>
                  <a:lnTo>
                    <a:pt x="28608" y="84081"/>
                  </a:lnTo>
                  <a:lnTo>
                    <a:pt x="27996" y="86285"/>
                  </a:lnTo>
                  <a:lnTo>
                    <a:pt x="27312" y="88290"/>
                  </a:lnTo>
                  <a:lnTo>
                    <a:pt x="26557" y="90101"/>
                  </a:lnTo>
                  <a:lnTo>
                    <a:pt x="25729" y="91720"/>
                  </a:lnTo>
                  <a:lnTo>
                    <a:pt x="24829" y="93149"/>
                  </a:lnTo>
                  <a:lnTo>
                    <a:pt x="23857" y="94388"/>
                  </a:lnTo>
                  <a:lnTo>
                    <a:pt x="22813" y="95436"/>
                  </a:lnTo>
                  <a:lnTo>
                    <a:pt x="21697" y="96294"/>
                  </a:lnTo>
                  <a:lnTo>
                    <a:pt x="20510" y="96961"/>
                  </a:lnTo>
                  <a:lnTo>
                    <a:pt x="19250" y="97437"/>
                  </a:lnTo>
                  <a:lnTo>
                    <a:pt x="17918" y="97723"/>
                  </a:lnTo>
                  <a:lnTo>
                    <a:pt x="16514" y="97818"/>
                  </a:lnTo>
                  <a:lnTo>
                    <a:pt x="15722" y="97797"/>
                  </a:lnTo>
                  <a:lnTo>
                    <a:pt x="14871" y="97733"/>
                  </a:lnTo>
                  <a:lnTo>
                    <a:pt x="13961" y="97628"/>
                  </a:lnTo>
                  <a:lnTo>
                    <a:pt x="12991" y="97479"/>
                  </a:lnTo>
                  <a:lnTo>
                    <a:pt x="11962" y="97289"/>
                  </a:lnTo>
                  <a:lnTo>
                    <a:pt x="10874" y="97056"/>
                  </a:lnTo>
                  <a:lnTo>
                    <a:pt x="9726" y="96781"/>
                  </a:lnTo>
                  <a:lnTo>
                    <a:pt x="8519" y="96463"/>
                  </a:lnTo>
                  <a:lnTo>
                    <a:pt x="7253" y="96103"/>
                  </a:lnTo>
                  <a:lnTo>
                    <a:pt x="5928" y="95701"/>
                  </a:lnTo>
                  <a:lnTo>
                    <a:pt x="3811" y="86808"/>
                  </a:lnTo>
                  <a:lnTo>
                    <a:pt x="5157" y="87210"/>
                  </a:lnTo>
                  <a:lnTo>
                    <a:pt x="6487" y="87570"/>
                  </a:lnTo>
                  <a:lnTo>
                    <a:pt x="7800" y="87888"/>
                  </a:lnTo>
                  <a:lnTo>
                    <a:pt x="9095" y="88163"/>
                  </a:lnTo>
                  <a:lnTo>
                    <a:pt x="10374" y="88396"/>
                  </a:lnTo>
                  <a:lnTo>
                    <a:pt x="11636" y="88587"/>
                  </a:lnTo>
                  <a:lnTo>
                    <a:pt x="12881" y="88735"/>
                  </a:lnTo>
                  <a:lnTo>
                    <a:pt x="14109" y="88841"/>
                  </a:lnTo>
                  <a:lnTo>
                    <a:pt x="15320" y="88904"/>
                  </a:lnTo>
                  <a:lnTo>
                    <a:pt x="16514" y="88925"/>
                  </a:lnTo>
                  <a:lnTo>
                    <a:pt x="17092" y="88851"/>
                  </a:lnTo>
                  <a:lnTo>
                    <a:pt x="17641" y="88629"/>
                  </a:lnTo>
                  <a:lnTo>
                    <a:pt x="18159" y="88259"/>
                  </a:lnTo>
                  <a:lnTo>
                    <a:pt x="18649" y="87740"/>
                  </a:lnTo>
                  <a:lnTo>
                    <a:pt x="19108" y="87073"/>
                  </a:lnTo>
                  <a:lnTo>
                    <a:pt x="19538" y="86258"/>
                  </a:lnTo>
                  <a:lnTo>
                    <a:pt x="19938" y="85294"/>
                  </a:lnTo>
                  <a:lnTo>
                    <a:pt x="20308" y="84183"/>
                  </a:lnTo>
                  <a:lnTo>
                    <a:pt x="20649" y="82923"/>
                  </a:lnTo>
                  <a:lnTo>
                    <a:pt x="20961" y="81515"/>
                  </a:lnTo>
                  <a:lnTo>
                    <a:pt x="21242" y="79959"/>
                  </a:lnTo>
                  <a:lnTo>
                    <a:pt x="21494" y="78254"/>
                  </a:lnTo>
                  <a:lnTo>
                    <a:pt x="21716" y="76402"/>
                  </a:lnTo>
                  <a:lnTo>
                    <a:pt x="21909" y="74401"/>
                  </a:lnTo>
                  <a:lnTo>
                    <a:pt x="22072" y="72252"/>
                  </a:lnTo>
                  <a:lnTo>
                    <a:pt x="22206" y="69955"/>
                  </a:lnTo>
                  <a:lnTo>
                    <a:pt x="22309" y="67509"/>
                  </a:lnTo>
                  <a:lnTo>
                    <a:pt x="22383" y="64915"/>
                  </a:lnTo>
                  <a:lnTo>
                    <a:pt x="22428" y="62174"/>
                  </a:lnTo>
                  <a:lnTo>
                    <a:pt x="22443" y="59283"/>
                  </a:lnTo>
                  <a:lnTo>
                    <a:pt x="22438" y="58521"/>
                  </a:lnTo>
                  <a:lnTo>
                    <a:pt x="22426" y="57759"/>
                  </a:lnTo>
                  <a:lnTo>
                    <a:pt x="22405" y="56997"/>
                  </a:lnTo>
                  <a:lnTo>
                    <a:pt x="22375" y="56235"/>
                  </a:lnTo>
                  <a:lnTo>
                    <a:pt x="22337" y="55472"/>
                  </a:lnTo>
                  <a:lnTo>
                    <a:pt x="22290" y="54710"/>
                  </a:lnTo>
                  <a:lnTo>
                    <a:pt x="22235" y="53948"/>
                  </a:lnTo>
                  <a:lnTo>
                    <a:pt x="22172" y="53186"/>
                  </a:lnTo>
                  <a:lnTo>
                    <a:pt x="22100" y="52423"/>
                  </a:lnTo>
                  <a:lnTo>
                    <a:pt x="22019" y="51661"/>
                  </a:lnTo>
                  <a:lnTo>
                    <a:pt x="20469" y="54232"/>
                  </a:lnTo>
                  <a:lnTo>
                    <a:pt x="18869" y="56692"/>
                  </a:lnTo>
                  <a:lnTo>
                    <a:pt x="17217" y="59042"/>
                  </a:lnTo>
                  <a:lnTo>
                    <a:pt x="15515" y="61282"/>
                  </a:lnTo>
                  <a:lnTo>
                    <a:pt x="13762" y="63412"/>
                  </a:lnTo>
                  <a:lnTo>
                    <a:pt x="11958" y="65432"/>
                  </a:lnTo>
                  <a:lnTo>
                    <a:pt x="10103" y="67342"/>
                  </a:lnTo>
                  <a:lnTo>
                    <a:pt x="8198" y="69142"/>
                  </a:lnTo>
                  <a:lnTo>
                    <a:pt x="6241" y="70831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341" y="62591"/>
                  </a:lnTo>
                  <a:lnTo>
                    <a:pt x="4624" y="60655"/>
                  </a:lnTo>
                  <a:lnTo>
                    <a:pt x="6847" y="58559"/>
                  </a:lnTo>
                  <a:lnTo>
                    <a:pt x="9011" y="56302"/>
                  </a:lnTo>
                  <a:lnTo>
                    <a:pt x="11115" y="53884"/>
                  </a:lnTo>
                  <a:lnTo>
                    <a:pt x="13161" y="51306"/>
                  </a:lnTo>
                  <a:lnTo>
                    <a:pt x="15147" y="48566"/>
                  </a:lnTo>
                  <a:lnTo>
                    <a:pt x="17073" y="45665"/>
                  </a:lnTo>
                  <a:lnTo>
                    <a:pt x="18941" y="42604"/>
                  </a:lnTo>
                  <a:lnTo>
                    <a:pt x="20749" y="39381"/>
                  </a:lnTo>
                  <a:lnTo>
                    <a:pt x="20491" y="38119"/>
                  </a:lnTo>
                  <a:lnTo>
                    <a:pt x="20224" y="36874"/>
                  </a:lnTo>
                  <a:lnTo>
                    <a:pt x="19949" y="35646"/>
                  </a:lnTo>
                  <a:lnTo>
                    <a:pt x="19665" y="34435"/>
                  </a:lnTo>
                  <a:lnTo>
                    <a:pt x="19373" y="33241"/>
                  </a:lnTo>
                  <a:lnTo>
                    <a:pt x="19072" y="32064"/>
                  </a:lnTo>
                  <a:lnTo>
                    <a:pt x="18763" y="30903"/>
                  </a:lnTo>
                  <a:lnTo>
                    <a:pt x="18445" y="29760"/>
                  </a:lnTo>
                  <a:lnTo>
                    <a:pt x="18119" y="28634"/>
                  </a:lnTo>
                  <a:lnTo>
                    <a:pt x="17785" y="27524"/>
                  </a:lnTo>
                  <a:lnTo>
                    <a:pt x="16286" y="29002"/>
                  </a:lnTo>
                  <a:lnTo>
                    <a:pt x="14837" y="30387"/>
                  </a:lnTo>
                  <a:lnTo>
                    <a:pt x="13440" y="31678"/>
                  </a:lnTo>
                  <a:lnTo>
                    <a:pt x="12093" y="32877"/>
                  </a:lnTo>
                  <a:lnTo>
                    <a:pt x="10798" y="33982"/>
                  </a:lnTo>
                  <a:lnTo>
                    <a:pt x="9553" y="34994"/>
                  </a:lnTo>
                  <a:lnTo>
                    <a:pt x="8359" y="35913"/>
                  </a:lnTo>
                  <a:lnTo>
                    <a:pt x="7215" y="36739"/>
                  </a:lnTo>
                  <a:lnTo>
                    <a:pt x="6123" y="3747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355" y="30798"/>
                  </a:lnTo>
                  <a:lnTo>
                    <a:pt x="2710" y="29777"/>
                  </a:lnTo>
                  <a:lnTo>
                    <a:pt x="4065" y="28697"/>
                  </a:lnTo>
                  <a:lnTo>
                    <a:pt x="5420" y="27558"/>
                  </a:lnTo>
                  <a:lnTo>
                    <a:pt x="6775" y="26360"/>
                  </a:lnTo>
                  <a:lnTo>
                    <a:pt x="8130" y="25102"/>
                  </a:lnTo>
                  <a:lnTo>
                    <a:pt x="9485" y="23785"/>
                  </a:lnTo>
                  <a:lnTo>
                    <a:pt x="10840" y="22409"/>
                  </a:lnTo>
                  <a:lnTo>
                    <a:pt x="12195" y="20973"/>
                  </a:lnTo>
                  <a:lnTo>
                    <a:pt x="13550" y="19479"/>
                  </a:lnTo>
                  <a:lnTo>
                    <a:pt x="12597" y="17963"/>
                  </a:lnTo>
                  <a:lnTo>
                    <a:pt x="11602" y="16464"/>
                  </a:lnTo>
                  <a:lnTo>
                    <a:pt x="10565" y="14981"/>
                  </a:lnTo>
                  <a:lnTo>
                    <a:pt x="9485" y="13516"/>
                  </a:lnTo>
                  <a:lnTo>
                    <a:pt x="8363" y="12068"/>
                  </a:lnTo>
                  <a:lnTo>
                    <a:pt x="7198" y="10637"/>
                  </a:lnTo>
                  <a:lnTo>
                    <a:pt x="5991" y="9222"/>
                  </a:lnTo>
                  <a:lnTo>
                    <a:pt x="4742" y="7825"/>
                  </a:lnTo>
                  <a:lnTo>
                    <a:pt x="345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404" y="2379"/>
                  </a:lnTo>
                  <a:lnTo>
                    <a:pt x="11467" y="3506"/>
                  </a:lnTo>
                  <a:lnTo>
                    <a:pt x="12504" y="4649"/>
                  </a:lnTo>
                  <a:lnTo>
                    <a:pt x="13516" y="5809"/>
                  </a:lnTo>
                  <a:lnTo>
                    <a:pt x="14503" y="6987"/>
                  </a:lnTo>
                  <a:lnTo>
                    <a:pt x="15464" y="8181"/>
                  </a:lnTo>
                  <a:lnTo>
                    <a:pt x="16400" y="9392"/>
                  </a:lnTo>
                  <a:lnTo>
                    <a:pt x="17310" y="10620"/>
                  </a:lnTo>
                  <a:lnTo>
                    <a:pt x="18195" y="11865"/>
                  </a:lnTo>
                  <a:lnTo>
                    <a:pt x="19055" y="13127"/>
                  </a:lnTo>
                  <a:lnTo>
                    <a:pt x="20135" y="11852"/>
                  </a:lnTo>
                  <a:lnTo>
                    <a:pt x="21172" y="10569"/>
                  </a:lnTo>
                  <a:lnTo>
                    <a:pt x="22167" y="9277"/>
                  </a:lnTo>
                  <a:lnTo>
                    <a:pt x="23120" y="7977"/>
                  </a:lnTo>
                  <a:lnTo>
                    <a:pt x="24031" y="6669"/>
                  </a:lnTo>
                  <a:lnTo>
                    <a:pt x="24899" y="5352"/>
                  </a:lnTo>
                  <a:lnTo>
                    <a:pt x="25725" y="4027"/>
                  </a:lnTo>
                  <a:lnTo>
                    <a:pt x="26508" y="2693"/>
                  </a:lnTo>
                  <a:lnTo>
                    <a:pt x="27249" y="13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251894" y="1863278"/>
              <a:ext cx="63942" cy="33876"/>
            </a:xfrm>
            <a:custGeom>
              <a:avLst/>
              <a:pathLst>
                <a:path w="63942" h="33876">
                  <a:moveTo>
                    <a:pt x="0" y="13550"/>
                  </a:moveTo>
                  <a:lnTo>
                    <a:pt x="13974" y="13550"/>
                  </a:lnTo>
                  <a:lnTo>
                    <a:pt x="13974" y="0"/>
                  </a:lnTo>
                  <a:lnTo>
                    <a:pt x="22019" y="0"/>
                  </a:lnTo>
                  <a:lnTo>
                    <a:pt x="22019" y="13550"/>
                  </a:lnTo>
                  <a:lnTo>
                    <a:pt x="42345" y="13550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13550"/>
                  </a:lnTo>
                  <a:lnTo>
                    <a:pt x="63942" y="13550"/>
                  </a:lnTo>
                  <a:lnTo>
                    <a:pt x="63942" y="21172"/>
                  </a:lnTo>
                  <a:lnTo>
                    <a:pt x="50391" y="21172"/>
                  </a:lnTo>
                  <a:lnTo>
                    <a:pt x="50391" y="33876"/>
                  </a:lnTo>
                  <a:lnTo>
                    <a:pt x="42345" y="33876"/>
                  </a:lnTo>
                  <a:lnTo>
                    <a:pt x="42345" y="21172"/>
                  </a:lnTo>
                  <a:lnTo>
                    <a:pt x="22019" y="21172"/>
                  </a:lnTo>
                  <a:lnTo>
                    <a:pt x="22019" y="33876"/>
                  </a:lnTo>
                  <a:lnTo>
                    <a:pt x="13974" y="33876"/>
                  </a:lnTo>
                  <a:lnTo>
                    <a:pt x="13974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256975" y="1901813"/>
              <a:ext cx="54625" cy="58860"/>
            </a:xfrm>
            <a:custGeom>
              <a:avLst/>
              <a:pathLst>
                <a:path w="54625" h="58860">
                  <a:moveTo>
                    <a:pt x="54625" y="0"/>
                  </a:moveTo>
                  <a:lnTo>
                    <a:pt x="54625" y="58860"/>
                  </a:lnTo>
                  <a:lnTo>
                    <a:pt x="46580" y="58860"/>
                  </a:lnTo>
                  <a:lnTo>
                    <a:pt x="46580" y="52932"/>
                  </a:lnTo>
                  <a:lnTo>
                    <a:pt x="8045" y="52932"/>
                  </a:lnTo>
                  <a:lnTo>
                    <a:pt x="8045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265021" y="1909435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288311" y="1909435"/>
              <a:ext cx="15244" cy="15244"/>
            </a:xfrm>
            <a:custGeom>
              <a:avLst/>
              <a:pathLst>
                <a:path w="15244" h="15244">
                  <a:moveTo>
                    <a:pt x="0" y="0"/>
                  </a:moveTo>
                  <a:lnTo>
                    <a:pt x="0" y="15244"/>
                  </a:lnTo>
                  <a:lnTo>
                    <a:pt x="15244" y="15244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8265021" y="1931878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288311" y="1931878"/>
              <a:ext cx="15244" cy="15244"/>
            </a:xfrm>
            <a:custGeom>
              <a:avLst/>
              <a:pathLst>
                <a:path w="15244" h="15244">
                  <a:moveTo>
                    <a:pt x="0" y="15244"/>
                  </a:moveTo>
                  <a:lnTo>
                    <a:pt x="15244" y="15244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331504" y="1866666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8339973" y="1874711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344631" y="1883604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387823" y="1914940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438638" y="1867089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478443" y="1868783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472091" y="1892920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511473" y="1911552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466163" y="1911976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567369" y="187344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078692" y="2431597"/>
              <a:ext cx="35570" cy="90619"/>
            </a:xfrm>
            <a:custGeom>
              <a:avLst/>
              <a:pathLst>
                <a:path w="35570" h="90619">
                  <a:moveTo>
                    <a:pt x="5081" y="0"/>
                  </a:moveTo>
                  <a:lnTo>
                    <a:pt x="35570" y="0"/>
                  </a:lnTo>
                  <a:lnTo>
                    <a:pt x="35570" y="33876"/>
                  </a:lnTo>
                  <a:lnTo>
                    <a:pt x="25830" y="33876"/>
                  </a:lnTo>
                  <a:lnTo>
                    <a:pt x="25830" y="47003"/>
                  </a:lnTo>
                  <a:lnTo>
                    <a:pt x="34723" y="47003"/>
                  </a:lnTo>
                  <a:lnTo>
                    <a:pt x="34723" y="54625"/>
                  </a:lnTo>
                  <a:lnTo>
                    <a:pt x="25830" y="54625"/>
                  </a:lnTo>
                  <a:lnTo>
                    <a:pt x="25830" y="74528"/>
                  </a:lnTo>
                  <a:lnTo>
                    <a:pt x="33876" y="71987"/>
                  </a:lnTo>
                  <a:lnTo>
                    <a:pt x="35146" y="79186"/>
                  </a:lnTo>
                  <a:lnTo>
                    <a:pt x="32233" y="80444"/>
                  </a:lnTo>
                  <a:lnTo>
                    <a:pt x="29252" y="81676"/>
                  </a:lnTo>
                  <a:lnTo>
                    <a:pt x="26203" y="82883"/>
                  </a:lnTo>
                  <a:lnTo>
                    <a:pt x="23086" y="84064"/>
                  </a:lnTo>
                  <a:lnTo>
                    <a:pt x="19902" y="85220"/>
                  </a:lnTo>
                  <a:lnTo>
                    <a:pt x="16650" y="86351"/>
                  </a:lnTo>
                  <a:lnTo>
                    <a:pt x="13330" y="87456"/>
                  </a:lnTo>
                  <a:lnTo>
                    <a:pt x="9942" y="88536"/>
                  </a:lnTo>
                  <a:lnTo>
                    <a:pt x="6487" y="89590"/>
                  </a:lnTo>
                  <a:lnTo>
                    <a:pt x="2964" y="90619"/>
                  </a:lnTo>
                  <a:lnTo>
                    <a:pt x="0" y="82150"/>
                  </a:lnTo>
                  <a:lnTo>
                    <a:pt x="5081" y="80880"/>
                  </a:lnTo>
                  <a:lnTo>
                    <a:pt x="5081" y="43616"/>
                  </a:lnTo>
                  <a:lnTo>
                    <a:pt x="13127" y="43616"/>
                  </a:lnTo>
                  <a:lnTo>
                    <a:pt x="13127" y="78763"/>
                  </a:lnTo>
                  <a:lnTo>
                    <a:pt x="18208" y="77069"/>
                  </a:lnTo>
                  <a:lnTo>
                    <a:pt x="18208" y="33876"/>
                  </a:lnTo>
                  <a:lnTo>
                    <a:pt x="5081" y="338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091819" y="2439219"/>
              <a:ext cx="14397" cy="18632"/>
            </a:xfrm>
            <a:custGeom>
              <a:avLst/>
              <a:pathLst>
                <a:path w="14397" h="18632">
                  <a:moveTo>
                    <a:pt x="0" y="18632"/>
                  </a:moveTo>
                  <a:lnTo>
                    <a:pt x="14397" y="18632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15109" y="2426092"/>
              <a:ext cx="63095" cy="42345"/>
            </a:xfrm>
            <a:custGeom>
              <a:avLst/>
              <a:pathLst>
                <a:path w="63095" h="42345">
                  <a:moveTo>
                    <a:pt x="1693" y="11433"/>
                  </a:moveTo>
                  <a:lnTo>
                    <a:pt x="22443" y="11433"/>
                  </a:lnTo>
                  <a:lnTo>
                    <a:pt x="23027" y="10328"/>
                  </a:lnTo>
                  <a:lnTo>
                    <a:pt x="23595" y="9214"/>
                  </a:lnTo>
                  <a:lnTo>
                    <a:pt x="24145" y="8092"/>
                  </a:lnTo>
                  <a:lnTo>
                    <a:pt x="24679" y="6961"/>
                  </a:lnTo>
                  <a:lnTo>
                    <a:pt x="25195" y="5822"/>
                  </a:lnTo>
                  <a:lnTo>
                    <a:pt x="25695" y="4674"/>
                  </a:lnTo>
                  <a:lnTo>
                    <a:pt x="26178" y="3518"/>
                  </a:lnTo>
                  <a:lnTo>
                    <a:pt x="26643" y="2354"/>
                  </a:lnTo>
                  <a:lnTo>
                    <a:pt x="27092" y="1181"/>
                  </a:lnTo>
                  <a:lnTo>
                    <a:pt x="27524" y="0"/>
                  </a:lnTo>
                  <a:lnTo>
                    <a:pt x="35570" y="1693"/>
                  </a:lnTo>
                  <a:lnTo>
                    <a:pt x="35227" y="2705"/>
                  </a:lnTo>
                  <a:lnTo>
                    <a:pt x="34875" y="3709"/>
                  </a:lnTo>
                  <a:lnTo>
                    <a:pt x="34515" y="4704"/>
                  </a:lnTo>
                  <a:lnTo>
                    <a:pt x="34147" y="5691"/>
                  </a:lnTo>
                  <a:lnTo>
                    <a:pt x="33770" y="6669"/>
                  </a:lnTo>
                  <a:lnTo>
                    <a:pt x="33385" y="7639"/>
                  </a:lnTo>
                  <a:lnTo>
                    <a:pt x="32991" y="8600"/>
                  </a:lnTo>
                  <a:lnTo>
                    <a:pt x="32589" y="9553"/>
                  </a:lnTo>
                  <a:lnTo>
                    <a:pt x="32178" y="10497"/>
                  </a:lnTo>
                  <a:lnTo>
                    <a:pt x="31759" y="11433"/>
                  </a:lnTo>
                  <a:lnTo>
                    <a:pt x="60554" y="11433"/>
                  </a:lnTo>
                  <a:lnTo>
                    <a:pt x="60554" y="19055"/>
                  </a:lnTo>
                  <a:lnTo>
                    <a:pt x="43192" y="19055"/>
                  </a:lnTo>
                  <a:lnTo>
                    <a:pt x="44687" y="21045"/>
                  </a:lnTo>
                  <a:lnTo>
                    <a:pt x="46292" y="22951"/>
                  </a:lnTo>
                  <a:lnTo>
                    <a:pt x="48007" y="24772"/>
                  </a:lnTo>
                  <a:lnTo>
                    <a:pt x="49832" y="26508"/>
                  </a:lnTo>
                  <a:lnTo>
                    <a:pt x="51767" y="28159"/>
                  </a:lnTo>
                  <a:lnTo>
                    <a:pt x="53812" y="29726"/>
                  </a:lnTo>
                  <a:lnTo>
                    <a:pt x="55968" y="31208"/>
                  </a:lnTo>
                  <a:lnTo>
                    <a:pt x="58233" y="32606"/>
                  </a:lnTo>
                  <a:lnTo>
                    <a:pt x="60609" y="33918"/>
                  </a:lnTo>
                  <a:lnTo>
                    <a:pt x="63095" y="35146"/>
                  </a:lnTo>
                  <a:lnTo>
                    <a:pt x="56743" y="42345"/>
                  </a:lnTo>
                  <a:lnTo>
                    <a:pt x="53774" y="40588"/>
                  </a:lnTo>
                  <a:lnTo>
                    <a:pt x="50967" y="38703"/>
                  </a:lnTo>
                  <a:lnTo>
                    <a:pt x="48320" y="36692"/>
                  </a:lnTo>
                  <a:lnTo>
                    <a:pt x="45834" y="34554"/>
                  </a:lnTo>
                  <a:lnTo>
                    <a:pt x="43510" y="32288"/>
                  </a:lnTo>
                  <a:lnTo>
                    <a:pt x="41346" y="29896"/>
                  </a:lnTo>
                  <a:lnTo>
                    <a:pt x="39343" y="27376"/>
                  </a:lnTo>
                  <a:lnTo>
                    <a:pt x="37501" y="24729"/>
                  </a:lnTo>
                  <a:lnTo>
                    <a:pt x="35820" y="21956"/>
                  </a:lnTo>
                  <a:lnTo>
                    <a:pt x="34300" y="19055"/>
                  </a:lnTo>
                  <a:lnTo>
                    <a:pt x="27948" y="19055"/>
                  </a:lnTo>
                  <a:lnTo>
                    <a:pt x="26059" y="22032"/>
                  </a:lnTo>
                  <a:lnTo>
                    <a:pt x="24120" y="24865"/>
                  </a:lnTo>
                  <a:lnTo>
                    <a:pt x="22129" y="27554"/>
                  </a:lnTo>
                  <a:lnTo>
                    <a:pt x="20088" y="30099"/>
                  </a:lnTo>
                  <a:lnTo>
                    <a:pt x="17996" y="32500"/>
                  </a:lnTo>
                  <a:lnTo>
                    <a:pt x="15854" y="34757"/>
                  </a:lnTo>
                  <a:lnTo>
                    <a:pt x="13660" y="36870"/>
                  </a:lnTo>
                  <a:lnTo>
                    <a:pt x="11416" y="38839"/>
                  </a:lnTo>
                  <a:lnTo>
                    <a:pt x="9121" y="40664"/>
                  </a:lnTo>
                  <a:lnTo>
                    <a:pt x="6775" y="42345"/>
                  </a:lnTo>
                  <a:lnTo>
                    <a:pt x="0" y="35993"/>
                  </a:lnTo>
                  <a:lnTo>
                    <a:pt x="2159" y="34528"/>
                  </a:lnTo>
                  <a:lnTo>
                    <a:pt x="4234" y="33012"/>
                  </a:lnTo>
                  <a:lnTo>
                    <a:pt x="6224" y="31445"/>
                  </a:lnTo>
                  <a:lnTo>
                    <a:pt x="8130" y="29828"/>
                  </a:lnTo>
                  <a:lnTo>
                    <a:pt x="9951" y="28159"/>
                  </a:lnTo>
                  <a:lnTo>
                    <a:pt x="11687" y="26440"/>
                  </a:lnTo>
                  <a:lnTo>
                    <a:pt x="13338" y="24670"/>
                  </a:lnTo>
                  <a:lnTo>
                    <a:pt x="14905" y="22849"/>
                  </a:lnTo>
                  <a:lnTo>
                    <a:pt x="16387" y="20978"/>
                  </a:lnTo>
                  <a:lnTo>
                    <a:pt x="17785" y="19055"/>
                  </a:lnTo>
                  <a:lnTo>
                    <a:pt x="1693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33318" y="2460392"/>
              <a:ext cx="25407" cy="7198"/>
            </a:xfrm>
            <a:custGeom>
              <a:avLst/>
              <a:pathLst>
                <a:path w="25407" h="7198">
                  <a:moveTo>
                    <a:pt x="0" y="0"/>
                  </a:moveTo>
                  <a:lnTo>
                    <a:pt x="25407" y="0"/>
                  </a:lnTo>
                  <a:lnTo>
                    <a:pt x="2540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117227" y="2476483"/>
              <a:ext cx="60130" cy="47427"/>
            </a:xfrm>
            <a:custGeom>
              <a:avLst/>
              <a:pathLst>
                <a:path w="60130" h="47427">
                  <a:moveTo>
                    <a:pt x="0" y="0"/>
                  </a:moveTo>
                  <a:lnTo>
                    <a:pt x="60130" y="0"/>
                  </a:lnTo>
                  <a:lnTo>
                    <a:pt x="60130" y="7622"/>
                  </a:lnTo>
                  <a:lnTo>
                    <a:pt x="21172" y="7622"/>
                  </a:lnTo>
                  <a:lnTo>
                    <a:pt x="19055" y="16514"/>
                  </a:lnTo>
                  <a:lnTo>
                    <a:pt x="54202" y="16514"/>
                  </a:lnTo>
                  <a:lnTo>
                    <a:pt x="53935" y="19474"/>
                  </a:lnTo>
                  <a:lnTo>
                    <a:pt x="53643" y="22256"/>
                  </a:lnTo>
                  <a:lnTo>
                    <a:pt x="53325" y="24861"/>
                  </a:lnTo>
                  <a:lnTo>
                    <a:pt x="52982" y="27287"/>
                  </a:lnTo>
                  <a:lnTo>
                    <a:pt x="52614" y="29536"/>
                  </a:lnTo>
                  <a:lnTo>
                    <a:pt x="52220" y="31606"/>
                  </a:lnTo>
                  <a:lnTo>
                    <a:pt x="51801" y="33499"/>
                  </a:lnTo>
                  <a:lnTo>
                    <a:pt x="51356" y="35214"/>
                  </a:lnTo>
                  <a:lnTo>
                    <a:pt x="50886" y="36751"/>
                  </a:lnTo>
                  <a:lnTo>
                    <a:pt x="50391" y="38111"/>
                  </a:lnTo>
                  <a:lnTo>
                    <a:pt x="49950" y="39097"/>
                  </a:lnTo>
                  <a:lnTo>
                    <a:pt x="49476" y="40025"/>
                  </a:lnTo>
                  <a:lnTo>
                    <a:pt x="48968" y="40893"/>
                  </a:lnTo>
                  <a:lnTo>
                    <a:pt x="48426" y="41702"/>
                  </a:lnTo>
                  <a:lnTo>
                    <a:pt x="47850" y="42451"/>
                  </a:lnTo>
                  <a:lnTo>
                    <a:pt x="47240" y="43141"/>
                  </a:lnTo>
                  <a:lnTo>
                    <a:pt x="46597" y="43772"/>
                  </a:lnTo>
                  <a:lnTo>
                    <a:pt x="45919" y="44344"/>
                  </a:lnTo>
                  <a:lnTo>
                    <a:pt x="45208" y="44856"/>
                  </a:lnTo>
                  <a:lnTo>
                    <a:pt x="44462" y="45309"/>
                  </a:lnTo>
                  <a:lnTo>
                    <a:pt x="43785" y="45712"/>
                  </a:lnTo>
                  <a:lnTo>
                    <a:pt x="42938" y="46072"/>
                  </a:lnTo>
                  <a:lnTo>
                    <a:pt x="41922" y="46389"/>
                  </a:lnTo>
                  <a:lnTo>
                    <a:pt x="40736" y="46664"/>
                  </a:lnTo>
                  <a:lnTo>
                    <a:pt x="39381" y="46897"/>
                  </a:lnTo>
                  <a:lnTo>
                    <a:pt x="37857" y="47088"/>
                  </a:lnTo>
                  <a:lnTo>
                    <a:pt x="36163" y="47236"/>
                  </a:lnTo>
                  <a:lnTo>
                    <a:pt x="34300" y="47342"/>
                  </a:lnTo>
                  <a:lnTo>
                    <a:pt x="32267" y="47406"/>
                  </a:lnTo>
                  <a:lnTo>
                    <a:pt x="30065" y="47427"/>
                  </a:lnTo>
                  <a:lnTo>
                    <a:pt x="22443" y="47427"/>
                  </a:lnTo>
                  <a:lnTo>
                    <a:pt x="21172" y="40228"/>
                  </a:lnTo>
                  <a:lnTo>
                    <a:pt x="30065" y="40228"/>
                  </a:lnTo>
                  <a:lnTo>
                    <a:pt x="31608" y="40219"/>
                  </a:lnTo>
                  <a:lnTo>
                    <a:pt x="33021" y="40194"/>
                  </a:lnTo>
                  <a:lnTo>
                    <a:pt x="34302" y="40152"/>
                  </a:lnTo>
                  <a:lnTo>
                    <a:pt x="35451" y="40092"/>
                  </a:lnTo>
                  <a:lnTo>
                    <a:pt x="36470" y="40016"/>
                  </a:lnTo>
                  <a:lnTo>
                    <a:pt x="37357" y="39923"/>
                  </a:lnTo>
                  <a:lnTo>
                    <a:pt x="38113" y="39813"/>
                  </a:lnTo>
                  <a:lnTo>
                    <a:pt x="38737" y="39686"/>
                  </a:lnTo>
                  <a:lnTo>
                    <a:pt x="39231" y="39542"/>
                  </a:lnTo>
                  <a:lnTo>
                    <a:pt x="39593" y="39381"/>
                  </a:lnTo>
                  <a:lnTo>
                    <a:pt x="39885" y="39190"/>
                  </a:lnTo>
                  <a:lnTo>
                    <a:pt x="40169" y="38958"/>
                  </a:lnTo>
                  <a:lnTo>
                    <a:pt x="40444" y="38682"/>
                  </a:lnTo>
                  <a:lnTo>
                    <a:pt x="40711" y="38365"/>
                  </a:lnTo>
                  <a:lnTo>
                    <a:pt x="40969" y="38005"/>
                  </a:lnTo>
                  <a:lnTo>
                    <a:pt x="41219" y="37602"/>
                  </a:lnTo>
                  <a:lnTo>
                    <a:pt x="41460" y="37158"/>
                  </a:lnTo>
                  <a:lnTo>
                    <a:pt x="41693" y="36671"/>
                  </a:lnTo>
                  <a:lnTo>
                    <a:pt x="41918" y="36142"/>
                  </a:lnTo>
                  <a:lnTo>
                    <a:pt x="42133" y="35570"/>
                  </a:lnTo>
                  <a:lnTo>
                    <a:pt x="42343" y="34918"/>
                  </a:lnTo>
                  <a:lnTo>
                    <a:pt x="42548" y="34147"/>
                  </a:lnTo>
                  <a:lnTo>
                    <a:pt x="42750" y="33258"/>
                  </a:lnTo>
                  <a:lnTo>
                    <a:pt x="42947" y="32250"/>
                  </a:lnTo>
                  <a:lnTo>
                    <a:pt x="43139" y="31124"/>
                  </a:lnTo>
                  <a:lnTo>
                    <a:pt x="43328" y="29879"/>
                  </a:lnTo>
                  <a:lnTo>
                    <a:pt x="43512" y="28515"/>
                  </a:lnTo>
                  <a:lnTo>
                    <a:pt x="43692" y="27033"/>
                  </a:lnTo>
                  <a:lnTo>
                    <a:pt x="43868" y="25432"/>
                  </a:lnTo>
                  <a:lnTo>
                    <a:pt x="44039" y="23713"/>
                  </a:lnTo>
                  <a:lnTo>
                    <a:pt x="8892" y="23713"/>
                  </a:lnTo>
                  <a:lnTo>
                    <a:pt x="1270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87521" y="2428209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20974" y="2425668"/>
              <a:ext cx="65212" cy="33029"/>
            </a:xfrm>
            <a:custGeom>
              <a:avLst/>
              <a:pathLst>
                <a:path w="65212" h="33029">
                  <a:moveTo>
                    <a:pt x="2540" y="8469"/>
                  </a:moveTo>
                  <a:lnTo>
                    <a:pt x="26677" y="8469"/>
                  </a:lnTo>
                  <a:lnTo>
                    <a:pt x="26504" y="7876"/>
                  </a:lnTo>
                  <a:lnTo>
                    <a:pt x="26322" y="7283"/>
                  </a:lnTo>
                  <a:lnTo>
                    <a:pt x="26131" y="6690"/>
                  </a:lnTo>
                  <a:lnTo>
                    <a:pt x="25932" y="6097"/>
                  </a:lnTo>
                  <a:lnTo>
                    <a:pt x="25725" y="5504"/>
                  </a:lnTo>
                  <a:lnTo>
                    <a:pt x="25509" y="4912"/>
                  </a:lnTo>
                  <a:lnTo>
                    <a:pt x="25284" y="4319"/>
                  </a:lnTo>
                  <a:lnTo>
                    <a:pt x="25051" y="3726"/>
                  </a:lnTo>
                  <a:lnTo>
                    <a:pt x="24810" y="3133"/>
                  </a:lnTo>
                  <a:lnTo>
                    <a:pt x="24560" y="2540"/>
                  </a:lnTo>
                  <a:lnTo>
                    <a:pt x="32606" y="0"/>
                  </a:lnTo>
                  <a:lnTo>
                    <a:pt x="32940" y="846"/>
                  </a:lnTo>
                  <a:lnTo>
                    <a:pt x="33266" y="1693"/>
                  </a:lnTo>
                  <a:lnTo>
                    <a:pt x="33584" y="2540"/>
                  </a:lnTo>
                  <a:lnTo>
                    <a:pt x="33893" y="3387"/>
                  </a:lnTo>
                  <a:lnTo>
                    <a:pt x="34194" y="4234"/>
                  </a:lnTo>
                  <a:lnTo>
                    <a:pt x="34486" y="5081"/>
                  </a:lnTo>
                  <a:lnTo>
                    <a:pt x="34770" y="5928"/>
                  </a:lnTo>
                  <a:lnTo>
                    <a:pt x="35045" y="6775"/>
                  </a:lnTo>
                  <a:lnTo>
                    <a:pt x="35312" y="7622"/>
                  </a:lnTo>
                  <a:lnTo>
                    <a:pt x="35570" y="8469"/>
                  </a:lnTo>
                  <a:lnTo>
                    <a:pt x="61824" y="8469"/>
                  </a:lnTo>
                  <a:lnTo>
                    <a:pt x="61824" y="15667"/>
                  </a:lnTo>
                  <a:lnTo>
                    <a:pt x="49967" y="15667"/>
                  </a:lnTo>
                  <a:lnTo>
                    <a:pt x="49713" y="16908"/>
                  </a:lnTo>
                  <a:lnTo>
                    <a:pt x="49459" y="18090"/>
                  </a:lnTo>
                  <a:lnTo>
                    <a:pt x="49205" y="19212"/>
                  </a:lnTo>
                  <a:lnTo>
                    <a:pt x="48951" y="20275"/>
                  </a:lnTo>
                  <a:lnTo>
                    <a:pt x="48697" y="21278"/>
                  </a:lnTo>
                  <a:lnTo>
                    <a:pt x="48443" y="22223"/>
                  </a:lnTo>
                  <a:lnTo>
                    <a:pt x="48189" y="23108"/>
                  </a:lnTo>
                  <a:lnTo>
                    <a:pt x="47935" y="23933"/>
                  </a:lnTo>
                  <a:lnTo>
                    <a:pt x="47681" y="24700"/>
                  </a:lnTo>
                  <a:lnTo>
                    <a:pt x="47427" y="25407"/>
                  </a:lnTo>
                  <a:lnTo>
                    <a:pt x="65212" y="25407"/>
                  </a:lnTo>
                  <a:lnTo>
                    <a:pt x="65212" y="33029"/>
                  </a:lnTo>
                  <a:lnTo>
                    <a:pt x="0" y="33029"/>
                  </a:lnTo>
                  <a:lnTo>
                    <a:pt x="0" y="25407"/>
                  </a:lnTo>
                  <a:lnTo>
                    <a:pt x="16938" y="25407"/>
                  </a:lnTo>
                  <a:lnTo>
                    <a:pt x="16671" y="24395"/>
                  </a:lnTo>
                  <a:lnTo>
                    <a:pt x="16379" y="23391"/>
                  </a:lnTo>
                  <a:lnTo>
                    <a:pt x="16061" y="22396"/>
                  </a:lnTo>
                  <a:lnTo>
                    <a:pt x="15718" y="21409"/>
                  </a:lnTo>
                  <a:lnTo>
                    <a:pt x="15350" y="20431"/>
                  </a:lnTo>
                  <a:lnTo>
                    <a:pt x="14956" y="19462"/>
                  </a:lnTo>
                  <a:lnTo>
                    <a:pt x="14537" y="18500"/>
                  </a:lnTo>
                  <a:lnTo>
                    <a:pt x="14092" y="17548"/>
                  </a:lnTo>
                  <a:lnTo>
                    <a:pt x="13622" y="16603"/>
                  </a:lnTo>
                  <a:lnTo>
                    <a:pt x="13127" y="15667"/>
                  </a:lnTo>
                  <a:lnTo>
                    <a:pt x="254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42994" y="2441336"/>
              <a:ext cx="19479" cy="9739"/>
            </a:xfrm>
            <a:custGeom>
              <a:avLst/>
              <a:pathLst>
                <a:path w="19479" h="9739">
                  <a:moveTo>
                    <a:pt x="3387" y="9739"/>
                  </a:moveTo>
                  <a:lnTo>
                    <a:pt x="16938" y="9739"/>
                  </a:lnTo>
                  <a:lnTo>
                    <a:pt x="17192" y="8879"/>
                  </a:lnTo>
                  <a:lnTo>
                    <a:pt x="17446" y="7994"/>
                  </a:lnTo>
                  <a:lnTo>
                    <a:pt x="17700" y="7084"/>
                  </a:lnTo>
                  <a:lnTo>
                    <a:pt x="17954" y="6148"/>
                  </a:lnTo>
                  <a:lnTo>
                    <a:pt x="18208" y="5187"/>
                  </a:lnTo>
                  <a:lnTo>
                    <a:pt x="18462" y="4200"/>
                  </a:lnTo>
                  <a:lnTo>
                    <a:pt x="18716" y="3188"/>
                  </a:lnTo>
                  <a:lnTo>
                    <a:pt x="18970" y="2151"/>
                  </a:lnTo>
                  <a:lnTo>
                    <a:pt x="19224" y="108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414" y="1012"/>
                  </a:lnTo>
                  <a:lnTo>
                    <a:pt x="813" y="2015"/>
                  </a:lnTo>
                  <a:lnTo>
                    <a:pt x="1194" y="3010"/>
                  </a:lnTo>
                  <a:lnTo>
                    <a:pt x="1558" y="3997"/>
                  </a:lnTo>
                  <a:lnTo>
                    <a:pt x="1905" y="4975"/>
                  </a:lnTo>
                  <a:lnTo>
                    <a:pt x="2235" y="5945"/>
                  </a:lnTo>
                  <a:lnTo>
                    <a:pt x="2549" y="6906"/>
                  </a:lnTo>
                  <a:lnTo>
                    <a:pt x="2845" y="7859"/>
                  </a:lnTo>
                  <a:lnTo>
                    <a:pt x="3125" y="8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215469" y="2463356"/>
              <a:ext cx="71564" cy="60977"/>
            </a:xfrm>
            <a:custGeom>
              <a:avLst/>
              <a:pathLst>
                <a:path w="71564" h="60977">
                  <a:moveTo>
                    <a:pt x="10586" y="0"/>
                  </a:moveTo>
                  <a:lnTo>
                    <a:pt x="63518" y="0"/>
                  </a:lnTo>
                  <a:lnTo>
                    <a:pt x="63518" y="35146"/>
                  </a:lnTo>
                  <a:lnTo>
                    <a:pt x="49121" y="35146"/>
                  </a:lnTo>
                  <a:lnTo>
                    <a:pt x="49121" y="48274"/>
                  </a:lnTo>
                  <a:lnTo>
                    <a:pt x="49176" y="48998"/>
                  </a:lnTo>
                  <a:lnTo>
                    <a:pt x="49341" y="49646"/>
                  </a:lnTo>
                  <a:lnTo>
                    <a:pt x="49616" y="50217"/>
                  </a:lnTo>
                  <a:lnTo>
                    <a:pt x="50001" y="50713"/>
                  </a:lnTo>
                  <a:lnTo>
                    <a:pt x="50497" y="51132"/>
                  </a:lnTo>
                  <a:lnTo>
                    <a:pt x="51102" y="51475"/>
                  </a:lnTo>
                  <a:lnTo>
                    <a:pt x="51818" y="51742"/>
                  </a:lnTo>
                  <a:lnTo>
                    <a:pt x="52644" y="51932"/>
                  </a:lnTo>
                  <a:lnTo>
                    <a:pt x="53580" y="52047"/>
                  </a:lnTo>
                  <a:lnTo>
                    <a:pt x="54625" y="52085"/>
                  </a:lnTo>
                  <a:lnTo>
                    <a:pt x="55923" y="52064"/>
                  </a:lnTo>
                  <a:lnTo>
                    <a:pt x="57107" y="52000"/>
                  </a:lnTo>
                  <a:lnTo>
                    <a:pt x="58176" y="51894"/>
                  </a:lnTo>
                  <a:lnTo>
                    <a:pt x="59131" y="51746"/>
                  </a:lnTo>
                  <a:lnTo>
                    <a:pt x="59972" y="51555"/>
                  </a:lnTo>
                  <a:lnTo>
                    <a:pt x="60698" y="51322"/>
                  </a:lnTo>
                  <a:lnTo>
                    <a:pt x="61310" y="51047"/>
                  </a:lnTo>
                  <a:lnTo>
                    <a:pt x="61807" y="50730"/>
                  </a:lnTo>
                  <a:lnTo>
                    <a:pt x="62191" y="50370"/>
                  </a:lnTo>
                  <a:lnTo>
                    <a:pt x="62459" y="49967"/>
                  </a:lnTo>
                  <a:lnTo>
                    <a:pt x="62665" y="49493"/>
                  </a:lnTo>
                  <a:lnTo>
                    <a:pt x="62857" y="48917"/>
                  </a:lnTo>
                  <a:lnTo>
                    <a:pt x="63037" y="48240"/>
                  </a:lnTo>
                  <a:lnTo>
                    <a:pt x="63205" y="47461"/>
                  </a:lnTo>
                  <a:lnTo>
                    <a:pt x="63359" y="46580"/>
                  </a:lnTo>
                  <a:lnTo>
                    <a:pt x="63501" y="45597"/>
                  </a:lnTo>
                  <a:lnTo>
                    <a:pt x="63630" y="44513"/>
                  </a:lnTo>
                  <a:lnTo>
                    <a:pt x="63747" y="43328"/>
                  </a:lnTo>
                  <a:lnTo>
                    <a:pt x="63850" y="42040"/>
                  </a:lnTo>
                  <a:lnTo>
                    <a:pt x="63942" y="40651"/>
                  </a:lnTo>
                  <a:lnTo>
                    <a:pt x="71564" y="42769"/>
                  </a:lnTo>
                  <a:lnTo>
                    <a:pt x="71373" y="44971"/>
                  </a:lnTo>
                  <a:lnTo>
                    <a:pt x="71140" y="47003"/>
                  </a:lnTo>
                  <a:lnTo>
                    <a:pt x="70865" y="48866"/>
                  </a:lnTo>
                  <a:lnTo>
                    <a:pt x="70547" y="50560"/>
                  </a:lnTo>
                  <a:lnTo>
                    <a:pt x="70188" y="52085"/>
                  </a:lnTo>
                  <a:lnTo>
                    <a:pt x="69785" y="53440"/>
                  </a:lnTo>
                  <a:lnTo>
                    <a:pt x="69341" y="54625"/>
                  </a:lnTo>
                  <a:lnTo>
                    <a:pt x="68854" y="55642"/>
                  </a:lnTo>
                  <a:lnTo>
                    <a:pt x="68324" y="56489"/>
                  </a:lnTo>
                  <a:lnTo>
                    <a:pt x="67753" y="57166"/>
                  </a:lnTo>
                  <a:lnTo>
                    <a:pt x="67240" y="57649"/>
                  </a:lnTo>
                  <a:lnTo>
                    <a:pt x="66550" y="58081"/>
                  </a:lnTo>
                  <a:lnTo>
                    <a:pt x="65682" y="58462"/>
                  </a:lnTo>
                  <a:lnTo>
                    <a:pt x="64636" y="58792"/>
                  </a:lnTo>
                  <a:lnTo>
                    <a:pt x="63412" y="59072"/>
                  </a:lnTo>
                  <a:lnTo>
                    <a:pt x="62011" y="59300"/>
                  </a:lnTo>
                  <a:lnTo>
                    <a:pt x="60431" y="59478"/>
                  </a:lnTo>
                  <a:lnTo>
                    <a:pt x="58674" y="59605"/>
                  </a:lnTo>
                  <a:lnTo>
                    <a:pt x="56739" y="59682"/>
                  </a:lnTo>
                  <a:lnTo>
                    <a:pt x="54625" y="59707"/>
                  </a:lnTo>
                  <a:lnTo>
                    <a:pt x="52834" y="59688"/>
                  </a:lnTo>
                  <a:lnTo>
                    <a:pt x="51187" y="59631"/>
                  </a:lnTo>
                  <a:lnTo>
                    <a:pt x="49684" y="59535"/>
                  </a:lnTo>
                  <a:lnTo>
                    <a:pt x="48324" y="59402"/>
                  </a:lnTo>
                  <a:lnTo>
                    <a:pt x="47109" y="59231"/>
                  </a:lnTo>
                  <a:lnTo>
                    <a:pt x="46038" y="59021"/>
                  </a:lnTo>
                  <a:lnTo>
                    <a:pt x="45110" y="58773"/>
                  </a:lnTo>
                  <a:lnTo>
                    <a:pt x="44327" y="58487"/>
                  </a:lnTo>
                  <a:lnTo>
                    <a:pt x="43688" y="58163"/>
                  </a:lnTo>
                  <a:lnTo>
                    <a:pt x="43192" y="57801"/>
                  </a:lnTo>
                  <a:lnTo>
                    <a:pt x="42790" y="57389"/>
                  </a:lnTo>
                  <a:lnTo>
                    <a:pt x="42430" y="56912"/>
                  </a:lnTo>
                  <a:lnTo>
                    <a:pt x="42112" y="56372"/>
                  </a:lnTo>
                  <a:lnTo>
                    <a:pt x="41837" y="55769"/>
                  </a:lnTo>
                  <a:lnTo>
                    <a:pt x="41604" y="55102"/>
                  </a:lnTo>
                  <a:lnTo>
                    <a:pt x="41414" y="54371"/>
                  </a:lnTo>
                  <a:lnTo>
                    <a:pt x="41265" y="53577"/>
                  </a:lnTo>
                  <a:lnTo>
                    <a:pt x="41160" y="52720"/>
                  </a:lnTo>
                  <a:lnTo>
                    <a:pt x="41096" y="51799"/>
                  </a:lnTo>
                  <a:lnTo>
                    <a:pt x="41075" y="50814"/>
                  </a:lnTo>
                  <a:lnTo>
                    <a:pt x="41075" y="35146"/>
                  </a:lnTo>
                  <a:lnTo>
                    <a:pt x="31759" y="35146"/>
                  </a:lnTo>
                  <a:lnTo>
                    <a:pt x="30802" y="39063"/>
                  </a:lnTo>
                  <a:lnTo>
                    <a:pt x="29455" y="42684"/>
                  </a:lnTo>
                  <a:lnTo>
                    <a:pt x="27719" y="46008"/>
                  </a:lnTo>
                  <a:lnTo>
                    <a:pt x="25593" y="49036"/>
                  </a:lnTo>
                  <a:lnTo>
                    <a:pt x="23078" y="51767"/>
                  </a:lnTo>
                  <a:lnTo>
                    <a:pt x="20173" y="54202"/>
                  </a:lnTo>
                  <a:lnTo>
                    <a:pt x="16878" y="56340"/>
                  </a:lnTo>
                  <a:lnTo>
                    <a:pt x="13194" y="58182"/>
                  </a:lnTo>
                  <a:lnTo>
                    <a:pt x="9121" y="59728"/>
                  </a:lnTo>
                  <a:lnTo>
                    <a:pt x="4658" y="60977"/>
                  </a:lnTo>
                  <a:lnTo>
                    <a:pt x="0" y="52932"/>
                  </a:lnTo>
                  <a:lnTo>
                    <a:pt x="3662" y="52144"/>
                  </a:lnTo>
                  <a:lnTo>
                    <a:pt x="7029" y="51136"/>
                  </a:lnTo>
                  <a:lnTo>
                    <a:pt x="10099" y="49908"/>
                  </a:lnTo>
                  <a:lnTo>
                    <a:pt x="12873" y="48460"/>
                  </a:lnTo>
                  <a:lnTo>
                    <a:pt x="15350" y="46792"/>
                  </a:lnTo>
                  <a:lnTo>
                    <a:pt x="17531" y="44903"/>
                  </a:lnTo>
                  <a:lnTo>
                    <a:pt x="19415" y="42794"/>
                  </a:lnTo>
                  <a:lnTo>
                    <a:pt x="21003" y="40465"/>
                  </a:lnTo>
                  <a:lnTo>
                    <a:pt x="22295" y="37916"/>
                  </a:lnTo>
                  <a:lnTo>
                    <a:pt x="23290" y="35146"/>
                  </a:lnTo>
                  <a:lnTo>
                    <a:pt x="10586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34101" y="2470978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34101" y="2484529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00584" y="2432444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297196" y="2448959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20063" y="2500620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36578" y="2426092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39542" y="2461239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38207" y="2426515"/>
              <a:ext cx="63095" cy="96124"/>
            </a:xfrm>
            <a:custGeom>
              <a:avLst/>
              <a:pathLst>
                <a:path w="63095" h="96124">
                  <a:moveTo>
                    <a:pt x="18632" y="0"/>
                  </a:moveTo>
                  <a:lnTo>
                    <a:pt x="26677" y="1693"/>
                  </a:lnTo>
                  <a:lnTo>
                    <a:pt x="26330" y="2964"/>
                  </a:lnTo>
                  <a:lnTo>
                    <a:pt x="25966" y="4234"/>
                  </a:lnTo>
                  <a:lnTo>
                    <a:pt x="25585" y="5504"/>
                  </a:lnTo>
                  <a:lnTo>
                    <a:pt x="25187" y="6775"/>
                  </a:lnTo>
                  <a:lnTo>
                    <a:pt x="24772" y="8045"/>
                  </a:lnTo>
                  <a:lnTo>
                    <a:pt x="24340" y="9316"/>
                  </a:lnTo>
                  <a:lnTo>
                    <a:pt x="23891" y="10586"/>
                  </a:lnTo>
                  <a:lnTo>
                    <a:pt x="23425" y="11856"/>
                  </a:lnTo>
                  <a:lnTo>
                    <a:pt x="22942" y="13127"/>
                  </a:lnTo>
                  <a:lnTo>
                    <a:pt x="22443" y="14397"/>
                  </a:lnTo>
                  <a:lnTo>
                    <a:pt x="63095" y="14397"/>
                  </a:lnTo>
                  <a:lnTo>
                    <a:pt x="62896" y="26165"/>
                  </a:lnTo>
                  <a:lnTo>
                    <a:pt x="62637" y="36908"/>
                  </a:lnTo>
                  <a:lnTo>
                    <a:pt x="62320" y="46626"/>
                  </a:lnTo>
                  <a:lnTo>
                    <a:pt x="61943" y="55320"/>
                  </a:lnTo>
                  <a:lnTo>
                    <a:pt x="61507" y="62989"/>
                  </a:lnTo>
                  <a:lnTo>
                    <a:pt x="61011" y="69633"/>
                  </a:lnTo>
                  <a:lnTo>
                    <a:pt x="60456" y="75252"/>
                  </a:lnTo>
                  <a:lnTo>
                    <a:pt x="59842" y="79847"/>
                  </a:lnTo>
                  <a:lnTo>
                    <a:pt x="59169" y="83416"/>
                  </a:lnTo>
                  <a:lnTo>
                    <a:pt x="58437" y="85961"/>
                  </a:lnTo>
                  <a:lnTo>
                    <a:pt x="57602" y="87892"/>
                  </a:lnTo>
                  <a:lnTo>
                    <a:pt x="56624" y="89620"/>
                  </a:lnTo>
                  <a:lnTo>
                    <a:pt x="55502" y="91144"/>
                  </a:lnTo>
                  <a:lnTo>
                    <a:pt x="54236" y="92466"/>
                  </a:lnTo>
                  <a:lnTo>
                    <a:pt x="52826" y="93584"/>
                  </a:lnTo>
                  <a:lnTo>
                    <a:pt x="51272" y="94498"/>
                  </a:lnTo>
                  <a:lnTo>
                    <a:pt x="49574" y="95210"/>
                  </a:lnTo>
                  <a:lnTo>
                    <a:pt x="47732" y="95718"/>
                  </a:lnTo>
                  <a:lnTo>
                    <a:pt x="45746" y="96023"/>
                  </a:lnTo>
                  <a:lnTo>
                    <a:pt x="43616" y="96124"/>
                  </a:lnTo>
                  <a:lnTo>
                    <a:pt x="42578" y="96116"/>
                  </a:lnTo>
                  <a:lnTo>
                    <a:pt x="41498" y="96090"/>
                  </a:lnTo>
                  <a:lnTo>
                    <a:pt x="40376" y="96048"/>
                  </a:lnTo>
                  <a:lnTo>
                    <a:pt x="39212" y="95989"/>
                  </a:lnTo>
                  <a:lnTo>
                    <a:pt x="38005" y="95913"/>
                  </a:lnTo>
                  <a:lnTo>
                    <a:pt x="36756" y="95819"/>
                  </a:lnTo>
                  <a:lnTo>
                    <a:pt x="35464" y="95709"/>
                  </a:lnTo>
                  <a:lnTo>
                    <a:pt x="34130" y="95582"/>
                  </a:lnTo>
                  <a:lnTo>
                    <a:pt x="32754" y="95438"/>
                  </a:lnTo>
                  <a:lnTo>
                    <a:pt x="31335" y="95277"/>
                  </a:lnTo>
                  <a:lnTo>
                    <a:pt x="30065" y="87232"/>
                  </a:lnTo>
                  <a:lnTo>
                    <a:pt x="31644" y="87393"/>
                  </a:lnTo>
                  <a:lnTo>
                    <a:pt x="33165" y="87537"/>
                  </a:lnTo>
                  <a:lnTo>
                    <a:pt x="34626" y="87664"/>
                  </a:lnTo>
                  <a:lnTo>
                    <a:pt x="36027" y="87774"/>
                  </a:lnTo>
                  <a:lnTo>
                    <a:pt x="37370" y="87867"/>
                  </a:lnTo>
                  <a:lnTo>
                    <a:pt x="38653" y="87943"/>
                  </a:lnTo>
                  <a:lnTo>
                    <a:pt x="39876" y="88002"/>
                  </a:lnTo>
                  <a:lnTo>
                    <a:pt x="41041" y="88045"/>
                  </a:lnTo>
                  <a:lnTo>
                    <a:pt x="42146" y="88070"/>
                  </a:lnTo>
                  <a:lnTo>
                    <a:pt x="43192" y="88079"/>
                  </a:lnTo>
                  <a:lnTo>
                    <a:pt x="44335" y="87981"/>
                  </a:lnTo>
                  <a:lnTo>
                    <a:pt x="45394" y="87689"/>
                  </a:lnTo>
                  <a:lnTo>
                    <a:pt x="46368" y="87202"/>
                  </a:lnTo>
                  <a:lnTo>
                    <a:pt x="47257" y="86520"/>
                  </a:lnTo>
                  <a:lnTo>
                    <a:pt x="48062" y="85644"/>
                  </a:lnTo>
                  <a:lnTo>
                    <a:pt x="48782" y="84572"/>
                  </a:lnTo>
                  <a:lnTo>
                    <a:pt x="49417" y="83306"/>
                  </a:lnTo>
                  <a:lnTo>
                    <a:pt x="49967" y="81845"/>
                  </a:lnTo>
                  <a:lnTo>
                    <a:pt x="50433" y="80190"/>
                  </a:lnTo>
                  <a:lnTo>
                    <a:pt x="50814" y="78339"/>
                  </a:lnTo>
                  <a:lnTo>
                    <a:pt x="51462" y="74265"/>
                  </a:lnTo>
                  <a:lnTo>
                    <a:pt x="52051" y="69836"/>
                  </a:lnTo>
                  <a:lnTo>
                    <a:pt x="52580" y="65051"/>
                  </a:lnTo>
                  <a:lnTo>
                    <a:pt x="53050" y="59910"/>
                  </a:lnTo>
                  <a:lnTo>
                    <a:pt x="53461" y="54414"/>
                  </a:lnTo>
                  <a:lnTo>
                    <a:pt x="53812" y="48562"/>
                  </a:lnTo>
                  <a:lnTo>
                    <a:pt x="54105" y="42354"/>
                  </a:lnTo>
                  <a:lnTo>
                    <a:pt x="54338" y="35790"/>
                  </a:lnTo>
                  <a:lnTo>
                    <a:pt x="54511" y="28871"/>
                  </a:lnTo>
                  <a:lnTo>
                    <a:pt x="54625" y="21596"/>
                  </a:lnTo>
                  <a:lnTo>
                    <a:pt x="49121" y="21596"/>
                  </a:lnTo>
                  <a:lnTo>
                    <a:pt x="48070" y="30603"/>
                  </a:lnTo>
                  <a:lnTo>
                    <a:pt x="46444" y="39161"/>
                  </a:lnTo>
                  <a:lnTo>
                    <a:pt x="44242" y="47270"/>
                  </a:lnTo>
                  <a:lnTo>
                    <a:pt x="41464" y="54930"/>
                  </a:lnTo>
                  <a:lnTo>
                    <a:pt x="38111" y="62142"/>
                  </a:lnTo>
                  <a:lnTo>
                    <a:pt x="34181" y="68904"/>
                  </a:lnTo>
                  <a:lnTo>
                    <a:pt x="29675" y="75218"/>
                  </a:lnTo>
                  <a:lnTo>
                    <a:pt x="24594" y="81083"/>
                  </a:lnTo>
                  <a:lnTo>
                    <a:pt x="18936" y="86499"/>
                  </a:lnTo>
                  <a:lnTo>
                    <a:pt x="12703" y="91466"/>
                  </a:lnTo>
                  <a:lnTo>
                    <a:pt x="7622" y="84691"/>
                  </a:lnTo>
                  <a:lnTo>
                    <a:pt x="13288" y="80173"/>
                  </a:lnTo>
                  <a:lnTo>
                    <a:pt x="18428" y="75256"/>
                  </a:lnTo>
                  <a:lnTo>
                    <a:pt x="23044" y="69942"/>
                  </a:lnTo>
                  <a:lnTo>
                    <a:pt x="27135" y="64229"/>
                  </a:lnTo>
                  <a:lnTo>
                    <a:pt x="30700" y="58119"/>
                  </a:lnTo>
                  <a:lnTo>
                    <a:pt x="33741" y="51610"/>
                  </a:lnTo>
                  <a:lnTo>
                    <a:pt x="36256" y="44704"/>
                  </a:lnTo>
                  <a:lnTo>
                    <a:pt x="38246" y="37399"/>
                  </a:lnTo>
                  <a:lnTo>
                    <a:pt x="39711" y="29697"/>
                  </a:lnTo>
                  <a:lnTo>
                    <a:pt x="40651" y="21596"/>
                  </a:lnTo>
                  <a:lnTo>
                    <a:pt x="33029" y="21596"/>
                  </a:lnTo>
                  <a:lnTo>
                    <a:pt x="32212" y="28126"/>
                  </a:lnTo>
                  <a:lnTo>
                    <a:pt x="30946" y="34333"/>
                  </a:lnTo>
                  <a:lnTo>
                    <a:pt x="29231" y="40219"/>
                  </a:lnTo>
                  <a:lnTo>
                    <a:pt x="27067" y="45784"/>
                  </a:lnTo>
                  <a:lnTo>
                    <a:pt x="24454" y="51026"/>
                  </a:lnTo>
                  <a:lnTo>
                    <a:pt x="21393" y="55947"/>
                  </a:lnTo>
                  <a:lnTo>
                    <a:pt x="17882" y="60545"/>
                  </a:lnTo>
                  <a:lnTo>
                    <a:pt x="13923" y="64822"/>
                  </a:lnTo>
                  <a:lnTo>
                    <a:pt x="9515" y="68777"/>
                  </a:lnTo>
                  <a:lnTo>
                    <a:pt x="4658" y="72411"/>
                  </a:lnTo>
                  <a:lnTo>
                    <a:pt x="0" y="66059"/>
                  </a:lnTo>
                  <a:lnTo>
                    <a:pt x="4293" y="62794"/>
                  </a:lnTo>
                  <a:lnTo>
                    <a:pt x="8198" y="59267"/>
                  </a:lnTo>
                  <a:lnTo>
                    <a:pt x="11712" y="55477"/>
                  </a:lnTo>
                  <a:lnTo>
                    <a:pt x="14837" y="51424"/>
                  </a:lnTo>
                  <a:lnTo>
                    <a:pt x="17573" y="47109"/>
                  </a:lnTo>
                  <a:lnTo>
                    <a:pt x="19919" y="42532"/>
                  </a:lnTo>
                  <a:lnTo>
                    <a:pt x="21875" y="37691"/>
                  </a:lnTo>
                  <a:lnTo>
                    <a:pt x="23442" y="32589"/>
                  </a:lnTo>
                  <a:lnTo>
                    <a:pt x="24619" y="27224"/>
                  </a:lnTo>
                  <a:lnTo>
                    <a:pt x="25407" y="21596"/>
                  </a:lnTo>
                  <a:lnTo>
                    <a:pt x="19055" y="21596"/>
                  </a:lnTo>
                  <a:lnTo>
                    <a:pt x="17933" y="23844"/>
                  </a:lnTo>
                  <a:lnTo>
                    <a:pt x="16768" y="26017"/>
                  </a:lnTo>
                  <a:lnTo>
                    <a:pt x="15562" y="28113"/>
                  </a:lnTo>
                  <a:lnTo>
                    <a:pt x="14312" y="30133"/>
                  </a:lnTo>
                  <a:lnTo>
                    <a:pt x="13021" y="32076"/>
                  </a:lnTo>
                  <a:lnTo>
                    <a:pt x="11687" y="33944"/>
                  </a:lnTo>
                  <a:lnTo>
                    <a:pt x="10311" y="35735"/>
                  </a:lnTo>
                  <a:lnTo>
                    <a:pt x="8892" y="37450"/>
                  </a:lnTo>
                  <a:lnTo>
                    <a:pt x="7431" y="39089"/>
                  </a:lnTo>
                  <a:lnTo>
                    <a:pt x="5928" y="40651"/>
                  </a:lnTo>
                  <a:lnTo>
                    <a:pt x="0" y="34723"/>
                  </a:lnTo>
                  <a:lnTo>
                    <a:pt x="2472" y="31860"/>
                  </a:lnTo>
                  <a:lnTo>
                    <a:pt x="4810" y="28862"/>
                  </a:lnTo>
                  <a:lnTo>
                    <a:pt x="7012" y="25729"/>
                  </a:lnTo>
                  <a:lnTo>
                    <a:pt x="9078" y="22460"/>
                  </a:lnTo>
                  <a:lnTo>
                    <a:pt x="11009" y="19055"/>
                  </a:lnTo>
                  <a:lnTo>
                    <a:pt x="12805" y="15515"/>
                  </a:lnTo>
                  <a:lnTo>
                    <a:pt x="14465" y="11839"/>
                  </a:lnTo>
                  <a:lnTo>
                    <a:pt x="15989" y="8028"/>
                  </a:lnTo>
                  <a:lnTo>
                    <a:pt x="17378" y="40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03484" y="2426515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513583" y="2426092"/>
              <a:ext cx="47003" cy="97818"/>
            </a:xfrm>
            <a:custGeom>
              <a:avLst/>
              <a:pathLst>
                <a:path w="47003" h="97818">
                  <a:moveTo>
                    <a:pt x="1693" y="13127"/>
                  </a:moveTo>
                  <a:lnTo>
                    <a:pt x="17785" y="13127"/>
                  </a:lnTo>
                  <a:lnTo>
                    <a:pt x="17437" y="12034"/>
                  </a:lnTo>
                  <a:lnTo>
                    <a:pt x="17073" y="10959"/>
                  </a:lnTo>
                  <a:lnTo>
                    <a:pt x="16692" y="9900"/>
                  </a:lnTo>
                  <a:lnTo>
                    <a:pt x="16294" y="8858"/>
                  </a:lnTo>
                  <a:lnTo>
                    <a:pt x="15879" y="7833"/>
                  </a:lnTo>
                  <a:lnTo>
                    <a:pt x="15447" y="6826"/>
                  </a:lnTo>
                  <a:lnTo>
                    <a:pt x="14998" y="5835"/>
                  </a:lnTo>
                  <a:lnTo>
                    <a:pt x="14533" y="4861"/>
                  </a:lnTo>
                  <a:lnTo>
                    <a:pt x="14050" y="3904"/>
                  </a:lnTo>
                  <a:lnTo>
                    <a:pt x="13550" y="2964"/>
                  </a:lnTo>
                  <a:lnTo>
                    <a:pt x="22443" y="0"/>
                  </a:lnTo>
                  <a:lnTo>
                    <a:pt x="23023" y="1274"/>
                  </a:lnTo>
                  <a:lnTo>
                    <a:pt x="23578" y="2557"/>
                  </a:lnTo>
                  <a:lnTo>
                    <a:pt x="24107" y="3849"/>
                  </a:lnTo>
                  <a:lnTo>
                    <a:pt x="24611" y="5149"/>
                  </a:lnTo>
                  <a:lnTo>
                    <a:pt x="25089" y="6457"/>
                  </a:lnTo>
                  <a:lnTo>
                    <a:pt x="25542" y="7774"/>
                  </a:lnTo>
                  <a:lnTo>
                    <a:pt x="25970" y="9100"/>
                  </a:lnTo>
                  <a:lnTo>
                    <a:pt x="26372" y="10433"/>
                  </a:lnTo>
                  <a:lnTo>
                    <a:pt x="26749" y="11776"/>
                  </a:lnTo>
                  <a:lnTo>
                    <a:pt x="27101" y="13127"/>
                  </a:lnTo>
                  <a:lnTo>
                    <a:pt x="43192" y="13127"/>
                  </a:lnTo>
                  <a:lnTo>
                    <a:pt x="43192" y="21172"/>
                  </a:lnTo>
                  <a:lnTo>
                    <a:pt x="41752" y="23925"/>
                  </a:lnTo>
                  <a:lnTo>
                    <a:pt x="40313" y="26593"/>
                  </a:lnTo>
                  <a:lnTo>
                    <a:pt x="38873" y="29176"/>
                  </a:lnTo>
                  <a:lnTo>
                    <a:pt x="37433" y="31674"/>
                  </a:lnTo>
                  <a:lnTo>
                    <a:pt x="35993" y="34088"/>
                  </a:lnTo>
                  <a:lnTo>
                    <a:pt x="34554" y="36417"/>
                  </a:lnTo>
                  <a:lnTo>
                    <a:pt x="33114" y="38661"/>
                  </a:lnTo>
                  <a:lnTo>
                    <a:pt x="31674" y="40821"/>
                  </a:lnTo>
                  <a:lnTo>
                    <a:pt x="30234" y="42896"/>
                  </a:lnTo>
                  <a:lnTo>
                    <a:pt x="28795" y="44886"/>
                  </a:lnTo>
                  <a:lnTo>
                    <a:pt x="30958" y="46491"/>
                  </a:lnTo>
                  <a:lnTo>
                    <a:pt x="33046" y="48087"/>
                  </a:lnTo>
                  <a:lnTo>
                    <a:pt x="35058" y="49675"/>
                  </a:lnTo>
                  <a:lnTo>
                    <a:pt x="36993" y="51255"/>
                  </a:lnTo>
                  <a:lnTo>
                    <a:pt x="38852" y="52826"/>
                  </a:lnTo>
                  <a:lnTo>
                    <a:pt x="40634" y="54388"/>
                  </a:lnTo>
                  <a:lnTo>
                    <a:pt x="42341" y="55942"/>
                  </a:lnTo>
                  <a:lnTo>
                    <a:pt x="43971" y="57488"/>
                  </a:lnTo>
                  <a:lnTo>
                    <a:pt x="45525" y="59025"/>
                  </a:lnTo>
                  <a:lnTo>
                    <a:pt x="47003" y="60554"/>
                  </a:lnTo>
                  <a:lnTo>
                    <a:pt x="41498" y="68600"/>
                  </a:lnTo>
                  <a:lnTo>
                    <a:pt x="40219" y="66927"/>
                  </a:lnTo>
                  <a:lnTo>
                    <a:pt x="38924" y="65297"/>
                  </a:lnTo>
                  <a:lnTo>
                    <a:pt x="37611" y="63709"/>
                  </a:lnTo>
                  <a:lnTo>
                    <a:pt x="36281" y="62163"/>
                  </a:lnTo>
                  <a:lnTo>
                    <a:pt x="34935" y="60660"/>
                  </a:lnTo>
                  <a:lnTo>
                    <a:pt x="33571" y="59199"/>
                  </a:lnTo>
                  <a:lnTo>
                    <a:pt x="32191" y="57780"/>
                  </a:lnTo>
                  <a:lnTo>
                    <a:pt x="30793" y="56404"/>
                  </a:lnTo>
                  <a:lnTo>
                    <a:pt x="29379" y="55070"/>
                  </a:lnTo>
                  <a:lnTo>
                    <a:pt x="27948" y="53779"/>
                  </a:lnTo>
                  <a:lnTo>
                    <a:pt x="27948" y="97818"/>
                  </a:lnTo>
                  <a:lnTo>
                    <a:pt x="19479" y="97818"/>
                  </a:lnTo>
                  <a:lnTo>
                    <a:pt x="19479" y="55896"/>
                  </a:lnTo>
                  <a:lnTo>
                    <a:pt x="18039" y="57463"/>
                  </a:lnTo>
                  <a:lnTo>
                    <a:pt x="16599" y="58945"/>
                  </a:lnTo>
                  <a:lnTo>
                    <a:pt x="15159" y="60342"/>
                  </a:lnTo>
                  <a:lnTo>
                    <a:pt x="13720" y="61655"/>
                  </a:lnTo>
                  <a:lnTo>
                    <a:pt x="12280" y="62883"/>
                  </a:lnTo>
                  <a:lnTo>
                    <a:pt x="10840" y="64026"/>
                  </a:lnTo>
                  <a:lnTo>
                    <a:pt x="9400" y="65085"/>
                  </a:lnTo>
                  <a:lnTo>
                    <a:pt x="7960" y="66059"/>
                  </a:lnTo>
                  <a:lnTo>
                    <a:pt x="6521" y="66948"/>
                  </a:lnTo>
                  <a:lnTo>
                    <a:pt x="5081" y="67753"/>
                  </a:lnTo>
                  <a:lnTo>
                    <a:pt x="0" y="60130"/>
                  </a:lnTo>
                  <a:lnTo>
                    <a:pt x="3912" y="57530"/>
                  </a:lnTo>
                  <a:lnTo>
                    <a:pt x="7689" y="54642"/>
                  </a:lnTo>
                  <a:lnTo>
                    <a:pt x="11331" y="51466"/>
                  </a:lnTo>
                  <a:lnTo>
                    <a:pt x="14837" y="48003"/>
                  </a:lnTo>
                  <a:lnTo>
                    <a:pt x="18208" y="44251"/>
                  </a:lnTo>
                  <a:lnTo>
                    <a:pt x="21443" y="40211"/>
                  </a:lnTo>
                  <a:lnTo>
                    <a:pt x="24543" y="35883"/>
                  </a:lnTo>
                  <a:lnTo>
                    <a:pt x="27507" y="31268"/>
                  </a:lnTo>
                  <a:lnTo>
                    <a:pt x="30336" y="26364"/>
                  </a:lnTo>
                  <a:lnTo>
                    <a:pt x="33029" y="21172"/>
                  </a:lnTo>
                  <a:lnTo>
                    <a:pt x="1693" y="21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554234" y="2426515"/>
              <a:ext cx="57590" cy="93160"/>
            </a:xfrm>
            <a:custGeom>
              <a:avLst/>
              <a:pathLst>
                <a:path w="57590" h="93160">
                  <a:moveTo>
                    <a:pt x="5081" y="30912"/>
                  </a:moveTo>
                  <a:lnTo>
                    <a:pt x="24983" y="30912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30912"/>
                  </a:lnTo>
                  <a:lnTo>
                    <a:pt x="53779" y="30912"/>
                  </a:lnTo>
                  <a:lnTo>
                    <a:pt x="53779" y="38958"/>
                  </a:lnTo>
                  <a:lnTo>
                    <a:pt x="33453" y="38958"/>
                  </a:lnTo>
                  <a:lnTo>
                    <a:pt x="33453" y="85114"/>
                  </a:lnTo>
                  <a:lnTo>
                    <a:pt x="57590" y="85114"/>
                  </a:lnTo>
                  <a:lnTo>
                    <a:pt x="57590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24983" y="85114"/>
                  </a:lnTo>
                  <a:lnTo>
                    <a:pt x="24983" y="38958"/>
                  </a:lnTo>
                  <a:lnTo>
                    <a:pt x="5081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627492" y="2429903"/>
              <a:ext cx="89772" cy="90196"/>
            </a:xfrm>
            <a:custGeom>
              <a:avLst/>
              <a:pathLst>
                <a:path w="89772" h="90196">
                  <a:moveTo>
                    <a:pt x="86385" y="0"/>
                  </a:moveTo>
                  <a:lnTo>
                    <a:pt x="86385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643584" y="2443877"/>
              <a:ext cx="60977" cy="62248"/>
            </a:xfrm>
            <a:custGeom>
              <a:avLst/>
              <a:pathLst>
                <a:path w="60977" h="62248">
                  <a:moveTo>
                    <a:pt x="49544" y="0"/>
                  </a:moveTo>
                  <a:lnTo>
                    <a:pt x="57590" y="4234"/>
                  </a:lnTo>
                  <a:lnTo>
                    <a:pt x="55959" y="6855"/>
                  </a:lnTo>
                  <a:lnTo>
                    <a:pt x="54287" y="9468"/>
                  </a:lnTo>
                  <a:lnTo>
                    <a:pt x="52572" y="12072"/>
                  </a:lnTo>
                  <a:lnTo>
                    <a:pt x="50814" y="14668"/>
                  </a:lnTo>
                  <a:lnTo>
                    <a:pt x="49015" y="17255"/>
                  </a:lnTo>
                  <a:lnTo>
                    <a:pt x="47173" y="19834"/>
                  </a:lnTo>
                  <a:lnTo>
                    <a:pt x="45288" y="22405"/>
                  </a:lnTo>
                  <a:lnTo>
                    <a:pt x="43362" y="24967"/>
                  </a:lnTo>
                  <a:lnTo>
                    <a:pt x="41392" y="27520"/>
                  </a:lnTo>
                  <a:lnTo>
                    <a:pt x="39381" y="30065"/>
                  </a:lnTo>
                  <a:lnTo>
                    <a:pt x="41655" y="32360"/>
                  </a:lnTo>
                  <a:lnTo>
                    <a:pt x="43904" y="34672"/>
                  </a:lnTo>
                  <a:lnTo>
                    <a:pt x="46127" y="37001"/>
                  </a:lnTo>
                  <a:lnTo>
                    <a:pt x="48324" y="39347"/>
                  </a:lnTo>
                  <a:lnTo>
                    <a:pt x="50497" y="41710"/>
                  </a:lnTo>
                  <a:lnTo>
                    <a:pt x="52644" y="44090"/>
                  </a:lnTo>
                  <a:lnTo>
                    <a:pt x="54765" y="46487"/>
                  </a:lnTo>
                  <a:lnTo>
                    <a:pt x="56861" y="48900"/>
                  </a:lnTo>
                  <a:lnTo>
                    <a:pt x="58932" y="51331"/>
                  </a:lnTo>
                  <a:lnTo>
                    <a:pt x="60977" y="53779"/>
                  </a:lnTo>
                  <a:lnTo>
                    <a:pt x="54202" y="60554"/>
                  </a:lnTo>
                  <a:lnTo>
                    <a:pt x="52241" y="58106"/>
                  </a:lnTo>
                  <a:lnTo>
                    <a:pt x="50255" y="55676"/>
                  </a:lnTo>
                  <a:lnTo>
                    <a:pt x="48244" y="53262"/>
                  </a:lnTo>
                  <a:lnTo>
                    <a:pt x="46207" y="50865"/>
                  </a:lnTo>
                  <a:lnTo>
                    <a:pt x="44145" y="48485"/>
                  </a:lnTo>
                  <a:lnTo>
                    <a:pt x="42057" y="46122"/>
                  </a:lnTo>
                  <a:lnTo>
                    <a:pt x="39944" y="43776"/>
                  </a:lnTo>
                  <a:lnTo>
                    <a:pt x="37806" y="41447"/>
                  </a:lnTo>
                  <a:lnTo>
                    <a:pt x="35642" y="39135"/>
                  </a:lnTo>
                  <a:lnTo>
                    <a:pt x="33453" y="36840"/>
                  </a:lnTo>
                  <a:lnTo>
                    <a:pt x="31644" y="39000"/>
                  </a:lnTo>
                  <a:lnTo>
                    <a:pt x="29608" y="41244"/>
                  </a:lnTo>
                  <a:lnTo>
                    <a:pt x="27342" y="43573"/>
                  </a:lnTo>
                  <a:lnTo>
                    <a:pt x="24848" y="45987"/>
                  </a:lnTo>
                  <a:lnTo>
                    <a:pt x="22125" y="48485"/>
                  </a:lnTo>
                  <a:lnTo>
                    <a:pt x="19174" y="51068"/>
                  </a:lnTo>
                  <a:lnTo>
                    <a:pt x="15993" y="53736"/>
                  </a:lnTo>
                  <a:lnTo>
                    <a:pt x="12585" y="56489"/>
                  </a:lnTo>
                  <a:lnTo>
                    <a:pt x="8947" y="59326"/>
                  </a:lnTo>
                  <a:lnTo>
                    <a:pt x="5081" y="62248"/>
                  </a:lnTo>
                  <a:lnTo>
                    <a:pt x="0" y="54625"/>
                  </a:lnTo>
                  <a:lnTo>
                    <a:pt x="2557" y="52860"/>
                  </a:lnTo>
                  <a:lnTo>
                    <a:pt x="5149" y="50950"/>
                  </a:lnTo>
                  <a:lnTo>
                    <a:pt x="7774" y="48896"/>
                  </a:lnTo>
                  <a:lnTo>
                    <a:pt x="10433" y="46698"/>
                  </a:lnTo>
                  <a:lnTo>
                    <a:pt x="13127" y="44357"/>
                  </a:lnTo>
                  <a:lnTo>
                    <a:pt x="15854" y="41871"/>
                  </a:lnTo>
                  <a:lnTo>
                    <a:pt x="18615" y="39241"/>
                  </a:lnTo>
                  <a:lnTo>
                    <a:pt x="21409" y="36468"/>
                  </a:lnTo>
                  <a:lnTo>
                    <a:pt x="24238" y="33550"/>
                  </a:lnTo>
                  <a:lnTo>
                    <a:pt x="27101" y="30488"/>
                  </a:lnTo>
                  <a:lnTo>
                    <a:pt x="24628" y="28041"/>
                  </a:lnTo>
                  <a:lnTo>
                    <a:pt x="22121" y="25610"/>
                  </a:lnTo>
                  <a:lnTo>
                    <a:pt x="19580" y="23196"/>
                  </a:lnTo>
                  <a:lnTo>
                    <a:pt x="17006" y="20800"/>
                  </a:lnTo>
                  <a:lnTo>
                    <a:pt x="14397" y="18420"/>
                  </a:lnTo>
                  <a:lnTo>
                    <a:pt x="11755" y="16057"/>
                  </a:lnTo>
                  <a:lnTo>
                    <a:pt x="9078" y="13711"/>
                  </a:lnTo>
                  <a:lnTo>
                    <a:pt x="6368" y="11382"/>
                  </a:lnTo>
                  <a:lnTo>
                    <a:pt x="3624" y="9070"/>
                  </a:lnTo>
                  <a:lnTo>
                    <a:pt x="846" y="6775"/>
                  </a:lnTo>
                  <a:lnTo>
                    <a:pt x="7622" y="1693"/>
                  </a:lnTo>
                  <a:lnTo>
                    <a:pt x="10311" y="3895"/>
                  </a:lnTo>
                  <a:lnTo>
                    <a:pt x="12957" y="6097"/>
                  </a:lnTo>
                  <a:lnTo>
                    <a:pt x="15562" y="8299"/>
                  </a:lnTo>
                  <a:lnTo>
                    <a:pt x="18123" y="10501"/>
                  </a:lnTo>
                  <a:lnTo>
                    <a:pt x="20643" y="12703"/>
                  </a:lnTo>
                  <a:lnTo>
                    <a:pt x="23120" y="14905"/>
                  </a:lnTo>
                  <a:lnTo>
                    <a:pt x="25555" y="17107"/>
                  </a:lnTo>
                  <a:lnTo>
                    <a:pt x="27948" y="19309"/>
                  </a:lnTo>
                  <a:lnTo>
                    <a:pt x="30298" y="21511"/>
                  </a:lnTo>
                  <a:lnTo>
                    <a:pt x="32606" y="23713"/>
                  </a:lnTo>
                  <a:lnTo>
                    <a:pt x="34452" y="21494"/>
                  </a:lnTo>
                  <a:lnTo>
                    <a:pt x="36264" y="19241"/>
                  </a:lnTo>
                  <a:lnTo>
                    <a:pt x="38043" y="16955"/>
                  </a:lnTo>
                  <a:lnTo>
                    <a:pt x="39788" y="14634"/>
                  </a:lnTo>
                  <a:lnTo>
                    <a:pt x="41498" y="12280"/>
                  </a:lnTo>
                  <a:lnTo>
                    <a:pt x="43175" y="9891"/>
                  </a:lnTo>
                  <a:lnTo>
                    <a:pt x="44818" y="7469"/>
                  </a:lnTo>
                  <a:lnTo>
                    <a:pt x="46427" y="5013"/>
                  </a:lnTo>
                  <a:lnTo>
                    <a:pt x="48003" y="2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766386" y="243667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838798" y="242693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53195" y="245361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92577" y="243456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901046" y="244260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70916" y="2426515"/>
              <a:ext cx="30488" cy="97395"/>
            </a:xfrm>
            <a:custGeom>
              <a:avLst/>
              <a:pathLst>
                <a:path w="30488" h="97395">
                  <a:moveTo>
                    <a:pt x="22019" y="0"/>
                  </a:moveTo>
                  <a:lnTo>
                    <a:pt x="30488" y="0"/>
                  </a:lnTo>
                  <a:lnTo>
                    <a:pt x="30488" y="86808"/>
                  </a:lnTo>
                  <a:lnTo>
                    <a:pt x="30467" y="87958"/>
                  </a:lnTo>
                  <a:lnTo>
                    <a:pt x="30404" y="89036"/>
                  </a:lnTo>
                  <a:lnTo>
                    <a:pt x="30298" y="90041"/>
                  </a:lnTo>
                  <a:lnTo>
                    <a:pt x="30150" y="90975"/>
                  </a:lnTo>
                  <a:lnTo>
                    <a:pt x="29959" y="91837"/>
                  </a:lnTo>
                  <a:lnTo>
                    <a:pt x="29726" y="92626"/>
                  </a:lnTo>
                  <a:lnTo>
                    <a:pt x="29451" y="93344"/>
                  </a:lnTo>
                  <a:lnTo>
                    <a:pt x="29133" y="93990"/>
                  </a:lnTo>
                  <a:lnTo>
                    <a:pt x="28773" y="94564"/>
                  </a:lnTo>
                  <a:lnTo>
                    <a:pt x="28371" y="95066"/>
                  </a:lnTo>
                  <a:lnTo>
                    <a:pt x="27897" y="95508"/>
                  </a:lnTo>
                  <a:lnTo>
                    <a:pt x="27321" y="95904"/>
                  </a:lnTo>
                  <a:lnTo>
                    <a:pt x="26643" y="96253"/>
                  </a:lnTo>
                  <a:lnTo>
                    <a:pt x="25864" y="96556"/>
                  </a:lnTo>
                  <a:lnTo>
                    <a:pt x="24983" y="96812"/>
                  </a:lnTo>
                  <a:lnTo>
                    <a:pt x="24001" y="97022"/>
                  </a:lnTo>
                  <a:lnTo>
                    <a:pt x="22917" y="97185"/>
                  </a:lnTo>
                  <a:lnTo>
                    <a:pt x="21731" y="97301"/>
                  </a:lnTo>
                  <a:lnTo>
                    <a:pt x="20444" y="97371"/>
                  </a:lnTo>
                  <a:lnTo>
                    <a:pt x="19055" y="97395"/>
                  </a:lnTo>
                  <a:lnTo>
                    <a:pt x="17205" y="97378"/>
                  </a:lnTo>
                  <a:lnTo>
                    <a:pt x="15379" y="97327"/>
                  </a:lnTo>
                  <a:lnTo>
                    <a:pt x="13580" y="97242"/>
                  </a:lnTo>
                  <a:lnTo>
                    <a:pt x="11805" y="97124"/>
                  </a:lnTo>
                  <a:lnTo>
                    <a:pt x="10057" y="96971"/>
                  </a:lnTo>
                  <a:lnTo>
                    <a:pt x="8333" y="96785"/>
                  </a:lnTo>
                  <a:lnTo>
                    <a:pt x="6635" y="96565"/>
                  </a:lnTo>
                  <a:lnTo>
                    <a:pt x="4962" y="96311"/>
                  </a:lnTo>
                  <a:lnTo>
                    <a:pt x="3315" y="96023"/>
                  </a:lnTo>
                  <a:lnTo>
                    <a:pt x="1693" y="95701"/>
                  </a:lnTo>
                  <a:lnTo>
                    <a:pt x="0" y="87232"/>
                  </a:lnTo>
                  <a:lnTo>
                    <a:pt x="1943" y="87634"/>
                  </a:lnTo>
                  <a:lnTo>
                    <a:pt x="3878" y="87994"/>
                  </a:lnTo>
                  <a:lnTo>
                    <a:pt x="5805" y="88311"/>
                  </a:lnTo>
                  <a:lnTo>
                    <a:pt x="7723" y="88587"/>
                  </a:lnTo>
                  <a:lnTo>
                    <a:pt x="9633" y="88820"/>
                  </a:lnTo>
                  <a:lnTo>
                    <a:pt x="11534" y="89010"/>
                  </a:lnTo>
                  <a:lnTo>
                    <a:pt x="13427" y="89158"/>
                  </a:lnTo>
                  <a:lnTo>
                    <a:pt x="15312" y="89264"/>
                  </a:lnTo>
                  <a:lnTo>
                    <a:pt x="17188" y="89328"/>
                  </a:lnTo>
                  <a:lnTo>
                    <a:pt x="19055" y="89349"/>
                  </a:lnTo>
                  <a:lnTo>
                    <a:pt x="19618" y="89311"/>
                  </a:lnTo>
                  <a:lnTo>
                    <a:pt x="20122" y="89196"/>
                  </a:lnTo>
                  <a:lnTo>
                    <a:pt x="20567" y="89006"/>
                  </a:lnTo>
                  <a:lnTo>
                    <a:pt x="20952" y="88739"/>
                  </a:lnTo>
                  <a:lnTo>
                    <a:pt x="21278" y="88396"/>
                  </a:lnTo>
                  <a:lnTo>
                    <a:pt x="21545" y="87977"/>
                  </a:lnTo>
                  <a:lnTo>
                    <a:pt x="21752" y="87481"/>
                  </a:lnTo>
                  <a:lnTo>
                    <a:pt x="21901" y="86910"/>
                  </a:lnTo>
                  <a:lnTo>
                    <a:pt x="21990" y="86262"/>
                  </a:lnTo>
                  <a:lnTo>
                    <a:pt x="22019" y="85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48473" y="2447265"/>
              <a:ext cx="27948" cy="57166"/>
            </a:xfrm>
            <a:custGeom>
              <a:avLst/>
              <a:pathLst>
                <a:path w="27948" h="57166">
                  <a:moveTo>
                    <a:pt x="19902" y="0"/>
                  </a:moveTo>
                  <a:lnTo>
                    <a:pt x="27948" y="2964"/>
                  </a:lnTo>
                  <a:lnTo>
                    <a:pt x="26381" y="9222"/>
                  </a:lnTo>
                  <a:lnTo>
                    <a:pt x="24729" y="15295"/>
                  </a:lnTo>
                  <a:lnTo>
                    <a:pt x="22993" y="21181"/>
                  </a:lnTo>
                  <a:lnTo>
                    <a:pt x="21172" y="26881"/>
                  </a:lnTo>
                  <a:lnTo>
                    <a:pt x="19267" y="32394"/>
                  </a:lnTo>
                  <a:lnTo>
                    <a:pt x="17277" y="37721"/>
                  </a:lnTo>
                  <a:lnTo>
                    <a:pt x="15202" y="42862"/>
                  </a:lnTo>
                  <a:lnTo>
                    <a:pt x="13042" y="47816"/>
                  </a:lnTo>
                  <a:lnTo>
                    <a:pt x="10798" y="52584"/>
                  </a:lnTo>
                  <a:lnTo>
                    <a:pt x="8469" y="57166"/>
                  </a:lnTo>
                  <a:lnTo>
                    <a:pt x="0" y="51661"/>
                  </a:lnTo>
                  <a:lnTo>
                    <a:pt x="2561" y="47029"/>
                  </a:lnTo>
                  <a:lnTo>
                    <a:pt x="4996" y="42277"/>
                  </a:lnTo>
                  <a:lnTo>
                    <a:pt x="7304" y="37408"/>
                  </a:lnTo>
                  <a:lnTo>
                    <a:pt x="9485" y="32419"/>
                  </a:lnTo>
                  <a:lnTo>
                    <a:pt x="11539" y="27312"/>
                  </a:lnTo>
                  <a:lnTo>
                    <a:pt x="13465" y="22087"/>
                  </a:lnTo>
                  <a:lnTo>
                    <a:pt x="15265" y="16743"/>
                  </a:lnTo>
                  <a:lnTo>
                    <a:pt x="16938" y="11280"/>
                  </a:lnTo>
                  <a:lnTo>
                    <a:pt x="18483" y="56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803" y="2447265"/>
              <a:ext cx="28795" cy="56743"/>
            </a:xfrm>
            <a:custGeom>
              <a:avLst/>
              <a:pathLst>
                <a:path w="28795" h="56743">
                  <a:moveTo>
                    <a:pt x="8045" y="0"/>
                  </a:moveTo>
                  <a:lnTo>
                    <a:pt x="10463" y="4869"/>
                  </a:lnTo>
                  <a:lnTo>
                    <a:pt x="12805" y="9824"/>
                  </a:lnTo>
                  <a:lnTo>
                    <a:pt x="15070" y="14863"/>
                  </a:lnTo>
                  <a:lnTo>
                    <a:pt x="17260" y="19987"/>
                  </a:lnTo>
                  <a:lnTo>
                    <a:pt x="19373" y="25195"/>
                  </a:lnTo>
                  <a:lnTo>
                    <a:pt x="21409" y="30488"/>
                  </a:lnTo>
                  <a:lnTo>
                    <a:pt x="23370" y="35866"/>
                  </a:lnTo>
                  <a:lnTo>
                    <a:pt x="25254" y="41329"/>
                  </a:lnTo>
                  <a:lnTo>
                    <a:pt x="27063" y="46876"/>
                  </a:lnTo>
                  <a:lnTo>
                    <a:pt x="28795" y="52508"/>
                  </a:lnTo>
                  <a:lnTo>
                    <a:pt x="19479" y="56743"/>
                  </a:lnTo>
                  <a:lnTo>
                    <a:pt x="17912" y="50874"/>
                  </a:lnTo>
                  <a:lnTo>
                    <a:pt x="16260" y="45123"/>
                  </a:lnTo>
                  <a:lnTo>
                    <a:pt x="14524" y="39491"/>
                  </a:lnTo>
                  <a:lnTo>
                    <a:pt x="12703" y="33978"/>
                  </a:lnTo>
                  <a:lnTo>
                    <a:pt x="10798" y="28583"/>
                  </a:lnTo>
                  <a:lnTo>
                    <a:pt x="8807" y="23307"/>
                  </a:lnTo>
                  <a:lnTo>
                    <a:pt x="6732" y="18149"/>
                  </a:lnTo>
                  <a:lnTo>
                    <a:pt x="4573" y="13110"/>
                  </a:lnTo>
                  <a:lnTo>
                    <a:pt x="2329" y="818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56454" y="2426515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055608" y="2497656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093295" y="2432444"/>
              <a:ext cx="59707" cy="88079"/>
            </a:xfrm>
            <a:custGeom>
              <a:avLst/>
              <a:pathLst>
                <a:path w="59707" h="88079">
                  <a:moveTo>
                    <a:pt x="4234" y="0"/>
                  </a:moveTo>
                  <a:lnTo>
                    <a:pt x="57590" y="0"/>
                  </a:lnTo>
                  <a:lnTo>
                    <a:pt x="57590" y="8045"/>
                  </a:lnTo>
                  <a:lnTo>
                    <a:pt x="34723" y="8045"/>
                  </a:lnTo>
                  <a:lnTo>
                    <a:pt x="34723" y="80033"/>
                  </a:lnTo>
                  <a:lnTo>
                    <a:pt x="59707" y="80033"/>
                  </a:lnTo>
                  <a:lnTo>
                    <a:pt x="59707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6254" y="80033"/>
                  </a:lnTo>
                  <a:lnTo>
                    <a:pt x="26254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66130" y="2426515"/>
              <a:ext cx="89772" cy="97395"/>
            </a:xfrm>
            <a:custGeom>
              <a:avLst/>
              <a:pathLst>
                <a:path w="89772" h="97395">
                  <a:moveTo>
                    <a:pt x="35570" y="0"/>
                  </a:moveTo>
                  <a:lnTo>
                    <a:pt x="44039" y="0"/>
                  </a:lnTo>
                  <a:lnTo>
                    <a:pt x="44039" y="19055"/>
                  </a:lnTo>
                  <a:lnTo>
                    <a:pt x="73681" y="19055"/>
                  </a:lnTo>
                  <a:lnTo>
                    <a:pt x="73681" y="26254"/>
                  </a:lnTo>
                  <a:lnTo>
                    <a:pt x="73666" y="26495"/>
                  </a:lnTo>
                  <a:lnTo>
                    <a:pt x="73622" y="26881"/>
                  </a:lnTo>
                  <a:lnTo>
                    <a:pt x="73548" y="27410"/>
                  </a:lnTo>
                  <a:lnTo>
                    <a:pt x="73444" y="28083"/>
                  </a:lnTo>
                  <a:lnTo>
                    <a:pt x="73310" y="28900"/>
                  </a:lnTo>
                  <a:lnTo>
                    <a:pt x="73147" y="29862"/>
                  </a:lnTo>
                  <a:lnTo>
                    <a:pt x="72955" y="30967"/>
                  </a:lnTo>
                  <a:lnTo>
                    <a:pt x="72732" y="32216"/>
                  </a:lnTo>
                  <a:lnTo>
                    <a:pt x="72481" y="33609"/>
                  </a:lnTo>
                  <a:lnTo>
                    <a:pt x="72199" y="35146"/>
                  </a:lnTo>
                  <a:lnTo>
                    <a:pt x="71900" y="36734"/>
                  </a:lnTo>
                  <a:lnTo>
                    <a:pt x="71598" y="38280"/>
                  </a:lnTo>
                  <a:lnTo>
                    <a:pt x="71291" y="39783"/>
                  </a:lnTo>
                  <a:lnTo>
                    <a:pt x="70979" y="41244"/>
                  </a:lnTo>
                  <a:lnTo>
                    <a:pt x="70664" y="42663"/>
                  </a:lnTo>
                  <a:lnTo>
                    <a:pt x="70344" y="44039"/>
                  </a:lnTo>
                  <a:lnTo>
                    <a:pt x="70020" y="45373"/>
                  </a:lnTo>
                  <a:lnTo>
                    <a:pt x="69692" y="46664"/>
                  </a:lnTo>
                  <a:lnTo>
                    <a:pt x="69360" y="47914"/>
                  </a:lnTo>
                  <a:lnTo>
                    <a:pt x="69023" y="49121"/>
                  </a:lnTo>
                  <a:lnTo>
                    <a:pt x="89772" y="49121"/>
                  </a:lnTo>
                  <a:lnTo>
                    <a:pt x="89741" y="54577"/>
                  </a:lnTo>
                  <a:lnTo>
                    <a:pt x="89645" y="59597"/>
                  </a:lnTo>
                  <a:lnTo>
                    <a:pt x="89487" y="64181"/>
                  </a:lnTo>
                  <a:lnTo>
                    <a:pt x="89264" y="68329"/>
                  </a:lnTo>
                  <a:lnTo>
                    <a:pt x="88978" y="72040"/>
                  </a:lnTo>
                  <a:lnTo>
                    <a:pt x="88629" y="75316"/>
                  </a:lnTo>
                  <a:lnTo>
                    <a:pt x="88216" y="78155"/>
                  </a:lnTo>
                  <a:lnTo>
                    <a:pt x="87740" y="80558"/>
                  </a:lnTo>
                  <a:lnTo>
                    <a:pt x="87200" y="82525"/>
                  </a:lnTo>
                  <a:lnTo>
                    <a:pt x="86596" y="84056"/>
                  </a:lnTo>
                  <a:lnTo>
                    <a:pt x="85925" y="85303"/>
                  </a:lnTo>
                  <a:lnTo>
                    <a:pt x="85182" y="86419"/>
                  </a:lnTo>
                  <a:lnTo>
                    <a:pt x="84367" y="87403"/>
                  </a:lnTo>
                  <a:lnTo>
                    <a:pt x="83480" y="88256"/>
                  </a:lnTo>
                  <a:lnTo>
                    <a:pt x="82521" y="88978"/>
                  </a:lnTo>
                  <a:lnTo>
                    <a:pt x="81490" y="89569"/>
                  </a:lnTo>
                  <a:lnTo>
                    <a:pt x="80386" y="90029"/>
                  </a:lnTo>
                  <a:lnTo>
                    <a:pt x="79211" y="90357"/>
                  </a:lnTo>
                  <a:lnTo>
                    <a:pt x="77964" y="90554"/>
                  </a:lnTo>
                  <a:lnTo>
                    <a:pt x="76645" y="90619"/>
                  </a:lnTo>
                  <a:lnTo>
                    <a:pt x="75366" y="90607"/>
                  </a:lnTo>
                  <a:lnTo>
                    <a:pt x="74071" y="90568"/>
                  </a:lnTo>
                  <a:lnTo>
                    <a:pt x="72758" y="90505"/>
                  </a:lnTo>
                  <a:lnTo>
                    <a:pt x="71428" y="90416"/>
                  </a:lnTo>
                  <a:lnTo>
                    <a:pt x="70082" y="90302"/>
                  </a:lnTo>
                  <a:lnTo>
                    <a:pt x="68718" y="90162"/>
                  </a:lnTo>
                  <a:lnTo>
                    <a:pt x="67338" y="89997"/>
                  </a:lnTo>
                  <a:lnTo>
                    <a:pt x="65940" y="89806"/>
                  </a:lnTo>
                  <a:lnTo>
                    <a:pt x="64526" y="89590"/>
                  </a:lnTo>
                  <a:lnTo>
                    <a:pt x="63095" y="89349"/>
                  </a:lnTo>
                  <a:lnTo>
                    <a:pt x="61401" y="80880"/>
                  </a:lnTo>
                  <a:lnTo>
                    <a:pt x="62917" y="81121"/>
                  </a:lnTo>
                  <a:lnTo>
                    <a:pt x="64416" y="81337"/>
                  </a:lnTo>
                  <a:lnTo>
                    <a:pt x="65898" y="81528"/>
                  </a:lnTo>
                  <a:lnTo>
                    <a:pt x="67363" y="81693"/>
                  </a:lnTo>
                  <a:lnTo>
                    <a:pt x="68811" y="81833"/>
                  </a:lnTo>
                  <a:lnTo>
                    <a:pt x="70243" y="81947"/>
                  </a:lnTo>
                  <a:lnTo>
                    <a:pt x="71657" y="82036"/>
                  </a:lnTo>
                  <a:lnTo>
                    <a:pt x="73054" y="82099"/>
                  </a:lnTo>
                  <a:lnTo>
                    <a:pt x="74435" y="82137"/>
                  </a:lnTo>
                  <a:lnTo>
                    <a:pt x="75798" y="82150"/>
                  </a:lnTo>
                  <a:lnTo>
                    <a:pt x="76287" y="82129"/>
                  </a:lnTo>
                  <a:lnTo>
                    <a:pt x="76738" y="82065"/>
                  </a:lnTo>
                  <a:lnTo>
                    <a:pt x="77151" y="81960"/>
                  </a:lnTo>
                  <a:lnTo>
                    <a:pt x="77526" y="81811"/>
                  </a:lnTo>
                  <a:lnTo>
                    <a:pt x="77863" y="81621"/>
                  </a:lnTo>
                  <a:lnTo>
                    <a:pt x="78161" y="81388"/>
                  </a:lnTo>
                  <a:lnTo>
                    <a:pt x="78422" y="81113"/>
                  </a:lnTo>
                  <a:lnTo>
                    <a:pt x="78644" y="80795"/>
                  </a:lnTo>
                  <a:lnTo>
                    <a:pt x="78828" y="80435"/>
                  </a:lnTo>
                  <a:lnTo>
                    <a:pt x="78974" y="80033"/>
                  </a:lnTo>
                  <a:lnTo>
                    <a:pt x="79108" y="79423"/>
                  </a:lnTo>
                  <a:lnTo>
                    <a:pt x="79254" y="78441"/>
                  </a:lnTo>
                  <a:lnTo>
                    <a:pt x="79413" y="77086"/>
                  </a:lnTo>
                  <a:lnTo>
                    <a:pt x="79584" y="75358"/>
                  </a:lnTo>
                  <a:lnTo>
                    <a:pt x="79768" y="73258"/>
                  </a:lnTo>
                  <a:lnTo>
                    <a:pt x="79965" y="70785"/>
                  </a:lnTo>
                  <a:lnTo>
                    <a:pt x="80175" y="67939"/>
                  </a:lnTo>
                  <a:lnTo>
                    <a:pt x="80397" y="64721"/>
                  </a:lnTo>
                  <a:lnTo>
                    <a:pt x="80632" y="61130"/>
                  </a:lnTo>
                  <a:lnTo>
                    <a:pt x="80880" y="57166"/>
                  </a:lnTo>
                  <a:lnTo>
                    <a:pt x="44039" y="57166"/>
                  </a:lnTo>
                  <a:lnTo>
                    <a:pt x="44039" y="97395"/>
                  </a:lnTo>
                  <a:lnTo>
                    <a:pt x="35570" y="97395"/>
                  </a:lnTo>
                  <a:lnTo>
                    <a:pt x="35570" y="57166"/>
                  </a:lnTo>
                  <a:lnTo>
                    <a:pt x="0" y="57166"/>
                  </a:lnTo>
                  <a:lnTo>
                    <a:pt x="0" y="49121"/>
                  </a:lnTo>
                  <a:lnTo>
                    <a:pt x="35570" y="49121"/>
                  </a:lnTo>
                  <a:lnTo>
                    <a:pt x="35570" y="27101"/>
                  </a:lnTo>
                  <a:lnTo>
                    <a:pt x="9316" y="27101"/>
                  </a:lnTo>
                  <a:lnTo>
                    <a:pt x="9316" y="19055"/>
                  </a:lnTo>
                  <a:lnTo>
                    <a:pt x="3557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210169" y="2453617"/>
              <a:ext cx="21172" cy="22019"/>
            </a:xfrm>
            <a:custGeom>
              <a:avLst/>
              <a:pathLst>
                <a:path w="21172" h="22019">
                  <a:moveTo>
                    <a:pt x="16091" y="22019"/>
                  </a:moveTo>
                  <a:lnTo>
                    <a:pt x="16675" y="20198"/>
                  </a:lnTo>
                  <a:lnTo>
                    <a:pt x="17243" y="18293"/>
                  </a:lnTo>
                  <a:lnTo>
                    <a:pt x="17793" y="16303"/>
                  </a:lnTo>
                  <a:lnTo>
                    <a:pt x="18327" y="14228"/>
                  </a:lnTo>
                  <a:lnTo>
                    <a:pt x="18843" y="12068"/>
                  </a:lnTo>
                  <a:lnTo>
                    <a:pt x="19343" y="9824"/>
                  </a:lnTo>
                  <a:lnTo>
                    <a:pt x="19826" y="7495"/>
                  </a:lnTo>
                  <a:lnTo>
                    <a:pt x="20292" y="5081"/>
                  </a:lnTo>
                  <a:lnTo>
                    <a:pt x="20740" y="2583"/>
                  </a:lnTo>
                  <a:lnTo>
                    <a:pt x="21172" y="0"/>
                  </a:lnTo>
                  <a:lnTo>
                    <a:pt x="0" y="0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230919" y="2427786"/>
              <a:ext cx="25830" cy="21596"/>
            </a:xfrm>
            <a:custGeom>
              <a:avLst/>
              <a:pathLst>
                <a:path w="25830" h="21596">
                  <a:moveTo>
                    <a:pt x="5504" y="0"/>
                  </a:moveTo>
                  <a:lnTo>
                    <a:pt x="7689" y="1291"/>
                  </a:lnTo>
                  <a:lnTo>
                    <a:pt x="9841" y="2625"/>
                  </a:lnTo>
                  <a:lnTo>
                    <a:pt x="11958" y="4001"/>
                  </a:lnTo>
                  <a:lnTo>
                    <a:pt x="14041" y="5420"/>
                  </a:lnTo>
                  <a:lnTo>
                    <a:pt x="16091" y="6881"/>
                  </a:lnTo>
                  <a:lnTo>
                    <a:pt x="18107" y="8384"/>
                  </a:lnTo>
                  <a:lnTo>
                    <a:pt x="20088" y="9930"/>
                  </a:lnTo>
                  <a:lnTo>
                    <a:pt x="22036" y="11518"/>
                  </a:lnTo>
                  <a:lnTo>
                    <a:pt x="23950" y="13148"/>
                  </a:lnTo>
                  <a:lnTo>
                    <a:pt x="25830" y="14820"/>
                  </a:lnTo>
                  <a:lnTo>
                    <a:pt x="19902" y="21596"/>
                  </a:lnTo>
                  <a:lnTo>
                    <a:pt x="18026" y="19762"/>
                  </a:lnTo>
                  <a:lnTo>
                    <a:pt x="16125" y="17988"/>
                  </a:lnTo>
                  <a:lnTo>
                    <a:pt x="14198" y="16273"/>
                  </a:lnTo>
                  <a:lnTo>
                    <a:pt x="12246" y="14617"/>
                  </a:lnTo>
                  <a:lnTo>
                    <a:pt x="10268" y="13021"/>
                  </a:lnTo>
                  <a:lnTo>
                    <a:pt x="8265" y="11484"/>
                  </a:lnTo>
                  <a:lnTo>
                    <a:pt x="6237" y="10006"/>
                  </a:lnTo>
                  <a:lnTo>
                    <a:pt x="4183" y="8587"/>
                  </a:lnTo>
                  <a:lnTo>
                    <a:pt x="2104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69453" y="2498080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384634" y="242736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80399" y="245361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379976" y="2480294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18934" y="2426515"/>
              <a:ext cx="16091" cy="17785"/>
            </a:xfrm>
            <a:custGeom>
              <a:avLst/>
              <a:pathLst>
                <a:path w="16091" h="17785">
                  <a:moveTo>
                    <a:pt x="7198" y="0"/>
                  </a:moveTo>
                  <a:lnTo>
                    <a:pt x="8278" y="1278"/>
                  </a:lnTo>
                  <a:lnTo>
                    <a:pt x="9316" y="2574"/>
                  </a:lnTo>
                  <a:lnTo>
                    <a:pt x="10311" y="3887"/>
                  </a:lnTo>
                  <a:lnTo>
                    <a:pt x="11263" y="5216"/>
                  </a:lnTo>
                  <a:lnTo>
                    <a:pt x="12174" y="6563"/>
                  </a:lnTo>
                  <a:lnTo>
                    <a:pt x="13042" y="7927"/>
                  </a:lnTo>
                  <a:lnTo>
                    <a:pt x="13868" y="9307"/>
                  </a:lnTo>
                  <a:lnTo>
                    <a:pt x="14651" y="10704"/>
                  </a:lnTo>
                  <a:lnTo>
                    <a:pt x="15392" y="12119"/>
                  </a:lnTo>
                  <a:lnTo>
                    <a:pt x="16091" y="13550"/>
                  </a:lnTo>
                  <a:lnTo>
                    <a:pt x="8469" y="17785"/>
                  </a:lnTo>
                  <a:lnTo>
                    <a:pt x="7850" y="16434"/>
                  </a:lnTo>
                  <a:lnTo>
                    <a:pt x="7181" y="15092"/>
                  </a:lnTo>
                  <a:lnTo>
                    <a:pt x="6461" y="13758"/>
                  </a:lnTo>
                  <a:lnTo>
                    <a:pt x="5691" y="12432"/>
                  </a:lnTo>
                  <a:lnTo>
                    <a:pt x="4869" y="11115"/>
                  </a:lnTo>
                  <a:lnTo>
                    <a:pt x="3997" y="9807"/>
                  </a:lnTo>
                  <a:lnTo>
                    <a:pt x="3074" y="8507"/>
                  </a:lnTo>
                  <a:lnTo>
                    <a:pt x="2100" y="7215"/>
                  </a:lnTo>
                  <a:lnTo>
                    <a:pt x="1075" y="593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08771" y="2426939"/>
              <a:ext cx="69023" cy="96971"/>
            </a:xfrm>
            <a:custGeom>
              <a:avLst/>
              <a:pathLst>
                <a:path w="69023" h="96971">
                  <a:moveTo>
                    <a:pt x="47850" y="0"/>
                  </a:moveTo>
                  <a:lnTo>
                    <a:pt x="57166" y="2540"/>
                  </a:lnTo>
                  <a:lnTo>
                    <a:pt x="56235" y="4378"/>
                  </a:lnTo>
                  <a:lnTo>
                    <a:pt x="55303" y="6165"/>
                  </a:lnTo>
                  <a:lnTo>
                    <a:pt x="54371" y="7901"/>
                  </a:lnTo>
                  <a:lnTo>
                    <a:pt x="53440" y="9587"/>
                  </a:lnTo>
                  <a:lnTo>
                    <a:pt x="52508" y="11221"/>
                  </a:lnTo>
                  <a:lnTo>
                    <a:pt x="51577" y="12805"/>
                  </a:lnTo>
                  <a:lnTo>
                    <a:pt x="50645" y="14338"/>
                  </a:lnTo>
                  <a:lnTo>
                    <a:pt x="49713" y="15820"/>
                  </a:lnTo>
                  <a:lnTo>
                    <a:pt x="48782" y="17251"/>
                  </a:lnTo>
                  <a:lnTo>
                    <a:pt x="47850" y="18632"/>
                  </a:lnTo>
                  <a:lnTo>
                    <a:pt x="67329" y="18632"/>
                  </a:lnTo>
                  <a:lnTo>
                    <a:pt x="67329" y="26677"/>
                  </a:lnTo>
                  <a:lnTo>
                    <a:pt x="38958" y="26677"/>
                  </a:lnTo>
                  <a:lnTo>
                    <a:pt x="38958" y="41498"/>
                  </a:lnTo>
                  <a:lnTo>
                    <a:pt x="64788" y="41498"/>
                  </a:lnTo>
                  <a:lnTo>
                    <a:pt x="64788" y="49544"/>
                  </a:lnTo>
                  <a:lnTo>
                    <a:pt x="38958" y="49544"/>
                  </a:lnTo>
                  <a:lnTo>
                    <a:pt x="38958" y="64365"/>
                  </a:lnTo>
                  <a:lnTo>
                    <a:pt x="69023" y="64365"/>
                  </a:lnTo>
                  <a:lnTo>
                    <a:pt x="69023" y="72411"/>
                  </a:lnTo>
                  <a:lnTo>
                    <a:pt x="38958" y="72411"/>
                  </a:lnTo>
                  <a:lnTo>
                    <a:pt x="38958" y="96971"/>
                  </a:lnTo>
                  <a:lnTo>
                    <a:pt x="30065" y="96971"/>
                  </a:lnTo>
                  <a:lnTo>
                    <a:pt x="30065" y="72411"/>
                  </a:lnTo>
                  <a:lnTo>
                    <a:pt x="0" y="72411"/>
                  </a:lnTo>
                  <a:lnTo>
                    <a:pt x="0" y="64365"/>
                  </a:lnTo>
                  <a:lnTo>
                    <a:pt x="30065" y="64365"/>
                  </a:lnTo>
                  <a:lnTo>
                    <a:pt x="30065" y="49544"/>
                  </a:lnTo>
                  <a:lnTo>
                    <a:pt x="4658" y="49544"/>
                  </a:lnTo>
                  <a:lnTo>
                    <a:pt x="4658" y="41498"/>
                  </a:lnTo>
                  <a:lnTo>
                    <a:pt x="30065" y="41498"/>
                  </a:lnTo>
                  <a:lnTo>
                    <a:pt x="30065" y="26677"/>
                  </a:lnTo>
                  <a:lnTo>
                    <a:pt x="2540" y="26677"/>
                  </a:lnTo>
                  <a:lnTo>
                    <a:pt x="2540" y="18632"/>
                  </a:lnTo>
                  <a:lnTo>
                    <a:pt x="38111" y="18632"/>
                  </a:lnTo>
                  <a:lnTo>
                    <a:pt x="39275" y="16845"/>
                  </a:lnTo>
                  <a:lnTo>
                    <a:pt x="40397" y="15041"/>
                  </a:lnTo>
                  <a:lnTo>
                    <a:pt x="41477" y="13220"/>
                  </a:lnTo>
                  <a:lnTo>
                    <a:pt x="42515" y="11382"/>
                  </a:lnTo>
                  <a:lnTo>
                    <a:pt x="43510" y="9527"/>
                  </a:lnTo>
                  <a:lnTo>
                    <a:pt x="44462" y="7656"/>
                  </a:lnTo>
                  <a:lnTo>
                    <a:pt x="45373" y="5767"/>
                  </a:lnTo>
                  <a:lnTo>
                    <a:pt x="46241" y="3861"/>
                  </a:lnTo>
                  <a:lnTo>
                    <a:pt x="47067" y="1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87957" y="2433291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507436" y="2474366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532844" y="2430327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44886" y="0"/>
                  </a:lnTo>
                  <a:lnTo>
                    <a:pt x="38534" y="44462"/>
                  </a:lnTo>
                  <a:lnTo>
                    <a:pt x="52085" y="44462"/>
                  </a:lnTo>
                  <a:lnTo>
                    <a:pt x="51727" y="51212"/>
                  </a:lnTo>
                  <a:lnTo>
                    <a:pt x="51331" y="57403"/>
                  </a:lnTo>
                  <a:lnTo>
                    <a:pt x="50897" y="63035"/>
                  </a:lnTo>
                  <a:lnTo>
                    <a:pt x="50425" y="68108"/>
                  </a:lnTo>
                  <a:lnTo>
                    <a:pt x="49914" y="72622"/>
                  </a:lnTo>
                  <a:lnTo>
                    <a:pt x="49366" y="76577"/>
                  </a:lnTo>
                  <a:lnTo>
                    <a:pt x="48780" y="79974"/>
                  </a:lnTo>
                  <a:lnTo>
                    <a:pt x="48155" y="82811"/>
                  </a:lnTo>
                  <a:lnTo>
                    <a:pt x="47492" y="85089"/>
                  </a:lnTo>
                  <a:lnTo>
                    <a:pt x="46792" y="86808"/>
                  </a:lnTo>
                  <a:lnTo>
                    <a:pt x="46023" y="88176"/>
                  </a:lnTo>
                  <a:lnTo>
                    <a:pt x="45157" y="89400"/>
                  </a:lnTo>
                  <a:lnTo>
                    <a:pt x="44194" y="90480"/>
                  </a:lnTo>
                  <a:lnTo>
                    <a:pt x="43133" y="91415"/>
                  </a:lnTo>
                  <a:lnTo>
                    <a:pt x="41975" y="92207"/>
                  </a:lnTo>
                  <a:lnTo>
                    <a:pt x="40719" y="92855"/>
                  </a:lnTo>
                  <a:lnTo>
                    <a:pt x="39366" y="93359"/>
                  </a:lnTo>
                  <a:lnTo>
                    <a:pt x="37916" y="93719"/>
                  </a:lnTo>
                  <a:lnTo>
                    <a:pt x="36368" y="93935"/>
                  </a:lnTo>
                  <a:lnTo>
                    <a:pt x="34723" y="94007"/>
                  </a:lnTo>
                  <a:lnTo>
                    <a:pt x="22866" y="94007"/>
                  </a:lnTo>
                  <a:lnTo>
                    <a:pt x="20749" y="85538"/>
                  </a:lnTo>
                  <a:lnTo>
                    <a:pt x="23739" y="85534"/>
                  </a:lnTo>
                  <a:lnTo>
                    <a:pt x="26440" y="85521"/>
                  </a:lnTo>
                  <a:lnTo>
                    <a:pt x="28854" y="85500"/>
                  </a:lnTo>
                  <a:lnTo>
                    <a:pt x="30980" y="85470"/>
                  </a:lnTo>
                  <a:lnTo>
                    <a:pt x="32817" y="85432"/>
                  </a:lnTo>
                  <a:lnTo>
                    <a:pt x="34367" y="85385"/>
                  </a:lnTo>
                  <a:lnTo>
                    <a:pt x="35629" y="85330"/>
                  </a:lnTo>
                  <a:lnTo>
                    <a:pt x="36603" y="85267"/>
                  </a:lnTo>
                  <a:lnTo>
                    <a:pt x="37289" y="85195"/>
                  </a:lnTo>
                  <a:lnTo>
                    <a:pt x="37687" y="85114"/>
                  </a:lnTo>
                  <a:lnTo>
                    <a:pt x="38022" y="84826"/>
                  </a:lnTo>
                  <a:lnTo>
                    <a:pt x="38348" y="84471"/>
                  </a:lnTo>
                  <a:lnTo>
                    <a:pt x="38665" y="84047"/>
                  </a:lnTo>
                  <a:lnTo>
                    <a:pt x="38974" y="83556"/>
                  </a:lnTo>
                  <a:lnTo>
                    <a:pt x="39275" y="82997"/>
                  </a:lnTo>
                  <a:lnTo>
                    <a:pt x="39567" y="82370"/>
                  </a:lnTo>
                  <a:lnTo>
                    <a:pt x="39851" y="81676"/>
                  </a:lnTo>
                  <a:lnTo>
                    <a:pt x="40126" y="80914"/>
                  </a:lnTo>
                  <a:lnTo>
                    <a:pt x="40393" y="80084"/>
                  </a:lnTo>
                  <a:lnTo>
                    <a:pt x="40651" y="79186"/>
                  </a:lnTo>
                  <a:lnTo>
                    <a:pt x="40977" y="77395"/>
                  </a:lnTo>
                  <a:lnTo>
                    <a:pt x="41278" y="75409"/>
                  </a:lnTo>
                  <a:lnTo>
                    <a:pt x="41553" y="73228"/>
                  </a:lnTo>
                  <a:lnTo>
                    <a:pt x="41803" y="70852"/>
                  </a:lnTo>
                  <a:lnTo>
                    <a:pt x="42028" y="68282"/>
                  </a:lnTo>
                  <a:lnTo>
                    <a:pt x="42227" y="65517"/>
                  </a:lnTo>
                  <a:lnTo>
                    <a:pt x="42400" y="62557"/>
                  </a:lnTo>
                  <a:lnTo>
                    <a:pt x="42548" y="59402"/>
                  </a:lnTo>
                  <a:lnTo>
                    <a:pt x="42671" y="56053"/>
                  </a:lnTo>
                  <a:lnTo>
                    <a:pt x="42769" y="52508"/>
                  </a:lnTo>
                  <a:lnTo>
                    <a:pt x="423" y="52508"/>
                  </a:lnTo>
                  <a:lnTo>
                    <a:pt x="6351" y="15244"/>
                  </a:lnTo>
                  <a:lnTo>
                    <a:pt x="15244" y="16091"/>
                  </a:lnTo>
                  <a:lnTo>
                    <a:pt x="10162" y="44462"/>
                  </a:lnTo>
                  <a:lnTo>
                    <a:pt x="30065" y="44462"/>
                  </a:lnTo>
                  <a:lnTo>
                    <a:pt x="3599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529879" y="2494269"/>
              <a:ext cx="38958" cy="8045"/>
            </a:xfrm>
            <a:custGeom>
              <a:avLst/>
              <a:pathLst>
                <a:path w="38958" h="8045">
                  <a:moveTo>
                    <a:pt x="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598056" y="2426515"/>
              <a:ext cx="96124" cy="97395"/>
            </a:xfrm>
            <a:custGeom>
              <a:avLst/>
              <a:pathLst>
                <a:path w="96124" h="97395">
                  <a:moveTo>
                    <a:pt x="0" y="52508"/>
                  </a:moveTo>
                  <a:lnTo>
                    <a:pt x="49967" y="52508"/>
                  </a:lnTo>
                  <a:lnTo>
                    <a:pt x="50459" y="51140"/>
                  </a:lnTo>
                  <a:lnTo>
                    <a:pt x="50916" y="49747"/>
                  </a:lnTo>
                  <a:lnTo>
                    <a:pt x="51339" y="48329"/>
                  </a:lnTo>
                  <a:lnTo>
                    <a:pt x="51729" y="46885"/>
                  </a:lnTo>
                  <a:lnTo>
                    <a:pt x="52085" y="45415"/>
                  </a:lnTo>
                  <a:lnTo>
                    <a:pt x="52407" y="43920"/>
                  </a:lnTo>
                  <a:lnTo>
                    <a:pt x="52694" y="42400"/>
                  </a:lnTo>
                  <a:lnTo>
                    <a:pt x="52949" y="40855"/>
                  </a:lnTo>
                  <a:lnTo>
                    <a:pt x="53169" y="39284"/>
                  </a:lnTo>
                  <a:lnTo>
                    <a:pt x="53355" y="37687"/>
                  </a:lnTo>
                  <a:lnTo>
                    <a:pt x="53516" y="35862"/>
                  </a:lnTo>
                  <a:lnTo>
                    <a:pt x="53660" y="33605"/>
                  </a:lnTo>
                  <a:lnTo>
                    <a:pt x="53787" y="30916"/>
                  </a:lnTo>
                  <a:lnTo>
                    <a:pt x="53897" y="27795"/>
                  </a:lnTo>
                  <a:lnTo>
                    <a:pt x="53990" y="24242"/>
                  </a:lnTo>
                  <a:lnTo>
                    <a:pt x="54066" y="20258"/>
                  </a:lnTo>
                  <a:lnTo>
                    <a:pt x="54126" y="15841"/>
                  </a:lnTo>
                  <a:lnTo>
                    <a:pt x="54168" y="10992"/>
                  </a:lnTo>
                  <a:lnTo>
                    <a:pt x="54194" y="5712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67" y="5801"/>
                  </a:lnTo>
                  <a:lnTo>
                    <a:pt x="62654" y="11009"/>
                  </a:lnTo>
                  <a:lnTo>
                    <a:pt x="62633" y="15625"/>
                  </a:lnTo>
                  <a:lnTo>
                    <a:pt x="62603" y="19648"/>
                  </a:lnTo>
                  <a:lnTo>
                    <a:pt x="62565" y="23078"/>
                  </a:lnTo>
                  <a:lnTo>
                    <a:pt x="62519" y="25915"/>
                  </a:lnTo>
                  <a:lnTo>
                    <a:pt x="62464" y="28159"/>
                  </a:lnTo>
                  <a:lnTo>
                    <a:pt x="62400" y="29811"/>
                  </a:lnTo>
                  <a:lnTo>
                    <a:pt x="62328" y="30870"/>
                  </a:lnTo>
                  <a:lnTo>
                    <a:pt x="62248" y="31335"/>
                  </a:lnTo>
                  <a:lnTo>
                    <a:pt x="62218" y="33681"/>
                  </a:lnTo>
                  <a:lnTo>
                    <a:pt x="62129" y="35976"/>
                  </a:lnTo>
                  <a:lnTo>
                    <a:pt x="61981" y="38221"/>
                  </a:lnTo>
                  <a:lnTo>
                    <a:pt x="61773" y="40414"/>
                  </a:lnTo>
                  <a:lnTo>
                    <a:pt x="61507" y="42557"/>
                  </a:lnTo>
                  <a:lnTo>
                    <a:pt x="61181" y="44649"/>
                  </a:lnTo>
                  <a:lnTo>
                    <a:pt x="60795" y="46690"/>
                  </a:lnTo>
                  <a:lnTo>
                    <a:pt x="60351" y="48680"/>
                  </a:lnTo>
                  <a:lnTo>
                    <a:pt x="59847" y="50620"/>
                  </a:lnTo>
                  <a:lnTo>
                    <a:pt x="59283" y="52508"/>
                  </a:lnTo>
                  <a:lnTo>
                    <a:pt x="96124" y="52508"/>
                  </a:lnTo>
                  <a:lnTo>
                    <a:pt x="96124" y="60554"/>
                  </a:lnTo>
                  <a:lnTo>
                    <a:pt x="56319" y="60554"/>
                  </a:lnTo>
                  <a:lnTo>
                    <a:pt x="53787" y="65419"/>
                  </a:lnTo>
                  <a:lnTo>
                    <a:pt x="50764" y="70022"/>
                  </a:lnTo>
                  <a:lnTo>
                    <a:pt x="47249" y="74363"/>
                  </a:lnTo>
                  <a:lnTo>
                    <a:pt x="43243" y="78441"/>
                  </a:lnTo>
                  <a:lnTo>
                    <a:pt x="38746" y="82256"/>
                  </a:lnTo>
                  <a:lnTo>
                    <a:pt x="33757" y="85809"/>
                  </a:lnTo>
                  <a:lnTo>
                    <a:pt x="28278" y="89099"/>
                  </a:lnTo>
                  <a:lnTo>
                    <a:pt x="22307" y="92127"/>
                  </a:lnTo>
                  <a:lnTo>
                    <a:pt x="15845" y="94892"/>
                  </a:lnTo>
                  <a:lnTo>
                    <a:pt x="8892" y="97395"/>
                  </a:lnTo>
                  <a:lnTo>
                    <a:pt x="4234" y="89772"/>
                  </a:lnTo>
                  <a:lnTo>
                    <a:pt x="10446" y="87422"/>
                  </a:lnTo>
                  <a:lnTo>
                    <a:pt x="16209" y="84945"/>
                  </a:lnTo>
                  <a:lnTo>
                    <a:pt x="21524" y="82341"/>
                  </a:lnTo>
                  <a:lnTo>
                    <a:pt x="26389" y="79609"/>
                  </a:lnTo>
                  <a:lnTo>
                    <a:pt x="30806" y="76751"/>
                  </a:lnTo>
                  <a:lnTo>
                    <a:pt x="34774" y="73766"/>
                  </a:lnTo>
                  <a:lnTo>
                    <a:pt x="38293" y="70653"/>
                  </a:lnTo>
                  <a:lnTo>
                    <a:pt x="41363" y="67414"/>
                  </a:lnTo>
                  <a:lnTo>
                    <a:pt x="43984" y="64047"/>
                  </a:lnTo>
                  <a:lnTo>
                    <a:pt x="46156" y="60554"/>
                  </a:lnTo>
                  <a:lnTo>
                    <a:pt x="0" y="605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617535" y="2431597"/>
              <a:ext cx="27524" cy="22443"/>
            </a:xfrm>
            <a:custGeom>
              <a:avLst/>
              <a:pathLst>
                <a:path w="27524" h="22443">
                  <a:moveTo>
                    <a:pt x="5081" y="0"/>
                  </a:moveTo>
                  <a:lnTo>
                    <a:pt x="7516" y="1376"/>
                  </a:lnTo>
                  <a:lnTo>
                    <a:pt x="9908" y="2794"/>
                  </a:lnTo>
                  <a:lnTo>
                    <a:pt x="12259" y="4255"/>
                  </a:lnTo>
                  <a:lnTo>
                    <a:pt x="14566" y="5759"/>
                  </a:lnTo>
                  <a:lnTo>
                    <a:pt x="16832" y="7304"/>
                  </a:lnTo>
                  <a:lnTo>
                    <a:pt x="19055" y="8892"/>
                  </a:lnTo>
                  <a:lnTo>
                    <a:pt x="21236" y="10522"/>
                  </a:lnTo>
                  <a:lnTo>
                    <a:pt x="23374" y="12195"/>
                  </a:lnTo>
                  <a:lnTo>
                    <a:pt x="25470" y="13910"/>
                  </a:lnTo>
                  <a:lnTo>
                    <a:pt x="27524" y="15667"/>
                  </a:lnTo>
                  <a:lnTo>
                    <a:pt x="21172" y="22443"/>
                  </a:lnTo>
                  <a:lnTo>
                    <a:pt x="19208" y="20529"/>
                  </a:lnTo>
                  <a:lnTo>
                    <a:pt x="17209" y="18682"/>
                  </a:lnTo>
                  <a:lnTo>
                    <a:pt x="15176" y="16904"/>
                  </a:lnTo>
                  <a:lnTo>
                    <a:pt x="13110" y="15193"/>
                  </a:lnTo>
                  <a:lnTo>
                    <a:pt x="11009" y="13550"/>
                  </a:lnTo>
                  <a:lnTo>
                    <a:pt x="8875" y="11975"/>
                  </a:lnTo>
                  <a:lnTo>
                    <a:pt x="6707" y="10467"/>
                  </a:lnTo>
                  <a:lnTo>
                    <a:pt x="4505" y="9028"/>
                  </a:lnTo>
                  <a:lnTo>
                    <a:pt x="2269" y="765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606949" y="2450229"/>
              <a:ext cx="27524" cy="22866"/>
            </a:xfrm>
            <a:custGeom>
              <a:avLst/>
              <a:pathLst>
                <a:path w="27524" h="22866">
                  <a:moveTo>
                    <a:pt x="5081" y="0"/>
                  </a:moveTo>
                  <a:lnTo>
                    <a:pt x="7516" y="1376"/>
                  </a:lnTo>
                  <a:lnTo>
                    <a:pt x="9908" y="2794"/>
                  </a:lnTo>
                  <a:lnTo>
                    <a:pt x="12259" y="4255"/>
                  </a:lnTo>
                  <a:lnTo>
                    <a:pt x="14566" y="5759"/>
                  </a:lnTo>
                  <a:lnTo>
                    <a:pt x="16832" y="7304"/>
                  </a:lnTo>
                  <a:lnTo>
                    <a:pt x="19055" y="8892"/>
                  </a:lnTo>
                  <a:lnTo>
                    <a:pt x="21236" y="10522"/>
                  </a:lnTo>
                  <a:lnTo>
                    <a:pt x="23374" y="12195"/>
                  </a:lnTo>
                  <a:lnTo>
                    <a:pt x="25470" y="13910"/>
                  </a:lnTo>
                  <a:lnTo>
                    <a:pt x="27524" y="15667"/>
                  </a:lnTo>
                  <a:lnTo>
                    <a:pt x="21172" y="22866"/>
                  </a:lnTo>
                  <a:lnTo>
                    <a:pt x="19208" y="20952"/>
                  </a:lnTo>
                  <a:lnTo>
                    <a:pt x="17209" y="19106"/>
                  </a:lnTo>
                  <a:lnTo>
                    <a:pt x="15176" y="17327"/>
                  </a:lnTo>
                  <a:lnTo>
                    <a:pt x="13110" y="15617"/>
                  </a:lnTo>
                  <a:lnTo>
                    <a:pt x="11009" y="13974"/>
                  </a:lnTo>
                  <a:lnTo>
                    <a:pt x="8875" y="12398"/>
                  </a:lnTo>
                  <a:lnTo>
                    <a:pt x="6707" y="10891"/>
                  </a:lnTo>
                  <a:lnTo>
                    <a:pt x="4505" y="9451"/>
                  </a:lnTo>
                  <a:lnTo>
                    <a:pt x="2269" y="807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659457" y="2495115"/>
              <a:ext cx="33029" cy="27948"/>
            </a:xfrm>
            <a:custGeom>
              <a:avLst/>
              <a:pathLst>
                <a:path w="33029" h="27948">
                  <a:moveTo>
                    <a:pt x="5504" y="0"/>
                  </a:moveTo>
                  <a:lnTo>
                    <a:pt x="8524" y="2189"/>
                  </a:lnTo>
                  <a:lnTo>
                    <a:pt x="11484" y="4353"/>
                  </a:lnTo>
                  <a:lnTo>
                    <a:pt x="14384" y="6491"/>
                  </a:lnTo>
                  <a:lnTo>
                    <a:pt x="17226" y="8604"/>
                  </a:lnTo>
                  <a:lnTo>
                    <a:pt x="20008" y="10692"/>
                  </a:lnTo>
                  <a:lnTo>
                    <a:pt x="22731" y="12754"/>
                  </a:lnTo>
                  <a:lnTo>
                    <a:pt x="25394" y="14791"/>
                  </a:lnTo>
                  <a:lnTo>
                    <a:pt x="27998" y="16802"/>
                  </a:lnTo>
                  <a:lnTo>
                    <a:pt x="30543" y="18788"/>
                  </a:lnTo>
                  <a:lnTo>
                    <a:pt x="33029" y="20749"/>
                  </a:lnTo>
                  <a:lnTo>
                    <a:pt x="27101" y="2794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06038" y="2425668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52194" y="2425668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06884" y="2451923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11542" y="2483259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20012" y="2498503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837733" y="243667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14235" y="2989753"/>
              <a:ext cx="53355" cy="97818"/>
            </a:xfrm>
            <a:custGeom>
              <a:avLst/>
              <a:pathLst>
                <a:path w="53355" h="97818">
                  <a:moveTo>
                    <a:pt x="27101" y="0"/>
                  </a:moveTo>
                  <a:lnTo>
                    <a:pt x="35993" y="3387"/>
                  </a:lnTo>
                  <a:lnTo>
                    <a:pt x="33355" y="14655"/>
                  </a:lnTo>
                  <a:lnTo>
                    <a:pt x="30692" y="25254"/>
                  </a:lnTo>
                  <a:lnTo>
                    <a:pt x="28003" y="35185"/>
                  </a:lnTo>
                  <a:lnTo>
                    <a:pt x="25288" y="44446"/>
                  </a:lnTo>
                  <a:lnTo>
                    <a:pt x="22549" y="53037"/>
                  </a:lnTo>
                  <a:lnTo>
                    <a:pt x="19783" y="60960"/>
                  </a:lnTo>
                  <a:lnTo>
                    <a:pt x="16993" y="68214"/>
                  </a:lnTo>
                  <a:lnTo>
                    <a:pt x="14177" y="74799"/>
                  </a:lnTo>
                  <a:lnTo>
                    <a:pt x="11335" y="80715"/>
                  </a:lnTo>
                  <a:lnTo>
                    <a:pt x="8469" y="85961"/>
                  </a:lnTo>
                  <a:lnTo>
                    <a:pt x="11378" y="85766"/>
                  </a:lnTo>
                  <a:lnTo>
                    <a:pt x="14346" y="85521"/>
                  </a:lnTo>
                  <a:lnTo>
                    <a:pt x="17374" y="85224"/>
                  </a:lnTo>
                  <a:lnTo>
                    <a:pt x="20461" y="84877"/>
                  </a:lnTo>
                  <a:lnTo>
                    <a:pt x="23607" y="84479"/>
                  </a:lnTo>
                  <a:lnTo>
                    <a:pt x="26813" y="84030"/>
                  </a:lnTo>
                  <a:lnTo>
                    <a:pt x="30078" y="83531"/>
                  </a:lnTo>
                  <a:lnTo>
                    <a:pt x="33402" y="82980"/>
                  </a:lnTo>
                  <a:lnTo>
                    <a:pt x="36785" y="82379"/>
                  </a:lnTo>
                  <a:lnTo>
                    <a:pt x="40228" y="81727"/>
                  </a:lnTo>
                  <a:lnTo>
                    <a:pt x="39351" y="79114"/>
                  </a:lnTo>
                  <a:lnTo>
                    <a:pt x="38416" y="76527"/>
                  </a:lnTo>
                  <a:lnTo>
                    <a:pt x="37420" y="73965"/>
                  </a:lnTo>
                  <a:lnTo>
                    <a:pt x="36366" y="71428"/>
                  </a:lnTo>
                  <a:lnTo>
                    <a:pt x="35252" y="68917"/>
                  </a:lnTo>
                  <a:lnTo>
                    <a:pt x="34079" y="66431"/>
                  </a:lnTo>
                  <a:lnTo>
                    <a:pt x="32847" y="63971"/>
                  </a:lnTo>
                  <a:lnTo>
                    <a:pt x="31556" y="61536"/>
                  </a:lnTo>
                  <a:lnTo>
                    <a:pt x="30205" y="59127"/>
                  </a:lnTo>
                  <a:lnTo>
                    <a:pt x="28795" y="56743"/>
                  </a:lnTo>
                  <a:lnTo>
                    <a:pt x="37264" y="54625"/>
                  </a:lnTo>
                  <a:lnTo>
                    <a:pt x="39559" y="58614"/>
                  </a:lnTo>
                  <a:lnTo>
                    <a:pt x="41702" y="62620"/>
                  </a:lnTo>
                  <a:lnTo>
                    <a:pt x="43692" y="66643"/>
                  </a:lnTo>
                  <a:lnTo>
                    <a:pt x="45530" y="70683"/>
                  </a:lnTo>
                  <a:lnTo>
                    <a:pt x="47215" y="74740"/>
                  </a:lnTo>
                  <a:lnTo>
                    <a:pt x="48748" y="78813"/>
                  </a:lnTo>
                  <a:lnTo>
                    <a:pt x="50128" y="82904"/>
                  </a:lnTo>
                  <a:lnTo>
                    <a:pt x="51356" y="87011"/>
                  </a:lnTo>
                  <a:lnTo>
                    <a:pt x="52432" y="91136"/>
                  </a:lnTo>
                  <a:lnTo>
                    <a:pt x="53355" y="95277"/>
                  </a:lnTo>
                  <a:lnTo>
                    <a:pt x="44039" y="97818"/>
                  </a:lnTo>
                  <a:lnTo>
                    <a:pt x="42345" y="89772"/>
                  </a:lnTo>
                  <a:lnTo>
                    <a:pt x="38534" y="90501"/>
                  </a:lnTo>
                  <a:lnTo>
                    <a:pt x="34723" y="91161"/>
                  </a:lnTo>
                  <a:lnTo>
                    <a:pt x="30912" y="91754"/>
                  </a:lnTo>
                  <a:lnTo>
                    <a:pt x="27101" y="92279"/>
                  </a:lnTo>
                  <a:lnTo>
                    <a:pt x="23290" y="92737"/>
                  </a:lnTo>
                  <a:lnTo>
                    <a:pt x="19479" y="93126"/>
                  </a:lnTo>
                  <a:lnTo>
                    <a:pt x="15667" y="93448"/>
                  </a:lnTo>
                  <a:lnTo>
                    <a:pt x="11856" y="93702"/>
                  </a:lnTo>
                  <a:lnTo>
                    <a:pt x="8045" y="93888"/>
                  </a:lnTo>
                  <a:lnTo>
                    <a:pt x="4234" y="94007"/>
                  </a:lnTo>
                  <a:lnTo>
                    <a:pt x="0" y="85961"/>
                  </a:lnTo>
                  <a:lnTo>
                    <a:pt x="3396" y="78775"/>
                  </a:lnTo>
                  <a:lnTo>
                    <a:pt x="6639" y="71276"/>
                  </a:lnTo>
                  <a:lnTo>
                    <a:pt x="9731" y="63463"/>
                  </a:lnTo>
                  <a:lnTo>
                    <a:pt x="12669" y="55337"/>
                  </a:lnTo>
                  <a:lnTo>
                    <a:pt x="15456" y="46897"/>
                  </a:lnTo>
                  <a:lnTo>
                    <a:pt x="18090" y="38145"/>
                  </a:lnTo>
                  <a:lnTo>
                    <a:pt x="20571" y="29078"/>
                  </a:lnTo>
                  <a:lnTo>
                    <a:pt x="22900" y="19699"/>
                  </a:lnTo>
                  <a:lnTo>
                    <a:pt x="25077" y="100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868079" y="2989329"/>
              <a:ext cx="50814" cy="97818"/>
            </a:xfrm>
            <a:custGeom>
              <a:avLst/>
              <a:pathLst>
                <a:path w="50814" h="97818">
                  <a:moveTo>
                    <a:pt x="45733" y="0"/>
                  </a:moveTo>
                  <a:lnTo>
                    <a:pt x="49544" y="7622"/>
                  </a:lnTo>
                  <a:lnTo>
                    <a:pt x="31759" y="11856"/>
                  </a:lnTo>
                  <a:lnTo>
                    <a:pt x="31759" y="29641"/>
                  </a:lnTo>
                  <a:lnTo>
                    <a:pt x="49967" y="29641"/>
                  </a:lnTo>
                  <a:lnTo>
                    <a:pt x="49967" y="37687"/>
                  </a:lnTo>
                  <a:lnTo>
                    <a:pt x="31759" y="37687"/>
                  </a:lnTo>
                  <a:lnTo>
                    <a:pt x="31759" y="40651"/>
                  </a:lnTo>
                  <a:lnTo>
                    <a:pt x="33931" y="42591"/>
                  </a:lnTo>
                  <a:lnTo>
                    <a:pt x="36044" y="44513"/>
                  </a:lnTo>
                  <a:lnTo>
                    <a:pt x="38098" y="46419"/>
                  </a:lnTo>
                  <a:lnTo>
                    <a:pt x="40092" y="48307"/>
                  </a:lnTo>
                  <a:lnTo>
                    <a:pt x="42028" y="50179"/>
                  </a:lnTo>
                  <a:lnTo>
                    <a:pt x="43904" y="52034"/>
                  </a:lnTo>
                  <a:lnTo>
                    <a:pt x="45720" y="53872"/>
                  </a:lnTo>
                  <a:lnTo>
                    <a:pt x="47478" y="55693"/>
                  </a:lnTo>
                  <a:lnTo>
                    <a:pt x="49176" y="57496"/>
                  </a:lnTo>
                  <a:lnTo>
                    <a:pt x="50814" y="59283"/>
                  </a:lnTo>
                  <a:lnTo>
                    <a:pt x="45733" y="66906"/>
                  </a:lnTo>
                  <a:lnTo>
                    <a:pt x="44374" y="65144"/>
                  </a:lnTo>
                  <a:lnTo>
                    <a:pt x="43006" y="63416"/>
                  </a:lnTo>
                  <a:lnTo>
                    <a:pt x="41630" y="61723"/>
                  </a:lnTo>
                  <a:lnTo>
                    <a:pt x="40245" y="60063"/>
                  </a:lnTo>
                  <a:lnTo>
                    <a:pt x="38852" y="58437"/>
                  </a:lnTo>
                  <a:lnTo>
                    <a:pt x="37450" y="56844"/>
                  </a:lnTo>
                  <a:lnTo>
                    <a:pt x="36040" y="55286"/>
                  </a:lnTo>
                  <a:lnTo>
                    <a:pt x="34621" y="53762"/>
                  </a:lnTo>
                  <a:lnTo>
                    <a:pt x="33194" y="52271"/>
                  </a:lnTo>
                  <a:lnTo>
                    <a:pt x="31759" y="50814"/>
                  </a:lnTo>
                  <a:lnTo>
                    <a:pt x="31759" y="97818"/>
                  </a:lnTo>
                  <a:lnTo>
                    <a:pt x="23290" y="97818"/>
                  </a:lnTo>
                  <a:lnTo>
                    <a:pt x="23290" y="53355"/>
                  </a:lnTo>
                  <a:lnTo>
                    <a:pt x="21812" y="56290"/>
                  </a:lnTo>
                  <a:lnTo>
                    <a:pt x="20258" y="59165"/>
                  </a:lnTo>
                  <a:lnTo>
                    <a:pt x="18627" y="61981"/>
                  </a:lnTo>
                  <a:lnTo>
                    <a:pt x="16921" y="64738"/>
                  </a:lnTo>
                  <a:lnTo>
                    <a:pt x="15138" y="67435"/>
                  </a:lnTo>
                  <a:lnTo>
                    <a:pt x="13279" y="70073"/>
                  </a:lnTo>
                  <a:lnTo>
                    <a:pt x="11344" y="72652"/>
                  </a:lnTo>
                  <a:lnTo>
                    <a:pt x="9332" y="75172"/>
                  </a:lnTo>
                  <a:lnTo>
                    <a:pt x="7245" y="77632"/>
                  </a:lnTo>
                  <a:lnTo>
                    <a:pt x="5081" y="80033"/>
                  </a:lnTo>
                  <a:lnTo>
                    <a:pt x="0" y="73258"/>
                  </a:lnTo>
                  <a:lnTo>
                    <a:pt x="2968" y="70158"/>
                  </a:lnTo>
                  <a:lnTo>
                    <a:pt x="5775" y="66957"/>
                  </a:lnTo>
                  <a:lnTo>
                    <a:pt x="8422" y="63654"/>
                  </a:lnTo>
                  <a:lnTo>
                    <a:pt x="10908" y="60249"/>
                  </a:lnTo>
                  <a:lnTo>
                    <a:pt x="13233" y="56743"/>
                  </a:lnTo>
                  <a:lnTo>
                    <a:pt x="15396" y="53135"/>
                  </a:lnTo>
                  <a:lnTo>
                    <a:pt x="17399" y="49425"/>
                  </a:lnTo>
                  <a:lnTo>
                    <a:pt x="19241" y="45614"/>
                  </a:lnTo>
                  <a:lnTo>
                    <a:pt x="20923" y="41702"/>
                  </a:lnTo>
                  <a:lnTo>
                    <a:pt x="22443" y="37687"/>
                  </a:lnTo>
                  <a:lnTo>
                    <a:pt x="2117" y="37687"/>
                  </a:lnTo>
                  <a:lnTo>
                    <a:pt x="2117" y="29641"/>
                  </a:lnTo>
                  <a:lnTo>
                    <a:pt x="23290" y="29641"/>
                  </a:lnTo>
                  <a:lnTo>
                    <a:pt x="23290" y="13550"/>
                  </a:lnTo>
                  <a:lnTo>
                    <a:pt x="3811" y="16938"/>
                  </a:lnTo>
                  <a:lnTo>
                    <a:pt x="846" y="8892"/>
                  </a:lnTo>
                  <a:lnTo>
                    <a:pt x="5716" y="8270"/>
                  </a:lnTo>
                  <a:lnTo>
                    <a:pt x="10501" y="7588"/>
                  </a:lnTo>
                  <a:lnTo>
                    <a:pt x="15202" y="6847"/>
                  </a:lnTo>
                  <a:lnTo>
                    <a:pt x="19817" y="6046"/>
                  </a:lnTo>
                  <a:lnTo>
                    <a:pt x="24348" y="5187"/>
                  </a:lnTo>
                  <a:lnTo>
                    <a:pt x="28795" y="4268"/>
                  </a:lnTo>
                  <a:lnTo>
                    <a:pt x="33156" y="3290"/>
                  </a:lnTo>
                  <a:lnTo>
                    <a:pt x="37433" y="2252"/>
                  </a:lnTo>
                  <a:lnTo>
                    <a:pt x="41625" y="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77331" y="2991870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85312" y="298975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116224" y="2989753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50524" y="2991447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98799" y="2995681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95411" y="3012196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18278" y="3063858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234792" y="2989329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237757" y="3024476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39386" y="2999916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11797" y="2990176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26195" y="3016854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65577" y="2997798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74046" y="3005844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20202" y="2989753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19356" y="3018124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79063" y="2990176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92614" y="3015584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46880" y="2990176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44763" y="3030405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41375" y="3043955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628607" y="2990176"/>
              <a:ext cx="28795" cy="97395"/>
            </a:xfrm>
            <a:custGeom>
              <a:avLst/>
              <a:pathLst>
                <a:path w="28795" h="97395">
                  <a:moveTo>
                    <a:pt x="0" y="23713"/>
                  </a:moveTo>
                  <a:lnTo>
                    <a:pt x="10162" y="23713"/>
                  </a:lnTo>
                  <a:lnTo>
                    <a:pt x="10162" y="0"/>
                  </a:lnTo>
                  <a:lnTo>
                    <a:pt x="18632" y="0"/>
                  </a:lnTo>
                  <a:lnTo>
                    <a:pt x="18632" y="23713"/>
                  </a:lnTo>
                  <a:lnTo>
                    <a:pt x="28795" y="23713"/>
                  </a:lnTo>
                  <a:lnTo>
                    <a:pt x="28795" y="31759"/>
                  </a:lnTo>
                  <a:lnTo>
                    <a:pt x="18632" y="31759"/>
                  </a:lnTo>
                  <a:lnTo>
                    <a:pt x="18632" y="97395"/>
                  </a:lnTo>
                  <a:lnTo>
                    <a:pt x="10162" y="97395"/>
                  </a:lnTo>
                  <a:lnTo>
                    <a:pt x="10162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57403" y="2989753"/>
              <a:ext cx="66482" cy="60977"/>
            </a:xfrm>
            <a:custGeom>
              <a:avLst/>
              <a:pathLst>
                <a:path w="66482" h="60977">
                  <a:moveTo>
                    <a:pt x="0" y="8469"/>
                  </a:moveTo>
                  <a:lnTo>
                    <a:pt x="28371" y="8469"/>
                  </a:lnTo>
                  <a:lnTo>
                    <a:pt x="28371" y="0"/>
                  </a:lnTo>
                  <a:lnTo>
                    <a:pt x="36417" y="0"/>
                  </a:lnTo>
                  <a:lnTo>
                    <a:pt x="36417" y="8469"/>
                  </a:lnTo>
                  <a:lnTo>
                    <a:pt x="47427" y="8469"/>
                  </a:lnTo>
                  <a:lnTo>
                    <a:pt x="47003" y="7965"/>
                  </a:lnTo>
                  <a:lnTo>
                    <a:pt x="46580" y="7469"/>
                  </a:lnTo>
                  <a:lnTo>
                    <a:pt x="46156" y="6982"/>
                  </a:lnTo>
                  <a:lnTo>
                    <a:pt x="45733" y="6504"/>
                  </a:lnTo>
                  <a:lnTo>
                    <a:pt x="45309" y="6034"/>
                  </a:lnTo>
                  <a:lnTo>
                    <a:pt x="44886" y="5572"/>
                  </a:lnTo>
                  <a:lnTo>
                    <a:pt x="44462" y="5119"/>
                  </a:lnTo>
                  <a:lnTo>
                    <a:pt x="44039" y="4674"/>
                  </a:lnTo>
                  <a:lnTo>
                    <a:pt x="43616" y="4238"/>
                  </a:lnTo>
                  <a:lnTo>
                    <a:pt x="43192" y="3811"/>
                  </a:lnTo>
                  <a:lnTo>
                    <a:pt x="48274" y="0"/>
                  </a:lnTo>
                  <a:lnTo>
                    <a:pt x="49193" y="770"/>
                  </a:lnTo>
                  <a:lnTo>
                    <a:pt x="50086" y="1558"/>
                  </a:lnTo>
                  <a:lnTo>
                    <a:pt x="50954" y="2362"/>
                  </a:lnTo>
                  <a:lnTo>
                    <a:pt x="51797" y="3184"/>
                  </a:lnTo>
                  <a:lnTo>
                    <a:pt x="52614" y="4022"/>
                  </a:lnTo>
                  <a:lnTo>
                    <a:pt x="53406" y="4878"/>
                  </a:lnTo>
                  <a:lnTo>
                    <a:pt x="54172" y="5750"/>
                  </a:lnTo>
                  <a:lnTo>
                    <a:pt x="54913" y="6639"/>
                  </a:lnTo>
                  <a:lnTo>
                    <a:pt x="55629" y="7546"/>
                  </a:lnTo>
                  <a:lnTo>
                    <a:pt x="56319" y="8469"/>
                  </a:lnTo>
                  <a:lnTo>
                    <a:pt x="66482" y="8469"/>
                  </a:lnTo>
                  <a:lnTo>
                    <a:pt x="66482" y="15667"/>
                  </a:lnTo>
                  <a:lnTo>
                    <a:pt x="36417" y="15667"/>
                  </a:lnTo>
                  <a:lnTo>
                    <a:pt x="36417" y="22019"/>
                  </a:lnTo>
                  <a:lnTo>
                    <a:pt x="61824" y="22019"/>
                  </a:lnTo>
                  <a:lnTo>
                    <a:pt x="61824" y="60977"/>
                  </a:lnTo>
                  <a:lnTo>
                    <a:pt x="53779" y="60977"/>
                  </a:lnTo>
                  <a:lnTo>
                    <a:pt x="53779" y="53779"/>
                  </a:lnTo>
                  <a:lnTo>
                    <a:pt x="36417" y="53779"/>
                  </a:lnTo>
                  <a:lnTo>
                    <a:pt x="36417" y="60977"/>
                  </a:lnTo>
                  <a:lnTo>
                    <a:pt x="28371" y="60977"/>
                  </a:lnTo>
                  <a:lnTo>
                    <a:pt x="28371" y="53779"/>
                  </a:lnTo>
                  <a:lnTo>
                    <a:pt x="11009" y="53779"/>
                  </a:lnTo>
                  <a:lnTo>
                    <a:pt x="11009" y="60977"/>
                  </a:lnTo>
                  <a:lnTo>
                    <a:pt x="2964" y="60977"/>
                  </a:lnTo>
                  <a:lnTo>
                    <a:pt x="2964" y="22019"/>
                  </a:lnTo>
                  <a:lnTo>
                    <a:pt x="28371" y="22019"/>
                  </a:lnTo>
                  <a:lnTo>
                    <a:pt x="28371" y="15667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68412" y="3018548"/>
              <a:ext cx="17361" cy="6351"/>
            </a:xfrm>
            <a:custGeom>
              <a:avLst/>
              <a:pathLst>
                <a:path w="17361" h="6351">
                  <a:moveTo>
                    <a:pt x="0" y="6351"/>
                  </a:moveTo>
                  <a:lnTo>
                    <a:pt x="17361" y="6351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693820" y="3018548"/>
              <a:ext cx="17361" cy="6351"/>
            </a:xfrm>
            <a:custGeom>
              <a:avLst/>
              <a:pathLst>
                <a:path w="17361" h="6351">
                  <a:moveTo>
                    <a:pt x="0" y="0"/>
                  </a:moveTo>
                  <a:lnTo>
                    <a:pt x="0" y="6351"/>
                  </a:lnTo>
                  <a:lnTo>
                    <a:pt x="17361" y="6351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668412" y="3030828"/>
              <a:ext cx="17361" cy="6775"/>
            </a:xfrm>
            <a:custGeom>
              <a:avLst/>
              <a:pathLst>
                <a:path w="17361" h="6775">
                  <a:moveTo>
                    <a:pt x="0" y="6775"/>
                  </a:moveTo>
                  <a:lnTo>
                    <a:pt x="17361" y="6775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693820" y="3030828"/>
              <a:ext cx="17361" cy="6775"/>
            </a:xfrm>
            <a:custGeom>
              <a:avLst/>
              <a:pathLst>
                <a:path w="17361" h="6775">
                  <a:moveTo>
                    <a:pt x="0" y="0"/>
                  </a:moveTo>
                  <a:lnTo>
                    <a:pt x="0" y="6775"/>
                  </a:lnTo>
                  <a:lnTo>
                    <a:pt x="17361" y="677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655285" y="3052848"/>
              <a:ext cx="71987" cy="33876"/>
            </a:xfrm>
            <a:custGeom>
              <a:avLst/>
              <a:pathLst>
                <a:path w="71987" h="33876">
                  <a:moveTo>
                    <a:pt x="0" y="4658"/>
                  </a:moveTo>
                  <a:lnTo>
                    <a:pt x="49121" y="4658"/>
                  </a:lnTo>
                  <a:lnTo>
                    <a:pt x="49121" y="0"/>
                  </a:lnTo>
                  <a:lnTo>
                    <a:pt x="57166" y="0"/>
                  </a:lnTo>
                  <a:lnTo>
                    <a:pt x="57166" y="4658"/>
                  </a:lnTo>
                  <a:lnTo>
                    <a:pt x="71987" y="4658"/>
                  </a:lnTo>
                  <a:lnTo>
                    <a:pt x="71987" y="11856"/>
                  </a:lnTo>
                  <a:lnTo>
                    <a:pt x="57166" y="11856"/>
                  </a:lnTo>
                  <a:lnTo>
                    <a:pt x="57166" y="23290"/>
                  </a:lnTo>
                  <a:lnTo>
                    <a:pt x="57143" y="24439"/>
                  </a:lnTo>
                  <a:lnTo>
                    <a:pt x="57073" y="25517"/>
                  </a:lnTo>
                  <a:lnTo>
                    <a:pt x="56957" y="26523"/>
                  </a:lnTo>
                  <a:lnTo>
                    <a:pt x="56794" y="27456"/>
                  </a:lnTo>
                  <a:lnTo>
                    <a:pt x="56584" y="28318"/>
                  </a:lnTo>
                  <a:lnTo>
                    <a:pt x="56328" y="29108"/>
                  </a:lnTo>
                  <a:lnTo>
                    <a:pt x="56025" y="29826"/>
                  </a:lnTo>
                  <a:lnTo>
                    <a:pt x="55676" y="30471"/>
                  </a:lnTo>
                  <a:lnTo>
                    <a:pt x="55280" y="31045"/>
                  </a:lnTo>
                  <a:lnTo>
                    <a:pt x="54837" y="31547"/>
                  </a:lnTo>
                  <a:lnTo>
                    <a:pt x="54323" y="31990"/>
                  </a:lnTo>
                  <a:lnTo>
                    <a:pt x="53711" y="32385"/>
                  </a:lnTo>
                  <a:lnTo>
                    <a:pt x="53001" y="32735"/>
                  </a:lnTo>
                  <a:lnTo>
                    <a:pt x="52195" y="33038"/>
                  </a:lnTo>
                  <a:lnTo>
                    <a:pt x="51291" y="33294"/>
                  </a:lnTo>
                  <a:lnTo>
                    <a:pt x="50289" y="33503"/>
                  </a:lnTo>
                  <a:lnTo>
                    <a:pt x="49190" y="33666"/>
                  </a:lnTo>
                  <a:lnTo>
                    <a:pt x="47994" y="33783"/>
                  </a:lnTo>
                  <a:lnTo>
                    <a:pt x="46700" y="33853"/>
                  </a:lnTo>
                  <a:lnTo>
                    <a:pt x="45309" y="33876"/>
                  </a:lnTo>
                  <a:lnTo>
                    <a:pt x="44302" y="33863"/>
                  </a:lnTo>
                  <a:lnTo>
                    <a:pt x="43311" y="33825"/>
                  </a:lnTo>
                  <a:lnTo>
                    <a:pt x="42337" y="33762"/>
                  </a:lnTo>
                  <a:lnTo>
                    <a:pt x="41380" y="33673"/>
                  </a:lnTo>
                  <a:lnTo>
                    <a:pt x="40440" y="33558"/>
                  </a:lnTo>
                  <a:lnTo>
                    <a:pt x="39517" y="33419"/>
                  </a:lnTo>
                  <a:lnTo>
                    <a:pt x="38610" y="33254"/>
                  </a:lnTo>
                  <a:lnTo>
                    <a:pt x="37721" y="33063"/>
                  </a:lnTo>
                  <a:lnTo>
                    <a:pt x="36849" y="32847"/>
                  </a:lnTo>
                  <a:lnTo>
                    <a:pt x="35993" y="32606"/>
                  </a:lnTo>
                  <a:lnTo>
                    <a:pt x="34723" y="24137"/>
                  </a:lnTo>
                  <a:lnTo>
                    <a:pt x="35744" y="24458"/>
                  </a:lnTo>
                  <a:lnTo>
                    <a:pt x="36773" y="24746"/>
                  </a:lnTo>
                  <a:lnTo>
                    <a:pt x="37810" y="25000"/>
                  </a:lnTo>
                  <a:lnTo>
                    <a:pt x="38856" y="25221"/>
                  </a:lnTo>
                  <a:lnTo>
                    <a:pt x="39910" y="25407"/>
                  </a:lnTo>
                  <a:lnTo>
                    <a:pt x="40973" y="25559"/>
                  </a:lnTo>
                  <a:lnTo>
                    <a:pt x="42045" y="25678"/>
                  </a:lnTo>
                  <a:lnTo>
                    <a:pt x="43124" y="25763"/>
                  </a:lnTo>
                  <a:lnTo>
                    <a:pt x="44213" y="25813"/>
                  </a:lnTo>
                  <a:lnTo>
                    <a:pt x="45309" y="25830"/>
                  </a:lnTo>
                  <a:lnTo>
                    <a:pt x="46034" y="25792"/>
                  </a:lnTo>
                  <a:lnTo>
                    <a:pt x="46681" y="25678"/>
                  </a:lnTo>
                  <a:lnTo>
                    <a:pt x="47253" y="25487"/>
                  </a:lnTo>
                  <a:lnTo>
                    <a:pt x="47749" y="25221"/>
                  </a:lnTo>
                  <a:lnTo>
                    <a:pt x="48168" y="24878"/>
                  </a:lnTo>
                  <a:lnTo>
                    <a:pt x="48511" y="24458"/>
                  </a:lnTo>
                  <a:lnTo>
                    <a:pt x="48778" y="23963"/>
                  </a:lnTo>
                  <a:lnTo>
                    <a:pt x="48968" y="23391"/>
                  </a:lnTo>
                  <a:lnTo>
                    <a:pt x="49082" y="22743"/>
                  </a:lnTo>
                  <a:lnTo>
                    <a:pt x="49121" y="22019"/>
                  </a:lnTo>
                  <a:lnTo>
                    <a:pt x="49121" y="11856"/>
                  </a:lnTo>
                  <a:lnTo>
                    <a:pt x="0" y="118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665872" y="3067669"/>
              <a:ext cx="17785" cy="16091"/>
            </a:xfrm>
            <a:custGeom>
              <a:avLst/>
              <a:pathLst>
                <a:path w="17785" h="16091">
                  <a:moveTo>
                    <a:pt x="4658" y="0"/>
                  </a:moveTo>
                  <a:lnTo>
                    <a:pt x="6085" y="859"/>
                  </a:lnTo>
                  <a:lnTo>
                    <a:pt x="7486" y="1744"/>
                  </a:lnTo>
                  <a:lnTo>
                    <a:pt x="8862" y="2655"/>
                  </a:lnTo>
                  <a:lnTo>
                    <a:pt x="10213" y="3590"/>
                  </a:lnTo>
                  <a:lnTo>
                    <a:pt x="11539" y="4552"/>
                  </a:lnTo>
                  <a:lnTo>
                    <a:pt x="12839" y="5538"/>
                  </a:lnTo>
                  <a:lnTo>
                    <a:pt x="14113" y="6550"/>
                  </a:lnTo>
                  <a:lnTo>
                    <a:pt x="15363" y="7588"/>
                  </a:lnTo>
                  <a:lnTo>
                    <a:pt x="16586" y="8651"/>
                  </a:lnTo>
                  <a:lnTo>
                    <a:pt x="17785" y="9739"/>
                  </a:lnTo>
                  <a:lnTo>
                    <a:pt x="12703" y="16091"/>
                  </a:lnTo>
                  <a:lnTo>
                    <a:pt x="11509" y="14842"/>
                  </a:lnTo>
                  <a:lnTo>
                    <a:pt x="10298" y="13635"/>
                  </a:lnTo>
                  <a:lnTo>
                    <a:pt x="9070" y="12470"/>
                  </a:lnTo>
                  <a:lnTo>
                    <a:pt x="7825" y="11348"/>
                  </a:lnTo>
                  <a:lnTo>
                    <a:pt x="6563" y="10268"/>
                  </a:lnTo>
                  <a:lnTo>
                    <a:pt x="5284" y="9231"/>
                  </a:lnTo>
                  <a:lnTo>
                    <a:pt x="3988" y="8236"/>
                  </a:lnTo>
                  <a:lnTo>
                    <a:pt x="2676" y="7283"/>
                  </a:lnTo>
                  <a:lnTo>
                    <a:pt x="1346" y="637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735742" y="298975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766654" y="2989753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800954" y="2991447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849229" y="2995681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845841" y="3012196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868708" y="3063858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885222" y="2989329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888187" y="3024476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983041" y="2989329"/>
              <a:ext cx="67329" cy="80033"/>
            </a:xfrm>
            <a:custGeom>
              <a:avLst/>
              <a:pathLst>
                <a:path w="67329" h="80033">
                  <a:moveTo>
                    <a:pt x="2540" y="22443"/>
                  </a:moveTo>
                  <a:lnTo>
                    <a:pt x="27524" y="22443"/>
                  </a:lnTo>
                  <a:lnTo>
                    <a:pt x="27524" y="0"/>
                  </a:lnTo>
                  <a:lnTo>
                    <a:pt x="35993" y="0"/>
                  </a:lnTo>
                  <a:lnTo>
                    <a:pt x="35993" y="20749"/>
                  </a:lnTo>
                  <a:lnTo>
                    <a:pt x="35993" y="22443"/>
                  </a:lnTo>
                  <a:lnTo>
                    <a:pt x="63095" y="22443"/>
                  </a:lnTo>
                  <a:lnTo>
                    <a:pt x="63095" y="30488"/>
                  </a:lnTo>
                  <a:lnTo>
                    <a:pt x="35146" y="30488"/>
                  </a:lnTo>
                  <a:lnTo>
                    <a:pt x="35053" y="31331"/>
                  </a:lnTo>
                  <a:lnTo>
                    <a:pt x="34943" y="32165"/>
                  </a:lnTo>
                  <a:lnTo>
                    <a:pt x="34816" y="32991"/>
                  </a:lnTo>
                  <a:lnTo>
                    <a:pt x="34672" y="33808"/>
                  </a:lnTo>
                  <a:lnTo>
                    <a:pt x="34511" y="34617"/>
                  </a:lnTo>
                  <a:lnTo>
                    <a:pt x="34333" y="35417"/>
                  </a:lnTo>
                  <a:lnTo>
                    <a:pt x="34139" y="36209"/>
                  </a:lnTo>
                  <a:lnTo>
                    <a:pt x="33927" y="36993"/>
                  </a:lnTo>
                  <a:lnTo>
                    <a:pt x="33698" y="37768"/>
                  </a:lnTo>
                  <a:lnTo>
                    <a:pt x="33453" y="38534"/>
                  </a:lnTo>
                  <a:lnTo>
                    <a:pt x="37298" y="41850"/>
                  </a:lnTo>
                  <a:lnTo>
                    <a:pt x="41041" y="45191"/>
                  </a:lnTo>
                  <a:lnTo>
                    <a:pt x="44683" y="48557"/>
                  </a:lnTo>
                  <a:lnTo>
                    <a:pt x="48223" y="51949"/>
                  </a:lnTo>
                  <a:lnTo>
                    <a:pt x="51661" y="55367"/>
                  </a:lnTo>
                  <a:lnTo>
                    <a:pt x="54998" y="58809"/>
                  </a:lnTo>
                  <a:lnTo>
                    <a:pt x="58233" y="62277"/>
                  </a:lnTo>
                  <a:lnTo>
                    <a:pt x="61367" y="65771"/>
                  </a:lnTo>
                  <a:lnTo>
                    <a:pt x="64399" y="69290"/>
                  </a:lnTo>
                  <a:lnTo>
                    <a:pt x="67329" y="72834"/>
                  </a:lnTo>
                  <a:lnTo>
                    <a:pt x="60130" y="80033"/>
                  </a:lnTo>
                  <a:lnTo>
                    <a:pt x="57547" y="76505"/>
                  </a:lnTo>
                  <a:lnTo>
                    <a:pt x="54880" y="73037"/>
                  </a:lnTo>
                  <a:lnTo>
                    <a:pt x="52127" y="69629"/>
                  </a:lnTo>
                  <a:lnTo>
                    <a:pt x="49290" y="66279"/>
                  </a:lnTo>
                  <a:lnTo>
                    <a:pt x="46368" y="62989"/>
                  </a:lnTo>
                  <a:lnTo>
                    <a:pt x="43362" y="59758"/>
                  </a:lnTo>
                  <a:lnTo>
                    <a:pt x="40270" y="56586"/>
                  </a:lnTo>
                  <a:lnTo>
                    <a:pt x="37094" y="53474"/>
                  </a:lnTo>
                  <a:lnTo>
                    <a:pt x="33834" y="50421"/>
                  </a:lnTo>
                  <a:lnTo>
                    <a:pt x="30488" y="47427"/>
                  </a:lnTo>
                  <a:lnTo>
                    <a:pt x="28782" y="51174"/>
                  </a:lnTo>
                  <a:lnTo>
                    <a:pt x="26881" y="54795"/>
                  </a:lnTo>
                  <a:lnTo>
                    <a:pt x="24784" y="58288"/>
                  </a:lnTo>
                  <a:lnTo>
                    <a:pt x="22494" y="61655"/>
                  </a:lnTo>
                  <a:lnTo>
                    <a:pt x="20008" y="64894"/>
                  </a:lnTo>
                  <a:lnTo>
                    <a:pt x="17327" y="68007"/>
                  </a:lnTo>
                  <a:lnTo>
                    <a:pt x="14452" y="70992"/>
                  </a:lnTo>
                  <a:lnTo>
                    <a:pt x="11382" y="73850"/>
                  </a:lnTo>
                  <a:lnTo>
                    <a:pt x="8117" y="76582"/>
                  </a:lnTo>
                  <a:lnTo>
                    <a:pt x="4658" y="79186"/>
                  </a:lnTo>
                  <a:lnTo>
                    <a:pt x="0" y="71564"/>
                  </a:lnTo>
                  <a:lnTo>
                    <a:pt x="4306" y="68104"/>
                  </a:lnTo>
                  <a:lnTo>
                    <a:pt x="8248" y="64500"/>
                  </a:lnTo>
                  <a:lnTo>
                    <a:pt x="11827" y="60753"/>
                  </a:lnTo>
                  <a:lnTo>
                    <a:pt x="15041" y="56861"/>
                  </a:lnTo>
                  <a:lnTo>
                    <a:pt x="17891" y="52826"/>
                  </a:lnTo>
                  <a:lnTo>
                    <a:pt x="20376" y="48646"/>
                  </a:lnTo>
                  <a:lnTo>
                    <a:pt x="22498" y="44323"/>
                  </a:lnTo>
                  <a:lnTo>
                    <a:pt x="24255" y="39855"/>
                  </a:lnTo>
                  <a:lnTo>
                    <a:pt x="25648" y="35244"/>
                  </a:lnTo>
                  <a:lnTo>
                    <a:pt x="26677" y="30488"/>
                  </a:lnTo>
                  <a:lnTo>
                    <a:pt x="2540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955093" y="2992294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953399" y="3027440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61381" y="2991870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167668" y="3061317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279037" y="2989753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278191" y="3018124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337898" y="2990176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351449" y="3015584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305715" y="2990176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303598" y="3030405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300210" y="3043955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389983" y="2989329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19202" y="3006691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06922" y="3029981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41222" y="3029981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17931" y="3048190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425977" y="3054965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95847" y="2988906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542004" y="2988906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496694" y="3015160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501352" y="3046496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09822" y="3061740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627543" y="2999916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787571" y="355383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783336" y="358009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82913" y="3606769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807897" y="3552567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10437" y="3578821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29493" y="3586020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838809" y="3588137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25682" y="3611004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837962" y="3612698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893012" y="3553414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51449" y="3552990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006075" y="3552990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048844" y="3575010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014544" y="3575010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014544" y="3598724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48844" y="3598724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111515" y="3552567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140734" y="3569928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128454" y="3593219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162754" y="3593219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139464" y="3611427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147509" y="3618203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218650" y="3557225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281745" y="3570352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227966" y="3571622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329172" y="3552567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37218" y="3605922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345687" y="3613545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470184" y="3563153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542595" y="3553414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556992" y="3580091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596374" y="3561036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604843" y="3569082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650576" y="3557648"/>
              <a:ext cx="97395" cy="89349"/>
            </a:xfrm>
            <a:custGeom>
              <a:avLst/>
              <a:pathLst>
                <a:path w="97395" h="89349">
                  <a:moveTo>
                    <a:pt x="4234" y="0"/>
                  </a:moveTo>
                  <a:lnTo>
                    <a:pt x="92313" y="0"/>
                  </a:lnTo>
                  <a:lnTo>
                    <a:pt x="92313" y="8045"/>
                  </a:lnTo>
                  <a:lnTo>
                    <a:pt x="63518" y="8045"/>
                  </a:lnTo>
                  <a:lnTo>
                    <a:pt x="63518" y="81303"/>
                  </a:lnTo>
                  <a:lnTo>
                    <a:pt x="97395" y="81303"/>
                  </a:lnTo>
                  <a:lnTo>
                    <a:pt x="97395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33029" y="81303"/>
                  </a:lnTo>
                  <a:lnTo>
                    <a:pt x="33029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692075" y="3565694"/>
              <a:ext cx="13550" cy="73258"/>
            </a:xfrm>
            <a:custGeom>
              <a:avLst/>
              <a:pathLst>
                <a:path w="13550" h="73258">
                  <a:moveTo>
                    <a:pt x="13550" y="73258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732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717906" y="3580515"/>
              <a:ext cx="21596" cy="44039"/>
            </a:xfrm>
            <a:custGeom>
              <a:avLst/>
              <a:pathLst>
                <a:path w="21596" h="44039">
                  <a:moveTo>
                    <a:pt x="13127" y="0"/>
                  </a:moveTo>
                  <a:lnTo>
                    <a:pt x="21596" y="2964"/>
                  </a:lnTo>
                  <a:lnTo>
                    <a:pt x="20546" y="7490"/>
                  </a:lnTo>
                  <a:lnTo>
                    <a:pt x="19428" y="11924"/>
                  </a:lnTo>
                  <a:lnTo>
                    <a:pt x="18242" y="16264"/>
                  </a:lnTo>
                  <a:lnTo>
                    <a:pt x="16989" y="20512"/>
                  </a:lnTo>
                  <a:lnTo>
                    <a:pt x="15667" y="24666"/>
                  </a:lnTo>
                  <a:lnTo>
                    <a:pt x="14278" y="28727"/>
                  </a:lnTo>
                  <a:lnTo>
                    <a:pt x="12822" y="32695"/>
                  </a:lnTo>
                  <a:lnTo>
                    <a:pt x="11297" y="36569"/>
                  </a:lnTo>
                  <a:lnTo>
                    <a:pt x="9705" y="40351"/>
                  </a:lnTo>
                  <a:lnTo>
                    <a:pt x="8045" y="44039"/>
                  </a:lnTo>
                  <a:lnTo>
                    <a:pt x="0" y="39804"/>
                  </a:lnTo>
                  <a:lnTo>
                    <a:pt x="1503" y="36205"/>
                  </a:lnTo>
                  <a:lnTo>
                    <a:pt x="2964" y="32521"/>
                  </a:lnTo>
                  <a:lnTo>
                    <a:pt x="4382" y="28752"/>
                  </a:lnTo>
                  <a:lnTo>
                    <a:pt x="5759" y="24899"/>
                  </a:lnTo>
                  <a:lnTo>
                    <a:pt x="7092" y="20961"/>
                  </a:lnTo>
                  <a:lnTo>
                    <a:pt x="8384" y="16938"/>
                  </a:lnTo>
                  <a:lnTo>
                    <a:pt x="9633" y="12830"/>
                  </a:lnTo>
                  <a:lnTo>
                    <a:pt x="10840" y="8638"/>
                  </a:lnTo>
                  <a:lnTo>
                    <a:pt x="12005" y="4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659469" y="3581362"/>
              <a:ext cx="16938" cy="40651"/>
            </a:xfrm>
            <a:custGeom>
              <a:avLst/>
              <a:pathLst>
                <a:path w="16938" h="40651">
                  <a:moveTo>
                    <a:pt x="8469" y="0"/>
                  </a:moveTo>
                  <a:lnTo>
                    <a:pt x="9697" y="3734"/>
                  </a:lnTo>
                  <a:lnTo>
                    <a:pt x="10840" y="7486"/>
                  </a:lnTo>
                  <a:lnTo>
                    <a:pt x="11899" y="11255"/>
                  </a:lnTo>
                  <a:lnTo>
                    <a:pt x="12873" y="15041"/>
                  </a:lnTo>
                  <a:lnTo>
                    <a:pt x="13762" y="18843"/>
                  </a:lnTo>
                  <a:lnTo>
                    <a:pt x="14566" y="22663"/>
                  </a:lnTo>
                  <a:lnTo>
                    <a:pt x="15286" y="26499"/>
                  </a:lnTo>
                  <a:lnTo>
                    <a:pt x="15921" y="30353"/>
                  </a:lnTo>
                  <a:lnTo>
                    <a:pt x="16472" y="34223"/>
                  </a:lnTo>
                  <a:lnTo>
                    <a:pt x="16938" y="38111"/>
                  </a:lnTo>
                  <a:lnTo>
                    <a:pt x="8469" y="40651"/>
                  </a:lnTo>
                  <a:lnTo>
                    <a:pt x="8003" y="36531"/>
                  </a:lnTo>
                  <a:lnTo>
                    <a:pt x="7452" y="32470"/>
                  </a:lnTo>
                  <a:lnTo>
                    <a:pt x="6817" y="28469"/>
                  </a:lnTo>
                  <a:lnTo>
                    <a:pt x="6097" y="24526"/>
                  </a:lnTo>
                  <a:lnTo>
                    <a:pt x="5293" y="20643"/>
                  </a:lnTo>
                  <a:lnTo>
                    <a:pt x="4403" y="16819"/>
                  </a:lnTo>
                  <a:lnTo>
                    <a:pt x="3430" y="13055"/>
                  </a:lnTo>
                  <a:lnTo>
                    <a:pt x="2371" y="9349"/>
                  </a:lnTo>
                  <a:lnTo>
                    <a:pt x="1228" y="5703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772108" y="3555531"/>
              <a:ext cx="80880" cy="94007"/>
            </a:xfrm>
            <a:custGeom>
              <a:avLst/>
              <a:pathLst>
                <a:path w="80880" h="94007">
                  <a:moveTo>
                    <a:pt x="0" y="0"/>
                  </a:moveTo>
                  <a:lnTo>
                    <a:pt x="66906" y="0"/>
                  </a:lnTo>
                  <a:lnTo>
                    <a:pt x="62248" y="44039"/>
                  </a:lnTo>
                  <a:lnTo>
                    <a:pt x="80880" y="44039"/>
                  </a:lnTo>
                  <a:lnTo>
                    <a:pt x="80520" y="50791"/>
                  </a:lnTo>
                  <a:lnTo>
                    <a:pt x="80118" y="56988"/>
                  </a:lnTo>
                  <a:lnTo>
                    <a:pt x="79673" y="62631"/>
                  </a:lnTo>
                  <a:lnTo>
                    <a:pt x="79186" y="67719"/>
                  </a:lnTo>
                  <a:lnTo>
                    <a:pt x="78657" y="72252"/>
                  </a:lnTo>
                  <a:lnTo>
                    <a:pt x="78085" y="76230"/>
                  </a:lnTo>
                  <a:lnTo>
                    <a:pt x="77471" y="79654"/>
                  </a:lnTo>
                  <a:lnTo>
                    <a:pt x="76815" y="82523"/>
                  </a:lnTo>
                  <a:lnTo>
                    <a:pt x="76116" y="84837"/>
                  </a:lnTo>
                  <a:lnTo>
                    <a:pt x="75375" y="86596"/>
                  </a:lnTo>
                  <a:lnTo>
                    <a:pt x="74558" y="88004"/>
                  </a:lnTo>
                  <a:lnTo>
                    <a:pt x="73630" y="89264"/>
                  </a:lnTo>
                  <a:lnTo>
                    <a:pt x="72593" y="90376"/>
                  </a:lnTo>
                  <a:lnTo>
                    <a:pt x="71445" y="91339"/>
                  </a:lnTo>
                  <a:lnTo>
                    <a:pt x="70188" y="92154"/>
                  </a:lnTo>
                  <a:lnTo>
                    <a:pt x="68820" y="92821"/>
                  </a:lnTo>
                  <a:lnTo>
                    <a:pt x="67342" y="93340"/>
                  </a:lnTo>
                  <a:lnTo>
                    <a:pt x="65754" y="93711"/>
                  </a:lnTo>
                  <a:lnTo>
                    <a:pt x="64056" y="93933"/>
                  </a:lnTo>
                  <a:lnTo>
                    <a:pt x="62248" y="94007"/>
                  </a:lnTo>
                  <a:lnTo>
                    <a:pt x="61295" y="94003"/>
                  </a:lnTo>
                  <a:lnTo>
                    <a:pt x="60300" y="93990"/>
                  </a:lnTo>
                  <a:lnTo>
                    <a:pt x="59262" y="93969"/>
                  </a:lnTo>
                  <a:lnTo>
                    <a:pt x="58182" y="93939"/>
                  </a:lnTo>
                  <a:lnTo>
                    <a:pt x="57060" y="93901"/>
                  </a:lnTo>
                  <a:lnTo>
                    <a:pt x="55896" y="93855"/>
                  </a:lnTo>
                  <a:lnTo>
                    <a:pt x="54689" y="93799"/>
                  </a:lnTo>
                  <a:lnTo>
                    <a:pt x="53440" y="93736"/>
                  </a:lnTo>
                  <a:lnTo>
                    <a:pt x="52148" y="93664"/>
                  </a:lnTo>
                  <a:lnTo>
                    <a:pt x="50814" y="93584"/>
                  </a:lnTo>
                  <a:lnTo>
                    <a:pt x="49121" y="84691"/>
                  </a:lnTo>
                  <a:lnTo>
                    <a:pt x="50776" y="84771"/>
                  </a:lnTo>
                  <a:lnTo>
                    <a:pt x="52356" y="84843"/>
                  </a:lnTo>
                  <a:lnTo>
                    <a:pt x="53859" y="84907"/>
                  </a:lnTo>
                  <a:lnTo>
                    <a:pt x="55286" y="84962"/>
                  </a:lnTo>
                  <a:lnTo>
                    <a:pt x="56637" y="85008"/>
                  </a:lnTo>
                  <a:lnTo>
                    <a:pt x="57911" y="85047"/>
                  </a:lnTo>
                  <a:lnTo>
                    <a:pt x="59110" y="85076"/>
                  </a:lnTo>
                  <a:lnTo>
                    <a:pt x="60232" y="85097"/>
                  </a:lnTo>
                  <a:lnTo>
                    <a:pt x="61278" y="85110"/>
                  </a:lnTo>
                  <a:lnTo>
                    <a:pt x="62248" y="85114"/>
                  </a:lnTo>
                  <a:lnTo>
                    <a:pt x="62991" y="85061"/>
                  </a:lnTo>
                  <a:lnTo>
                    <a:pt x="63696" y="84903"/>
                  </a:lnTo>
                  <a:lnTo>
                    <a:pt x="64363" y="84638"/>
                  </a:lnTo>
                  <a:lnTo>
                    <a:pt x="64992" y="84267"/>
                  </a:lnTo>
                  <a:lnTo>
                    <a:pt x="65582" y="83791"/>
                  </a:lnTo>
                  <a:lnTo>
                    <a:pt x="66135" y="83209"/>
                  </a:lnTo>
                  <a:lnTo>
                    <a:pt x="66650" y="82521"/>
                  </a:lnTo>
                  <a:lnTo>
                    <a:pt x="67126" y="81727"/>
                  </a:lnTo>
                  <a:lnTo>
                    <a:pt x="67564" y="80827"/>
                  </a:lnTo>
                  <a:lnTo>
                    <a:pt x="67964" y="79821"/>
                  </a:lnTo>
                  <a:lnTo>
                    <a:pt x="68335" y="78591"/>
                  </a:lnTo>
                  <a:lnTo>
                    <a:pt x="68684" y="77018"/>
                  </a:lnTo>
                  <a:lnTo>
                    <a:pt x="69012" y="75102"/>
                  </a:lnTo>
                  <a:lnTo>
                    <a:pt x="69319" y="72843"/>
                  </a:lnTo>
                  <a:lnTo>
                    <a:pt x="69605" y="70240"/>
                  </a:lnTo>
                  <a:lnTo>
                    <a:pt x="69870" y="67295"/>
                  </a:lnTo>
                  <a:lnTo>
                    <a:pt x="70113" y="64007"/>
                  </a:lnTo>
                  <a:lnTo>
                    <a:pt x="70336" y="60376"/>
                  </a:lnTo>
                  <a:lnTo>
                    <a:pt x="70537" y="56402"/>
                  </a:lnTo>
                  <a:lnTo>
                    <a:pt x="70717" y="52085"/>
                  </a:lnTo>
                  <a:lnTo>
                    <a:pt x="8469" y="52085"/>
                  </a:lnTo>
                  <a:lnTo>
                    <a:pt x="11856" y="13974"/>
                  </a:lnTo>
                  <a:lnTo>
                    <a:pt x="20749" y="14820"/>
                  </a:lnTo>
                  <a:lnTo>
                    <a:pt x="18208" y="44039"/>
                  </a:lnTo>
                  <a:lnTo>
                    <a:pt x="53779" y="44039"/>
                  </a:lnTo>
                  <a:lnTo>
                    <a:pt x="5716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765333" y="3621590"/>
              <a:ext cx="65212" cy="8045"/>
            </a:xfrm>
            <a:custGeom>
              <a:avLst/>
              <a:pathLst>
                <a:path w="65212" h="8045">
                  <a:moveTo>
                    <a:pt x="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891947" y="3556801"/>
              <a:ext cx="32606" cy="77492"/>
            </a:xfrm>
            <a:custGeom>
              <a:avLst/>
              <a:pathLst>
                <a:path w="32606" h="77492">
                  <a:moveTo>
                    <a:pt x="2964" y="0"/>
                  </a:moveTo>
                  <a:lnTo>
                    <a:pt x="32606" y="0"/>
                  </a:lnTo>
                  <a:lnTo>
                    <a:pt x="32606" y="8469"/>
                  </a:lnTo>
                  <a:lnTo>
                    <a:pt x="31412" y="10319"/>
                  </a:lnTo>
                  <a:lnTo>
                    <a:pt x="30200" y="12144"/>
                  </a:lnTo>
                  <a:lnTo>
                    <a:pt x="28972" y="13944"/>
                  </a:lnTo>
                  <a:lnTo>
                    <a:pt x="27727" y="15718"/>
                  </a:lnTo>
                  <a:lnTo>
                    <a:pt x="26466" y="17467"/>
                  </a:lnTo>
                  <a:lnTo>
                    <a:pt x="25187" y="19191"/>
                  </a:lnTo>
                  <a:lnTo>
                    <a:pt x="23891" y="20889"/>
                  </a:lnTo>
                  <a:lnTo>
                    <a:pt x="22578" y="22561"/>
                  </a:lnTo>
                  <a:lnTo>
                    <a:pt x="21249" y="24209"/>
                  </a:lnTo>
                  <a:lnTo>
                    <a:pt x="19902" y="25830"/>
                  </a:lnTo>
                  <a:lnTo>
                    <a:pt x="19902" y="32606"/>
                  </a:lnTo>
                  <a:lnTo>
                    <a:pt x="20495" y="32271"/>
                  </a:lnTo>
                  <a:lnTo>
                    <a:pt x="21088" y="31945"/>
                  </a:lnTo>
                  <a:lnTo>
                    <a:pt x="21681" y="31628"/>
                  </a:lnTo>
                  <a:lnTo>
                    <a:pt x="22273" y="31318"/>
                  </a:lnTo>
                  <a:lnTo>
                    <a:pt x="22866" y="31018"/>
                  </a:lnTo>
                  <a:lnTo>
                    <a:pt x="23459" y="30726"/>
                  </a:lnTo>
                  <a:lnTo>
                    <a:pt x="24052" y="30442"/>
                  </a:lnTo>
                  <a:lnTo>
                    <a:pt x="24645" y="30167"/>
                  </a:lnTo>
                  <a:lnTo>
                    <a:pt x="25238" y="29900"/>
                  </a:lnTo>
                  <a:lnTo>
                    <a:pt x="25830" y="29641"/>
                  </a:lnTo>
                  <a:lnTo>
                    <a:pt x="28371" y="36840"/>
                  </a:lnTo>
                  <a:lnTo>
                    <a:pt x="19902" y="41922"/>
                  </a:lnTo>
                  <a:lnTo>
                    <a:pt x="19902" y="69446"/>
                  </a:lnTo>
                  <a:lnTo>
                    <a:pt x="19877" y="70192"/>
                  </a:lnTo>
                  <a:lnTo>
                    <a:pt x="19800" y="70903"/>
                  </a:lnTo>
                  <a:lnTo>
                    <a:pt x="19673" y="71581"/>
                  </a:lnTo>
                  <a:lnTo>
                    <a:pt x="19495" y="72224"/>
                  </a:lnTo>
                  <a:lnTo>
                    <a:pt x="19267" y="72834"/>
                  </a:lnTo>
                  <a:lnTo>
                    <a:pt x="18987" y="73410"/>
                  </a:lnTo>
                  <a:lnTo>
                    <a:pt x="18657" y="73952"/>
                  </a:lnTo>
                  <a:lnTo>
                    <a:pt x="18276" y="74460"/>
                  </a:lnTo>
                  <a:lnTo>
                    <a:pt x="17844" y="74934"/>
                  </a:lnTo>
                  <a:lnTo>
                    <a:pt x="17361" y="75375"/>
                  </a:lnTo>
                  <a:lnTo>
                    <a:pt x="16828" y="75777"/>
                  </a:lnTo>
                  <a:lnTo>
                    <a:pt x="16243" y="76137"/>
                  </a:lnTo>
                  <a:lnTo>
                    <a:pt x="15608" y="76455"/>
                  </a:lnTo>
                  <a:lnTo>
                    <a:pt x="14922" y="76730"/>
                  </a:lnTo>
                  <a:lnTo>
                    <a:pt x="14185" y="76963"/>
                  </a:lnTo>
                  <a:lnTo>
                    <a:pt x="13398" y="77153"/>
                  </a:lnTo>
                  <a:lnTo>
                    <a:pt x="12559" y="77302"/>
                  </a:lnTo>
                  <a:lnTo>
                    <a:pt x="11670" y="77407"/>
                  </a:lnTo>
                  <a:lnTo>
                    <a:pt x="10730" y="77471"/>
                  </a:lnTo>
                  <a:lnTo>
                    <a:pt x="9739" y="77492"/>
                  </a:lnTo>
                  <a:lnTo>
                    <a:pt x="9150" y="77475"/>
                  </a:lnTo>
                  <a:lnTo>
                    <a:pt x="8570" y="77424"/>
                  </a:lnTo>
                  <a:lnTo>
                    <a:pt x="7999" y="77340"/>
                  </a:lnTo>
                  <a:lnTo>
                    <a:pt x="7435" y="77221"/>
                  </a:lnTo>
                  <a:lnTo>
                    <a:pt x="6881" y="77069"/>
                  </a:lnTo>
                  <a:lnTo>
                    <a:pt x="6334" y="76882"/>
                  </a:lnTo>
                  <a:lnTo>
                    <a:pt x="5797" y="76662"/>
                  </a:lnTo>
                  <a:lnTo>
                    <a:pt x="5267" y="76408"/>
                  </a:lnTo>
                  <a:lnTo>
                    <a:pt x="4746" y="76120"/>
                  </a:lnTo>
                  <a:lnTo>
                    <a:pt x="4234" y="75798"/>
                  </a:lnTo>
                  <a:lnTo>
                    <a:pt x="2964" y="67329"/>
                  </a:lnTo>
                  <a:lnTo>
                    <a:pt x="3391" y="67731"/>
                  </a:lnTo>
                  <a:lnTo>
                    <a:pt x="3828" y="68091"/>
                  </a:lnTo>
                  <a:lnTo>
                    <a:pt x="4272" y="68409"/>
                  </a:lnTo>
                  <a:lnTo>
                    <a:pt x="4725" y="68684"/>
                  </a:lnTo>
                  <a:lnTo>
                    <a:pt x="5187" y="68917"/>
                  </a:lnTo>
                  <a:lnTo>
                    <a:pt x="5657" y="69108"/>
                  </a:lnTo>
                  <a:lnTo>
                    <a:pt x="6135" y="69256"/>
                  </a:lnTo>
                  <a:lnTo>
                    <a:pt x="6622" y="69362"/>
                  </a:lnTo>
                  <a:lnTo>
                    <a:pt x="7118" y="69425"/>
                  </a:lnTo>
                  <a:lnTo>
                    <a:pt x="7622" y="69446"/>
                  </a:lnTo>
                  <a:lnTo>
                    <a:pt x="8346" y="69430"/>
                  </a:lnTo>
                  <a:lnTo>
                    <a:pt x="8994" y="69379"/>
                  </a:lnTo>
                  <a:lnTo>
                    <a:pt x="9565" y="69294"/>
                  </a:lnTo>
                  <a:lnTo>
                    <a:pt x="10061" y="69175"/>
                  </a:lnTo>
                  <a:lnTo>
                    <a:pt x="10480" y="69023"/>
                  </a:lnTo>
                  <a:lnTo>
                    <a:pt x="10823" y="68837"/>
                  </a:lnTo>
                  <a:lnTo>
                    <a:pt x="11090" y="68616"/>
                  </a:lnTo>
                  <a:lnTo>
                    <a:pt x="11280" y="68362"/>
                  </a:lnTo>
                  <a:lnTo>
                    <a:pt x="11395" y="68074"/>
                  </a:lnTo>
                  <a:lnTo>
                    <a:pt x="11433" y="67753"/>
                  </a:lnTo>
                  <a:lnTo>
                    <a:pt x="11433" y="45733"/>
                  </a:lnTo>
                  <a:lnTo>
                    <a:pt x="3811" y="49121"/>
                  </a:lnTo>
                  <a:lnTo>
                    <a:pt x="0" y="40651"/>
                  </a:lnTo>
                  <a:lnTo>
                    <a:pt x="1257" y="40224"/>
                  </a:lnTo>
                  <a:lnTo>
                    <a:pt x="2489" y="39788"/>
                  </a:lnTo>
                  <a:lnTo>
                    <a:pt x="3696" y="39343"/>
                  </a:lnTo>
                  <a:lnTo>
                    <a:pt x="4878" y="38890"/>
                  </a:lnTo>
                  <a:lnTo>
                    <a:pt x="6034" y="38428"/>
                  </a:lnTo>
                  <a:lnTo>
                    <a:pt x="7164" y="37958"/>
                  </a:lnTo>
                  <a:lnTo>
                    <a:pt x="8270" y="37480"/>
                  </a:lnTo>
                  <a:lnTo>
                    <a:pt x="9349" y="36993"/>
                  </a:lnTo>
                  <a:lnTo>
                    <a:pt x="10404" y="36497"/>
                  </a:lnTo>
                  <a:lnTo>
                    <a:pt x="11433" y="35993"/>
                  </a:lnTo>
                  <a:lnTo>
                    <a:pt x="11433" y="21596"/>
                  </a:lnTo>
                  <a:lnTo>
                    <a:pt x="12767" y="20160"/>
                  </a:lnTo>
                  <a:lnTo>
                    <a:pt x="14058" y="18733"/>
                  </a:lnTo>
                  <a:lnTo>
                    <a:pt x="15307" y="17315"/>
                  </a:lnTo>
                  <a:lnTo>
                    <a:pt x="16514" y="15905"/>
                  </a:lnTo>
                  <a:lnTo>
                    <a:pt x="17679" y="14503"/>
                  </a:lnTo>
                  <a:lnTo>
                    <a:pt x="18801" y="13110"/>
                  </a:lnTo>
                  <a:lnTo>
                    <a:pt x="19881" y="11725"/>
                  </a:lnTo>
                  <a:lnTo>
                    <a:pt x="20918" y="10349"/>
                  </a:lnTo>
                  <a:lnTo>
                    <a:pt x="21913" y="8981"/>
                  </a:lnTo>
                  <a:lnTo>
                    <a:pt x="22866" y="7622"/>
                  </a:lnTo>
                  <a:lnTo>
                    <a:pt x="296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869080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867386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930058" y="3552990"/>
              <a:ext cx="16938" cy="82150"/>
            </a:xfrm>
            <a:custGeom>
              <a:avLst/>
              <a:pathLst>
                <a:path w="16938" h="82150">
                  <a:moveTo>
                    <a:pt x="8892" y="0"/>
                  </a:moveTo>
                  <a:lnTo>
                    <a:pt x="16938" y="0"/>
                  </a:lnTo>
                  <a:lnTo>
                    <a:pt x="16938" y="71987"/>
                  </a:lnTo>
                  <a:lnTo>
                    <a:pt x="16919" y="73135"/>
                  </a:lnTo>
                  <a:lnTo>
                    <a:pt x="16862" y="74206"/>
                  </a:lnTo>
                  <a:lnTo>
                    <a:pt x="16766" y="75201"/>
                  </a:lnTo>
                  <a:lnTo>
                    <a:pt x="16633" y="76120"/>
                  </a:lnTo>
                  <a:lnTo>
                    <a:pt x="16461" y="76963"/>
                  </a:lnTo>
                  <a:lnTo>
                    <a:pt x="16252" y="77729"/>
                  </a:lnTo>
                  <a:lnTo>
                    <a:pt x="16004" y="78420"/>
                  </a:lnTo>
                  <a:lnTo>
                    <a:pt x="15718" y="79034"/>
                  </a:lnTo>
                  <a:lnTo>
                    <a:pt x="15394" y="79571"/>
                  </a:lnTo>
                  <a:lnTo>
                    <a:pt x="15032" y="80033"/>
                  </a:lnTo>
                  <a:lnTo>
                    <a:pt x="14607" y="80435"/>
                  </a:lnTo>
                  <a:lnTo>
                    <a:pt x="14092" y="80795"/>
                  </a:lnTo>
                  <a:lnTo>
                    <a:pt x="13489" y="81113"/>
                  </a:lnTo>
                  <a:lnTo>
                    <a:pt x="12796" y="81388"/>
                  </a:lnTo>
                  <a:lnTo>
                    <a:pt x="12015" y="81621"/>
                  </a:lnTo>
                  <a:lnTo>
                    <a:pt x="11145" y="81811"/>
                  </a:lnTo>
                  <a:lnTo>
                    <a:pt x="10186" y="81960"/>
                  </a:lnTo>
                  <a:lnTo>
                    <a:pt x="9138" y="82065"/>
                  </a:lnTo>
                  <a:lnTo>
                    <a:pt x="8001" y="82129"/>
                  </a:lnTo>
                  <a:lnTo>
                    <a:pt x="6775" y="82150"/>
                  </a:lnTo>
                  <a:lnTo>
                    <a:pt x="6262" y="82137"/>
                  </a:lnTo>
                  <a:lnTo>
                    <a:pt x="5742" y="82099"/>
                  </a:lnTo>
                  <a:lnTo>
                    <a:pt x="5212" y="82036"/>
                  </a:lnTo>
                  <a:lnTo>
                    <a:pt x="4674" y="81947"/>
                  </a:lnTo>
                  <a:lnTo>
                    <a:pt x="4128" y="81833"/>
                  </a:lnTo>
                  <a:lnTo>
                    <a:pt x="3573" y="81693"/>
                  </a:lnTo>
                  <a:lnTo>
                    <a:pt x="3010" y="81528"/>
                  </a:lnTo>
                  <a:lnTo>
                    <a:pt x="2439" y="81337"/>
                  </a:lnTo>
                  <a:lnTo>
                    <a:pt x="1858" y="81121"/>
                  </a:lnTo>
                  <a:lnTo>
                    <a:pt x="1270" y="80880"/>
                  </a:lnTo>
                  <a:lnTo>
                    <a:pt x="0" y="72834"/>
                  </a:lnTo>
                  <a:lnTo>
                    <a:pt x="677" y="73156"/>
                  </a:lnTo>
                  <a:lnTo>
                    <a:pt x="1355" y="73444"/>
                  </a:lnTo>
                  <a:lnTo>
                    <a:pt x="2032" y="73698"/>
                  </a:lnTo>
                  <a:lnTo>
                    <a:pt x="2710" y="73918"/>
                  </a:lnTo>
                  <a:lnTo>
                    <a:pt x="3387" y="74104"/>
                  </a:lnTo>
                  <a:lnTo>
                    <a:pt x="4065" y="74257"/>
                  </a:lnTo>
                  <a:lnTo>
                    <a:pt x="4742" y="74375"/>
                  </a:lnTo>
                  <a:lnTo>
                    <a:pt x="5420" y="74460"/>
                  </a:lnTo>
                  <a:lnTo>
                    <a:pt x="6097" y="74511"/>
                  </a:lnTo>
                  <a:lnTo>
                    <a:pt x="6775" y="74528"/>
                  </a:lnTo>
                  <a:lnTo>
                    <a:pt x="7177" y="74490"/>
                  </a:lnTo>
                  <a:lnTo>
                    <a:pt x="7537" y="74375"/>
                  </a:lnTo>
                  <a:lnTo>
                    <a:pt x="7855" y="74185"/>
                  </a:lnTo>
                  <a:lnTo>
                    <a:pt x="8130" y="73918"/>
                  </a:lnTo>
                  <a:lnTo>
                    <a:pt x="8363" y="73575"/>
                  </a:lnTo>
                  <a:lnTo>
                    <a:pt x="8553" y="73156"/>
                  </a:lnTo>
                  <a:lnTo>
                    <a:pt x="8702" y="72660"/>
                  </a:lnTo>
                  <a:lnTo>
                    <a:pt x="8807" y="72089"/>
                  </a:lnTo>
                  <a:lnTo>
                    <a:pt x="8871" y="71441"/>
                  </a:lnTo>
                  <a:lnTo>
                    <a:pt x="8892" y="70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920318" y="3570352"/>
              <a:ext cx="14397" cy="48274"/>
            </a:xfrm>
            <a:custGeom>
              <a:avLst/>
              <a:pathLst>
                <a:path w="14397" h="48274">
                  <a:moveTo>
                    <a:pt x="7198" y="0"/>
                  </a:moveTo>
                  <a:lnTo>
                    <a:pt x="14397" y="2540"/>
                  </a:lnTo>
                  <a:lnTo>
                    <a:pt x="13787" y="7876"/>
                  </a:lnTo>
                  <a:lnTo>
                    <a:pt x="13144" y="13042"/>
                  </a:lnTo>
                  <a:lnTo>
                    <a:pt x="12466" y="18039"/>
                  </a:lnTo>
                  <a:lnTo>
                    <a:pt x="11755" y="22866"/>
                  </a:lnTo>
                  <a:lnTo>
                    <a:pt x="11009" y="27524"/>
                  </a:lnTo>
                  <a:lnTo>
                    <a:pt x="10230" y="32013"/>
                  </a:lnTo>
                  <a:lnTo>
                    <a:pt x="9417" y="36332"/>
                  </a:lnTo>
                  <a:lnTo>
                    <a:pt x="8570" y="40482"/>
                  </a:lnTo>
                  <a:lnTo>
                    <a:pt x="7689" y="44462"/>
                  </a:lnTo>
                  <a:lnTo>
                    <a:pt x="6775" y="48274"/>
                  </a:lnTo>
                  <a:lnTo>
                    <a:pt x="0" y="44462"/>
                  </a:lnTo>
                  <a:lnTo>
                    <a:pt x="910" y="40435"/>
                  </a:lnTo>
                  <a:lnTo>
                    <a:pt x="1778" y="36315"/>
                  </a:lnTo>
                  <a:lnTo>
                    <a:pt x="2604" y="32102"/>
                  </a:lnTo>
                  <a:lnTo>
                    <a:pt x="3387" y="27795"/>
                  </a:lnTo>
                  <a:lnTo>
                    <a:pt x="4128" y="23396"/>
                  </a:lnTo>
                  <a:lnTo>
                    <a:pt x="4827" y="18903"/>
                  </a:lnTo>
                  <a:lnTo>
                    <a:pt x="5483" y="14317"/>
                  </a:lnTo>
                  <a:lnTo>
                    <a:pt x="6097" y="9637"/>
                  </a:lnTo>
                  <a:lnTo>
                    <a:pt x="6669" y="48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950807" y="3570352"/>
              <a:ext cx="13974" cy="47850"/>
            </a:xfrm>
            <a:custGeom>
              <a:avLst/>
              <a:pathLst>
                <a:path w="13974" h="47850">
                  <a:moveTo>
                    <a:pt x="6775" y="0"/>
                  </a:moveTo>
                  <a:lnTo>
                    <a:pt x="7609" y="4183"/>
                  </a:lnTo>
                  <a:lnTo>
                    <a:pt x="8418" y="8435"/>
                  </a:lnTo>
                  <a:lnTo>
                    <a:pt x="9201" y="12754"/>
                  </a:lnTo>
                  <a:lnTo>
                    <a:pt x="9959" y="17141"/>
                  </a:lnTo>
                  <a:lnTo>
                    <a:pt x="10692" y="21596"/>
                  </a:lnTo>
                  <a:lnTo>
                    <a:pt x="11399" y="26118"/>
                  </a:lnTo>
                  <a:lnTo>
                    <a:pt x="12081" y="30709"/>
                  </a:lnTo>
                  <a:lnTo>
                    <a:pt x="12737" y="35367"/>
                  </a:lnTo>
                  <a:lnTo>
                    <a:pt x="13368" y="40092"/>
                  </a:lnTo>
                  <a:lnTo>
                    <a:pt x="13974" y="44886"/>
                  </a:lnTo>
                  <a:lnTo>
                    <a:pt x="6351" y="47850"/>
                  </a:lnTo>
                  <a:lnTo>
                    <a:pt x="5831" y="42904"/>
                  </a:lnTo>
                  <a:lnTo>
                    <a:pt x="5284" y="38060"/>
                  </a:lnTo>
                  <a:lnTo>
                    <a:pt x="4713" y="33317"/>
                  </a:lnTo>
                  <a:lnTo>
                    <a:pt x="4116" y="28676"/>
                  </a:lnTo>
                  <a:lnTo>
                    <a:pt x="3493" y="24137"/>
                  </a:lnTo>
                  <a:lnTo>
                    <a:pt x="2845" y="19699"/>
                  </a:lnTo>
                  <a:lnTo>
                    <a:pt x="2172" y="15363"/>
                  </a:lnTo>
                  <a:lnTo>
                    <a:pt x="1473" y="11128"/>
                  </a:lnTo>
                  <a:lnTo>
                    <a:pt x="749" y="6995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999505" y="3563153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328708" y="4131991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324473" y="415824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324050" y="4184923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349034" y="4130720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351574" y="4156975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370630" y="4164174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379946" y="4166291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66819" y="4189158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79099" y="4190851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34148" y="4131567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492585" y="4131144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554410" y="4135378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562879" y="4143424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45518" y="4180688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553563" y="4188311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95062" y="4180688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03108" y="4188311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50112" y="4131144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91187" y="4131567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703044" y="4149353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723793" y="4149353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703044" y="4166714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721676" y="4166714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761057" y="4130297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773337" y="4156975"/>
              <a:ext cx="70293" cy="71564"/>
            </a:xfrm>
            <a:custGeom>
              <a:avLst/>
              <a:pathLst>
                <a:path w="70293" h="71564">
                  <a:moveTo>
                    <a:pt x="63942" y="0"/>
                  </a:moveTo>
                  <a:lnTo>
                    <a:pt x="63942" y="27101"/>
                  </a:lnTo>
                  <a:lnTo>
                    <a:pt x="8045" y="27101"/>
                  </a:lnTo>
                  <a:lnTo>
                    <a:pt x="8045" y="36840"/>
                  </a:lnTo>
                  <a:lnTo>
                    <a:pt x="70293" y="36840"/>
                  </a:lnTo>
                  <a:lnTo>
                    <a:pt x="70293" y="71140"/>
                  </a:lnTo>
                  <a:lnTo>
                    <a:pt x="62248" y="71140"/>
                  </a:lnTo>
                  <a:lnTo>
                    <a:pt x="62248" y="66059"/>
                  </a:lnTo>
                  <a:lnTo>
                    <a:pt x="8045" y="66059"/>
                  </a:lnTo>
                  <a:lnTo>
                    <a:pt x="8045" y="71564"/>
                  </a:lnTo>
                  <a:lnTo>
                    <a:pt x="0" y="7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781383" y="4164597"/>
              <a:ext cx="48274" cy="11856"/>
            </a:xfrm>
            <a:custGeom>
              <a:avLst/>
              <a:pathLst>
                <a:path w="48274" h="11856">
                  <a:moveTo>
                    <a:pt x="0" y="11856"/>
                  </a:moveTo>
                  <a:lnTo>
                    <a:pt x="48274" y="11856"/>
                  </a:lnTo>
                  <a:lnTo>
                    <a:pt x="48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781383" y="4201438"/>
              <a:ext cx="54202" cy="13974"/>
            </a:xfrm>
            <a:custGeom>
              <a:avLst/>
              <a:pathLst>
                <a:path w="54202" h="13974">
                  <a:moveTo>
                    <a:pt x="0" y="13974"/>
                  </a:moveTo>
                  <a:lnTo>
                    <a:pt x="54202" y="13974"/>
                  </a:lnTo>
                  <a:lnTo>
                    <a:pt x="54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872003" y="4135378"/>
              <a:ext cx="87655" cy="93160"/>
            </a:xfrm>
            <a:custGeom>
              <a:avLst/>
              <a:pathLst>
                <a:path w="87655" h="93160">
                  <a:moveTo>
                    <a:pt x="87655" y="0"/>
                  </a:moveTo>
                  <a:lnTo>
                    <a:pt x="87655" y="82150"/>
                  </a:lnTo>
                  <a:lnTo>
                    <a:pt x="87623" y="83143"/>
                  </a:lnTo>
                  <a:lnTo>
                    <a:pt x="87528" y="84090"/>
                  </a:lnTo>
                  <a:lnTo>
                    <a:pt x="87369" y="84989"/>
                  </a:lnTo>
                  <a:lnTo>
                    <a:pt x="87147" y="85843"/>
                  </a:lnTo>
                  <a:lnTo>
                    <a:pt x="86861" y="86649"/>
                  </a:lnTo>
                  <a:lnTo>
                    <a:pt x="86512" y="87410"/>
                  </a:lnTo>
                  <a:lnTo>
                    <a:pt x="86099" y="88123"/>
                  </a:lnTo>
                  <a:lnTo>
                    <a:pt x="85623" y="88790"/>
                  </a:lnTo>
                  <a:lnTo>
                    <a:pt x="85083" y="89410"/>
                  </a:lnTo>
                  <a:lnTo>
                    <a:pt x="84479" y="89984"/>
                  </a:lnTo>
                  <a:lnTo>
                    <a:pt x="83816" y="90507"/>
                  </a:lnTo>
                  <a:lnTo>
                    <a:pt x="83099" y="90975"/>
                  </a:lnTo>
                  <a:lnTo>
                    <a:pt x="82326" y="91388"/>
                  </a:lnTo>
                  <a:lnTo>
                    <a:pt x="81498" y="91746"/>
                  </a:lnTo>
                  <a:lnTo>
                    <a:pt x="80615" y="92048"/>
                  </a:lnTo>
                  <a:lnTo>
                    <a:pt x="79677" y="92296"/>
                  </a:lnTo>
                  <a:lnTo>
                    <a:pt x="78684" y="92489"/>
                  </a:lnTo>
                  <a:lnTo>
                    <a:pt x="77636" y="92626"/>
                  </a:lnTo>
                  <a:lnTo>
                    <a:pt x="76533" y="92709"/>
                  </a:lnTo>
                  <a:lnTo>
                    <a:pt x="75375" y="92737"/>
                  </a:lnTo>
                  <a:lnTo>
                    <a:pt x="74515" y="92728"/>
                  </a:lnTo>
                  <a:lnTo>
                    <a:pt x="73630" y="92703"/>
                  </a:lnTo>
                  <a:lnTo>
                    <a:pt x="72720" y="92660"/>
                  </a:lnTo>
                  <a:lnTo>
                    <a:pt x="71784" y="92601"/>
                  </a:lnTo>
                  <a:lnTo>
                    <a:pt x="70823" y="92525"/>
                  </a:lnTo>
                  <a:lnTo>
                    <a:pt x="69836" y="92432"/>
                  </a:lnTo>
                  <a:lnTo>
                    <a:pt x="68824" y="92322"/>
                  </a:lnTo>
                  <a:lnTo>
                    <a:pt x="67787" y="92195"/>
                  </a:lnTo>
                  <a:lnTo>
                    <a:pt x="66724" y="92051"/>
                  </a:lnTo>
                  <a:lnTo>
                    <a:pt x="65635" y="91890"/>
                  </a:lnTo>
                  <a:lnTo>
                    <a:pt x="63518" y="83421"/>
                  </a:lnTo>
                  <a:lnTo>
                    <a:pt x="65004" y="83581"/>
                  </a:lnTo>
                  <a:lnTo>
                    <a:pt x="66415" y="83725"/>
                  </a:lnTo>
                  <a:lnTo>
                    <a:pt x="67748" y="83852"/>
                  </a:lnTo>
                  <a:lnTo>
                    <a:pt x="69006" y="83963"/>
                  </a:lnTo>
                  <a:lnTo>
                    <a:pt x="70188" y="84056"/>
                  </a:lnTo>
                  <a:lnTo>
                    <a:pt x="71293" y="84132"/>
                  </a:lnTo>
                  <a:lnTo>
                    <a:pt x="72322" y="84191"/>
                  </a:lnTo>
                  <a:lnTo>
                    <a:pt x="73275" y="84234"/>
                  </a:lnTo>
                  <a:lnTo>
                    <a:pt x="74151" y="84259"/>
                  </a:lnTo>
                  <a:lnTo>
                    <a:pt x="74951" y="84267"/>
                  </a:lnTo>
                  <a:lnTo>
                    <a:pt x="75756" y="84225"/>
                  </a:lnTo>
                  <a:lnTo>
                    <a:pt x="76476" y="84098"/>
                  </a:lnTo>
                  <a:lnTo>
                    <a:pt x="77111" y="83886"/>
                  </a:lnTo>
                  <a:lnTo>
                    <a:pt x="77662" y="83590"/>
                  </a:lnTo>
                  <a:lnTo>
                    <a:pt x="78127" y="83209"/>
                  </a:lnTo>
                  <a:lnTo>
                    <a:pt x="78508" y="82743"/>
                  </a:lnTo>
                  <a:lnTo>
                    <a:pt x="78805" y="82193"/>
                  </a:lnTo>
                  <a:lnTo>
                    <a:pt x="79017" y="81557"/>
                  </a:lnTo>
                  <a:lnTo>
                    <a:pt x="79144" y="80837"/>
                  </a:lnTo>
                  <a:lnTo>
                    <a:pt x="79186" y="80033"/>
                  </a:lnTo>
                  <a:lnTo>
                    <a:pt x="79186" y="8045"/>
                  </a:lnTo>
                  <a:lnTo>
                    <a:pt x="8469" y="8045"/>
                  </a:lnTo>
                  <a:lnTo>
                    <a:pt x="8469" y="93160"/>
                  </a:lnTo>
                  <a:lnTo>
                    <a:pt x="0" y="93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882166" y="4148506"/>
              <a:ext cx="34723" cy="65635"/>
            </a:xfrm>
            <a:custGeom>
              <a:avLst/>
              <a:pathLst>
                <a:path w="34723" h="65635">
                  <a:moveTo>
                    <a:pt x="21596" y="0"/>
                  </a:moveTo>
                  <a:lnTo>
                    <a:pt x="30065" y="1270"/>
                  </a:lnTo>
                  <a:lnTo>
                    <a:pt x="29785" y="4217"/>
                  </a:lnTo>
                  <a:lnTo>
                    <a:pt x="29455" y="7131"/>
                  </a:lnTo>
                  <a:lnTo>
                    <a:pt x="29074" y="10010"/>
                  </a:lnTo>
                  <a:lnTo>
                    <a:pt x="28642" y="12856"/>
                  </a:lnTo>
                  <a:lnTo>
                    <a:pt x="28159" y="15667"/>
                  </a:lnTo>
                  <a:lnTo>
                    <a:pt x="27626" y="18445"/>
                  </a:lnTo>
                  <a:lnTo>
                    <a:pt x="27041" y="21189"/>
                  </a:lnTo>
                  <a:lnTo>
                    <a:pt x="26406" y="23899"/>
                  </a:lnTo>
                  <a:lnTo>
                    <a:pt x="25720" y="26576"/>
                  </a:lnTo>
                  <a:lnTo>
                    <a:pt x="24983" y="29218"/>
                  </a:lnTo>
                  <a:lnTo>
                    <a:pt x="26072" y="31005"/>
                  </a:lnTo>
                  <a:lnTo>
                    <a:pt x="27135" y="32809"/>
                  </a:lnTo>
                  <a:lnTo>
                    <a:pt x="28172" y="34630"/>
                  </a:lnTo>
                  <a:lnTo>
                    <a:pt x="29184" y="36468"/>
                  </a:lnTo>
                  <a:lnTo>
                    <a:pt x="30171" y="38322"/>
                  </a:lnTo>
                  <a:lnTo>
                    <a:pt x="31132" y="40194"/>
                  </a:lnTo>
                  <a:lnTo>
                    <a:pt x="32068" y="42083"/>
                  </a:lnTo>
                  <a:lnTo>
                    <a:pt x="32978" y="43988"/>
                  </a:lnTo>
                  <a:lnTo>
                    <a:pt x="33863" y="45911"/>
                  </a:lnTo>
                  <a:lnTo>
                    <a:pt x="34723" y="47850"/>
                  </a:lnTo>
                  <a:lnTo>
                    <a:pt x="26677" y="51661"/>
                  </a:lnTo>
                  <a:lnTo>
                    <a:pt x="21596" y="39804"/>
                  </a:lnTo>
                  <a:lnTo>
                    <a:pt x="20287" y="42807"/>
                  </a:lnTo>
                  <a:lnTo>
                    <a:pt x="18903" y="45716"/>
                  </a:lnTo>
                  <a:lnTo>
                    <a:pt x="17442" y="48532"/>
                  </a:lnTo>
                  <a:lnTo>
                    <a:pt x="15905" y="51255"/>
                  </a:lnTo>
                  <a:lnTo>
                    <a:pt x="14291" y="53884"/>
                  </a:lnTo>
                  <a:lnTo>
                    <a:pt x="12602" y="56421"/>
                  </a:lnTo>
                  <a:lnTo>
                    <a:pt x="10836" y="58864"/>
                  </a:lnTo>
                  <a:lnTo>
                    <a:pt x="8994" y="61214"/>
                  </a:lnTo>
                  <a:lnTo>
                    <a:pt x="7075" y="63471"/>
                  </a:lnTo>
                  <a:lnTo>
                    <a:pt x="5081" y="65635"/>
                  </a:lnTo>
                  <a:lnTo>
                    <a:pt x="0" y="58860"/>
                  </a:lnTo>
                  <a:lnTo>
                    <a:pt x="2142" y="56209"/>
                  </a:lnTo>
                  <a:lnTo>
                    <a:pt x="4166" y="53508"/>
                  </a:lnTo>
                  <a:lnTo>
                    <a:pt x="6072" y="50755"/>
                  </a:lnTo>
                  <a:lnTo>
                    <a:pt x="7859" y="47952"/>
                  </a:lnTo>
                  <a:lnTo>
                    <a:pt x="9527" y="45098"/>
                  </a:lnTo>
                  <a:lnTo>
                    <a:pt x="11077" y="42193"/>
                  </a:lnTo>
                  <a:lnTo>
                    <a:pt x="12508" y="39237"/>
                  </a:lnTo>
                  <a:lnTo>
                    <a:pt x="13821" y="36230"/>
                  </a:lnTo>
                  <a:lnTo>
                    <a:pt x="15015" y="33173"/>
                  </a:lnTo>
                  <a:lnTo>
                    <a:pt x="16091" y="30065"/>
                  </a:lnTo>
                  <a:lnTo>
                    <a:pt x="14888" y="27965"/>
                  </a:lnTo>
                  <a:lnTo>
                    <a:pt x="13652" y="25898"/>
                  </a:lnTo>
                  <a:lnTo>
                    <a:pt x="12381" y="23866"/>
                  </a:lnTo>
                  <a:lnTo>
                    <a:pt x="11077" y="21867"/>
                  </a:lnTo>
                  <a:lnTo>
                    <a:pt x="9739" y="19902"/>
                  </a:lnTo>
                  <a:lnTo>
                    <a:pt x="8367" y="17971"/>
                  </a:lnTo>
                  <a:lnTo>
                    <a:pt x="6961" y="16074"/>
                  </a:lnTo>
                  <a:lnTo>
                    <a:pt x="5521" y="14211"/>
                  </a:lnTo>
                  <a:lnTo>
                    <a:pt x="4048" y="12381"/>
                  </a:lnTo>
                  <a:lnTo>
                    <a:pt x="2540" y="10586"/>
                  </a:lnTo>
                  <a:lnTo>
                    <a:pt x="9739" y="7198"/>
                  </a:lnTo>
                  <a:lnTo>
                    <a:pt x="10747" y="8388"/>
                  </a:lnTo>
                  <a:lnTo>
                    <a:pt x="11738" y="9587"/>
                  </a:lnTo>
                  <a:lnTo>
                    <a:pt x="12712" y="10793"/>
                  </a:lnTo>
                  <a:lnTo>
                    <a:pt x="13669" y="12009"/>
                  </a:lnTo>
                  <a:lnTo>
                    <a:pt x="14609" y="13233"/>
                  </a:lnTo>
                  <a:lnTo>
                    <a:pt x="15532" y="14465"/>
                  </a:lnTo>
                  <a:lnTo>
                    <a:pt x="16438" y="15706"/>
                  </a:lnTo>
                  <a:lnTo>
                    <a:pt x="17327" y="16955"/>
                  </a:lnTo>
                  <a:lnTo>
                    <a:pt x="18200" y="18212"/>
                  </a:lnTo>
                  <a:lnTo>
                    <a:pt x="19055" y="19479"/>
                  </a:lnTo>
                  <a:lnTo>
                    <a:pt x="19385" y="17683"/>
                  </a:lnTo>
                  <a:lnTo>
                    <a:pt x="19699" y="15854"/>
                  </a:lnTo>
                  <a:lnTo>
                    <a:pt x="19995" y="13991"/>
                  </a:lnTo>
                  <a:lnTo>
                    <a:pt x="20275" y="12093"/>
                  </a:lnTo>
                  <a:lnTo>
                    <a:pt x="20537" y="10162"/>
                  </a:lnTo>
                  <a:lnTo>
                    <a:pt x="20783" y="8198"/>
                  </a:lnTo>
                  <a:lnTo>
                    <a:pt x="21011" y="6199"/>
                  </a:lnTo>
                  <a:lnTo>
                    <a:pt x="21223" y="4166"/>
                  </a:lnTo>
                  <a:lnTo>
                    <a:pt x="21418" y="2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910961" y="4148506"/>
              <a:ext cx="37687" cy="65212"/>
            </a:xfrm>
            <a:custGeom>
              <a:avLst/>
              <a:pathLst>
                <a:path w="37687" h="65212">
                  <a:moveTo>
                    <a:pt x="25407" y="0"/>
                  </a:moveTo>
                  <a:lnTo>
                    <a:pt x="33876" y="1270"/>
                  </a:lnTo>
                  <a:lnTo>
                    <a:pt x="33499" y="4636"/>
                  </a:lnTo>
                  <a:lnTo>
                    <a:pt x="33046" y="7960"/>
                  </a:lnTo>
                  <a:lnTo>
                    <a:pt x="32517" y="11242"/>
                  </a:lnTo>
                  <a:lnTo>
                    <a:pt x="31911" y="14482"/>
                  </a:lnTo>
                  <a:lnTo>
                    <a:pt x="31229" y="17679"/>
                  </a:lnTo>
                  <a:lnTo>
                    <a:pt x="30471" y="20834"/>
                  </a:lnTo>
                  <a:lnTo>
                    <a:pt x="29637" y="23946"/>
                  </a:lnTo>
                  <a:lnTo>
                    <a:pt x="28727" y="27016"/>
                  </a:lnTo>
                  <a:lnTo>
                    <a:pt x="27740" y="30044"/>
                  </a:lnTo>
                  <a:lnTo>
                    <a:pt x="26677" y="33029"/>
                  </a:lnTo>
                  <a:lnTo>
                    <a:pt x="27855" y="35070"/>
                  </a:lnTo>
                  <a:lnTo>
                    <a:pt x="29015" y="37128"/>
                  </a:lnTo>
                  <a:lnTo>
                    <a:pt x="30158" y="39203"/>
                  </a:lnTo>
                  <a:lnTo>
                    <a:pt x="31285" y="41295"/>
                  </a:lnTo>
                  <a:lnTo>
                    <a:pt x="32394" y="43404"/>
                  </a:lnTo>
                  <a:lnTo>
                    <a:pt x="33486" y="45530"/>
                  </a:lnTo>
                  <a:lnTo>
                    <a:pt x="34562" y="47672"/>
                  </a:lnTo>
                  <a:lnTo>
                    <a:pt x="35621" y="49832"/>
                  </a:lnTo>
                  <a:lnTo>
                    <a:pt x="36662" y="52008"/>
                  </a:lnTo>
                  <a:lnTo>
                    <a:pt x="37687" y="54202"/>
                  </a:lnTo>
                  <a:lnTo>
                    <a:pt x="31335" y="60977"/>
                  </a:lnTo>
                  <a:lnTo>
                    <a:pt x="30484" y="59042"/>
                  </a:lnTo>
                  <a:lnTo>
                    <a:pt x="29625" y="57132"/>
                  </a:lnTo>
                  <a:lnTo>
                    <a:pt x="28756" y="55248"/>
                  </a:lnTo>
                  <a:lnTo>
                    <a:pt x="27880" y="53389"/>
                  </a:lnTo>
                  <a:lnTo>
                    <a:pt x="26995" y="51555"/>
                  </a:lnTo>
                  <a:lnTo>
                    <a:pt x="26101" y="49747"/>
                  </a:lnTo>
                  <a:lnTo>
                    <a:pt x="25199" y="47964"/>
                  </a:lnTo>
                  <a:lnTo>
                    <a:pt x="24289" y="46207"/>
                  </a:lnTo>
                  <a:lnTo>
                    <a:pt x="23370" y="44475"/>
                  </a:lnTo>
                  <a:lnTo>
                    <a:pt x="22443" y="42769"/>
                  </a:lnTo>
                  <a:lnTo>
                    <a:pt x="21050" y="45356"/>
                  </a:lnTo>
                  <a:lnTo>
                    <a:pt x="19580" y="47867"/>
                  </a:lnTo>
                  <a:lnTo>
                    <a:pt x="18035" y="50302"/>
                  </a:lnTo>
                  <a:lnTo>
                    <a:pt x="16413" y="52661"/>
                  </a:lnTo>
                  <a:lnTo>
                    <a:pt x="14715" y="54943"/>
                  </a:lnTo>
                  <a:lnTo>
                    <a:pt x="12940" y="57149"/>
                  </a:lnTo>
                  <a:lnTo>
                    <a:pt x="11090" y="59279"/>
                  </a:lnTo>
                  <a:lnTo>
                    <a:pt x="9163" y="61333"/>
                  </a:lnTo>
                  <a:lnTo>
                    <a:pt x="7160" y="63311"/>
                  </a:lnTo>
                  <a:lnTo>
                    <a:pt x="5081" y="65212"/>
                  </a:lnTo>
                  <a:lnTo>
                    <a:pt x="0" y="58437"/>
                  </a:lnTo>
                  <a:lnTo>
                    <a:pt x="2155" y="56129"/>
                  </a:lnTo>
                  <a:lnTo>
                    <a:pt x="4217" y="53779"/>
                  </a:lnTo>
                  <a:lnTo>
                    <a:pt x="6186" y="51386"/>
                  </a:lnTo>
                  <a:lnTo>
                    <a:pt x="8062" y="48951"/>
                  </a:lnTo>
                  <a:lnTo>
                    <a:pt x="9845" y="46474"/>
                  </a:lnTo>
                  <a:lnTo>
                    <a:pt x="11534" y="43954"/>
                  </a:lnTo>
                  <a:lnTo>
                    <a:pt x="13131" y="41392"/>
                  </a:lnTo>
                  <a:lnTo>
                    <a:pt x="14634" y="38788"/>
                  </a:lnTo>
                  <a:lnTo>
                    <a:pt x="16044" y="36142"/>
                  </a:lnTo>
                  <a:lnTo>
                    <a:pt x="17361" y="33453"/>
                  </a:lnTo>
                  <a:lnTo>
                    <a:pt x="15993" y="31170"/>
                  </a:lnTo>
                  <a:lnTo>
                    <a:pt x="14600" y="28896"/>
                  </a:lnTo>
                  <a:lnTo>
                    <a:pt x="13182" y="26631"/>
                  </a:lnTo>
                  <a:lnTo>
                    <a:pt x="11738" y="24374"/>
                  </a:lnTo>
                  <a:lnTo>
                    <a:pt x="10268" y="22125"/>
                  </a:lnTo>
                  <a:lnTo>
                    <a:pt x="8774" y="19885"/>
                  </a:lnTo>
                  <a:lnTo>
                    <a:pt x="7253" y="17653"/>
                  </a:lnTo>
                  <a:lnTo>
                    <a:pt x="5708" y="15430"/>
                  </a:lnTo>
                  <a:lnTo>
                    <a:pt x="4137" y="13216"/>
                  </a:lnTo>
                  <a:lnTo>
                    <a:pt x="2540" y="11009"/>
                  </a:lnTo>
                  <a:lnTo>
                    <a:pt x="9316" y="6351"/>
                  </a:lnTo>
                  <a:lnTo>
                    <a:pt x="10497" y="8045"/>
                  </a:lnTo>
                  <a:lnTo>
                    <a:pt x="11670" y="9739"/>
                  </a:lnTo>
                  <a:lnTo>
                    <a:pt x="12834" y="11433"/>
                  </a:lnTo>
                  <a:lnTo>
                    <a:pt x="13991" y="13127"/>
                  </a:lnTo>
                  <a:lnTo>
                    <a:pt x="15138" y="14820"/>
                  </a:lnTo>
                  <a:lnTo>
                    <a:pt x="16277" y="16514"/>
                  </a:lnTo>
                  <a:lnTo>
                    <a:pt x="17408" y="18208"/>
                  </a:lnTo>
                  <a:lnTo>
                    <a:pt x="18530" y="19902"/>
                  </a:lnTo>
                  <a:lnTo>
                    <a:pt x="19644" y="21596"/>
                  </a:lnTo>
                  <a:lnTo>
                    <a:pt x="20749" y="23290"/>
                  </a:lnTo>
                  <a:lnTo>
                    <a:pt x="21329" y="21227"/>
                  </a:lnTo>
                  <a:lnTo>
                    <a:pt x="21884" y="19106"/>
                  </a:lnTo>
                  <a:lnTo>
                    <a:pt x="22413" y="16925"/>
                  </a:lnTo>
                  <a:lnTo>
                    <a:pt x="22917" y="14685"/>
                  </a:lnTo>
                  <a:lnTo>
                    <a:pt x="23396" y="12386"/>
                  </a:lnTo>
                  <a:lnTo>
                    <a:pt x="23849" y="10027"/>
                  </a:lnTo>
                  <a:lnTo>
                    <a:pt x="24276" y="7609"/>
                  </a:lnTo>
                  <a:lnTo>
                    <a:pt x="24679" y="5132"/>
                  </a:lnTo>
                  <a:lnTo>
                    <a:pt x="25055" y="25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732857" y="4693958"/>
              <a:ext cx="95701" cy="52932"/>
            </a:xfrm>
            <a:custGeom>
              <a:avLst/>
              <a:pathLst>
                <a:path w="95701" h="52932">
                  <a:moveTo>
                    <a:pt x="80880" y="0"/>
                  </a:moveTo>
                  <a:lnTo>
                    <a:pt x="85114" y="8045"/>
                  </a:lnTo>
                  <a:lnTo>
                    <a:pt x="82036" y="8460"/>
                  </a:lnTo>
                  <a:lnTo>
                    <a:pt x="78898" y="8858"/>
                  </a:lnTo>
                  <a:lnTo>
                    <a:pt x="75701" y="9239"/>
                  </a:lnTo>
                  <a:lnTo>
                    <a:pt x="72445" y="9604"/>
                  </a:lnTo>
                  <a:lnTo>
                    <a:pt x="69129" y="9951"/>
                  </a:lnTo>
                  <a:lnTo>
                    <a:pt x="65754" y="10281"/>
                  </a:lnTo>
                  <a:lnTo>
                    <a:pt x="62320" y="10594"/>
                  </a:lnTo>
                  <a:lnTo>
                    <a:pt x="58826" y="10891"/>
                  </a:lnTo>
                  <a:lnTo>
                    <a:pt x="55273" y="11170"/>
                  </a:lnTo>
                  <a:lnTo>
                    <a:pt x="51661" y="11433"/>
                  </a:lnTo>
                  <a:lnTo>
                    <a:pt x="51661" y="19902"/>
                  </a:lnTo>
                  <a:lnTo>
                    <a:pt x="92313" y="19902"/>
                  </a:lnTo>
                  <a:lnTo>
                    <a:pt x="92313" y="27948"/>
                  </a:lnTo>
                  <a:lnTo>
                    <a:pt x="59283" y="27948"/>
                  </a:lnTo>
                  <a:lnTo>
                    <a:pt x="62239" y="30014"/>
                  </a:lnTo>
                  <a:lnTo>
                    <a:pt x="65347" y="31979"/>
                  </a:lnTo>
                  <a:lnTo>
                    <a:pt x="68608" y="33842"/>
                  </a:lnTo>
                  <a:lnTo>
                    <a:pt x="72021" y="35604"/>
                  </a:lnTo>
                  <a:lnTo>
                    <a:pt x="75587" y="37264"/>
                  </a:lnTo>
                  <a:lnTo>
                    <a:pt x="79305" y="38822"/>
                  </a:lnTo>
                  <a:lnTo>
                    <a:pt x="83175" y="40279"/>
                  </a:lnTo>
                  <a:lnTo>
                    <a:pt x="87198" y="41634"/>
                  </a:lnTo>
                  <a:lnTo>
                    <a:pt x="91373" y="42887"/>
                  </a:lnTo>
                  <a:lnTo>
                    <a:pt x="95701" y="44039"/>
                  </a:lnTo>
                  <a:lnTo>
                    <a:pt x="91043" y="52932"/>
                  </a:lnTo>
                  <a:lnTo>
                    <a:pt x="86380" y="51335"/>
                  </a:lnTo>
                  <a:lnTo>
                    <a:pt x="81879" y="49595"/>
                  </a:lnTo>
                  <a:lnTo>
                    <a:pt x="77539" y="47710"/>
                  </a:lnTo>
                  <a:lnTo>
                    <a:pt x="73359" y="45682"/>
                  </a:lnTo>
                  <a:lnTo>
                    <a:pt x="69341" y="43510"/>
                  </a:lnTo>
                  <a:lnTo>
                    <a:pt x="65483" y="41193"/>
                  </a:lnTo>
                  <a:lnTo>
                    <a:pt x="61786" y="38733"/>
                  </a:lnTo>
                  <a:lnTo>
                    <a:pt x="58250" y="36129"/>
                  </a:lnTo>
                  <a:lnTo>
                    <a:pt x="54875" y="33381"/>
                  </a:lnTo>
                  <a:lnTo>
                    <a:pt x="51661" y="30488"/>
                  </a:lnTo>
                  <a:lnTo>
                    <a:pt x="51661" y="51238"/>
                  </a:lnTo>
                  <a:lnTo>
                    <a:pt x="43192" y="51238"/>
                  </a:lnTo>
                  <a:lnTo>
                    <a:pt x="43192" y="31335"/>
                  </a:lnTo>
                  <a:lnTo>
                    <a:pt x="40300" y="33834"/>
                  </a:lnTo>
                  <a:lnTo>
                    <a:pt x="37213" y="36247"/>
                  </a:lnTo>
                  <a:lnTo>
                    <a:pt x="33931" y="38576"/>
                  </a:lnTo>
                  <a:lnTo>
                    <a:pt x="30455" y="40821"/>
                  </a:lnTo>
                  <a:lnTo>
                    <a:pt x="26783" y="42980"/>
                  </a:lnTo>
                  <a:lnTo>
                    <a:pt x="22917" y="45055"/>
                  </a:lnTo>
                  <a:lnTo>
                    <a:pt x="18856" y="47046"/>
                  </a:lnTo>
                  <a:lnTo>
                    <a:pt x="14600" y="48951"/>
                  </a:lnTo>
                  <a:lnTo>
                    <a:pt x="10150" y="50772"/>
                  </a:lnTo>
                  <a:lnTo>
                    <a:pt x="5504" y="52508"/>
                  </a:lnTo>
                  <a:lnTo>
                    <a:pt x="0" y="45309"/>
                  </a:lnTo>
                  <a:lnTo>
                    <a:pt x="4251" y="43992"/>
                  </a:lnTo>
                  <a:lnTo>
                    <a:pt x="8367" y="42582"/>
                  </a:lnTo>
                  <a:lnTo>
                    <a:pt x="12348" y="41079"/>
                  </a:lnTo>
                  <a:lnTo>
                    <a:pt x="16192" y="39483"/>
                  </a:lnTo>
                  <a:lnTo>
                    <a:pt x="19902" y="37793"/>
                  </a:lnTo>
                  <a:lnTo>
                    <a:pt x="23476" y="36010"/>
                  </a:lnTo>
                  <a:lnTo>
                    <a:pt x="26914" y="34134"/>
                  </a:lnTo>
                  <a:lnTo>
                    <a:pt x="30217" y="32165"/>
                  </a:lnTo>
                  <a:lnTo>
                    <a:pt x="33385" y="30103"/>
                  </a:lnTo>
                  <a:lnTo>
                    <a:pt x="36417" y="27948"/>
                  </a:lnTo>
                  <a:lnTo>
                    <a:pt x="3811" y="27948"/>
                  </a:lnTo>
                  <a:lnTo>
                    <a:pt x="3811" y="19902"/>
                  </a:lnTo>
                  <a:lnTo>
                    <a:pt x="43192" y="19902"/>
                  </a:lnTo>
                  <a:lnTo>
                    <a:pt x="43192" y="12280"/>
                  </a:lnTo>
                  <a:lnTo>
                    <a:pt x="40296" y="12445"/>
                  </a:lnTo>
                  <a:lnTo>
                    <a:pt x="37365" y="12602"/>
                  </a:lnTo>
                  <a:lnTo>
                    <a:pt x="34401" y="12750"/>
                  </a:lnTo>
                  <a:lnTo>
                    <a:pt x="31403" y="12890"/>
                  </a:lnTo>
                  <a:lnTo>
                    <a:pt x="28371" y="13021"/>
                  </a:lnTo>
                  <a:lnTo>
                    <a:pt x="25305" y="13144"/>
                  </a:lnTo>
                  <a:lnTo>
                    <a:pt x="22206" y="13258"/>
                  </a:lnTo>
                  <a:lnTo>
                    <a:pt x="19072" y="13364"/>
                  </a:lnTo>
                  <a:lnTo>
                    <a:pt x="15905" y="13461"/>
                  </a:lnTo>
                  <a:lnTo>
                    <a:pt x="12703" y="13550"/>
                  </a:lnTo>
                  <a:lnTo>
                    <a:pt x="10162" y="5504"/>
                  </a:lnTo>
                  <a:lnTo>
                    <a:pt x="17196" y="5449"/>
                  </a:lnTo>
                  <a:lnTo>
                    <a:pt x="24238" y="5284"/>
                  </a:lnTo>
                  <a:lnTo>
                    <a:pt x="31289" y="5009"/>
                  </a:lnTo>
                  <a:lnTo>
                    <a:pt x="38348" y="4624"/>
                  </a:lnTo>
                  <a:lnTo>
                    <a:pt x="45415" y="4128"/>
                  </a:lnTo>
                  <a:lnTo>
                    <a:pt x="52491" y="3523"/>
                  </a:lnTo>
                  <a:lnTo>
                    <a:pt x="59576" y="2807"/>
                  </a:lnTo>
                  <a:lnTo>
                    <a:pt x="66669" y="1981"/>
                  </a:lnTo>
                  <a:lnTo>
                    <a:pt x="73770" y="1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732010" y="4745196"/>
              <a:ext cx="97395" cy="47003"/>
            </a:xfrm>
            <a:custGeom>
              <a:avLst/>
              <a:pathLst>
                <a:path w="97395" h="47003">
                  <a:moveTo>
                    <a:pt x="0" y="6775"/>
                  </a:moveTo>
                  <a:lnTo>
                    <a:pt x="36417" y="6775"/>
                  </a:lnTo>
                  <a:lnTo>
                    <a:pt x="36916" y="6097"/>
                  </a:lnTo>
                  <a:lnTo>
                    <a:pt x="37399" y="5420"/>
                  </a:lnTo>
                  <a:lnTo>
                    <a:pt x="37865" y="4742"/>
                  </a:lnTo>
                  <a:lnTo>
                    <a:pt x="38314" y="4065"/>
                  </a:lnTo>
                  <a:lnTo>
                    <a:pt x="38746" y="3387"/>
                  </a:lnTo>
                  <a:lnTo>
                    <a:pt x="39161" y="2710"/>
                  </a:lnTo>
                  <a:lnTo>
                    <a:pt x="39559" y="2032"/>
                  </a:lnTo>
                  <a:lnTo>
                    <a:pt x="39940" y="1355"/>
                  </a:lnTo>
                  <a:lnTo>
                    <a:pt x="40304" y="677"/>
                  </a:lnTo>
                  <a:lnTo>
                    <a:pt x="40651" y="0"/>
                  </a:lnTo>
                  <a:lnTo>
                    <a:pt x="49544" y="1270"/>
                  </a:lnTo>
                  <a:lnTo>
                    <a:pt x="46156" y="6775"/>
                  </a:lnTo>
                  <a:lnTo>
                    <a:pt x="97395" y="6775"/>
                  </a:lnTo>
                  <a:lnTo>
                    <a:pt x="97395" y="14397"/>
                  </a:lnTo>
                  <a:lnTo>
                    <a:pt x="77916" y="14397"/>
                  </a:lnTo>
                  <a:lnTo>
                    <a:pt x="76861" y="16396"/>
                  </a:lnTo>
                  <a:lnTo>
                    <a:pt x="75731" y="18327"/>
                  </a:lnTo>
                  <a:lnTo>
                    <a:pt x="74524" y="20190"/>
                  </a:lnTo>
                  <a:lnTo>
                    <a:pt x="73241" y="21985"/>
                  </a:lnTo>
                  <a:lnTo>
                    <a:pt x="71881" y="23713"/>
                  </a:lnTo>
                  <a:lnTo>
                    <a:pt x="70446" y="25373"/>
                  </a:lnTo>
                  <a:lnTo>
                    <a:pt x="68934" y="26965"/>
                  </a:lnTo>
                  <a:lnTo>
                    <a:pt x="67346" y="28490"/>
                  </a:lnTo>
                  <a:lnTo>
                    <a:pt x="65682" y="29946"/>
                  </a:lnTo>
                  <a:lnTo>
                    <a:pt x="63942" y="31335"/>
                  </a:lnTo>
                  <a:lnTo>
                    <a:pt x="66639" y="32098"/>
                  </a:lnTo>
                  <a:lnTo>
                    <a:pt x="69311" y="32860"/>
                  </a:lnTo>
                  <a:lnTo>
                    <a:pt x="71958" y="33622"/>
                  </a:lnTo>
                  <a:lnTo>
                    <a:pt x="74579" y="34384"/>
                  </a:lnTo>
                  <a:lnTo>
                    <a:pt x="77175" y="35146"/>
                  </a:lnTo>
                  <a:lnTo>
                    <a:pt x="79745" y="35909"/>
                  </a:lnTo>
                  <a:lnTo>
                    <a:pt x="82290" y="36671"/>
                  </a:lnTo>
                  <a:lnTo>
                    <a:pt x="84809" y="37433"/>
                  </a:lnTo>
                  <a:lnTo>
                    <a:pt x="87304" y="38195"/>
                  </a:lnTo>
                  <a:lnTo>
                    <a:pt x="89772" y="38958"/>
                  </a:lnTo>
                  <a:lnTo>
                    <a:pt x="84267" y="47003"/>
                  </a:lnTo>
                  <a:lnTo>
                    <a:pt x="81824" y="46063"/>
                  </a:lnTo>
                  <a:lnTo>
                    <a:pt x="79237" y="45106"/>
                  </a:lnTo>
                  <a:lnTo>
                    <a:pt x="76505" y="44132"/>
                  </a:lnTo>
                  <a:lnTo>
                    <a:pt x="73630" y="43141"/>
                  </a:lnTo>
                  <a:lnTo>
                    <a:pt x="70611" y="42133"/>
                  </a:lnTo>
                  <a:lnTo>
                    <a:pt x="67448" y="41109"/>
                  </a:lnTo>
                  <a:lnTo>
                    <a:pt x="64141" y="40067"/>
                  </a:lnTo>
                  <a:lnTo>
                    <a:pt x="60689" y="39008"/>
                  </a:lnTo>
                  <a:lnTo>
                    <a:pt x="57094" y="37933"/>
                  </a:lnTo>
                  <a:lnTo>
                    <a:pt x="53355" y="36840"/>
                  </a:lnTo>
                  <a:lnTo>
                    <a:pt x="49777" y="38238"/>
                  </a:lnTo>
                  <a:lnTo>
                    <a:pt x="45987" y="39550"/>
                  </a:lnTo>
                  <a:lnTo>
                    <a:pt x="41985" y="40778"/>
                  </a:lnTo>
                  <a:lnTo>
                    <a:pt x="37772" y="41922"/>
                  </a:lnTo>
                  <a:lnTo>
                    <a:pt x="33347" y="42980"/>
                  </a:lnTo>
                  <a:lnTo>
                    <a:pt x="28710" y="43954"/>
                  </a:lnTo>
                  <a:lnTo>
                    <a:pt x="23861" y="44844"/>
                  </a:lnTo>
                  <a:lnTo>
                    <a:pt x="18801" y="45648"/>
                  </a:lnTo>
                  <a:lnTo>
                    <a:pt x="13529" y="46368"/>
                  </a:lnTo>
                  <a:lnTo>
                    <a:pt x="8045" y="47003"/>
                  </a:lnTo>
                  <a:lnTo>
                    <a:pt x="3387" y="38958"/>
                  </a:lnTo>
                  <a:lnTo>
                    <a:pt x="7795" y="38598"/>
                  </a:lnTo>
                  <a:lnTo>
                    <a:pt x="12043" y="38195"/>
                  </a:lnTo>
                  <a:lnTo>
                    <a:pt x="16129" y="37751"/>
                  </a:lnTo>
                  <a:lnTo>
                    <a:pt x="20054" y="37264"/>
                  </a:lnTo>
                  <a:lnTo>
                    <a:pt x="23819" y="36734"/>
                  </a:lnTo>
                  <a:lnTo>
                    <a:pt x="27423" y="36163"/>
                  </a:lnTo>
                  <a:lnTo>
                    <a:pt x="30865" y="35549"/>
                  </a:lnTo>
                  <a:lnTo>
                    <a:pt x="34147" y="34892"/>
                  </a:lnTo>
                  <a:lnTo>
                    <a:pt x="37268" y="34194"/>
                  </a:lnTo>
                  <a:lnTo>
                    <a:pt x="40228" y="33453"/>
                  </a:lnTo>
                  <a:lnTo>
                    <a:pt x="38178" y="32860"/>
                  </a:lnTo>
                  <a:lnTo>
                    <a:pt x="36095" y="32267"/>
                  </a:lnTo>
                  <a:lnTo>
                    <a:pt x="33978" y="31674"/>
                  </a:lnTo>
                  <a:lnTo>
                    <a:pt x="31827" y="31081"/>
                  </a:lnTo>
                  <a:lnTo>
                    <a:pt x="29641" y="30488"/>
                  </a:lnTo>
                  <a:lnTo>
                    <a:pt x="27423" y="29896"/>
                  </a:lnTo>
                  <a:lnTo>
                    <a:pt x="25170" y="29303"/>
                  </a:lnTo>
                  <a:lnTo>
                    <a:pt x="22883" y="28710"/>
                  </a:lnTo>
                  <a:lnTo>
                    <a:pt x="20563" y="28117"/>
                  </a:lnTo>
                  <a:lnTo>
                    <a:pt x="18208" y="27524"/>
                  </a:lnTo>
                  <a:lnTo>
                    <a:pt x="19551" y="26173"/>
                  </a:lnTo>
                  <a:lnTo>
                    <a:pt x="20867" y="24831"/>
                  </a:lnTo>
                  <a:lnTo>
                    <a:pt x="22159" y="23497"/>
                  </a:lnTo>
                  <a:lnTo>
                    <a:pt x="23425" y="22172"/>
                  </a:lnTo>
                  <a:lnTo>
                    <a:pt x="24666" y="20855"/>
                  </a:lnTo>
                  <a:lnTo>
                    <a:pt x="25881" y="19546"/>
                  </a:lnTo>
                  <a:lnTo>
                    <a:pt x="27071" y="18246"/>
                  </a:lnTo>
                  <a:lnTo>
                    <a:pt x="28236" y="16955"/>
                  </a:lnTo>
                  <a:lnTo>
                    <a:pt x="29375" y="15672"/>
                  </a:lnTo>
                  <a:lnTo>
                    <a:pt x="30488" y="14397"/>
                  </a:lnTo>
                  <a:lnTo>
                    <a:pt x="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763770" y="4759594"/>
              <a:ext cx="36840" cy="13974"/>
            </a:xfrm>
            <a:custGeom>
              <a:avLst/>
              <a:pathLst>
                <a:path w="36840" h="13974">
                  <a:moveTo>
                    <a:pt x="8469" y="0"/>
                  </a:moveTo>
                  <a:lnTo>
                    <a:pt x="7622" y="1079"/>
                  </a:lnTo>
                  <a:lnTo>
                    <a:pt x="6775" y="2117"/>
                  </a:lnTo>
                  <a:lnTo>
                    <a:pt x="5928" y="3112"/>
                  </a:lnTo>
                  <a:lnTo>
                    <a:pt x="5081" y="4065"/>
                  </a:lnTo>
                  <a:lnTo>
                    <a:pt x="4234" y="4975"/>
                  </a:lnTo>
                  <a:lnTo>
                    <a:pt x="3387" y="5843"/>
                  </a:lnTo>
                  <a:lnTo>
                    <a:pt x="2540" y="6669"/>
                  </a:lnTo>
                  <a:lnTo>
                    <a:pt x="1693" y="7452"/>
                  </a:lnTo>
                  <a:lnTo>
                    <a:pt x="846" y="8193"/>
                  </a:lnTo>
                  <a:lnTo>
                    <a:pt x="0" y="8892"/>
                  </a:lnTo>
                  <a:lnTo>
                    <a:pt x="21172" y="13974"/>
                  </a:lnTo>
                  <a:lnTo>
                    <a:pt x="23311" y="12919"/>
                  </a:lnTo>
                  <a:lnTo>
                    <a:pt x="25322" y="11789"/>
                  </a:lnTo>
                  <a:lnTo>
                    <a:pt x="27207" y="10582"/>
                  </a:lnTo>
                  <a:lnTo>
                    <a:pt x="28964" y="9299"/>
                  </a:lnTo>
                  <a:lnTo>
                    <a:pt x="30594" y="7939"/>
                  </a:lnTo>
                  <a:lnTo>
                    <a:pt x="32098" y="6504"/>
                  </a:lnTo>
                  <a:lnTo>
                    <a:pt x="33474" y="4992"/>
                  </a:lnTo>
                  <a:lnTo>
                    <a:pt x="34723" y="3404"/>
                  </a:lnTo>
                  <a:lnTo>
                    <a:pt x="35845" y="1740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839145" y="4694381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883184" y="4695652"/>
              <a:ext cx="54625" cy="94854"/>
            </a:xfrm>
            <a:custGeom>
              <a:avLst/>
              <a:pathLst>
                <a:path w="54625" h="94854">
                  <a:moveTo>
                    <a:pt x="19055" y="17361"/>
                  </a:moveTo>
                  <a:lnTo>
                    <a:pt x="5928" y="20325"/>
                  </a:lnTo>
                  <a:lnTo>
                    <a:pt x="2964" y="12280"/>
                  </a:lnTo>
                  <a:lnTo>
                    <a:pt x="7503" y="11471"/>
                  </a:lnTo>
                  <a:lnTo>
                    <a:pt x="11975" y="10569"/>
                  </a:lnTo>
                  <a:lnTo>
                    <a:pt x="16379" y="9574"/>
                  </a:lnTo>
                  <a:lnTo>
                    <a:pt x="20715" y="8486"/>
                  </a:lnTo>
                  <a:lnTo>
                    <a:pt x="24983" y="7304"/>
                  </a:lnTo>
                  <a:lnTo>
                    <a:pt x="29184" y="6030"/>
                  </a:lnTo>
                  <a:lnTo>
                    <a:pt x="33317" y="4662"/>
                  </a:lnTo>
                  <a:lnTo>
                    <a:pt x="37382" y="3201"/>
                  </a:lnTo>
                  <a:lnTo>
                    <a:pt x="41380" y="1647"/>
                  </a:lnTo>
                  <a:lnTo>
                    <a:pt x="45309" y="0"/>
                  </a:lnTo>
                  <a:lnTo>
                    <a:pt x="49121" y="7622"/>
                  </a:lnTo>
                  <a:lnTo>
                    <a:pt x="47075" y="8460"/>
                  </a:lnTo>
                  <a:lnTo>
                    <a:pt x="45005" y="9282"/>
                  </a:lnTo>
                  <a:lnTo>
                    <a:pt x="42908" y="10086"/>
                  </a:lnTo>
                  <a:lnTo>
                    <a:pt x="40787" y="10874"/>
                  </a:lnTo>
                  <a:lnTo>
                    <a:pt x="38640" y="11645"/>
                  </a:lnTo>
                  <a:lnTo>
                    <a:pt x="36468" y="12398"/>
                  </a:lnTo>
                  <a:lnTo>
                    <a:pt x="34270" y="13135"/>
                  </a:lnTo>
                  <a:lnTo>
                    <a:pt x="32047" y="13855"/>
                  </a:lnTo>
                  <a:lnTo>
                    <a:pt x="29798" y="14558"/>
                  </a:lnTo>
                  <a:lnTo>
                    <a:pt x="27524" y="15244"/>
                  </a:lnTo>
                  <a:lnTo>
                    <a:pt x="27524" y="40651"/>
                  </a:lnTo>
                  <a:lnTo>
                    <a:pt x="51661" y="37264"/>
                  </a:lnTo>
                  <a:lnTo>
                    <a:pt x="52508" y="45733"/>
                  </a:lnTo>
                  <a:lnTo>
                    <a:pt x="27524" y="49121"/>
                  </a:lnTo>
                  <a:lnTo>
                    <a:pt x="27524" y="82997"/>
                  </a:lnTo>
                  <a:lnTo>
                    <a:pt x="27541" y="83408"/>
                  </a:lnTo>
                  <a:lnTo>
                    <a:pt x="27592" y="83793"/>
                  </a:lnTo>
                  <a:lnTo>
                    <a:pt x="27677" y="84153"/>
                  </a:lnTo>
                  <a:lnTo>
                    <a:pt x="27795" y="84488"/>
                  </a:lnTo>
                  <a:lnTo>
                    <a:pt x="27948" y="84797"/>
                  </a:lnTo>
                  <a:lnTo>
                    <a:pt x="28134" y="85080"/>
                  </a:lnTo>
                  <a:lnTo>
                    <a:pt x="28354" y="85339"/>
                  </a:lnTo>
                  <a:lnTo>
                    <a:pt x="28608" y="85572"/>
                  </a:lnTo>
                  <a:lnTo>
                    <a:pt x="28896" y="85779"/>
                  </a:lnTo>
                  <a:lnTo>
                    <a:pt x="29218" y="85961"/>
                  </a:lnTo>
                  <a:lnTo>
                    <a:pt x="29599" y="86122"/>
                  </a:lnTo>
                  <a:lnTo>
                    <a:pt x="30065" y="86266"/>
                  </a:lnTo>
                  <a:lnTo>
                    <a:pt x="30615" y="86393"/>
                  </a:lnTo>
                  <a:lnTo>
                    <a:pt x="31251" y="86503"/>
                  </a:lnTo>
                  <a:lnTo>
                    <a:pt x="31971" y="86596"/>
                  </a:lnTo>
                  <a:lnTo>
                    <a:pt x="32775" y="86673"/>
                  </a:lnTo>
                  <a:lnTo>
                    <a:pt x="33664" y="86732"/>
                  </a:lnTo>
                  <a:lnTo>
                    <a:pt x="34638" y="86774"/>
                  </a:lnTo>
                  <a:lnTo>
                    <a:pt x="35697" y="86800"/>
                  </a:lnTo>
                  <a:lnTo>
                    <a:pt x="36840" y="86808"/>
                  </a:lnTo>
                  <a:lnTo>
                    <a:pt x="38062" y="86787"/>
                  </a:lnTo>
                  <a:lnTo>
                    <a:pt x="39186" y="86724"/>
                  </a:lnTo>
                  <a:lnTo>
                    <a:pt x="40213" y="86618"/>
                  </a:lnTo>
                  <a:lnTo>
                    <a:pt x="41143" y="86469"/>
                  </a:lnTo>
                  <a:lnTo>
                    <a:pt x="41975" y="86279"/>
                  </a:lnTo>
                  <a:lnTo>
                    <a:pt x="42709" y="86046"/>
                  </a:lnTo>
                  <a:lnTo>
                    <a:pt x="43347" y="85771"/>
                  </a:lnTo>
                  <a:lnTo>
                    <a:pt x="43887" y="85453"/>
                  </a:lnTo>
                  <a:lnTo>
                    <a:pt x="44329" y="85093"/>
                  </a:lnTo>
                  <a:lnTo>
                    <a:pt x="44674" y="84691"/>
                  </a:lnTo>
                  <a:lnTo>
                    <a:pt x="44960" y="84162"/>
                  </a:lnTo>
                  <a:lnTo>
                    <a:pt x="45225" y="83421"/>
                  </a:lnTo>
                  <a:lnTo>
                    <a:pt x="45468" y="82468"/>
                  </a:lnTo>
                  <a:lnTo>
                    <a:pt x="45691" y="81303"/>
                  </a:lnTo>
                  <a:lnTo>
                    <a:pt x="45892" y="79927"/>
                  </a:lnTo>
                  <a:lnTo>
                    <a:pt x="46072" y="78339"/>
                  </a:lnTo>
                  <a:lnTo>
                    <a:pt x="46230" y="76539"/>
                  </a:lnTo>
                  <a:lnTo>
                    <a:pt x="46368" y="74528"/>
                  </a:lnTo>
                  <a:lnTo>
                    <a:pt x="46484" y="72305"/>
                  </a:lnTo>
                  <a:lnTo>
                    <a:pt x="46580" y="69870"/>
                  </a:lnTo>
                  <a:lnTo>
                    <a:pt x="54625" y="71987"/>
                  </a:lnTo>
                  <a:lnTo>
                    <a:pt x="54450" y="74439"/>
                  </a:lnTo>
                  <a:lnTo>
                    <a:pt x="54261" y="76713"/>
                  </a:lnTo>
                  <a:lnTo>
                    <a:pt x="54060" y="78809"/>
                  </a:lnTo>
                  <a:lnTo>
                    <a:pt x="53846" y="80727"/>
                  </a:lnTo>
                  <a:lnTo>
                    <a:pt x="53620" y="82468"/>
                  </a:lnTo>
                  <a:lnTo>
                    <a:pt x="53380" y="84030"/>
                  </a:lnTo>
                  <a:lnTo>
                    <a:pt x="53129" y="85415"/>
                  </a:lnTo>
                  <a:lnTo>
                    <a:pt x="52864" y="86622"/>
                  </a:lnTo>
                  <a:lnTo>
                    <a:pt x="52587" y="87651"/>
                  </a:lnTo>
                  <a:lnTo>
                    <a:pt x="52296" y="88502"/>
                  </a:lnTo>
                  <a:lnTo>
                    <a:pt x="51994" y="89239"/>
                  </a:lnTo>
                  <a:lnTo>
                    <a:pt x="51678" y="89925"/>
                  </a:lnTo>
                  <a:lnTo>
                    <a:pt x="51350" y="90560"/>
                  </a:lnTo>
                  <a:lnTo>
                    <a:pt x="51009" y="91144"/>
                  </a:lnTo>
                  <a:lnTo>
                    <a:pt x="50656" y="91678"/>
                  </a:lnTo>
                  <a:lnTo>
                    <a:pt x="50289" y="92161"/>
                  </a:lnTo>
                  <a:lnTo>
                    <a:pt x="49910" y="92593"/>
                  </a:lnTo>
                  <a:lnTo>
                    <a:pt x="49519" y="92974"/>
                  </a:lnTo>
                  <a:lnTo>
                    <a:pt x="49114" y="93304"/>
                  </a:lnTo>
                  <a:lnTo>
                    <a:pt x="48697" y="93584"/>
                  </a:lnTo>
                  <a:lnTo>
                    <a:pt x="48197" y="93825"/>
                  </a:lnTo>
                  <a:lnTo>
                    <a:pt x="47545" y="94041"/>
                  </a:lnTo>
                  <a:lnTo>
                    <a:pt x="46741" y="94231"/>
                  </a:lnTo>
                  <a:lnTo>
                    <a:pt x="45784" y="94397"/>
                  </a:lnTo>
                  <a:lnTo>
                    <a:pt x="44674" y="94536"/>
                  </a:lnTo>
                  <a:lnTo>
                    <a:pt x="43412" y="94651"/>
                  </a:lnTo>
                  <a:lnTo>
                    <a:pt x="41998" y="94740"/>
                  </a:lnTo>
                  <a:lnTo>
                    <a:pt x="40431" y="94803"/>
                  </a:lnTo>
                  <a:lnTo>
                    <a:pt x="38712" y="94841"/>
                  </a:lnTo>
                  <a:lnTo>
                    <a:pt x="36840" y="94854"/>
                  </a:lnTo>
                  <a:lnTo>
                    <a:pt x="34479" y="94835"/>
                  </a:lnTo>
                  <a:lnTo>
                    <a:pt x="32309" y="94778"/>
                  </a:lnTo>
                  <a:lnTo>
                    <a:pt x="30330" y="94682"/>
                  </a:lnTo>
                  <a:lnTo>
                    <a:pt x="28541" y="94549"/>
                  </a:lnTo>
                  <a:lnTo>
                    <a:pt x="26942" y="94377"/>
                  </a:lnTo>
                  <a:lnTo>
                    <a:pt x="25534" y="94168"/>
                  </a:lnTo>
                  <a:lnTo>
                    <a:pt x="24317" y="93920"/>
                  </a:lnTo>
                  <a:lnTo>
                    <a:pt x="23290" y="93634"/>
                  </a:lnTo>
                  <a:lnTo>
                    <a:pt x="22453" y="93310"/>
                  </a:lnTo>
                  <a:lnTo>
                    <a:pt x="21808" y="92948"/>
                  </a:lnTo>
                  <a:lnTo>
                    <a:pt x="21285" y="92531"/>
                  </a:lnTo>
                  <a:lnTo>
                    <a:pt x="20817" y="92042"/>
                  </a:lnTo>
                  <a:lnTo>
                    <a:pt x="20404" y="91481"/>
                  </a:lnTo>
                  <a:lnTo>
                    <a:pt x="20046" y="90848"/>
                  </a:lnTo>
                  <a:lnTo>
                    <a:pt x="19743" y="90143"/>
                  </a:lnTo>
                  <a:lnTo>
                    <a:pt x="19495" y="89366"/>
                  </a:lnTo>
                  <a:lnTo>
                    <a:pt x="19303" y="88517"/>
                  </a:lnTo>
                  <a:lnTo>
                    <a:pt x="19165" y="87596"/>
                  </a:lnTo>
                  <a:lnTo>
                    <a:pt x="19083" y="86603"/>
                  </a:lnTo>
                  <a:lnTo>
                    <a:pt x="19055" y="85538"/>
                  </a:lnTo>
                  <a:lnTo>
                    <a:pt x="19055" y="50391"/>
                  </a:lnTo>
                  <a:lnTo>
                    <a:pt x="1270" y="52932"/>
                  </a:lnTo>
                  <a:lnTo>
                    <a:pt x="0" y="44462"/>
                  </a:lnTo>
                  <a:lnTo>
                    <a:pt x="19055" y="419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955172" y="4693958"/>
              <a:ext cx="85114" cy="19479"/>
            </a:xfrm>
            <a:custGeom>
              <a:avLst/>
              <a:pathLst>
                <a:path w="85114" h="19479">
                  <a:moveTo>
                    <a:pt x="44039" y="0"/>
                  </a:moveTo>
                  <a:lnTo>
                    <a:pt x="44695" y="1181"/>
                  </a:lnTo>
                  <a:lnTo>
                    <a:pt x="45309" y="2354"/>
                  </a:lnTo>
                  <a:lnTo>
                    <a:pt x="45881" y="3518"/>
                  </a:lnTo>
                  <a:lnTo>
                    <a:pt x="46410" y="4674"/>
                  </a:lnTo>
                  <a:lnTo>
                    <a:pt x="46897" y="5822"/>
                  </a:lnTo>
                  <a:lnTo>
                    <a:pt x="47342" y="6961"/>
                  </a:lnTo>
                  <a:lnTo>
                    <a:pt x="47744" y="8092"/>
                  </a:lnTo>
                  <a:lnTo>
                    <a:pt x="48104" y="9214"/>
                  </a:lnTo>
                  <a:lnTo>
                    <a:pt x="48422" y="10328"/>
                  </a:lnTo>
                  <a:lnTo>
                    <a:pt x="48697" y="11433"/>
                  </a:lnTo>
                  <a:lnTo>
                    <a:pt x="85114" y="11433"/>
                  </a:lnTo>
                  <a:lnTo>
                    <a:pt x="85114" y="19479"/>
                  </a:lnTo>
                  <a:lnTo>
                    <a:pt x="0" y="19479"/>
                  </a:lnTo>
                  <a:lnTo>
                    <a:pt x="0" y="11433"/>
                  </a:lnTo>
                  <a:lnTo>
                    <a:pt x="38958" y="11433"/>
                  </a:lnTo>
                  <a:lnTo>
                    <a:pt x="38691" y="10505"/>
                  </a:lnTo>
                  <a:lnTo>
                    <a:pt x="38399" y="9587"/>
                  </a:lnTo>
                  <a:lnTo>
                    <a:pt x="38081" y="8676"/>
                  </a:lnTo>
                  <a:lnTo>
                    <a:pt x="37738" y="7774"/>
                  </a:lnTo>
                  <a:lnTo>
                    <a:pt x="37370" y="6881"/>
                  </a:lnTo>
                  <a:lnTo>
                    <a:pt x="36976" y="5996"/>
                  </a:lnTo>
                  <a:lnTo>
                    <a:pt x="36557" y="5119"/>
                  </a:lnTo>
                  <a:lnTo>
                    <a:pt x="36112" y="4251"/>
                  </a:lnTo>
                  <a:lnTo>
                    <a:pt x="35642" y="3391"/>
                  </a:lnTo>
                  <a:lnTo>
                    <a:pt x="3514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950938" y="4714284"/>
              <a:ext cx="92737" cy="77492"/>
            </a:xfrm>
            <a:custGeom>
              <a:avLst/>
              <a:pathLst>
                <a:path w="92737" h="77492">
                  <a:moveTo>
                    <a:pt x="67329" y="0"/>
                  </a:moveTo>
                  <a:lnTo>
                    <a:pt x="77069" y="3387"/>
                  </a:lnTo>
                  <a:lnTo>
                    <a:pt x="76302" y="4886"/>
                  </a:lnTo>
                  <a:lnTo>
                    <a:pt x="75527" y="6334"/>
                  </a:lnTo>
                  <a:lnTo>
                    <a:pt x="74744" y="7732"/>
                  </a:lnTo>
                  <a:lnTo>
                    <a:pt x="73952" y="9078"/>
                  </a:lnTo>
                  <a:lnTo>
                    <a:pt x="73152" y="10374"/>
                  </a:lnTo>
                  <a:lnTo>
                    <a:pt x="72343" y="11619"/>
                  </a:lnTo>
                  <a:lnTo>
                    <a:pt x="71526" y="12813"/>
                  </a:lnTo>
                  <a:lnTo>
                    <a:pt x="70700" y="13957"/>
                  </a:lnTo>
                  <a:lnTo>
                    <a:pt x="69866" y="15049"/>
                  </a:lnTo>
                  <a:lnTo>
                    <a:pt x="69023" y="16091"/>
                  </a:lnTo>
                  <a:lnTo>
                    <a:pt x="92737" y="16091"/>
                  </a:lnTo>
                  <a:lnTo>
                    <a:pt x="92737" y="24137"/>
                  </a:lnTo>
                  <a:lnTo>
                    <a:pt x="51238" y="24137"/>
                  </a:lnTo>
                  <a:lnTo>
                    <a:pt x="51238" y="36840"/>
                  </a:lnTo>
                  <a:lnTo>
                    <a:pt x="89772" y="36840"/>
                  </a:lnTo>
                  <a:lnTo>
                    <a:pt x="89772" y="44886"/>
                  </a:lnTo>
                  <a:lnTo>
                    <a:pt x="51238" y="44886"/>
                  </a:lnTo>
                  <a:lnTo>
                    <a:pt x="51238" y="67329"/>
                  </a:lnTo>
                  <a:lnTo>
                    <a:pt x="51217" y="68398"/>
                  </a:lnTo>
                  <a:lnTo>
                    <a:pt x="51153" y="69404"/>
                  </a:lnTo>
                  <a:lnTo>
                    <a:pt x="51047" y="70346"/>
                  </a:lnTo>
                  <a:lnTo>
                    <a:pt x="50899" y="71225"/>
                  </a:lnTo>
                  <a:lnTo>
                    <a:pt x="50708" y="72040"/>
                  </a:lnTo>
                  <a:lnTo>
                    <a:pt x="50476" y="72792"/>
                  </a:lnTo>
                  <a:lnTo>
                    <a:pt x="50200" y="73480"/>
                  </a:lnTo>
                  <a:lnTo>
                    <a:pt x="49883" y="74104"/>
                  </a:lnTo>
                  <a:lnTo>
                    <a:pt x="49523" y="74666"/>
                  </a:lnTo>
                  <a:lnTo>
                    <a:pt x="49121" y="75163"/>
                  </a:lnTo>
                  <a:lnTo>
                    <a:pt x="48642" y="75606"/>
                  </a:lnTo>
                  <a:lnTo>
                    <a:pt x="48053" y="76002"/>
                  </a:lnTo>
                  <a:lnTo>
                    <a:pt x="47355" y="76351"/>
                  </a:lnTo>
                  <a:lnTo>
                    <a:pt x="46546" y="76654"/>
                  </a:lnTo>
                  <a:lnTo>
                    <a:pt x="45627" y="76910"/>
                  </a:lnTo>
                  <a:lnTo>
                    <a:pt x="44598" y="77119"/>
                  </a:lnTo>
                  <a:lnTo>
                    <a:pt x="43459" y="77283"/>
                  </a:lnTo>
                  <a:lnTo>
                    <a:pt x="42210" y="77399"/>
                  </a:lnTo>
                  <a:lnTo>
                    <a:pt x="40850" y="77469"/>
                  </a:lnTo>
                  <a:lnTo>
                    <a:pt x="39381" y="77492"/>
                  </a:lnTo>
                  <a:lnTo>
                    <a:pt x="38449" y="77479"/>
                  </a:lnTo>
                  <a:lnTo>
                    <a:pt x="37518" y="77441"/>
                  </a:lnTo>
                  <a:lnTo>
                    <a:pt x="36586" y="77378"/>
                  </a:lnTo>
                  <a:lnTo>
                    <a:pt x="35655" y="77289"/>
                  </a:lnTo>
                  <a:lnTo>
                    <a:pt x="34723" y="77175"/>
                  </a:lnTo>
                  <a:lnTo>
                    <a:pt x="33791" y="77035"/>
                  </a:lnTo>
                  <a:lnTo>
                    <a:pt x="32860" y="76870"/>
                  </a:lnTo>
                  <a:lnTo>
                    <a:pt x="31928" y="76679"/>
                  </a:lnTo>
                  <a:lnTo>
                    <a:pt x="30997" y="76463"/>
                  </a:lnTo>
                  <a:lnTo>
                    <a:pt x="30065" y="76222"/>
                  </a:lnTo>
                  <a:lnTo>
                    <a:pt x="28795" y="68600"/>
                  </a:lnTo>
                  <a:lnTo>
                    <a:pt x="29891" y="68760"/>
                  </a:lnTo>
                  <a:lnTo>
                    <a:pt x="30980" y="68904"/>
                  </a:lnTo>
                  <a:lnTo>
                    <a:pt x="32059" y="69031"/>
                  </a:lnTo>
                  <a:lnTo>
                    <a:pt x="33131" y="69142"/>
                  </a:lnTo>
                  <a:lnTo>
                    <a:pt x="34194" y="69235"/>
                  </a:lnTo>
                  <a:lnTo>
                    <a:pt x="35248" y="69311"/>
                  </a:lnTo>
                  <a:lnTo>
                    <a:pt x="36294" y="69370"/>
                  </a:lnTo>
                  <a:lnTo>
                    <a:pt x="37331" y="69413"/>
                  </a:lnTo>
                  <a:lnTo>
                    <a:pt x="38360" y="69438"/>
                  </a:lnTo>
                  <a:lnTo>
                    <a:pt x="39381" y="69446"/>
                  </a:lnTo>
                  <a:lnTo>
                    <a:pt x="40025" y="69413"/>
                  </a:lnTo>
                  <a:lnTo>
                    <a:pt x="40601" y="69311"/>
                  </a:lnTo>
                  <a:lnTo>
                    <a:pt x="41109" y="69142"/>
                  </a:lnTo>
                  <a:lnTo>
                    <a:pt x="41549" y="68904"/>
                  </a:lnTo>
                  <a:lnTo>
                    <a:pt x="41922" y="68600"/>
                  </a:lnTo>
                  <a:lnTo>
                    <a:pt x="42227" y="68227"/>
                  </a:lnTo>
                  <a:lnTo>
                    <a:pt x="42464" y="67787"/>
                  </a:lnTo>
                  <a:lnTo>
                    <a:pt x="42633" y="67278"/>
                  </a:lnTo>
                  <a:lnTo>
                    <a:pt x="42735" y="66702"/>
                  </a:lnTo>
                  <a:lnTo>
                    <a:pt x="42769" y="66059"/>
                  </a:lnTo>
                  <a:lnTo>
                    <a:pt x="42769" y="44886"/>
                  </a:lnTo>
                  <a:lnTo>
                    <a:pt x="4234" y="44886"/>
                  </a:lnTo>
                  <a:lnTo>
                    <a:pt x="4234" y="36840"/>
                  </a:lnTo>
                  <a:lnTo>
                    <a:pt x="42769" y="36840"/>
                  </a:lnTo>
                  <a:lnTo>
                    <a:pt x="42769" y="24137"/>
                  </a:lnTo>
                  <a:lnTo>
                    <a:pt x="0" y="24137"/>
                  </a:lnTo>
                  <a:lnTo>
                    <a:pt x="0" y="16091"/>
                  </a:lnTo>
                  <a:lnTo>
                    <a:pt x="23713" y="16091"/>
                  </a:lnTo>
                  <a:lnTo>
                    <a:pt x="23188" y="14749"/>
                  </a:lnTo>
                  <a:lnTo>
                    <a:pt x="22629" y="13432"/>
                  </a:lnTo>
                  <a:lnTo>
                    <a:pt x="22036" y="12140"/>
                  </a:lnTo>
                  <a:lnTo>
                    <a:pt x="21409" y="10874"/>
                  </a:lnTo>
                  <a:lnTo>
                    <a:pt x="20749" y="9633"/>
                  </a:lnTo>
                  <a:lnTo>
                    <a:pt x="20054" y="8418"/>
                  </a:lnTo>
                  <a:lnTo>
                    <a:pt x="19326" y="7228"/>
                  </a:lnTo>
                  <a:lnTo>
                    <a:pt x="18564" y="6063"/>
                  </a:lnTo>
                  <a:lnTo>
                    <a:pt x="17768" y="4924"/>
                  </a:lnTo>
                  <a:lnTo>
                    <a:pt x="16938" y="3811"/>
                  </a:lnTo>
                  <a:lnTo>
                    <a:pt x="24983" y="1270"/>
                  </a:lnTo>
                  <a:lnTo>
                    <a:pt x="25979" y="2638"/>
                  </a:lnTo>
                  <a:lnTo>
                    <a:pt x="26931" y="4031"/>
                  </a:lnTo>
                  <a:lnTo>
                    <a:pt x="27842" y="5449"/>
                  </a:lnTo>
                  <a:lnTo>
                    <a:pt x="28710" y="6893"/>
                  </a:lnTo>
                  <a:lnTo>
                    <a:pt x="29536" y="8363"/>
                  </a:lnTo>
                  <a:lnTo>
                    <a:pt x="30319" y="9858"/>
                  </a:lnTo>
                  <a:lnTo>
                    <a:pt x="31060" y="11378"/>
                  </a:lnTo>
                  <a:lnTo>
                    <a:pt x="31759" y="12923"/>
                  </a:lnTo>
                  <a:lnTo>
                    <a:pt x="32415" y="14494"/>
                  </a:lnTo>
                  <a:lnTo>
                    <a:pt x="33029" y="16091"/>
                  </a:lnTo>
                  <a:lnTo>
                    <a:pt x="59283" y="16091"/>
                  </a:lnTo>
                  <a:lnTo>
                    <a:pt x="60279" y="14634"/>
                  </a:lnTo>
                  <a:lnTo>
                    <a:pt x="61231" y="13144"/>
                  </a:lnTo>
                  <a:lnTo>
                    <a:pt x="62142" y="11619"/>
                  </a:lnTo>
                  <a:lnTo>
                    <a:pt x="63010" y="10061"/>
                  </a:lnTo>
                  <a:lnTo>
                    <a:pt x="63836" y="8469"/>
                  </a:lnTo>
                  <a:lnTo>
                    <a:pt x="64619" y="6843"/>
                  </a:lnTo>
                  <a:lnTo>
                    <a:pt x="65360" y="5183"/>
                  </a:lnTo>
                  <a:lnTo>
                    <a:pt x="66059" y="3489"/>
                  </a:lnTo>
                  <a:lnTo>
                    <a:pt x="66715" y="1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950514" y="4762134"/>
              <a:ext cx="33453" cy="24983"/>
            </a:xfrm>
            <a:custGeom>
              <a:avLst/>
              <a:pathLst>
                <a:path w="33453" h="24983">
                  <a:moveTo>
                    <a:pt x="28371" y="0"/>
                  </a:moveTo>
                  <a:lnTo>
                    <a:pt x="33453" y="7198"/>
                  </a:lnTo>
                  <a:lnTo>
                    <a:pt x="30798" y="9358"/>
                  </a:lnTo>
                  <a:lnTo>
                    <a:pt x="28083" y="11433"/>
                  </a:lnTo>
                  <a:lnTo>
                    <a:pt x="25310" y="13423"/>
                  </a:lnTo>
                  <a:lnTo>
                    <a:pt x="22477" y="15329"/>
                  </a:lnTo>
                  <a:lnTo>
                    <a:pt x="19584" y="17150"/>
                  </a:lnTo>
                  <a:lnTo>
                    <a:pt x="16633" y="18886"/>
                  </a:lnTo>
                  <a:lnTo>
                    <a:pt x="13622" y="20537"/>
                  </a:lnTo>
                  <a:lnTo>
                    <a:pt x="10552" y="22104"/>
                  </a:lnTo>
                  <a:lnTo>
                    <a:pt x="7423" y="23586"/>
                  </a:lnTo>
                  <a:lnTo>
                    <a:pt x="4234" y="24983"/>
                  </a:lnTo>
                  <a:lnTo>
                    <a:pt x="0" y="16938"/>
                  </a:lnTo>
                  <a:lnTo>
                    <a:pt x="2799" y="15778"/>
                  </a:lnTo>
                  <a:lnTo>
                    <a:pt x="5606" y="14499"/>
                  </a:lnTo>
                  <a:lnTo>
                    <a:pt x="8422" y="13101"/>
                  </a:lnTo>
                  <a:lnTo>
                    <a:pt x="11247" y="11585"/>
                  </a:lnTo>
                  <a:lnTo>
                    <a:pt x="14079" y="9951"/>
                  </a:lnTo>
                  <a:lnTo>
                    <a:pt x="16921" y="8198"/>
                  </a:lnTo>
                  <a:lnTo>
                    <a:pt x="19771" y="6326"/>
                  </a:lnTo>
                  <a:lnTo>
                    <a:pt x="22629" y="4336"/>
                  </a:lnTo>
                  <a:lnTo>
                    <a:pt x="25496" y="22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010222" y="4762558"/>
              <a:ext cx="34300" cy="24983"/>
            </a:xfrm>
            <a:custGeom>
              <a:avLst/>
              <a:pathLst>
                <a:path w="34300" h="24983">
                  <a:moveTo>
                    <a:pt x="5504" y="0"/>
                  </a:moveTo>
                  <a:lnTo>
                    <a:pt x="8613" y="1630"/>
                  </a:lnTo>
                  <a:lnTo>
                    <a:pt x="11670" y="3302"/>
                  </a:lnTo>
                  <a:lnTo>
                    <a:pt x="14677" y="5017"/>
                  </a:lnTo>
                  <a:lnTo>
                    <a:pt x="17632" y="6775"/>
                  </a:lnTo>
                  <a:lnTo>
                    <a:pt x="20537" y="8575"/>
                  </a:lnTo>
                  <a:lnTo>
                    <a:pt x="23391" y="10417"/>
                  </a:lnTo>
                  <a:lnTo>
                    <a:pt x="26195" y="12301"/>
                  </a:lnTo>
                  <a:lnTo>
                    <a:pt x="28947" y="14228"/>
                  </a:lnTo>
                  <a:lnTo>
                    <a:pt x="31649" y="16197"/>
                  </a:lnTo>
                  <a:lnTo>
                    <a:pt x="34300" y="18208"/>
                  </a:lnTo>
                  <a:lnTo>
                    <a:pt x="27948" y="24983"/>
                  </a:lnTo>
                  <a:lnTo>
                    <a:pt x="25382" y="22900"/>
                  </a:lnTo>
                  <a:lnTo>
                    <a:pt x="22765" y="20884"/>
                  </a:lnTo>
                  <a:lnTo>
                    <a:pt x="20097" y="18936"/>
                  </a:lnTo>
                  <a:lnTo>
                    <a:pt x="17378" y="17056"/>
                  </a:lnTo>
                  <a:lnTo>
                    <a:pt x="14609" y="15244"/>
                  </a:lnTo>
                  <a:lnTo>
                    <a:pt x="11789" y="13499"/>
                  </a:lnTo>
                  <a:lnTo>
                    <a:pt x="8918" y="11822"/>
                  </a:lnTo>
                  <a:lnTo>
                    <a:pt x="5996" y="10213"/>
                  </a:lnTo>
                  <a:lnTo>
                    <a:pt x="3023" y="8672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056378" y="4693958"/>
              <a:ext cx="96548" cy="98242"/>
            </a:xfrm>
            <a:custGeom>
              <a:avLst/>
              <a:pathLst>
                <a:path w="96548" h="98242">
                  <a:moveTo>
                    <a:pt x="2540" y="14820"/>
                  </a:moveTo>
                  <a:lnTo>
                    <a:pt x="33029" y="14820"/>
                  </a:lnTo>
                  <a:lnTo>
                    <a:pt x="35570" y="0"/>
                  </a:lnTo>
                  <a:lnTo>
                    <a:pt x="43616" y="846"/>
                  </a:lnTo>
                  <a:lnTo>
                    <a:pt x="43442" y="2282"/>
                  </a:lnTo>
                  <a:lnTo>
                    <a:pt x="43260" y="3709"/>
                  </a:lnTo>
                  <a:lnTo>
                    <a:pt x="43069" y="5128"/>
                  </a:lnTo>
                  <a:lnTo>
                    <a:pt x="42870" y="6538"/>
                  </a:lnTo>
                  <a:lnTo>
                    <a:pt x="42663" y="7939"/>
                  </a:lnTo>
                  <a:lnTo>
                    <a:pt x="42447" y="9332"/>
                  </a:lnTo>
                  <a:lnTo>
                    <a:pt x="42222" y="10717"/>
                  </a:lnTo>
                  <a:lnTo>
                    <a:pt x="41989" y="12093"/>
                  </a:lnTo>
                  <a:lnTo>
                    <a:pt x="41748" y="13461"/>
                  </a:lnTo>
                  <a:lnTo>
                    <a:pt x="41498" y="14820"/>
                  </a:lnTo>
                  <a:lnTo>
                    <a:pt x="96124" y="14820"/>
                  </a:lnTo>
                  <a:lnTo>
                    <a:pt x="96124" y="23290"/>
                  </a:lnTo>
                  <a:lnTo>
                    <a:pt x="39804" y="23290"/>
                  </a:lnTo>
                  <a:lnTo>
                    <a:pt x="39461" y="24729"/>
                  </a:lnTo>
                  <a:lnTo>
                    <a:pt x="39110" y="26169"/>
                  </a:lnTo>
                  <a:lnTo>
                    <a:pt x="38750" y="27609"/>
                  </a:lnTo>
                  <a:lnTo>
                    <a:pt x="38382" y="29049"/>
                  </a:lnTo>
                  <a:lnTo>
                    <a:pt x="38005" y="30488"/>
                  </a:lnTo>
                  <a:lnTo>
                    <a:pt x="37619" y="31928"/>
                  </a:lnTo>
                  <a:lnTo>
                    <a:pt x="37226" y="33368"/>
                  </a:lnTo>
                  <a:lnTo>
                    <a:pt x="36823" y="34808"/>
                  </a:lnTo>
                  <a:lnTo>
                    <a:pt x="36413" y="36247"/>
                  </a:lnTo>
                  <a:lnTo>
                    <a:pt x="35993" y="37687"/>
                  </a:lnTo>
                  <a:lnTo>
                    <a:pt x="82574" y="37687"/>
                  </a:lnTo>
                  <a:lnTo>
                    <a:pt x="82574" y="45733"/>
                  </a:lnTo>
                  <a:lnTo>
                    <a:pt x="82519" y="46158"/>
                  </a:lnTo>
                  <a:lnTo>
                    <a:pt x="82353" y="46758"/>
                  </a:lnTo>
                  <a:lnTo>
                    <a:pt x="82078" y="47530"/>
                  </a:lnTo>
                  <a:lnTo>
                    <a:pt x="81693" y="48477"/>
                  </a:lnTo>
                  <a:lnTo>
                    <a:pt x="81197" y="49597"/>
                  </a:lnTo>
                  <a:lnTo>
                    <a:pt x="80592" y="50891"/>
                  </a:lnTo>
                  <a:lnTo>
                    <a:pt x="79876" y="52358"/>
                  </a:lnTo>
                  <a:lnTo>
                    <a:pt x="79050" y="53999"/>
                  </a:lnTo>
                  <a:lnTo>
                    <a:pt x="78115" y="55813"/>
                  </a:lnTo>
                  <a:lnTo>
                    <a:pt x="77069" y="57801"/>
                  </a:lnTo>
                  <a:lnTo>
                    <a:pt x="75959" y="59836"/>
                  </a:lnTo>
                  <a:lnTo>
                    <a:pt x="74833" y="61790"/>
                  </a:lnTo>
                  <a:lnTo>
                    <a:pt x="73689" y="63664"/>
                  </a:lnTo>
                  <a:lnTo>
                    <a:pt x="72529" y="65457"/>
                  </a:lnTo>
                  <a:lnTo>
                    <a:pt x="71352" y="67170"/>
                  </a:lnTo>
                  <a:lnTo>
                    <a:pt x="70158" y="68803"/>
                  </a:lnTo>
                  <a:lnTo>
                    <a:pt x="68947" y="70355"/>
                  </a:lnTo>
                  <a:lnTo>
                    <a:pt x="67719" y="71826"/>
                  </a:lnTo>
                  <a:lnTo>
                    <a:pt x="66474" y="73217"/>
                  </a:lnTo>
                  <a:lnTo>
                    <a:pt x="65212" y="74528"/>
                  </a:lnTo>
                  <a:lnTo>
                    <a:pt x="67812" y="76201"/>
                  </a:lnTo>
                  <a:lnTo>
                    <a:pt x="70531" y="77831"/>
                  </a:lnTo>
                  <a:lnTo>
                    <a:pt x="73368" y="79419"/>
                  </a:lnTo>
                  <a:lnTo>
                    <a:pt x="76323" y="80964"/>
                  </a:lnTo>
                  <a:lnTo>
                    <a:pt x="79398" y="82468"/>
                  </a:lnTo>
                  <a:lnTo>
                    <a:pt x="82591" y="83929"/>
                  </a:lnTo>
                  <a:lnTo>
                    <a:pt x="85902" y="85347"/>
                  </a:lnTo>
                  <a:lnTo>
                    <a:pt x="89332" y="86724"/>
                  </a:lnTo>
                  <a:lnTo>
                    <a:pt x="92881" y="88057"/>
                  </a:lnTo>
                  <a:lnTo>
                    <a:pt x="96548" y="89349"/>
                  </a:lnTo>
                  <a:lnTo>
                    <a:pt x="91890" y="97818"/>
                  </a:lnTo>
                  <a:lnTo>
                    <a:pt x="88282" y="96577"/>
                  </a:lnTo>
                  <a:lnTo>
                    <a:pt x="84742" y="95227"/>
                  </a:lnTo>
                  <a:lnTo>
                    <a:pt x="81269" y="93766"/>
                  </a:lnTo>
                  <a:lnTo>
                    <a:pt x="77865" y="92195"/>
                  </a:lnTo>
                  <a:lnTo>
                    <a:pt x="74528" y="90513"/>
                  </a:lnTo>
                  <a:lnTo>
                    <a:pt x="71259" y="88722"/>
                  </a:lnTo>
                  <a:lnTo>
                    <a:pt x="68058" y="86821"/>
                  </a:lnTo>
                  <a:lnTo>
                    <a:pt x="64924" y="84809"/>
                  </a:lnTo>
                  <a:lnTo>
                    <a:pt x="61858" y="82688"/>
                  </a:lnTo>
                  <a:lnTo>
                    <a:pt x="58860" y="80456"/>
                  </a:lnTo>
                  <a:lnTo>
                    <a:pt x="55671" y="82768"/>
                  </a:lnTo>
                  <a:lnTo>
                    <a:pt x="52373" y="84962"/>
                  </a:lnTo>
                  <a:lnTo>
                    <a:pt x="48964" y="87037"/>
                  </a:lnTo>
                  <a:lnTo>
                    <a:pt x="45445" y="88993"/>
                  </a:lnTo>
                  <a:lnTo>
                    <a:pt x="41816" y="90831"/>
                  </a:lnTo>
                  <a:lnTo>
                    <a:pt x="38077" y="92550"/>
                  </a:lnTo>
                  <a:lnTo>
                    <a:pt x="34228" y="94151"/>
                  </a:lnTo>
                  <a:lnTo>
                    <a:pt x="30268" y="95633"/>
                  </a:lnTo>
                  <a:lnTo>
                    <a:pt x="26199" y="96997"/>
                  </a:lnTo>
                  <a:lnTo>
                    <a:pt x="22019" y="98242"/>
                  </a:lnTo>
                  <a:lnTo>
                    <a:pt x="18208" y="89349"/>
                  </a:lnTo>
                  <a:lnTo>
                    <a:pt x="22206" y="88362"/>
                  </a:lnTo>
                  <a:lnTo>
                    <a:pt x="26068" y="87266"/>
                  </a:lnTo>
                  <a:lnTo>
                    <a:pt x="29794" y="86059"/>
                  </a:lnTo>
                  <a:lnTo>
                    <a:pt x="33385" y="84742"/>
                  </a:lnTo>
                  <a:lnTo>
                    <a:pt x="36840" y="83315"/>
                  </a:lnTo>
                  <a:lnTo>
                    <a:pt x="40160" y="81778"/>
                  </a:lnTo>
                  <a:lnTo>
                    <a:pt x="43345" y="80130"/>
                  </a:lnTo>
                  <a:lnTo>
                    <a:pt x="46393" y="78373"/>
                  </a:lnTo>
                  <a:lnTo>
                    <a:pt x="49307" y="76505"/>
                  </a:lnTo>
                  <a:lnTo>
                    <a:pt x="52085" y="74528"/>
                  </a:lnTo>
                  <a:lnTo>
                    <a:pt x="49781" y="72030"/>
                  </a:lnTo>
                  <a:lnTo>
                    <a:pt x="47613" y="69446"/>
                  </a:lnTo>
                  <a:lnTo>
                    <a:pt x="45580" y="66779"/>
                  </a:lnTo>
                  <a:lnTo>
                    <a:pt x="43683" y="64026"/>
                  </a:lnTo>
                  <a:lnTo>
                    <a:pt x="41922" y="61189"/>
                  </a:lnTo>
                  <a:lnTo>
                    <a:pt x="40296" y="58267"/>
                  </a:lnTo>
                  <a:lnTo>
                    <a:pt x="38805" y="55261"/>
                  </a:lnTo>
                  <a:lnTo>
                    <a:pt x="37450" y="52169"/>
                  </a:lnTo>
                  <a:lnTo>
                    <a:pt x="36230" y="48993"/>
                  </a:lnTo>
                  <a:lnTo>
                    <a:pt x="35146" y="45733"/>
                  </a:lnTo>
                  <a:lnTo>
                    <a:pt x="33029" y="45733"/>
                  </a:lnTo>
                  <a:lnTo>
                    <a:pt x="31149" y="50412"/>
                  </a:lnTo>
                  <a:lnTo>
                    <a:pt x="29066" y="54964"/>
                  </a:lnTo>
                  <a:lnTo>
                    <a:pt x="26779" y="59389"/>
                  </a:lnTo>
                  <a:lnTo>
                    <a:pt x="24289" y="63687"/>
                  </a:lnTo>
                  <a:lnTo>
                    <a:pt x="21596" y="67858"/>
                  </a:lnTo>
                  <a:lnTo>
                    <a:pt x="18699" y="71903"/>
                  </a:lnTo>
                  <a:lnTo>
                    <a:pt x="15600" y="75819"/>
                  </a:lnTo>
                  <a:lnTo>
                    <a:pt x="12297" y="79609"/>
                  </a:lnTo>
                  <a:lnTo>
                    <a:pt x="8790" y="83272"/>
                  </a:lnTo>
                  <a:lnTo>
                    <a:pt x="5081" y="86808"/>
                  </a:lnTo>
                  <a:lnTo>
                    <a:pt x="0" y="80033"/>
                  </a:lnTo>
                  <a:lnTo>
                    <a:pt x="4734" y="74968"/>
                  </a:lnTo>
                  <a:lnTo>
                    <a:pt x="9112" y="69768"/>
                  </a:lnTo>
                  <a:lnTo>
                    <a:pt x="13135" y="64433"/>
                  </a:lnTo>
                  <a:lnTo>
                    <a:pt x="16802" y="58962"/>
                  </a:lnTo>
                  <a:lnTo>
                    <a:pt x="20114" y="53355"/>
                  </a:lnTo>
                  <a:lnTo>
                    <a:pt x="23069" y="47613"/>
                  </a:lnTo>
                  <a:lnTo>
                    <a:pt x="25669" y="41735"/>
                  </a:lnTo>
                  <a:lnTo>
                    <a:pt x="27914" y="35722"/>
                  </a:lnTo>
                  <a:lnTo>
                    <a:pt x="29802" y="29574"/>
                  </a:lnTo>
                  <a:lnTo>
                    <a:pt x="31335" y="23290"/>
                  </a:lnTo>
                  <a:lnTo>
                    <a:pt x="254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099571" y="4739691"/>
              <a:ext cx="30065" cy="23290"/>
            </a:xfrm>
            <a:custGeom>
              <a:avLst/>
              <a:pathLst>
                <a:path w="30065" h="23290">
                  <a:moveTo>
                    <a:pt x="0" y="0"/>
                  </a:moveTo>
                  <a:lnTo>
                    <a:pt x="1147" y="2748"/>
                  </a:lnTo>
                  <a:lnTo>
                    <a:pt x="2388" y="5403"/>
                  </a:lnTo>
                  <a:lnTo>
                    <a:pt x="3722" y="7965"/>
                  </a:lnTo>
                  <a:lnTo>
                    <a:pt x="5149" y="10433"/>
                  </a:lnTo>
                  <a:lnTo>
                    <a:pt x="6669" y="12809"/>
                  </a:lnTo>
                  <a:lnTo>
                    <a:pt x="8282" y="15092"/>
                  </a:lnTo>
                  <a:lnTo>
                    <a:pt x="9989" y="17281"/>
                  </a:lnTo>
                  <a:lnTo>
                    <a:pt x="11789" y="19377"/>
                  </a:lnTo>
                  <a:lnTo>
                    <a:pt x="13681" y="21380"/>
                  </a:lnTo>
                  <a:lnTo>
                    <a:pt x="15667" y="23290"/>
                  </a:lnTo>
                  <a:lnTo>
                    <a:pt x="17488" y="21456"/>
                  </a:lnTo>
                  <a:lnTo>
                    <a:pt x="19224" y="19512"/>
                  </a:lnTo>
                  <a:lnTo>
                    <a:pt x="20876" y="17459"/>
                  </a:lnTo>
                  <a:lnTo>
                    <a:pt x="22443" y="15295"/>
                  </a:lnTo>
                  <a:lnTo>
                    <a:pt x="23925" y="13021"/>
                  </a:lnTo>
                  <a:lnTo>
                    <a:pt x="25322" y="10637"/>
                  </a:lnTo>
                  <a:lnTo>
                    <a:pt x="26635" y="8143"/>
                  </a:lnTo>
                  <a:lnTo>
                    <a:pt x="27863" y="5538"/>
                  </a:lnTo>
                  <a:lnTo>
                    <a:pt x="29006" y="2824"/>
                  </a:lnTo>
                  <a:lnTo>
                    <a:pt x="300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164360" y="469438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95272" y="4694381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229572" y="4696075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277846" y="4700310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74459" y="4716825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97325" y="4768486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313840" y="4693958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16804" y="4729105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781509" y="5262700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839100" y="5289378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890761" y="5256772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917439" y="5291495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894996" y="5311398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025421" y="5257619"/>
              <a:ext cx="69023" cy="79609"/>
            </a:xfrm>
            <a:custGeom>
              <a:avLst/>
              <a:pathLst>
                <a:path w="69023" h="79609">
                  <a:moveTo>
                    <a:pt x="14397" y="2117"/>
                  </a:moveTo>
                  <a:lnTo>
                    <a:pt x="22019" y="4234"/>
                  </a:lnTo>
                  <a:lnTo>
                    <a:pt x="21761" y="5246"/>
                  </a:lnTo>
                  <a:lnTo>
                    <a:pt x="21494" y="6250"/>
                  </a:lnTo>
                  <a:lnTo>
                    <a:pt x="21219" y="7245"/>
                  </a:lnTo>
                  <a:lnTo>
                    <a:pt x="20935" y="8232"/>
                  </a:lnTo>
                  <a:lnTo>
                    <a:pt x="20643" y="9210"/>
                  </a:lnTo>
                  <a:lnTo>
                    <a:pt x="20342" y="10179"/>
                  </a:lnTo>
                  <a:lnTo>
                    <a:pt x="20033" y="11141"/>
                  </a:lnTo>
                  <a:lnTo>
                    <a:pt x="19716" y="12093"/>
                  </a:lnTo>
                  <a:lnTo>
                    <a:pt x="19390" y="13038"/>
                  </a:lnTo>
                  <a:lnTo>
                    <a:pt x="19055" y="13974"/>
                  </a:lnTo>
                  <a:lnTo>
                    <a:pt x="30912" y="13974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3974"/>
                  </a:lnTo>
                  <a:lnTo>
                    <a:pt x="60977" y="13974"/>
                  </a:lnTo>
                  <a:lnTo>
                    <a:pt x="60977" y="22019"/>
                  </a:lnTo>
                  <a:lnTo>
                    <a:pt x="39381" y="22019"/>
                  </a:lnTo>
                  <a:lnTo>
                    <a:pt x="39381" y="35993"/>
                  </a:lnTo>
                  <a:lnTo>
                    <a:pt x="67753" y="35993"/>
                  </a:lnTo>
                  <a:lnTo>
                    <a:pt x="67753" y="44039"/>
                  </a:lnTo>
                  <a:lnTo>
                    <a:pt x="45309" y="44039"/>
                  </a:lnTo>
                  <a:lnTo>
                    <a:pt x="45309" y="69023"/>
                  </a:lnTo>
                  <a:lnTo>
                    <a:pt x="45352" y="69586"/>
                  </a:lnTo>
                  <a:lnTo>
                    <a:pt x="45479" y="70090"/>
                  </a:lnTo>
                  <a:lnTo>
                    <a:pt x="45691" y="70535"/>
                  </a:lnTo>
                  <a:lnTo>
                    <a:pt x="45987" y="70920"/>
                  </a:lnTo>
                  <a:lnTo>
                    <a:pt x="46368" y="71246"/>
                  </a:lnTo>
                  <a:lnTo>
                    <a:pt x="46834" y="71513"/>
                  </a:lnTo>
                  <a:lnTo>
                    <a:pt x="47384" y="71720"/>
                  </a:lnTo>
                  <a:lnTo>
                    <a:pt x="48020" y="71869"/>
                  </a:lnTo>
                  <a:lnTo>
                    <a:pt x="48739" y="71958"/>
                  </a:lnTo>
                  <a:lnTo>
                    <a:pt x="49544" y="71987"/>
                  </a:lnTo>
                  <a:lnTo>
                    <a:pt x="51322" y="71966"/>
                  </a:lnTo>
                  <a:lnTo>
                    <a:pt x="52932" y="71903"/>
                  </a:lnTo>
                  <a:lnTo>
                    <a:pt x="54371" y="71797"/>
                  </a:lnTo>
                  <a:lnTo>
                    <a:pt x="55642" y="71648"/>
                  </a:lnTo>
                  <a:lnTo>
                    <a:pt x="56743" y="71458"/>
                  </a:lnTo>
                  <a:lnTo>
                    <a:pt x="57674" y="71225"/>
                  </a:lnTo>
                  <a:lnTo>
                    <a:pt x="58437" y="70950"/>
                  </a:lnTo>
                  <a:lnTo>
                    <a:pt x="59029" y="70632"/>
                  </a:lnTo>
                  <a:lnTo>
                    <a:pt x="59453" y="70272"/>
                  </a:lnTo>
                  <a:lnTo>
                    <a:pt x="59707" y="69870"/>
                  </a:lnTo>
                  <a:lnTo>
                    <a:pt x="59948" y="69315"/>
                  </a:lnTo>
                  <a:lnTo>
                    <a:pt x="60164" y="68667"/>
                  </a:lnTo>
                  <a:lnTo>
                    <a:pt x="60355" y="67926"/>
                  </a:lnTo>
                  <a:lnTo>
                    <a:pt x="60520" y="67092"/>
                  </a:lnTo>
                  <a:lnTo>
                    <a:pt x="60660" y="66165"/>
                  </a:lnTo>
                  <a:lnTo>
                    <a:pt x="60774" y="65144"/>
                  </a:lnTo>
                  <a:lnTo>
                    <a:pt x="60863" y="64030"/>
                  </a:lnTo>
                  <a:lnTo>
                    <a:pt x="60926" y="62824"/>
                  </a:lnTo>
                  <a:lnTo>
                    <a:pt x="60965" y="61524"/>
                  </a:lnTo>
                  <a:lnTo>
                    <a:pt x="60977" y="60130"/>
                  </a:lnTo>
                  <a:lnTo>
                    <a:pt x="69023" y="62671"/>
                  </a:lnTo>
                  <a:lnTo>
                    <a:pt x="68835" y="64871"/>
                  </a:lnTo>
                  <a:lnTo>
                    <a:pt x="68608" y="66897"/>
                  </a:lnTo>
                  <a:lnTo>
                    <a:pt x="68343" y="68750"/>
                  </a:lnTo>
                  <a:lnTo>
                    <a:pt x="68041" y="70429"/>
                  </a:lnTo>
                  <a:lnTo>
                    <a:pt x="67700" y="71934"/>
                  </a:lnTo>
                  <a:lnTo>
                    <a:pt x="67321" y="73266"/>
                  </a:lnTo>
                  <a:lnTo>
                    <a:pt x="66904" y="74424"/>
                  </a:lnTo>
                  <a:lnTo>
                    <a:pt x="66448" y="75409"/>
                  </a:lnTo>
                  <a:lnTo>
                    <a:pt x="65955" y="76220"/>
                  </a:lnTo>
                  <a:lnTo>
                    <a:pt x="65424" y="76857"/>
                  </a:lnTo>
                  <a:lnTo>
                    <a:pt x="64769" y="77380"/>
                  </a:lnTo>
                  <a:lnTo>
                    <a:pt x="63908" y="77848"/>
                  </a:lnTo>
                  <a:lnTo>
                    <a:pt x="62838" y="78261"/>
                  </a:lnTo>
                  <a:lnTo>
                    <a:pt x="61562" y="78619"/>
                  </a:lnTo>
                  <a:lnTo>
                    <a:pt x="60077" y="78921"/>
                  </a:lnTo>
                  <a:lnTo>
                    <a:pt x="58386" y="79169"/>
                  </a:lnTo>
                  <a:lnTo>
                    <a:pt x="56487" y="79362"/>
                  </a:lnTo>
                  <a:lnTo>
                    <a:pt x="54380" y="79499"/>
                  </a:lnTo>
                  <a:lnTo>
                    <a:pt x="52066" y="79582"/>
                  </a:lnTo>
                  <a:lnTo>
                    <a:pt x="49544" y="79609"/>
                  </a:lnTo>
                  <a:lnTo>
                    <a:pt x="47992" y="79590"/>
                  </a:lnTo>
                  <a:lnTo>
                    <a:pt x="46554" y="79533"/>
                  </a:lnTo>
                  <a:lnTo>
                    <a:pt x="45231" y="79438"/>
                  </a:lnTo>
                  <a:lnTo>
                    <a:pt x="44022" y="79305"/>
                  </a:lnTo>
                  <a:lnTo>
                    <a:pt x="42927" y="79133"/>
                  </a:lnTo>
                  <a:lnTo>
                    <a:pt x="41947" y="78923"/>
                  </a:lnTo>
                  <a:lnTo>
                    <a:pt x="41081" y="78676"/>
                  </a:lnTo>
                  <a:lnTo>
                    <a:pt x="40330" y="78390"/>
                  </a:lnTo>
                  <a:lnTo>
                    <a:pt x="39692" y="78066"/>
                  </a:lnTo>
                  <a:lnTo>
                    <a:pt x="39169" y="77704"/>
                  </a:lnTo>
                  <a:lnTo>
                    <a:pt x="38727" y="77299"/>
                  </a:lnTo>
                  <a:lnTo>
                    <a:pt x="38331" y="76848"/>
                  </a:lnTo>
                  <a:lnTo>
                    <a:pt x="37981" y="76351"/>
                  </a:lnTo>
                  <a:lnTo>
                    <a:pt x="37679" y="75807"/>
                  </a:lnTo>
                  <a:lnTo>
                    <a:pt x="37423" y="75216"/>
                  </a:lnTo>
                  <a:lnTo>
                    <a:pt x="37213" y="74579"/>
                  </a:lnTo>
                  <a:lnTo>
                    <a:pt x="37050" y="73895"/>
                  </a:lnTo>
                  <a:lnTo>
                    <a:pt x="36933" y="73164"/>
                  </a:lnTo>
                  <a:lnTo>
                    <a:pt x="36864" y="72387"/>
                  </a:lnTo>
                  <a:lnTo>
                    <a:pt x="36840" y="71564"/>
                  </a:lnTo>
                  <a:lnTo>
                    <a:pt x="36840" y="44039"/>
                  </a:lnTo>
                  <a:lnTo>
                    <a:pt x="28371" y="44039"/>
                  </a:lnTo>
                  <a:lnTo>
                    <a:pt x="27761" y="49654"/>
                  </a:lnTo>
                  <a:lnTo>
                    <a:pt x="26779" y="54812"/>
                  </a:lnTo>
                  <a:lnTo>
                    <a:pt x="25424" y="59512"/>
                  </a:lnTo>
                  <a:lnTo>
                    <a:pt x="23696" y="63755"/>
                  </a:lnTo>
                  <a:lnTo>
                    <a:pt x="21596" y="67541"/>
                  </a:lnTo>
                  <a:lnTo>
                    <a:pt x="19123" y="70869"/>
                  </a:lnTo>
                  <a:lnTo>
                    <a:pt x="16277" y="73740"/>
                  </a:lnTo>
                  <a:lnTo>
                    <a:pt x="13059" y="76154"/>
                  </a:lnTo>
                  <a:lnTo>
                    <a:pt x="9468" y="78110"/>
                  </a:lnTo>
                  <a:lnTo>
                    <a:pt x="5504" y="79609"/>
                  </a:lnTo>
                  <a:lnTo>
                    <a:pt x="0" y="71140"/>
                  </a:lnTo>
                  <a:lnTo>
                    <a:pt x="3557" y="69878"/>
                  </a:lnTo>
                  <a:lnTo>
                    <a:pt x="6775" y="68295"/>
                  </a:lnTo>
                  <a:lnTo>
                    <a:pt x="9654" y="66389"/>
                  </a:lnTo>
                  <a:lnTo>
                    <a:pt x="12195" y="64162"/>
                  </a:lnTo>
                  <a:lnTo>
                    <a:pt x="14397" y="61612"/>
                  </a:lnTo>
                  <a:lnTo>
                    <a:pt x="16260" y="58741"/>
                  </a:lnTo>
                  <a:lnTo>
                    <a:pt x="17785" y="55549"/>
                  </a:lnTo>
                  <a:lnTo>
                    <a:pt x="18970" y="52034"/>
                  </a:lnTo>
                  <a:lnTo>
                    <a:pt x="19817" y="48197"/>
                  </a:lnTo>
                  <a:lnTo>
                    <a:pt x="20325" y="44039"/>
                  </a:lnTo>
                  <a:lnTo>
                    <a:pt x="423" y="44039"/>
                  </a:lnTo>
                  <a:lnTo>
                    <a:pt x="423" y="35993"/>
                  </a:lnTo>
                  <a:lnTo>
                    <a:pt x="30912" y="35993"/>
                  </a:lnTo>
                  <a:lnTo>
                    <a:pt x="30912" y="22019"/>
                  </a:lnTo>
                  <a:lnTo>
                    <a:pt x="15667" y="22019"/>
                  </a:lnTo>
                  <a:lnTo>
                    <a:pt x="15147" y="23277"/>
                  </a:lnTo>
                  <a:lnTo>
                    <a:pt x="14600" y="24509"/>
                  </a:lnTo>
                  <a:lnTo>
                    <a:pt x="14029" y="25716"/>
                  </a:lnTo>
                  <a:lnTo>
                    <a:pt x="13432" y="26897"/>
                  </a:lnTo>
                  <a:lnTo>
                    <a:pt x="12809" y="28054"/>
                  </a:lnTo>
                  <a:lnTo>
                    <a:pt x="12161" y="29184"/>
                  </a:lnTo>
                  <a:lnTo>
                    <a:pt x="11488" y="30289"/>
                  </a:lnTo>
                  <a:lnTo>
                    <a:pt x="10789" y="31369"/>
                  </a:lnTo>
                  <a:lnTo>
                    <a:pt x="10065" y="32424"/>
                  </a:lnTo>
                  <a:lnTo>
                    <a:pt x="9316" y="33453"/>
                  </a:lnTo>
                  <a:lnTo>
                    <a:pt x="2540" y="27948"/>
                  </a:lnTo>
                  <a:lnTo>
                    <a:pt x="4183" y="25479"/>
                  </a:lnTo>
                  <a:lnTo>
                    <a:pt x="5725" y="22985"/>
                  </a:lnTo>
                  <a:lnTo>
                    <a:pt x="7164" y="20465"/>
                  </a:lnTo>
                  <a:lnTo>
                    <a:pt x="8503" y="17920"/>
                  </a:lnTo>
                  <a:lnTo>
                    <a:pt x="9739" y="15350"/>
                  </a:lnTo>
                  <a:lnTo>
                    <a:pt x="10874" y="12754"/>
                  </a:lnTo>
                  <a:lnTo>
                    <a:pt x="11907" y="10133"/>
                  </a:lnTo>
                  <a:lnTo>
                    <a:pt x="12839" y="7486"/>
                  </a:lnTo>
                  <a:lnTo>
                    <a:pt x="13669" y="4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000437" y="5260159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998743" y="529530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107148" y="5257619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138484" y="5261006"/>
              <a:ext cx="65212" cy="43616"/>
            </a:xfrm>
            <a:custGeom>
              <a:avLst/>
              <a:pathLst>
                <a:path w="65212" h="43616">
                  <a:moveTo>
                    <a:pt x="9739" y="7622"/>
                  </a:moveTo>
                  <a:lnTo>
                    <a:pt x="4234" y="7622"/>
                  </a:lnTo>
                  <a:lnTo>
                    <a:pt x="4234" y="0"/>
                  </a:lnTo>
                  <a:lnTo>
                    <a:pt x="57590" y="0"/>
                  </a:lnTo>
                  <a:lnTo>
                    <a:pt x="57590" y="5928"/>
                  </a:lnTo>
                  <a:lnTo>
                    <a:pt x="56120" y="8663"/>
                  </a:lnTo>
                  <a:lnTo>
                    <a:pt x="54592" y="11280"/>
                  </a:lnTo>
                  <a:lnTo>
                    <a:pt x="53004" y="13779"/>
                  </a:lnTo>
                  <a:lnTo>
                    <a:pt x="51356" y="16159"/>
                  </a:lnTo>
                  <a:lnTo>
                    <a:pt x="49650" y="18420"/>
                  </a:lnTo>
                  <a:lnTo>
                    <a:pt x="47884" y="20563"/>
                  </a:lnTo>
                  <a:lnTo>
                    <a:pt x="46059" y="22587"/>
                  </a:lnTo>
                  <a:lnTo>
                    <a:pt x="44175" y="24492"/>
                  </a:lnTo>
                  <a:lnTo>
                    <a:pt x="42231" y="26279"/>
                  </a:lnTo>
                  <a:lnTo>
                    <a:pt x="40228" y="27948"/>
                  </a:lnTo>
                  <a:lnTo>
                    <a:pt x="42307" y="28939"/>
                  </a:lnTo>
                  <a:lnTo>
                    <a:pt x="44479" y="29879"/>
                  </a:lnTo>
                  <a:lnTo>
                    <a:pt x="46745" y="30768"/>
                  </a:lnTo>
                  <a:lnTo>
                    <a:pt x="49104" y="31606"/>
                  </a:lnTo>
                  <a:lnTo>
                    <a:pt x="51555" y="32394"/>
                  </a:lnTo>
                  <a:lnTo>
                    <a:pt x="54100" y="33131"/>
                  </a:lnTo>
                  <a:lnTo>
                    <a:pt x="56739" y="33817"/>
                  </a:lnTo>
                  <a:lnTo>
                    <a:pt x="59470" y="34452"/>
                  </a:lnTo>
                  <a:lnTo>
                    <a:pt x="62294" y="35036"/>
                  </a:lnTo>
                  <a:lnTo>
                    <a:pt x="65212" y="35570"/>
                  </a:lnTo>
                  <a:lnTo>
                    <a:pt x="62248" y="43616"/>
                  </a:lnTo>
                  <a:lnTo>
                    <a:pt x="58826" y="43052"/>
                  </a:lnTo>
                  <a:lnTo>
                    <a:pt x="55506" y="42379"/>
                  </a:lnTo>
                  <a:lnTo>
                    <a:pt x="52288" y="41596"/>
                  </a:lnTo>
                  <a:lnTo>
                    <a:pt x="49171" y="40702"/>
                  </a:lnTo>
                  <a:lnTo>
                    <a:pt x="46156" y="39699"/>
                  </a:lnTo>
                  <a:lnTo>
                    <a:pt x="43243" y="38585"/>
                  </a:lnTo>
                  <a:lnTo>
                    <a:pt x="40431" y="37361"/>
                  </a:lnTo>
                  <a:lnTo>
                    <a:pt x="37721" y="36027"/>
                  </a:lnTo>
                  <a:lnTo>
                    <a:pt x="35113" y="34583"/>
                  </a:lnTo>
                  <a:lnTo>
                    <a:pt x="32606" y="33029"/>
                  </a:lnTo>
                  <a:lnTo>
                    <a:pt x="30116" y="34431"/>
                  </a:lnTo>
                  <a:lnTo>
                    <a:pt x="27558" y="35756"/>
                  </a:lnTo>
                  <a:lnTo>
                    <a:pt x="24933" y="37005"/>
                  </a:lnTo>
                  <a:lnTo>
                    <a:pt x="22239" y="38178"/>
                  </a:lnTo>
                  <a:lnTo>
                    <a:pt x="19479" y="39275"/>
                  </a:lnTo>
                  <a:lnTo>
                    <a:pt x="16650" y="40296"/>
                  </a:lnTo>
                  <a:lnTo>
                    <a:pt x="13753" y="41240"/>
                  </a:lnTo>
                  <a:lnTo>
                    <a:pt x="10789" y="42108"/>
                  </a:lnTo>
                  <a:lnTo>
                    <a:pt x="7757" y="42900"/>
                  </a:lnTo>
                  <a:lnTo>
                    <a:pt x="4658" y="43616"/>
                  </a:lnTo>
                  <a:lnTo>
                    <a:pt x="0" y="35570"/>
                  </a:lnTo>
                  <a:lnTo>
                    <a:pt x="2917" y="34956"/>
                  </a:lnTo>
                  <a:lnTo>
                    <a:pt x="5742" y="34300"/>
                  </a:lnTo>
                  <a:lnTo>
                    <a:pt x="8473" y="33601"/>
                  </a:lnTo>
                  <a:lnTo>
                    <a:pt x="11111" y="32860"/>
                  </a:lnTo>
                  <a:lnTo>
                    <a:pt x="13656" y="32076"/>
                  </a:lnTo>
                  <a:lnTo>
                    <a:pt x="16108" y="31251"/>
                  </a:lnTo>
                  <a:lnTo>
                    <a:pt x="18466" y="30383"/>
                  </a:lnTo>
                  <a:lnTo>
                    <a:pt x="20732" y="29472"/>
                  </a:lnTo>
                  <a:lnTo>
                    <a:pt x="22904" y="28519"/>
                  </a:lnTo>
                  <a:lnTo>
                    <a:pt x="24983" y="27524"/>
                  </a:lnTo>
                  <a:lnTo>
                    <a:pt x="23230" y="25953"/>
                  </a:lnTo>
                  <a:lnTo>
                    <a:pt x="21528" y="24289"/>
                  </a:lnTo>
                  <a:lnTo>
                    <a:pt x="19877" y="22532"/>
                  </a:lnTo>
                  <a:lnTo>
                    <a:pt x="18276" y="20681"/>
                  </a:lnTo>
                  <a:lnTo>
                    <a:pt x="16726" y="18737"/>
                  </a:lnTo>
                  <a:lnTo>
                    <a:pt x="15227" y="16701"/>
                  </a:lnTo>
                  <a:lnTo>
                    <a:pt x="13779" y="14571"/>
                  </a:lnTo>
                  <a:lnTo>
                    <a:pt x="12381" y="12348"/>
                  </a:lnTo>
                  <a:lnTo>
                    <a:pt x="11035" y="10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157116" y="5268629"/>
              <a:ext cx="28795" cy="15667"/>
            </a:xfrm>
            <a:custGeom>
              <a:avLst/>
              <a:pathLst>
                <a:path w="28795" h="15667">
                  <a:moveTo>
                    <a:pt x="13550" y="15667"/>
                  </a:moveTo>
                  <a:lnTo>
                    <a:pt x="15456" y="14367"/>
                  </a:lnTo>
                  <a:lnTo>
                    <a:pt x="17277" y="13008"/>
                  </a:lnTo>
                  <a:lnTo>
                    <a:pt x="19013" y="11590"/>
                  </a:lnTo>
                  <a:lnTo>
                    <a:pt x="20664" y="10112"/>
                  </a:lnTo>
                  <a:lnTo>
                    <a:pt x="22231" y="8575"/>
                  </a:lnTo>
                  <a:lnTo>
                    <a:pt x="23713" y="6978"/>
                  </a:lnTo>
                  <a:lnTo>
                    <a:pt x="25111" y="5322"/>
                  </a:lnTo>
                  <a:lnTo>
                    <a:pt x="26423" y="3607"/>
                  </a:lnTo>
                  <a:lnTo>
                    <a:pt x="27651" y="1833"/>
                  </a:lnTo>
                  <a:lnTo>
                    <a:pt x="28795" y="0"/>
                  </a:lnTo>
                  <a:lnTo>
                    <a:pt x="0" y="0"/>
                  </a:lnTo>
                  <a:lnTo>
                    <a:pt x="1202" y="1909"/>
                  </a:lnTo>
                  <a:lnTo>
                    <a:pt x="2439" y="3743"/>
                  </a:lnTo>
                  <a:lnTo>
                    <a:pt x="3709" y="5500"/>
                  </a:lnTo>
                  <a:lnTo>
                    <a:pt x="5013" y="7181"/>
                  </a:lnTo>
                  <a:lnTo>
                    <a:pt x="6351" y="8786"/>
                  </a:lnTo>
                  <a:lnTo>
                    <a:pt x="7723" y="10315"/>
                  </a:lnTo>
                  <a:lnTo>
                    <a:pt x="9129" y="11767"/>
                  </a:lnTo>
                  <a:lnTo>
                    <a:pt x="10569" y="13144"/>
                  </a:lnTo>
                  <a:lnTo>
                    <a:pt x="12043" y="144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39754" y="5301235"/>
              <a:ext cx="62671" cy="53779"/>
            </a:xfrm>
            <a:custGeom>
              <a:avLst/>
              <a:pathLst>
                <a:path w="62671" h="53779">
                  <a:moveTo>
                    <a:pt x="5928" y="10162"/>
                  </a:moveTo>
                  <a:lnTo>
                    <a:pt x="26677" y="10162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0162"/>
                  </a:lnTo>
                  <a:lnTo>
                    <a:pt x="58013" y="10162"/>
                  </a:lnTo>
                  <a:lnTo>
                    <a:pt x="58013" y="17785"/>
                  </a:lnTo>
                  <a:lnTo>
                    <a:pt x="35146" y="17785"/>
                  </a:lnTo>
                  <a:lnTo>
                    <a:pt x="35146" y="28371"/>
                  </a:lnTo>
                  <a:lnTo>
                    <a:pt x="62671" y="28371"/>
                  </a:lnTo>
                  <a:lnTo>
                    <a:pt x="62671" y="36417"/>
                  </a:lnTo>
                  <a:lnTo>
                    <a:pt x="35146" y="36417"/>
                  </a:lnTo>
                  <a:lnTo>
                    <a:pt x="35146" y="53779"/>
                  </a:lnTo>
                  <a:lnTo>
                    <a:pt x="26677" y="53779"/>
                  </a:lnTo>
                  <a:lnTo>
                    <a:pt x="26677" y="36417"/>
                  </a:lnTo>
                  <a:lnTo>
                    <a:pt x="0" y="36417"/>
                  </a:lnTo>
                  <a:lnTo>
                    <a:pt x="0" y="28371"/>
                  </a:lnTo>
                  <a:lnTo>
                    <a:pt x="26677" y="28371"/>
                  </a:lnTo>
                  <a:lnTo>
                    <a:pt x="26677" y="17785"/>
                  </a:lnTo>
                  <a:lnTo>
                    <a:pt x="5928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219787" y="5258466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215553" y="528472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215129" y="5311398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240113" y="5257195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242654" y="5283450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261710" y="5290648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271026" y="5292766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257899" y="5315632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270179" y="5317326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325228" y="5258042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383665" y="5257619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445490" y="5261853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453959" y="5269899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436597" y="5307163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444643" y="531478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486142" y="5307163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494188" y="531478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541191" y="5257619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582267" y="5258042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594123" y="5275827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14873" y="5275827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594123" y="5293189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612756" y="5293189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689401" y="525804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703375" y="529996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652984" y="5257619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660606" y="527963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660606" y="5312245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758001" y="5314785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776633" y="532240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799500" y="5322408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821943" y="532240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773669" y="5256348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763930" y="5257195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758001" y="5288531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818132" y="5288531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867677" y="5257619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975658" y="525761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82010" y="5282603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990479" y="5290225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94714" y="5293613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031978" y="5320714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27513" y="526953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1926803" y="4705155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1942902" y="474499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1926148" y="4143064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1924402" y="3579827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1936899" y="3593813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1925275" y="301544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1926585" y="24522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1929750" y="189011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1984866" y="530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1984866" y="4744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984866" y="418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984866" y="3055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984866" y="2491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984866" y="1928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55207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708448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436273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49428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50421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55643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6636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61859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62852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965791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02669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03662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08884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09877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15100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16093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2021-01-05T00:17:12Z</dcterms:modified>
</cp:coreProperties>
</file>