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173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587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01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8144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940655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499860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05906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317747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736682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2295888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855093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380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794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08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1656736"/>
              <a:ext cx="6781795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097530"/>
              <a:ext cx="4690255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2538325"/>
              <a:ext cx="4618443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2979119"/>
              <a:ext cx="4299774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3419914"/>
              <a:ext cx="3359479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3860708"/>
              <a:ext cx="2715411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4301503"/>
              <a:ext cx="2690725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9661" y="4742297"/>
              <a:ext cx="2392254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9661" y="5183092"/>
              <a:ext cx="267052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02914" y="1789812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05879" y="1813102"/>
              <a:ext cx="90196" cy="18632"/>
            </a:xfrm>
            <a:custGeom>
              <a:avLst/>
              <a:pathLst>
                <a:path w="90196" h="18632">
                  <a:moveTo>
                    <a:pt x="90196" y="0"/>
                  </a:moveTo>
                  <a:lnTo>
                    <a:pt x="90196" y="18632"/>
                  </a:lnTo>
                  <a:lnTo>
                    <a:pt x="81727" y="18632"/>
                  </a:lnTo>
                  <a:lnTo>
                    <a:pt x="81727" y="7622"/>
                  </a:lnTo>
                  <a:lnTo>
                    <a:pt x="8469" y="7622"/>
                  </a:lnTo>
                  <a:lnTo>
                    <a:pt x="8469" y="18632"/>
                  </a:lnTo>
                  <a:lnTo>
                    <a:pt x="0" y="1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20276" y="1827500"/>
              <a:ext cx="61401" cy="23713"/>
            </a:xfrm>
            <a:custGeom>
              <a:avLst/>
              <a:pathLst>
                <a:path w="61401" h="23713">
                  <a:moveTo>
                    <a:pt x="0" y="0"/>
                  </a:moveTo>
                  <a:lnTo>
                    <a:pt x="61401" y="0"/>
                  </a:lnTo>
                  <a:lnTo>
                    <a:pt x="61401" y="23713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28322" y="1834699"/>
              <a:ext cx="45309" cy="9316"/>
            </a:xfrm>
            <a:custGeom>
              <a:avLst/>
              <a:pathLst>
                <a:path w="45309" h="9316">
                  <a:moveTo>
                    <a:pt x="0" y="9316"/>
                  </a:moveTo>
                  <a:lnTo>
                    <a:pt x="45309" y="9316"/>
                  </a:lnTo>
                  <a:lnTo>
                    <a:pt x="45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12230" y="1857565"/>
              <a:ext cx="77492" cy="30065"/>
            </a:xfrm>
            <a:custGeom>
              <a:avLst/>
              <a:pathLst>
                <a:path w="77492" h="30065">
                  <a:moveTo>
                    <a:pt x="77492" y="0"/>
                  </a:moveTo>
                  <a:lnTo>
                    <a:pt x="77492" y="30065"/>
                  </a:lnTo>
                  <a:lnTo>
                    <a:pt x="69446" y="30065"/>
                  </a:lnTo>
                  <a:lnTo>
                    <a:pt x="69446" y="24560"/>
                  </a:lnTo>
                  <a:lnTo>
                    <a:pt x="8045" y="24560"/>
                  </a:lnTo>
                  <a:lnTo>
                    <a:pt x="8045" y="30065"/>
                  </a:lnTo>
                  <a:lnTo>
                    <a:pt x="0" y="3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120276" y="1864764"/>
              <a:ext cx="61401" cy="10162"/>
            </a:xfrm>
            <a:custGeom>
              <a:avLst/>
              <a:pathLst>
                <a:path w="61401" h="10162">
                  <a:moveTo>
                    <a:pt x="0" y="10162"/>
                  </a:moveTo>
                  <a:lnTo>
                    <a:pt x="61401" y="10162"/>
                  </a:lnTo>
                  <a:lnTo>
                    <a:pt x="61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10472" y="1788965"/>
              <a:ext cx="96971" cy="70717"/>
            </a:xfrm>
            <a:custGeom>
              <a:avLst/>
              <a:pathLst>
                <a:path w="96971" h="70717">
                  <a:moveTo>
                    <a:pt x="32182" y="0"/>
                  </a:moveTo>
                  <a:lnTo>
                    <a:pt x="33025" y="1198"/>
                  </a:lnTo>
                  <a:lnTo>
                    <a:pt x="33859" y="2422"/>
                  </a:lnTo>
                  <a:lnTo>
                    <a:pt x="34685" y="3671"/>
                  </a:lnTo>
                  <a:lnTo>
                    <a:pt x="35502" y="4945"/>
                  </a:lnTo>
                  <a:lnTo>
                    <a:pt x="36311" y="6245"/>
                  </a:lnTo>
                  <a:lnTo>
                    <a:pt x="37111" y="7571"/>
                  </a:lnTo>
                  <a:lnTo>
                    <a:pt x="37903" y="8922"/>
                  </a:lnTo>
                  <a:lnTo>
                    <a:pt x="38687" y="10298"/>
                  </a:lnTo>
                  <a:lnTo>
                    <a:pt x="39461" y="11700"/>
                  </a:lnTo>
                  <a:lnTo>
                    <a:pt x="40228" y="13127"/>
                  </a:lnTo>
                  <a:lnTo>
                    <a:pt x="59707" y="13127"/>
                  </a:lnTo>
                  <a:lnTo>
                    <a:pt x="60626" y="11852"/>
                  </a:lnTo>
                  <a:lnTo>
                    <a:pt x="61519" y="10569"/>
                  </a:lnTo>
                  <a:lnTo>
                    <a:pt x="62387" y="9277"/>
                  </a:lnTo>
                  <a:lnTo>
                    <a:pt x="63230" y="7977"/>
                  </a:lnTo>
                  <a:lnTo>
                    <a:pt x="64047" y="6669"/>
                  </a:lnTo>
                  <a:lnTo>
                    <a:pt x="64839" y="5352"/>
                  </a:lnTo>
                  <a:lnTo>
                    <a:pt x="65606" y="4027"/>
                  </a:lnTo>
                  <a:lnTo>
                    <a:pt x="66347" y="2693"/>
                  </a:lnTo>
                  <a:lnTo>
                    <a:pt x="67062" y="1350"/>
                  </a:lnTo>
                  <a:lnTo>
                    <a:pt x="67753" y="0"/>
                  </a:lnTo>
                  <a:lnTo>
                    <a:pt x="77069" y="2540"/>
                  </a:lnTo>
                  <a:lnTo>
                    <a:pt x="76383" y="3713"/>
                  </a:lnTo>
                  <a:lnTo>
                    <a:pt x="75680" y="4861"/>
                  </a:lnTo>
                  <a:lnTo>
                    <a:pt x="74960" y="5983"/>
                  </a:lnTo>
                  <a:lnTo>
                    <a:pt x="74223" y="7080"/>
                  </a:lnTo>
                  <a:lnTo>
                    <a:pt x="73469" y="8151"/>
                  </a:lnTo>
                  <a:lnTo>
                    <a:pt x="72699" y="9197"/>
                  </a:lnTo>
                  <a:lnTo>
                    <a:pt x="71911" y="10218"/>
                  </a:lnTo>
                  <a:lnTo>
                    <a:pt x="71106" y="11213"/>
                  </a:lnTo>
                  <a:lnTo>
                    <a:pt x="70285" y="12182"/>
                  </a:lnTo>
                  <a:lnTo>
                    <a:pt x="69446" y="13127"/>
                  </a:lnTo>
                  <a:lnTo>
                    <a:pt x="91043" y="13127"/>
                  </a:lnTo>
                  <a:lnTo>
                    <a:pt x="91043" y="20749"/>
                  </a:lnTo>
                  <a:lnTo>
                    <a:pt x="53355" y="20749"/>
                  </a:lnTo>
                  <a:lnTo>
                    <a:pt x="53262" y="21507"/>
                  </a:lnTo>
                  <a:lnTo>
                    <a:pt x="53152" y="22256"/>
                  </a:lnTo>
                  <a:lnTo>
                    <a:pt x="53025" y="22997"/>
                  </a:lnTo>
                  <a:lnTo>
                    <a:pt x="52881" y="23730"/>
                  </a:lnTo>
                  <a:lnTo>
                    <a:pt x="52720" y="24454"/>
                  </a:lnTo>
                  <a:lnTo>
                    <a:pt x="52542" y="25170"/>
                  </a:lnTo>
                  <a:lnTo>
                    <a:pt x="52347" y="25877"/>
                  </a:lnTo>
                  <a:lnTo>
                    <a:pt x="52136" y="26576"/>
                  </a:lnTo>
                  <a:lnTo>
                    <a:pt x="51907" y="27266"/>
                  </a:lnTo>
                  <a:lnTo>
                    <a:pt x="51661" y="27948"/>
                  </a:lnTo>
                  <a:lnTo>
                    <a:pt x="85961" y="27948"/>
                  </a:lnTo>
                  <a:lnTo>
                    <a:pt x="85961" y="35146"/>
                  </a:lnTo>
                  <a:lnTo>
                    <a:pt x="49967" y="35146"/>
                  </a:lnTo>
                  <a:lnTo>
                    <a:pt x="49705" y="35904"/>
                  </a:lnTo>
                  <a:lnTo>
                    <a:pt x="49425" y="36654"/>
                  </a:lnTo>
                  <a:lnTo>
                    <a:pt x="49129" y="37395"/>
                  </a:lnTo>
                  <a:lnTo>
                    <a:pt x="48816" y="38128"/>
                  </a:lnTo>
                  <a:lnTo>
                    <a:pt x="48485" y="38852"/>
                  </a:lnTo>
                  <a:lnTo>
                    <a:pt x="48138" y="39567"/>
                  </a:lnTo>
                  <a:lnTo>
                    <a:pt x="47774" y="40274"/>
                  </a:lnTo>
                  <a:lnTo>
                    <a:pt x="47393" y="40973"/>
                  </a:lnTo>
                  <a:lnTo>
                    <a:pt x="46995" y="41663"/>
                  </a:lnTo>
                  <a:lnTo>
                    <a:pt x="46580" y="42345"/>
                  </a:lnTo>
                  <a:lnTo>
                    <a:pt x="94430" y="42345"/>
                  </a:lnTo>
                  <a:lnTo>
                    <a:pt x="94430" y="49967"/>
                  </a:lnTo>
                  <a:lnTo>
                    <a:pt x="68600" y="49967"/>
                  </a:lnTo>
                  <a:lnTo>
                    <a:pt x="70865" y="51615"/>
                  </a:lnTo>
                  <a:lnTo>
                    <a:pt x="73258" y="53169"/>
                  </a:lnTo>
                  <a:lnTo>
                    <a:pt x="75777" y="54630"/>
                  </a:lnTo>
                  <a:lnTo>
                    <a:pt x="78424" y="55997"/>
                  </a:lnTo>
                  <a:lnTo>
                    <a:pt x="81197" y="57272"/>
                  </a:lnTo>
                  <a:lnTo>
                    <a:pt x="84098" y="58454"/>
                  </a:lnTo>
                  <a:lnTo>
                    <a:pt x="87126" y="59542"/>
                  </a:lnTo>
                  <a:lnTo>
                    <a:pt x="90281" y="60537"/>
                  </a:lnTo>
                  <a:lnTo>
                    <a:pt x="93562" y="61439"/>
                  </a:lnTo>
                  <a:lnTo>
                    <a:pt x="96971" y="62248"/>
                  </a:lnTo>
                  <a:lnTo>
                    <a:pt x="92313" y="70717"/>
                  </a:lnTo>
                  <a:lnTo>
                    <a:pt x="87922" y="69366"/>
                  </a:lnTo>
                  <a:lnTo>
                    <a:pt x="83725" y="67854"/>
                  </a:lnTo>
                  <a:lnTo>
                    <a:pt x="79724" y="66182"/>
                  </a:lnTo>
                  <a:lnTo>
                    <a:pt x="75917" y="64348"/>
                  </a:lnTo>
                  <a:lnTo>
                    <a:pt x="72305" y="62354"/>
                  </a:lnTo>
                  <a:lnTo>
                    <a:pt x="68887" y="60198"/>
                  </a:lnTo>
                  <a:lnTo>
                    <a:pt x="65665" y="57882"/>
                  </a:lnTo>
                  <a:lnTo>
                    <a:pt x="62637" y="55405"/>
                  </a:lnTo>
                  <a:lnTo>
                    <a:pt x="59804" y="52766"/>
                  </a:lnTo>
                  <a:lnTo>
                    <a:pt x="57166" y="49967"/>
                  </a:lnTo>
                  <a:lnTo>
                    <a:pt x="41922" y="49967"/>
                  </a:lnTo>
                  <a:lnTo>
                    <a:pt x="39406" y="52919"/>
                  </a:lnTo>
                  <a:lnTo>
                    <a:pt x="36603" y="55676"/>
                  </a:lnTo>
                  <a:lnTo>
                    <a:pt x="33512" y="58238"/>
                  </a:lnTo>
                  <a:lnTo>
                    <a:pt x="30133" y="60605"/>
                  </a:lnTo>
                  <a:lnTo>
                    <a:pt x="26466" y="62777"/>
                  </a:lnTo>
                  <a:lnTo>
                    <a:pt x="22510" y="64755"/>
                  </a:lnTo>
                  <a:lnTo>
                    <a:pt x="18267" y="66537"/>
                  </a:lnTo>
                  <a:lnTo>
                    <a:pt x="13736" y="68125"/>
                  </a:lnTo>
                  <a:lnTo>
                    <a:pt x="8918" y="69518"/>
                  </a:lnTo>
                  <a:lnTo>
                    <a:pt x="3811" y="70717"/>
                  </a:lnTo>
                  <a:lnTo>
                    <a:pt x="0" y="62671"/>
                  </a:lnTo>
                  <a:lnTo>
                    <a:pt x="3730" y="61858"/>
                  </a:lnTo>
                  <a:lnTo>
                    <a:pt x="7300" y="60943"/>
                  </a:lnTo>
                  <a:lnTo>
                    <a:pt x="10709" y="59927"/>
                  </a:lnTo>
                  <a:lnTo>
                    <a:pt x="13957" y="58809"/>
                  </a:lnTo>
                  <a:lnTo>
                    <a:pt x="17044" y="57590"/>
                  </a:lnTo>
                  <a:lnTo>
                    <a:pt x="19970" y="56268"/>
                  </a:lnTo>
                  <a:lnTo>
                    <a:pt x="22735" y="54846"/>
                  </a:lnTo>
                  <a:lnTo>
                    <a:pt x="25339" y="53321"/>
                  </a:lnTo>
                  <a:lnTo>
                    <a:pt x="27783" y="51695"/>
                  </a:lnTo>
                  <a:lnTo>
                    <a:pt x="30065" y="49967"/>
                  </a:lnTo>
                  <a:lnTo>
                    <a:pt x="2540" y="49967"/>
                  </a:lnTo>
                  <a:lnTo>
                    <a:pt x="2540" y="42345"/>
                  </a:lnTo>
                  <a:lnTo>
                    <a:pt x="37264" y="42345"/>
                  </a:lnTo>
                  <a:lnTo>
                    <a:pt x="37683" y="41663"/>
                  </a:lnTo>
                  <a:lnTo>
                    <a:pt x="38094" y="40973"/>
                  </a:lnTo>
                  <a:lnTo>
                    <a:pt x="38496" y="40274"/>
                  </a:lnTo>
                  <a:lnTo>
                    <a:pt x="38890" y="39567"/>
                  </a:lnTo>
                  <a:lnTo>
                    <a:pt x="39275" y="38852"/>
                  </a:lnTo>
                  <a:lnTo>
                    <a:pt x="39652" y="38128"/>
                  </a:lnTo>
                  <a:lnTo>
                    <a:pt x="40020" y="37395"/>
                  </a:lnTo>
                  <a:lnTo>
                    <a:pt x="40380" y="36654"/>
                  </a:lnTo>
                  <a:lnTo>
                    <a:pt x="40732" y="35904"/>
                  </a:lnTo>
                  <a:lnTo>
                    <a:pt x="41075" y="35146"/>
                  </a:lnTo>
                  <a:lnTo>
                    <a:pt x="12280" y="35146"/>
                  </a:lnTo>
                  <a:lnTo>
                    <a:pt x="12280" y="27948"/>
                  </a:lnTo>
                  <a:lnTo>
                    <a:pt x="43616" y="27948"/>
                  </a:lnTo>
                  <a:lnTo>
                    <a:pt x="45309" y="20749"/>
                  </a:lnTo>
                  <a:lnTo>
                    <a:pt x="7622" y="20749"/>
                  </a:lnTo>
                  <a:lnTo>
                    <a:pt x="7622" y="13127"/>
                  </a:lnTo>
                  <a:lnTo>
                    <a:pt x="30488" y="13127"/>
                  </a:lnTo>
                  <a:lnTo>
                    <a:pt x="29976" y="12284"/>
                  </a:lnTo>
                  <a:lnTo>
                    <a:pt x="29455" y="11450"/>
                  </a:lnTo>
                  <a:lnTo>
                    <a:pt x="28926" y="10624"/>
                  </a:lnTo>
                  <a:lnTo>
                    <a:pt x="28388" y="9807"/>
                  </a:lnTo>
                  <a:lnTo>
                    <a:pt x="27842" y="8998"/>
                  </a:lnTo>
                  <a:lnTo>
                    <a:pt x="27287" y="8198"/>
                  </a:lnTo>
                  <a:lnTo>
                    <a:pt x="26724" y="7406"/>
                  </a:lnTo>
                  <a:lnTo>
                    <a:pt x="26152" y="6622"/>
                  </a:lnTo>
                  <a:lnTo>
                    <a:pt x="25572" y="5847"/>
                  </a:lnTo>
                  <a:lnTo>
                    <a:pt x="24983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25717" y="1851637"/>
              <a:ext cx="22019" cy="35570"/>
            </a:xfrm>
            <a:custGeom>
              <a:avLst/>
              <a:pathLst>
                <a:path w="22019" h="35570">
                  <a:moveTo>
                    <a:pt x="13550" y="0"/>
                  </a:moveTo>
                  <a:lnTo>
                    <a:pt x="22019" y="0"/>
                  </a:lnTo>
                  <a:lnTo>
                    <a:pt x="21988" y="3048"/>
                  </a:lnTo>
                  <a:lnTo>
                    <a:pt x="21892" y="5928"/>
                  </a:lnTo>
                  <a:lnTo>
                    <a:pt x="21733" y="8638"/>
                  </a:lnTo>
                  <a:lnTo>
                    <a:pt x="21511" y="11179"/>
                  </a:lnTo>
                  <a:lnTo>
                    <a:pt x="21225" y="13550"/>
                  </a:lnTo>
                  <a:lnTo>
                    <a:pt x="20876" y="15752"/>
                  </a:lnTo>
                  <a:lnTo>
                    <a:pt x="20463" y="17785"/>
                  </a:lnTo>
                  <a:lnTo>
                    <a:pt x="19987" y="19648"/>
                  </a:lnTo>
                  <a:lnTo>
                    <a:pt x="19447" y="21342"/>
                  </a:lnTo>
                  <a:lnTo>
                    <a:pt x="18843" y="22866"/>
                  </a:lnTo>
                  <a:lnTo>
                    <a:pt x="18143" y="24289"/>
                  </a:lnTo>
                  <a:lnTo>
                    <a:pt x="17310" y="25678"/>
                  </a:lnTo>
                  <a:lnTo>
                    <a:pt x="16347" y="27033"/>
                  </a:lnTo>
                  <a:lnTo>
                    <a:pt x="15252" y="28354"/>
                  </a:lnTo>
                  <a:lnTo>
                    <a:pt x="14027" y="29641"/>
                  </a:lnTo>
                  <a:lnTo>
                    <a:pt x="12669" y="30895"/>
                  </a:lnTo>
                  <a:lnTo>
                    <a:pt x="11181" y="32114"/>
                  </a:lnTo>
                  <a:lnTo>
                    <a:pt x="9561" y="33300"/>
                  </a:lnTo>
                  <a:lnTo>
                    <a:pt x="7810" y="34452"/>
                  </a:lnTo>
                  <a:lnTo>
                    <a:pt x="5928" y="35570"/>
                  </a:lnTo>
                  <a:lnTo>
                    <a:pt x="0" y="29218"/>
                  </a:lnTo>
                  <a:lnTo>
                    <a:pt x="1477" y="28356"/>
                  </a:lnTo>
                  <a:lnTo>
                    <a:pt x="2862" y="27465"/>
                  </a:lnTo>
                  <a:lnTo>
                    <a:pt x="4154" y="26544"/>
                  </a:lnTo>
                  <a:lnTo>
                    <a:pt x="5352" y="25593"/>
                  </a:lnTo>
                  <a:lnTo>
                    <a:pt x="6457" y="24613"/>
                  </a:lnTo>
                  <a:lnTo>
                    <a:pt x="7469" y="23603"/>
                  </a:lnTo>
                  <a:lnTo>
                    <a:pt x="8388" y="22563"/>
                  </a:lnTo>
                  <a:lnTo>
                    <a:pt x="9214" y="21494"/>
                  </a:lnTo>
                  <a:lnTo>
                    <a:pt x="9947" y="20395"/>
                  </a:lnTo>
                  <a:lnTo>
                    <a:pt x="10586" y="19267"/>
                  </a:lnTo>
                  <a:lnTo>
                    <a:pt x="11149" y="18045"/>
                  </a:lnTo>
                  <a:lnTo>
                    <a:pt x="11653" y="16667"/>
                  </a:lnTo>
                  <a:lnTo>
                    <a:pt x="12098" y="15132"/>
                  </a:lnTo>
                  <a:lnTo>
                    <a:pt x="12483" y="13440"/>
                  </a:lnTo>
                  <a:lnTo>
                    <a:pt x="12809" y="11592"/>
                  </a:lnTo>
                  <a:lnTo>
                    <a:pt x="13076" y="9587"/>
                  </a:lnTo>
                  <a:lnTo>
                    <a:pt x="13283" y="7425"/>
                  </a:lnTo>
                  <a:lnTo>
                    <a:pt x="13432" y="5106"/>
                  </a:lnTo>
                  <a:lnTo>
                    <a:pt x="13520" y="26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72297" y="1851637"/>
              <a:ext cx="8469" cy="35146"/>
            </a:xfrm>
            <a:custGeom>
              <a:avLst/>
              <a:pathLst>
                <a:path w="8469" h="35146">
                  <a:moveTo>
                    <a:pt x="0" y="0"/>
                  </a:moveTo>
                  <a:lnTo>
                    <a:pt x="8469" y="0"/>
                  </a:lnTo>
                  <a:lnTo>
                    <a:pt x="8469" y="35146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88324" y="1789812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17607" y="1789812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2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85296" y="1790236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427706" y="1790659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30247" y="1831734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34417" y="1789812"/>
              <a:ext cx="100359" cy="96548"/>
            </a:xfrm>
            <a:custGeom>
              <a:avLst/>
              <a:pathLst>
                <a:path w="100359" h="96548">
                  <a:moveTo>
                    <a:pt x="24983" y="68176"/>
                  </a:moveTo>
                  <a:lnTo>
                    <a:pt x="22807" y="69578"/>
                  </a:lnTo>
                  <a:lnTo>
                    <a:pt x="20681" y="70903"/>
                  </a:lnTo>
                  <a:lnTo>
                    <a:pt x="18606" y="72152"/>
                  </a:lnTo>
                  <a:lnTo>
                    <a:pt x="16582" y="73325"/>
                  </a:lnTo>
                  <a:lnTo>
                    <a:pt x="14609" y="74422"/>
                  </a:lnTo>
                  <a:lnTo>
                    <a:pt x="12686" y="75443"/>
                  </a:lnTo>
                  <a:lnTo>
                    <a:pt x="10815" y="76387"/>
                  </a:lnTo>
                  <a:lnTo>
                    <a:pt x="8994" y="77255"/>
                  </a:lnTo>
                  <a:lnTo>
                    <a:pt x="7224" y="78047"/>
                  </a:lnTo>
                  <a:lnTo>
                    <a:pt x="5504" y="78763"/>
                  </a:lnTo>
                  <a:lnTo>
                    <a:pt x="0" y="71140"/>
                  </a:lnTo>
                  <a:lnTo>
                    <a:pt x="4310" y="69404"/>
                  </a:lnTo>
                  <a:lnTo>
                    <a:pt x="8435" y="67583"/>
                  </a:lnTo>
                  <a:lnTo>
                    <a:pt x="12373" y="65678"/>
                  </a:lnTo>
                  <a:lnTo>
                    <a:pt x="16125" y="63687"/>
                  </a:lnTo>
                  <a:lnTo>
                    <a:pt x="19690" y="61612"/>
                  </a:lnTo>
                  <a:lnTo>
                    <a:pt x="23069" y="59453"/>
                  </a:lnTo>
                  <a:lnTo>
                    <a:pt x="26262" y="57209"/>
                  </a:lnTo>
                  <a:lnTo>
                    <a:pt x="29269" y="54880"/>
                  </a:lnTo>
                  <a:lnTo>
                    <a:pt x="32089" y="52466"/>
                  </a:lnTo>
                  <a:lnTo>
                    <a:pt x="34723" y="49967"/>
                  </a:lnTo>
                  <a:lnTo>
                    <a:pt x="1693" y="49967"/>
                  </a:lnTo>
                  <a:lnTo>
                    <a:pt x="1693" y="41922"/>
                  </a:lnTo>
                  <a:lnTo>
                    <a:pt x="45733" y="41922"/>
                  </a:lnTo>
                  <a:lnTo>
                    <a:pt x="45733" y="33029"/>
                  </a:lnTo>
                  <a:lnTo>
                    <a:pt x="9316" y="33029"/>
                  </a:lnTo>
                  <a:lnTo>
                    <a:pt x="9316" y="24983"/>
                  </a:lnTo>
                  <a:lnTo>
                    <a:pt x="45733" y="24983"/>
                  </a:lnTo>
                  <a:lnTo>
                    <a:pt x="45733" y="16514"/>
                  </a:lnTo>
                  <a:lnTo>
                    <a:pt x="5504" y="16514"/>
                  </a:lnTo>
                  <a:lnTo>
                    <a:pt x="5504" y="8469"/>
                  </a:lnTo>
                  <a:lnTo>
                    <a:pt x="45733" y="8469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8469"/>
                  </a:lnTo>
                  <a:lnTo>
                    <a:pt x="94430" y="8469"/>
                  </a:lnTo>
                  <a:lnTo>
                    <a:pt x="94430" y="16514"/>
                  </a:lnTo>
                  <a:lnTo>
                    <a:pt x="54202" y="16514"/>
                  </a:lnTo>
                  <a:lnTo>
                    <a:pt x="54202" y="24983"/>
                  </a:lnTo>
                  <a:lnTo>
                    <a:pt x="90619" y="24983"/>
                  </a:lnTo>
                  <a:lnTo>
                    <a:pt x="90619" y="33029"/>
                  </a:lnTo>
                  <a:lnTo>
                    <a:pt x="54202" y="33029"/>
                  </a:lnTo>
                  <a:lnTo>
                    <a:pt x="54202" y="41922"/>
                  </a:lnTo>
                  <a:lnTo>
                    <a:pt x="98242" y="41922"/>
                  </a:lnTo>
                  <a:lnTo>
                    <a:pt x="98242" y="49967"/>
                  </a:lnTo>
                  <a:lnTo>
                    <a:pt x="58860" y="49967"/>
                  </a:lnTo>
                  <a:lnTo>
                    <a:pt x="59550" y="51797"/>
                  </a:lnTo>
                  <a:lnTo>
                    <a:pt x="60266" y="53558"/>
                  </a:lnTo>
                  <a:lnTo>
                    <a:pt x="61007" y="55252"/>
                  </a:lnTo>
                  <a:lnTo>
                    <a:pt x="61773" y="56878"/>
                  </a:lnTo>
                  <a:lnTo>
                    <a:pt x="62565" y="58437"/>
                  </a:lnTo>
                  <a:lnTo>
                    <a:pt x="63383" y="59927"/>
                  </a:lnTo>
                  <a:lnTo>
                    <a:pt x="64225" y="61350"/>
                  </a:lnTo>
                  <a:lnTo>
                    <a:pt x="65093" y="62705"/>
                  </a:lnTo>
                  <a:lnTo>
                    <a:pt x="65987" y="63992"/>
                  </a:lnTo>
                  <a:lnTo>
                    <a:pt x="66906" y="65212"/>
                  </a:lnTo>
                  <a:lnTo>
                    <a:pt x="69256" y="64246"/>
                  </a:lnTo>
                  <a:lnTo>
                    <a:pt x="71564" y="63213"/>
                  </a:lnTo>
                  <a:lnTo>
                    <a:pt x="73829" y="62112"/>
                  </a:lnTo>
                  <a:lnTo>
                    <a:pt x="76052" y="60943"/>
                  </a:lnTo>
                  <a:lnTo>
                    <a:pt x="78233" y="59707"/>
                  </a:lnTo>
                  <a:lnTo>
                    <a:pt x="80372" y="58403"/>
                  </a:lnTo>
                  <a:lnTo>
                    <a:pt x="82468" y="57031"/>
                  </a:lnTo>
                  <a:lnTo>
                    <a:pt x="84522" y="55591"/>
                  </a:lnTo>
                  <a:lnTo>
                    <a:pt x="86533" y="54083"/>
                  </a:lnTo>
                  <a:lnTo>
                    <a:pt x="88502" y="52508"/>
                  </a:lnTo>
                  <a:lnTo>
                    <a:pt x="94430" y="59283"/>
                  </a:lnTo>
                  <a:lnTo>
                    <a:pt x="92228" y="60778"/>
                  </a:lnTo>
                  <a:lnTo>
                    <a:pt x="90026" y="62214"/>
                  </a:lnTo>
                  <a:lnTo>
                    <a:pt x="87824" y="63590"/>
                  </a:lnTo>
                  <a:lnTo>
                    <a:pt x="85623" y="64907"/>
                  </a:lnTo>
                  <a:lnTo>
                    <a:pt x="83421" y="66165"/>
                  </a:lnTo>
                  <a:lnTo>
                    <a:pt x="81219" y="67363"/>
                  </a:lnTo>
                  <a:lnTo>
                    <a:pt x="79017" y="68502"/>
                  </a:lnTo>
                  <a:lnTo>
                    <a:pt x="76815" y="69582"/>
                  </a:lnTo>
                  <a:lnTo>
                    <a:pt x="74613" y="70602"/>
                  </a:lnTo>
                  <a:lnTo>
                    <a:pt x="72411" y="71564"/>
                  </a:lnTo>
                  <a:lnTo>
                    <a:pt x="74443" y="73482"/>
                  </a:lnTo>
                  <a:lnTo>
                    <a:pt x="76645" y="75341"/>
                  </a:lnTo>
                  <a:lnTo>
                    <a:pt x="79017" y="77141"/>
                  </a:lnTo>
                  <a:lnTo>
                    <a:pt x="81557" y="78881"/>
                  </a:lnTo>
                  <a:lnTo>
                    <a:pt x="84267" y="80562"/>
                  </a:lnTo>
                  <a:lnTo>
                    <a:pt x="87147" y="82184"/>
                  </a:lnTo>
                  <a:lnTo>
                    <a:pt x="90196" y="83747"/>
                  </a:lnTo>
                  <a:lnTo>
                    <a:pt x="93414" y="85250"/>
                  </a:lnTo>
                  <a:lnTo>
                    <a:pt x="96802" y="86694"/>
                  </a:lnTo>
                  <a:lnTo>
                    <a:pt x="100359" y="88079"/>
                  </a:lnTo>
                  <a:lnTo>
                    <a:pt x="95701" y="96124"/>
                  </a:lnTo>
                  <a:lnTo>
                    <a:pt x="88773" y="93147"/>
                  </a:lnTo>
                  <a:lnTo>
                    <a:pt x="82387" y="89806"/>
                  </a:lnTo>
                  <a:lnTo>
                    <a:pt x="76544" y="86101"/>
                  </a:lnTo>
                  <a:lnTo>
                    <a:pt x="71242" y="82032"/>
                  </a:lnTo>
                  <a:lnTo>
                    <a:pt x="66482" y="77598"/>
                  </a:lnTo>
                  <a:lnTo>
                    <a:pt x="62265" y="72800"/>
                  </a:lnTo>
                  <a:lnTo>
                    <a:pt x="58589" y="67638"/>
                  </a:lnTo>
                  <a:lnTo>
                    <a:pt x="55455" y="62112"/>
                  </a:lnTo>
                  <a:lnTo>
                    <a:pt x="52864" y="56222"/>
                  </a:lnTo>
                  <a:lnTo>
                    <a:pt x="50814" y="49967"/>
                  </a:lnTo>
                  <a:lnTo>
                    <a:pt x="45309" y="49967"/>
                  </a:lnTo>
                  <a:lnTo>
                    <a:pt x="44204" y="51225"/>
                  </a:lnTo>
                  <a:lnTo>
                    <a:pt x="43090" y="52457"/>
                  </a:lnTo>
                  <a:lnTo>
                    <a:pt x="41968" y="53664"/>
                  </a:lnTo>
                  <a:lnTo>
                    <a:pt x="40838" y="54846"/>
                  </a:lnTo>
                  <a:lnTo>
                    <a:pt x="39699" y="56002"/>
                  </a:lnTo>
                  <a:lnTo>
                    <a:pt x="38551" y="57132"/>
                  </a:lnTo>
                  <a:lnTo>
                    <a:pt x="37395" y="58238"/>
                  </a:lnTo>
                  <a:lnTo>
                    <a:pt x="36230" y="59317"/>
                  </a:lnTo>
                  <a:lnTo>
                    <a:pt x="35058" y="60372"/>
                  </a:lnTo>
                  <a:lnTo>
                    <a:pt x="33876" y="61401"/>
                  </a:lnTo>
                  <a:lnTo>
                    <a:pt x="33876" y="86808"/>
                  </a:lnTo>
                  <a:lnTo>
                    <a:pt x="36387" y="86207"/>
                  </a:lnTo>
                  <a:lnTo>
                    <a:pt x="38839" y="85589"/>
                  </a:lnTo>
                  <a:lnTo>
                    <a:pt x="41232" y="84953"/>
                  </a:lnTo>
                  <a:lnTo>
                    <a:pt x="43565" y="84301"/>
                  </a:lnTo>
                  <a:lnTo>
                    <a:pt x="45839" y="83632"/>
                  </a:lnTo>
                  <a:lnTo>
                    <a:pt x="48053" y="82946"/>
                  </a:lnTo>
                  <a:lnTo>
                    <a:pt x="50209" y="82243"/>
                  </a:lnTo>
                  <a:lnTo>
                    <a:pt x="52305" y="81523"/>
                  </a:lnTo>
                  <a:lnTo>
                    <a:pt x="54342" y="80787"/>
                  </a:lnTo>
                  <a:lnTo>
                    <a:pt x="56319" y="80033"/>
                  </a:lnTo>
                  <a:lnTo>
                    <a:pt x="58013" y="88079"/>
                  </a:lnTo>
                  <a:lnTo>
                    <a:pt x="55515" y="89002"/>
                  </a:lnTo>
                  <a:lnTo>
                    <a:pt x="52932" y="89908"/>
                  </a:lnTo>
                  <a:lnTo>
                    <a:pt x="50264" y="90797"/>
                  </a:lnTo>
                  <a:lnTo>
                    <a:pt x="47511" y="91669"/>
                  </a:lnTo>
                  <a:lnTo>
                    <a:pt x="44674" y="92525"/>
                  </a:lnTo>
                  <a:lnTo>
                    <a:pt x="41752" y="93363"/>
                  </a:lnTo>
                  <a:lnTo>
                    <a:pt x="38746" y="94185"/>
                  </a:lnTo>
                  <a:lnTo>
                    <a:pt x="35655" y="94989"/>
                  </a:lnTo>
                  <a:lnTo>
                    <a:pt x="32479" y="95777"/>
                  </a:lnTo>
                  <a:lnTo>
                    <a:pt x="29218" y="96548"/>
                  </a:lnTo>
                  <a:lnTo>
                    <a:pt x="24983" y="92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119780" y="2230607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26131" y="2255591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134601" y="2263213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38835" y="2266601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176099" y="2293702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26067" y="2230607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255286" y="2230607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72" y="2230607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65808" y="2230607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71313" y="2259402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71313" y="2275493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72160" y="2291585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80629" y="2299207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456428" y="2229336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64897" y="2246275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464897" y="226024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464897" y="227379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484376" y="2292855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442877" y="2295819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469132" y="2296243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519946" y="2296243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078032" y="2671401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047120" y="2680717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57219" y="2670978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162724" y="2707395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71193" y="2715017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71193" y="2731109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10998" y="2673942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210998" y="2722216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66471" y="2670554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77904" y="2695115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278751" y="2709512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87220" y="2716711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7220" y="2733649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266047" y="2757786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411293" y="2671401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422726" y="2703161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451945" y="2717135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411717" y="2717135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69794" y="2670978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968347" y="311219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995024" y="3115583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014080" y="3123206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24602" y="3112196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150433" y="3127017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50433" y="3142261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096654" y="3116430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076752" y="3112196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86427" y="3110925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02095" y="3131251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210564" y="3149460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10564" y="3164704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23268" y="3179949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307536" y="3116430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16005" y="312447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98643" y="316174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06689" y="3169362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348188" y="316174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56233" y="3169362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01543" y="3112196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46006" y="3117701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39654" y="3141838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79036" y="3160470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33726" y="3160893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512912" y="3112196"/>
              <a:ext cx="94430" cy="47850"/>
            </a:xfrm>
            <a:custGeom>
              <a:avLst/>
              <a:pathLst>
                <a:path w="94430" h="47850">
                  <a:moveTo>
                    <a:pt x="0" y="13550"/>
                  </a:moveTo>
                  <a:lnTo>
                    <a:pt x="43192" y="13550"/>
                  </a:lnTo>
                  <a:lnTo>
                    <a:pt x="43192" y="0"/>
                  </a:lnTo>
                  <a:lnTo>
                    <a:pt x="51661" y="0"/>
                  </a:lnTo>
                  <a:lnTo>
                    <a:pt x="51661" y="13550"/>
                  </a:lnTo>
                  <a:lnTo>
                    <a:pt x="94430" y="13550"/>
                  </a:lnTo>
                  <a:lnTo>
                    <a:pt x="94430" y="21596"/>
                  </a:lnTo>
                  <a:lnTo>
                    <a:pt x="51661" y="21596"/>
                  </a:lnTo>
                  <a:lnTo>
                    <a:pt x="51661" y="39804"/>
                  </a:lnTo>
                  <a:lnTo>
                    <a:pt x="88502" y="39804"/>
                  </a:lnTo>
                  <a:lnTo>
                    <a:pt x="88502" y="47850"/>
                  </a:lnTo>
                  <a:lnTo>
                    <a:pt x="7198" y="47850"/>
                  </a:lnTo>
                  <a:lnTo>
                    <a:pt x="7198" y="39804"/>
                  </a:lnTo>
                  <a:lnTo>
                    <a:pt x="43192" y="39804"/>
                  </a:lnTo>
                  <a:lnTo>
                    <a:pt x="4319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53564" y="3163011"/>
              <a:ext cx="19055" cy="23290"/>
            </a:xfrm>
            <a:custGeom>
              <a:avLst/>
              <a:pathLst>
                <a:path w="19055" h="23290">
                  <a:moveTo>
                    <a:pt x="7198" y="0"/>
                  </a:moveTo>
                  <a:lnTo>
                    <a:pt x="8613" y="1786"/>
                  </a:lnTo>
                  <a:lnTo>
                    <a:pt x="9976" y="3590"/>
                  </a:lnTo>
                  <a:lnTo>
                    <a:pt x="11289" y="5411"/>
                  </a:lnTo>
                  <a:lnTo>
                    <a:pt x="12551" y="7249"/>
                  </a:lnTo>
                  <a:lnTo>
                    <a:pt x="13762" y="9104"/>
                  </a:lnTo>
                  <a:lnTo>
                    <a:pt x="14922" y="10976"/>
                  </a:lnTo>
                  <a:lnTo>
                    <a:pt x="16032" y="12864"/>
                  </a:lnTo>
                  <a:lnTo>
                    <a:pt x="17090" y="14770"/>
                  </a:lnTo>
                  <a:lnTo>
                    <a:pt x="18098" y="16692"/>
                  </a:lnTo>
                  <a:lnTo>
                    <a:pt x="19055" y="18632"/>
                  </a:lnTo>
                  <a:lnTo>
                    <a:pt x="11009" y="23290"/>
                  </a:lnTo>
                  <a:lnTo>
                    <a:pt x="10137" y="21350"/>
                  </a:lnTo>
                  <a:lnTo>
                    <a:pt x="9214" y="19428"/>
                  </a:lnTo>
                  <a:lnTo>
                    <a:pt x="8240" y="17522"/>
                  </a:lnTo>
                  <a:lnTo>
                    <a:pt x="7215" y="15634"/>
                  </a:lnTo>
                  <a:lnTo>
                    <a:pt x="6140" y="13762"/>
                  </a:lnTo>
                  <a:lnTo>
                    <a:pt x="5013" y="11907"/>
                  </a:lnTo>
                  <a:lnTo>
                    <a:pt x="3836" y="10069"/>
                  </a:lnTo>
                  <a:lnTo>
                    <a:pt x="2608" y="8248"/>
                  </a:lnTo>
                  <a:lnTo>
                    <a:pt x="1329" y="644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85324" y="3167245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455" y="2388"/>
                  </a:lnTo>
                  <a:lnTo>
                    <a:pt x="11230" y="4810"/>
                  </a:lnTo>
                  <a:lnTo>
                    <a:pt x="12945" y="7266"/>
                  </a:lnTo>
                  <a:lnTo>
                    <a:pt x="14600" y="9756"/>
                  </a:lnTo>
                  <a:lnTo>
                    <a:pt x="16197" y="12280"/>
                  </a:lnTo>
                  <a:lnTo>
                    <a:pt x="17734" y="14837"/>
                  </a:lnTo>
                  <a:lnTo>
                    <a:pt x="19212" y="17429"/>
                  </a:lnTo>
                  <a:lnTo>
                    <a:pt x="20630" y="20054"/>
                  </a:lnTo>
                  <a:lnTo>
                    <a:pt x="21990" y="22714"/>
                  </a:lnTo>
                  <a:lnTo>
                    <a:pt x="23290" y="25407"/>
                  </a:lnTo>
                  <a:lnTo>
                    <a:pt x="14397" y="29641"/>
                  </a:lnTo>
                  <a:lnTo>
                    <a:pt x="13262" y="27020"/>
                  </a:lnTo>
                  <a:lnTo>
                    <a:pt x="12060" y="24408"/>
                  </a:lnTo>
                  <a:lnTo>
                    <a:pt x="10789" y="21803"/>
                  </a:lnTo>
                  <a:lnTo>
                    <a:pt x="9451" y="19208"/>
                  </a:lnTo>
                  <a:lnTo>
                    <a:pt x="8045" y="16620"/>
                  </a:lnTo>
                  <a:lnTo>
                    <a:pt x="6572" y="14041"/>
                  </a:lnTo>
                  <a:lnTo>
                    <a:pt x="5030" y="11471"/>
                  </a:lnTo>
                  <a:lnTo>
                    <a:pt x="3421" y="8909"/>
                  </a:lnTo>
                  <a:lnTo>
                    <a:pt x="1744" y="635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511642" y="3169786"/>
              <a:ext cx="19902" cy="31759"/>
            </a:xfrm>
            <a:custGeom>
              <a:avLst/>
              <a:pathLst>
                <a:path w="19902" h="31759">
                  <a:moveTo>
                    <a:pt x="10586" y="0"/>
                  </a:moveTo>
                  <a:lnTo>
                    <a:pt x="19902" y="3387"/>
                  </a:lnTo>
                  <a:lnTo>
                    <a:pt x="18873" y="6720"/>
                  </a:lnTo>
                  <a:lnTo>
                    <a:pt x="17819" y="9942"/>
                  </a:lnTo>
                  <a:lnTo>
                    <a:pt x="16739" y="13055"/>
                  </a:lnTo>
                  <a:lnTo>
                    <a:pt x="15634" y="16057"/>
                  </a:lnTo>
                  <a:lnTo>
                    <a:pt x="14503" y="18949"/>
                  </a:lnTo>
                  <a:lnTo>
                    <a:pt x="13347" y="21731"/>
                  </a:lnTo>
                  <a:lnTo>
                    <a:pt x="12165" y="24403"/>
                  </a:lnTo>
                  <a:lnTo>
                    <a:pt x="10959" y="26965"/>
                  </a:lnTo>
                  <a:lnTo>
                    <a:pt x="9726" y="29417"/>
                  </a:lnTo>
                  <a:lnTo>
                    <a:pt x="8469" y="31759"/>
                  </a:lnTo>
                  <a:lnTo>
                    <a:pt x="0" y="27101"/>
                  </a:lnTo>
                  <a:lnTo>
                    <a:pt x="1401" y="24391"/>
                  </a:lnTo>
                  <a:lnTo>
                    <a:pt x="2727" y="21681"/>
                  </a:lnTo>
                  <a:lnTo>
                    <a:pt x="3976" y="18970"/>
                  </a:lnTo>
                  <a:lnTo>
                    <a:pt x="5149" y="16260"/>
                  </a:lnTo>
                  <a:lnTo>
                    <a:pt x="6245" y="13550"/>
                  </a:lnTo>
                  <a:lnTo>
                    <a:pt x="7266" y="10840"/>
                  </a:lnTo>
                  <a:lnTo>
                    <a:pt x="8210" y="8130"/>
                  </a:lnTo>
                  <a:lnTo>
                    <a:pt x="9078" y="5420"/>
                  </a:lnTo>
                  <a:lnTo>
                    <a:pt x="9870" y="2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538743" y="3171903"/>
              <a:ext cx="50391" cy="35146"/>
            </a:xfrm>
            <a:custGeom>
              <a:avLst/>
              <a:pathLst>
                <a:path w="50391" h="35146">
                  <a:moveTo>
                    <a:pt x="0" y="0"/>
                  </a:moveTo>
                  <a:lnTo>
                    <a:pt x="9316" y="0"/>
                  </a:lnTo>
                  <a:lnTo>
                    <a:pt x="9316" y="23290"/>
                  </a:lnTo>
                  <a:lnTo>
                    <a:pt x="9335" y="23620"/>
                  </a:lnTo>
                  <a:lnTo>
                    <a:pt x="9392" y="23933"/>
                  </a:lnTo>
                  <a:lnTo>
                    <a:pt x="9487" y="24230"/>
                  </a:lnTo>
                  <a:lnTo>
                    <a:pt x="9620" y="24509"/>
                  </a:lnTo>
                  <a:lnTo>
                    <a:pt x="9792" y="24772"/>
                  </a:lnTo>
                  <a:lnTo>
                    <a:pt x="10002" y="25017"/>
                  </a:lnTo>
                  <a:lnTo>
                    <a:pt x="10249" y="25246"/>
                  </a:lnTo>
                  <a:lnTo>
                    <a:pt x="10535" y="25458"/>
                  </a:lnTo>
                  <a:lnTo>
                    <a:pt x="10859" y="25653"/>
                  </a:lnTo>
                  <a:lnTo>
                    <a:pt x="11221" y="25830"/>
                  </a:lnTo>
                  <a:lnTo>
                    <a:pt x="11685" y="25991"/>
                  </a:lnTo>
                  <a:lnTo>
                    <a:pt x="12314" y="26135"/>
                  </a:lnTo>
                  <a:lnTo>
                    <a:pt x="13108" y="26262"/>
                  </a:lnTo>
                  <a:lnTo>
                    <a:pt x="14067" y="26372"/>
                  </a:lnTo>
                  <a:lnTo>
                    <a:pt x="15191" y="26466"/>
                  </a:lnTo>
                  <a:lnTo>
                    <a:pt x="16480" y="26542"/>
                  </a:lnTo>
                  <a:lnTo>
                    <a:pt x="17935" y="26601"/>
                  </a:lnTo>
                  <a:lnTo>
                    <a:pt x="19555" y="26643"/>
                  </a:lnTo>
                  <a:lnTo>
                    <a:pt x="21340" y="26669"/>
                  </a:lnTo>
                  <a:lnTo>
                    <a:pt x="23290" y="26677"/>
                  </a:lnTo>
                  <a:lnTo>
                    <a:pt x="25807" y="26660"/>
                  </a:lnTo>
                  <a:lnTo>
                    <a:pt x="28109" y="26610"/>
                  </a:lnTo>
                  <a:lnTo>
                    <a:pt x="30194" y="26525"/>
                  </a:lnTo>
                  <a:lnTo>
                    <a:pt x="32064" y="26406"/>
                  </a:lnTo>
                  <a:lnTo>
                    <a:pt x="33717" y="26254"/>
                  </a:lnTo>
                  <a:lnTo>
                    <a:pt x="35155" y="26068"/>
                  </a:lnTo>
                  <a:lnTo>
                    <a:pt x="36377" y="25847"/>
                  </a:lnTo>
                  <a:lnTo>
                    <a:pt x="37382" y="25593"/>
                  </a:lnTo>
                  <a:lnTo>
                    <a:pt x="38172" y="25305"/>
                  </a:lnTo>
                  <a:lnTo>
                    <a:pt x="38746" y="24983"/>
                  </a:lnTo>
                  <a:lnTo>
                    <a:pt x="39193" y="24573"/>
                  </a:lnTo>
                  <a:lnTo>
                    <a:pt x="39601" y="24018"/>
                  </a:lnTo>
                  <a:lnTo>
                    <a:pt x="39972" y="23319"/>
                  </a:lnTo>
                  <a:lnTo>
                    <a:pt x="40304" y="22477"/>
                  </a:lnTo>
                  <a:lnTo>
                    <a:pt x="40598" y="21490"/>
                  </a:lnTo>
                  <a:lnTo>
                    <a:pt x="40855" y="20359"/>
                  </a:lnTo>
                  <a:lnTo>
                    <a:pt x="41073" y="19085"/>
                  </a:lnTo>
                  <a:lnTo>
                    <a:pt x="41253" y="17666"/>
                  </a:lnTo>
                  <a:lnTo>
                    <a:pt x="41395" y="16104"/>
                  </a:lnTo>
                  <a:lnTo>
                    <a:pt x="41498" y="14397"/>
                  </a:lnTo>
                  <a:lnTo>
                    <a:pt x="50391" y="17361"/>
                  </a:lnTo>
                  <a:lnTo>
                    <a:pt x="50194" y="19644"/>
                  </a:lnTo>
                  <a:lnTo>
                    <a:pt x="49942" y="21748"/>
                  </a:lnTo>
                  <a:lnTo>
                    <a:pt x="49635" y="23675"/>
                  </a:lnTo>
                  <a:lnTo>
                    <a:pt x="49273" y="25424"/>
                  </a:lnTo>
                  <a:lnTo>
                    <a:pt x="48856" y="26995"/>
                  </a:lnTo>
                  <a:lnTo>
                    <a:pt x="48384" y="28388"/>
                  </a:lnTo>
                  <a:lnTo>
                    <a:pt x="47856" y="29603"/>
                  </a:lnTo>
                  <a:lnTo>
                    <a:pt x="47274" y="30641"/>
                  </a:lnTo>
                  <a:lnTo>
                    <a:pt x="46637" y="31500"/>
                  </a:lnTo>
                  <a:lnTo>
                    <a:pt x="45945" y="32182"/>
                  </a:lnTo>
                  <a:lnTo>
                    <a:pt x="45070" y="32745"/>
                  </a:lnTo>
                  <a:lnTo>
                    <a:pt x="43887" y="33249"/>
                  </a:lnTo>
                  <a:lnTo>
                    <a:pt x="42394" y="33694"/>
                  </a:lnTo>
                  <a:lnTo>
                    <a:pt x="40592" y="34079"/>
                  </a:lnTo>
                  <a:lnTo>
                    <a:pt x="38481" y="34405"/>
                  </a:lnTo>
                  <a:lnTo>
                    <a:pt x="36061" y="34672"/>
                  </a:lnTo>
                  <a:lnTo>
                    <a:pt x="33332" y="34880"/>
                  </a:lnTo>
                  <a:lnTo>
                    <a:pt x="30294" y="35028"/>
                  </a:lnTo>
                  <a:lnTo>
                    <a:pt x="26946" y="35117"/>
                  </a:lnTo>
                  <a:lnTo>
                    <a:pt x="23290" y="35146"/>
                  </a:lnTo>
                  <a:lnTo>
                    <a:pt x="20431" y="35127"/>
                  </a:lnTo>
                  <a:lnTo>
                    <a:pt x="17785" y="35070"/>
                  </a:lnTo>
                  <a:lnTo>
                    <a:pt x="15350" y="34975"/>
                  </a:lnTo>
                  <a:lnTo>
                    <a:pt x="13127" y="34842"/>
                  </a:lnTo>
                  <a:lnTo>
                    <a:pt x="11115" y="34670"/>
                  </a:lnTo>
                  <a:lnTo>
                    <a:pt x="9316" y="34460"/>
                  </a:lnTo>
                  <a:lnTo>
                    <a:pt x="7728" y="34213"/>
                  </a:lnTo>
                  <a:lnTo>
                    <a:pt x="6351" y="33927"/>
                  </a:lnTo>
                  <a:lnTo>
                    <a:pt x="5187" y="33603"/>
                  </a:lnTo>
                  <a:lnTo>
                    <a:pt x="4234" y="33241"/>
                  </a:lnTo>
                  <a:lnTo>
                    <a:pt x="3430" y="32828"/>
                  </a:lnTo>
                  <a:lnTo>
                    <a:pt x="2710" y="32352"/>
                  </a:lnTo>
                  <a:lnTo>
                    <a:pt x="2074" y="31812"/>
                  </a:lnTo>
                  <a:lnTo>
                    <a:pt x="1524" y="31208"/>
                  </a:lnTo>
                  <a:lnTo>
                    <a:pt x="1058" y="30541"/>
                  </a:lnTo>
                  <a:lnTo>
                    <a:pt x="677" y="29811"/>
                  </a:lnTo>
                  <a:lnTo>
                    <a:pt x="381" y="29017"/>
                  </a:lnTo>
                  <a:lnTo>
                    <a:pt x="169" y="28159"/>
                  </a:lnTo>
                  <a:lnTo>
                    <a:pt x="42" y="27238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56041" y="312235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729722" y="3112196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28452" y="3175714"/>
              <a:ext cx="97395" cy="31759"/>
            </a:xfrm>
            <a:custGeom>
              <a:avLst/>
              <a:pathLst>
                <a:path w="97395" h="31759">
                  <a:moveTo>
                    <a:pt x="87232" y="0"/>
                  </a:moveTo>
                  <a:lnTo>
                    <a:pt x="87232" y="23713"/>
                  </a:lnTo>
                  <a:lnTo>
                    <a:pt x="97395" y="23713"/>
                  </a:lnTo>
                  <a:lnTo>
                    <a:pt x="97395" y="31759"/>
                  </a:lnTo>
                  <a:lnTo>
                    <a:pt x="0" y="31759"/>
                  </a:lnTo>
                  <a:lnTo>
                    <a:pt x="0" y="23713"/>
                  </a:lnTo>
                  <a:lnTo>
                    <a:pt x="10162" y="23713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747084" y="3183336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769951" y="3183336"/>
              <a:ext cx="14397" cy="16091"/>
            </a:xfrm>
            <a:custGeom>
              <a:avLst/>
              <a:pathLst>
                <a:path w="14397" h="16091">
                  <a:moveTo>
                    <a:pt x="0" y="16091"/>
                  </a:moveTo>
                  <a:lnTo>
                    <a:pt x="14397" y="1609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792394" y="3183336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773762" y="3136756"/>
              <a:ext cx="47003" cy="32606"/>
            </a:xfrm>
            <a:custGeom>
              <a:avLst/>
              <a:pathLst>
                <a:path w="47003" h="32606">
                  <a:moveTo>
                    <a:pt x="14397" y="0"/>
                  </a:moveTo>
                  <a:lnTo>
                    <a:pt x="22019" y="2117"/>
                  </a:lnTo>
                  <a:lnTo>
                    <a:pt x="19479" y="9739"/>
                  </a:lnTo>
                  <a:lnTo>
                    <a:pt x="47003" y="9739"/>
                  </a:lnTo>
                  <a:lnTo>
                    <a:pt x="47003" y="17361"/>
                  </a:lnTo>
                  <a:lnTo>
                    <a:pt x="16091" y="17361"/>
                  </a:lnTo>
                  <a:lnTo>
                    <a:pt x="12703" y="24560"/>
                  </a:lnTo>
                  <a:lnTo>
                    <a:pt x="12263" y="25250"/>
                  </a:lnTo>
                  <a:lnTo>
                    <a:pt x="11789" y="25966"/>
                  </a:lnTo>
                  <a:lnTo>
                    <a:pt x="11280" y="26707"/>
                  </a:lnTo>
                  <a:lnTo>
                    <a:pt x="10738" y="27473"/>
                  </a:lnTo>
                  <a:lnTo>
                    <a:pt x="10162" y="28265"/>
                  </a:lnTo>
                  <a:lnTo>
                    <a:pt x="9553" y="29083"/>
                  </a:lnTo>
                  <a:lnTo>
                    <a:pt x="8909" y="29925"/>
                  </a:lnTo>
                  <a:lnTo>
                    <a:pt x="8232" y="30793"/>
                  </a:lnTo>
                  <a:lnTo>
                    <a:pt x="7520" y="31687"/>
                  </a:lnTo>
                  <a:lnTo>
                    <a:pt x="6775" y="32606"/>
                  </a:lnTo>
                  <a:lnTo>
                    <a:pt x="0" y="27101"/>
                  </a:lnTo>
                  <a:lnTo>
                    <a:pt x="1973" y="24696"/>
                  </a:lnTo>
                  <a:lnTo>
                    <a:pt x="3828" y="22223"/>
                  </a:lnTo>
                  <a:lnTo>
                    <a:pt x="5564" y="19682"/>
                  </a:lnTo>
                  <a:lnTo>
                    <a:pt x="7181" y="17073"/>
                  </a:lnTo>
                  <a:lnTo>
                    <a:pt x="8680" y="14397"/>
                  </a:lnTo>
                  <a:lnTo>
                    <a:pt x="10061" y="11653"/>
                  </a:lnTo>
                  <a:lnTo>
                    <a:pt x="11323" y="8841"/>
                  </a:lnTo>
                  <a:lnTo>
                    <a:pt x="12466" y="5962"/>
                  </a:lnTo>
                  <a:lnTo>
                    <a:pt x="13491" y="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759364" y="3139720"/>
              <a:ext cx="8469" cy="32182"/>
            </a:xfrm>
            <a:custGeom>
              <a:avLst/>
              <a:pathLst>
                <a:path w="8469" h="32182">
                  <a:moveTo>
                    <a:pt x="0" y="0"/>
                  </a:moveTo>
                  <a:lnTo>
                    <a:pt x="8469" y="0"/>
                  </a:lnTo>
                  <a:lnTo>
                    <a:pt x="8469" y="32182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740309" y="3142261"/>
              <a:ext cx="7622" cy="27948"/>
            </a:xfrm>
            <a:custGeom>
              <a:avLst/>
              <a:pathLst>
                <a:path w="7622" h="27948">
                  <a:moveTo>
                    <a:pt x="0" y="0"/>
                  </a:moveTo>
                  <a:lnTo>
                    <a:pt x="7622" y="0"/>
                  </a:lnTo>
                  <a:lnTo>
                    <a:pt x="7622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92394" y="3157506"/>
              <a:ext cx="15244" cy="14820"/>
            </a:xfrm>
            <a:custGeom>
              <a:avLst/>
              <a:pathLst>
                <a:path w="15244" h="14820">
                  <a:moveTo>
                    <a:pt x="6775" y="0"/>
                  </a:moveTo>
                  <a:lnTo>
                    <a:pt x="7774" y="944"/>
                  </a:lnTo>
                  <a:lnTo>
                    <a:pt x="8740" y="1914"/>
                  </a:lnTo>
                  <a:lnTo>
                    <a:pt x="9671" y="2909"/>
                  </a:lnTo>
                  <a:lnTo>
                    <a:pt x="10569" y="3929"/>
                  </a:lnTo>
                  <a:lnTo>
                    <a:pt x="11433" y="4975"/>
                  </a:lnTo>
                  <a:lnTo>
                    <a:pt x="12263" y="6046"/>
                  </a:lnTo>
                  <a:lnTo>
                    <a:pt x="13059" y="7143"/>
                  </a:lnTo>
                  <a:lnTo>
                    <a:pt x="13821" y="8265"/>
                  </a:lnTo>
                  <a:lnTo>
                    <a:pt x="14549" y="9413"/>
                  </a:lnTo>
                  <a:lnTo>
                    <a:pt x="15244" y="10586"/>
                  </a:lnTo>
                  <a:lnTo>
                    <a:pt x="8045" y="14820"/>
                  </a:lnTo>
                  <a:lnTo>
                    <a:pt x="7431" y="13724"/>
                  </a:lnTo>
                  <a:lnTo>
                    <a:pt x="6775" y="12635"/>
                  </a:lnTo>
                  <a:lnTo>
                    <a:pt x="6076" y="11556"/>
                  </a:lnTo>
                  <a:lnTo>
                    <a:pt x="5335" y="10484"/>
                  </a:lnTo>
                  <a:lnTo>
                    <a:pt x="4552" y="9421"/>
                  </a:lnTo>
                  <a:lnTo>
                    <a:pt x="3726" y="8367"/>
                  </a:lnTo>
                  <a:lnTo>
                    <a:pt x="2858" y="7321"/>
                  </a:lnTo>
                  <a:lnTo>
                    <a:pt x="1947" y="6284"/>
                  </a:lnTo>
                  <a:lnTo>
                    <a:pt x="995" y="525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838127" y="3112196"/>
              <a:ext cx="34723" cy="97395"/>
            </a:xfrm>
            <a:custGeom>
              <a:avLst/>
              <a:pathLst>
                <a:path w="34723" h="97395">
                  <a:moveTo>
                    <a:pt x="34723" y="16091"/>
                  </a:moveTo>
                  <a:lnTo>
                    <a:pt x="34723" y="65212"/>
                  </a:lnTo>
                  <a:lnTo>
                    <a:pt x="34702" y="66120"/>
                  </a:lnTo>
                  <a:lnTo>
                    <a:pt x="34638" y="66982"/>
                  </a:lnTo>
                  <a:lnTo>
                    <a:pt x="34532" y="67797"/>
                  </a:lnTo>
                  <a:lnTo>
                    <a:pt x="34384" y="68566"/>
                  </a:lnTo>
                  <a:lnTo>
                    <a:pt x="34194" y="69288"/>
                  </a:lnTo>
                  <a:lnTo>
                    <a:pt x="33961" y="69963"/>
                  </a:lnTo>
                  <a:lnTo>
                    <a:pt x="33686" y="70592"/>
                  </a:lnTo>
                  <a:lnTo>
                    <a:pt x="33368" y="71174"/>
                  </a:lnTo>
                  <a:lnTo>
                    <a:pt x="33008" y="71710"/>
                  </a:lnTo>
                  <a:lnTo>
                    <a:pt x="32606" y="72199"/>
                  </a:lnTo>
                  <a:lnTo>
                    <a:pt x="32157" y="72641"/>
                  </a:lnTo>
                  <a:lnTo>
                    <a:pt x="31657" y="73037"/>
                  </a:lnTo>
                  <a:lnTo>
                    <a:pt x="31107" y="73387"/>
                  </a:lnTo>
                  <a:lnTo>
                    <a:pt x="30505" y="73689"/>
                  </a:lnTo>
                  <a:lnTo>
                    <a:pt x="29853" y="73946"/>
                  </a:lnTo>
                  <a:lnTo>
                    <a:pt x="29150" y="74155"/>
                  </a:lnTo>
                  <a:lnTo>
                    <a:pt x="28397" y="74318"/>
                  </a:lnTo>
                  <a:lnTo>
                    <a:pt x="27592" y="74435"/>
                  </a:lnTo>
                  <a:lnTo>
                    <a:pt x="26737" y="74505"/>
                  </a:lnTo>
                  <a:lnTo>
                    <a:pt x="25830" y="74528"/>
                  </a:lnTo>
                  <a:lnTo>
                    <a:pt x="25661" y="74524"/>
                  </a:lnTo>
                  <a:lnTo>
                    <a:pt x="25492" y="74511"/>
                  </a:lnTo>
                  <a:lnTo>
                    <a:pt x="25322" y="74490"/>
                  </a:lnTo>
                  <a:lnTo>
                    <a:pt x="25153" y="74460"/>
                  </a:lnTo>
                  <a:lnTo>
                    <a:pt x="24983" y="74422"/>
                  </a:lnTo>
                  <a:lnTo>
                    <a:pt x="24814" y="74375"/>
                  </a:lnTo>
                  <a:lnTo>
                    <a:pt x="24645" y="74320"/>
                  </a:lnTo>
                  <a:lnTo>
                    <a:pt x="24475" y="74257"/>
                  </a:lnTo>
                  <a:lnTo>
                    <a:pt x="24306" y="74185"/>
                  </a:lnTo>
                  <a:lnTo>
                    <a:pt x="24137" y="74104"/>
                  </a:lnTo>
                  <a:lnTo>
                    <a:pt x="22019" y="66482"/>
                  </a:lnTo>
                  <a:lnTo>
                    <a:pt x="22515" y="66563"/>
                  </a:lnTo>
                  <a:lnTo>
                    <a:pt x="22985" y="66635"/>
                  </a:lnTo>
                  <a:lnTo>
                    <a:pt x="23429" y="66698"/>
                  </a:lnTo>
                  <a:lnTo>
                    <a:pt x="23849" y="66753"/>
                  </a:lnTo>
                  <a:lnTo>
                    <a:pt x="24242" y="66800"/>
                  </a:lnTo>
                  <a:lnTo>
                    <a:pt x="24611" y="66838"/>
                  </a:lnTo>
                  <a:lnTo>
                    <a:pt x="24954" y="66868"/>
                  </a:lnTo>
                  <a:lnTo>
                    <a:pt x="25271" y="66889"/>
                  </a:lnTo>
                  <a:lnTo>
                    <a:pt x="25564" y="66901"/>
                  </a:lnTo>
                  <a:lnTo>
                    <a:pt x="25830" y="66906"/>
                  </a:lnTo>
                  <a:lnTo>
                    <a:pt x="26152" y="66868"/>
                  </a:lnTo>
                  <a:lnTo>
                    <a:pt x="26440" y="66753"/>
                  </a:lnTo>
                  <a:lnTo>
                    <a:pt x="26694" y="66563"/>
                  </a:lnTo>
                  <a:lnTo>
                    <a:pt x="26914" y="66296"/>
                  </a:lnTo>
                  <a:lnTo>
                    <a:pt x="27101" y="65953"/>
                  </a:lnTo>
                  <a:lnTo>
                    <a:pt x="27253" y="65534"/>
                  </a:lnTo>
                  <a:lnTo>
                    <a:pt x="27372" y="65038"/>
                  </a:lnTo>
                  <a:lnTo>
                    <a:pt x="27456" y="64467"/>
                  </a:lnTo>
                  <a:lnTo>
                    <a:pt x="27507" y="63819"/>
                  </a:lnTo>
                  <a:lnTo>
                    <a:pt x="27524" y="63095"/>
                  </a:lnTo>
                  <a:lnTo>
                    <a:pt x="27524" y="24137"/>
                  </a:lnTo>
                  <a:lnTo>
                    <a:pt x="21172" y="24137"/>
                  </a:lnTo>
                  <a:lnTo>
                    <a:pt x="21172" y="97395"/>
                  </a:lnTo>
                  <a:lnTo>
                    <a:pt x="13974" y="97395"/>
                  </a:lnTo>
                  <a:lnTo>
                    <a:pt x="13974" y="24137"/>
                  </a:lnTo>
                  <a:lnTo>
                    <a:pt x="7622" y="24137"/>
                  </a:lnTo>
                  <a:lnTo>
                    <a:pt x="7622" y="75375"/>
                  </a:lnTo>
                  <a:lnTo>
                    <a:pt x="0" y="75375"/>
                  </a:lnTo>
                  <a:lnTo>
                    <a:pt x="0" y="16091"/>
                  </a:lnTo>
                  <a:lnTo>
                    <a:pt x="13974" y="16091"/>
                  </a:lnTo>
                  <a:lnTo>
                    <a:pt x="13974" y="0"/>
                  </a:lnTo>
                  <a:lnTo>
                    <a:pt x="21172" y="0"/>
                  </a:lnTo>
                  <a:lnTo>
                    <a:pt x="2117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877509" y="3114313"/>
              <a:ext cx="53779" cy="35993"/>
            </a:xfrm>
            <a:custGeom>
              <a:avLst/>
              <a:pathLst>
                <a:path w="53779" h="35993">
                  <a:moveTo>
                    <a:pt x="53779" y="0"/>
                  </a:moveTo>
                  <a:lnTo>
                    <a:pt x="53779" y="35993"/>
                  </a:lnTo>
                  <a:lnTo>
                    <a:pt x="45733" y="35993"/>
                  </a:lnTo>
                  <a:lnTo>
                    <a:pt x="45733" y="7622"/>
                  </a:lnTo>
                  <a:lnTo>
                    <a:pt x="8045" y="7622"/>
                  </a:lnTo>
                  <a:lnTo>
                    <a:pt x="8045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890213" y="3129134"/>
              <a:ext cx="28371" cy="6775"/>
            </a:xfrm>
            <a:custGeom>
              <a:avLst/>
              <a:pathLst>
                <a:path w="28371" h="6775">
                  <a:moveTo>
                    <a:pt x="0" y="0"/>
                  </a:moveTo>
                  <a:lnTo>
                    <a:pt x="28371" y="0"/>
                  </a:lnTo>
                  <a:lnTo>
                    <a:pt x="28371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890213" y="3142261"/>
              <a:ext cx="28795" cy="6775"/>
            </a:xfrm>
            <a:custGeom>
              <a:avLst/>
              <a:pathLst>
                <a:path w="28795" h="6775">
                  <a:moveTo>
                    <a:pt x="0" y="0"/>
                  </a:moveTo>
                  <a:lnTo>
                    <a:pt x="28795" y="0"/>
                  </a:lnTo>
                  <a:lnTo>
                    <a:pt x="28795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79203" y="3155388"/>
              <a:ext cx="49544" cy="54202"/>
            </a:xfrm>
            <a:custGeom>
              <a:avLst/>
              <a:pathLst>
                <a:path w="49544" h="54202">
                  <a:moveTo>
                    <a:pt x="49544" y="0"/>
                  </a:moveTo>
                  <a:lnTo>
                    <a:pt x="49544" y="54202"/>
                  </a:lnTo>
                  <a:lnTo>
                    <a:pt x="41922" y="54202"/>
                  </a:lnTo>
                  <a:lnTo>
                    <a:pt x="41922" y="50391"/>
                  </a:lnTo>
                  <a:lnTo>
                    <a:pt x="8045" y="50391"/>
                  </a:lnTo>
                  <a:lnTo>
                    <a:pt x="8045" y="54202"/>
                  </a:lnTo>
                  <a:lnTo>
                    <a:pt x="0" y="5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887248" y="3163011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887248" y="3176985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87248" y="3190959"/>
              <a:ext cx="33876" cy="7198"/>
            </a:xfrm>
            <a:custGeom>
              <a:avLst/>
              <a:pathLst>
                <a:path w="33876" h="7198">
                  <a:moveTo>
                    <a:pt x="0" y="7198"/>
                  </a:moveTo>
                  <a:lnTo>
                    <a:pt x="33876" y="7198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946109" y="3116007"/>
              <a:ext cx="95701" cy="93584"/>
            </a:xfrm>
            <a:custGeom>
              <a:avLst/>
              <a:pathLst>
                <a:path w="95701" h="93584">
                  <a:moveTo>
                    <a:pt x="10586" y="0"/>
                  </a:moveTo>
                  <a:lnTo>
                    <a:pt x="86385" y="0"/>
                  </a:lnTo>
                  <a:lnTo>
                    <a:pt x="86385" y="9316"/>
                  </a:lnTo>
                  <a:lnTo>
                    <a:pt x="83302" y="11839"/>
                  </a:lnTo>
                  <a:lnTo>
                    <a:pt x="80151" y="14329"/>
                  </a:lnTo>
                  <a:lnTo>
                    <a:pt x="76933" y="16785"/>
                  </a:lnTo>
                  <a:lnTo>
                    <a:pt x="73647" y="19208"/>
                  </a:lnTo>
                  <a:lnTo>
                    <a:pt x="70293" y="21596"/>
                  </a:lnTo>
                  <a:lnTo>
                    <a:pt x="66872" y="23950"/>
                  </a:lnTo>
                  <a:lnTo>
                    <a:pt x="63383" y="26271"/>
                  </a:lnTo>
                  <a:lnTo>
                    <a:pt x="59826" y="28557"/>
                  </a:lnTo>
                  <a:lnTo>
                    <a:pt x="56201" y="30810"/>
                  </a:lnTo>
                  <a:lnTo>
                    <a:pt x="52508" y="33029"/>
                  </a:lnTo>
                  <a:lnTo>
                    <a:pt x="52508" y="40228"/>
                  </a:lnTo>
                  <a:lnTo>
                    <a:pt x="95701" y="40228"/>
                  </a:lnTo>
                  <a:lnTo>
                    <a:pt x="95701" y="48274"/>
                  </a:lnTo>
                  <a:lnTo>
                    <a:pt x="52508" y="48274"/>
                  </a:lnTo>
                  <a:lnTo>
                    <a:pt x="52508" y="85538"/>
                  </a:lnTo>
                  <a:lnTo>
                    <a:pt x="52479" y="86283"/>
                  </a:lnTo>
                  <a:lnTo>
                    <a:pt x="52390" y="86995"/>
                  </a:lnTo>
                  <a:lnTo>
                    <a:pt x="52241" y="87672"/>
                  </a:lnTo>
                  <a:lnTo>
                    <a:pt x="52034" y="88316"/>
                  </a:lnTo>
                  <a:lnTo>
                    <a:pt x="51767" y="88925"/>
                  </a:lnTo>
                  <a:lnTo>
                    <a:pt x="51441" y="89501"/>
                  </a:lnTo>
                  <a:lnTo>
                    <a:pt x="51056" y="90043"/>
                  </a:lnTo>
                  <a:lnTo>
                    <a:pt x="50611" y="90552"/>
                  </a:lnTo>
                  <a:lnTo>
                    <a:pt x="50107" y="91026"/>
                  </a:lnTo>
                  <a:lnTo>
                    <a:pt x="49544" y="91466"/>
                  </a:lnTo>
                  <a:lnTo>
                    <a:pt x="48921" y="91869"/>
                  </a:lnTo>
                  <a:lnTo>
                    <a:pt x="48240" y="92228"/>
                  </a:lnTo>
                  <a:lnTo>
                    <a:pt x="47499" y="92546"/>
                  </a:lnTo>
                  <a:lnTo>
                    <a:pt x="46698" y="92821"/>
                  </a:lnTo>
                  <a:lnTo>
                    <a:pt x="45839" y="93054"/>
                  </a:lnTo>
                  <a:lnTo>
                    <a:pt x="44920" y="93245"/>
                  </a:lnTo>
                  <a:lnTo>
                    <a:pt x="43942" y="93393"/>
                  </a:lnTo>
                  <a:lnTo>
                    <a:pt x="42904" y="93499"/>
                  </a:lnTo>
                  <a:lnTo>
                    <a:pt x="41807" y="93562"/>
                  </a:lnTo>
                  <a:lnTo>
                    <a:pt x="40651" y="93584"/>
                  </a:lnTo>
                  <a:lnTo>
                    <a:pt x="39131" y="93567"/>
                  </a:lnTo>
                  <a:lnTo>
                    <a:pt x="37619" y="93516"/>
                  </a:lnTo>
                  <a:lnTo>
                    <a:pt x="36116" y="93431"/>
                  </a:lnTo>
                  <a:lnTo>
                    <a:pt x="34621" y="93312"/>
                  </a:lnTo>
                  <a:lnTo>
                    <a:pt x="33135" y="93160"/>
                  </a:lnTo>
                  <a:lnTo>
                    <a:pt x="31657" y="92974"/>
                  </a:lnTo>
                  <a:lnTo>
                    <a:pt x="30188" y="92754"/>
                  </a:lnTo>
                  <a:lnTo>
                    <a:pt x="28727" y="92499"/>
                  </a:lnTo>
                  <a:lnTo>
                    <a:pt x="27274" y="92212"/>
                  </a:lnTo>
                  <a:lnTo>
                    <a:pt x="25830" y="91890"/>
                  </a:lnTo>
                  <a:lnTo>
                    <a:pt x="24560" y="83844"/>
                  </a:lnTo>
                  <a:lnTo>
                    <a:pt x="25767" y="84166"/>
                  </a:lnTo>
                  <a:lnTo>
                    <a:pt x="27016" y="84454"/>
                  </a:lnTo>
                  <a:lnTo>
                    <a:pt x="28308" y="84708"/>
                  </a:lnTo>
                  <a:lnTo>
                    <a:pt x="29641" y="84928"/>
                  </a:lnTo>
                  <a:lnTo>
                    <a:pt x="31018" y="85114"/>
                  </a:lnTo>
                  <a:lnTo>
                    <a:pt x="32436" y="85267"/>
                  </a:lnTo>
                  <a:lnTo>
                    <a:pt x="33897" y="85385"/>
                  </a:lnTo>
                  <a:lnTo>
                    <a:pt x="35401" y="85470"/>
                  </a:lnTo>
                  <a:lnTo>
                    <a:pt x="36946" y="85521"/>
                  </a:lnTo>
                  <a:lnTo>
                    <a:pt x="38534" y="85538"/>
                  </a:lnTo>
                  <a:lnTo>
                    <a:pt x="39500" y="85521"/>
                  </a:lnTo>
                  <a:lnTo>
                    <a:pt x="40363" y="85470"/>
                  </a:lnTo>
                  <a:lnTo>
                    <a:pt x="41126" y="85385"/>
                  </a:lnTo>
                  <a:lnTo>
                    <a:pt x="41786" y="85267"/>
                  </a:lnTo>
                  <a:lnTo>
                    <a:pt x="42345" y="85114"/>
                  </a:lnTo>
                  <a:lnTo>
                    <a:pt x="42803" y="84928"/>
                  </a:lnTo>
                  <a:lnTo>
                    <a:pt x="43158" y="84708"/>
                  </a:lnTo>
                  <a:lnTo>
                    <a:pt x="43412" y="84454"/>
                  </a:lnTo>
                  <a:lnTo>
                    <a:pt x="43565" y="84166"/>
                  </a:lnTo>
                  <a:lnTo>
                    <a:pt x="43616" y="83844"/>
                  </a:lnTo>
                  <a:lnTo>
                    <a:pt x="43616" y="48274"/>
                  </a:lnTo>
                  <a:lnTo>
                    <a:pt x="0" y="48274"/>
                  </a:lnTo>
                  <a:lnTo>
                    <a:pt x="0" y="40228"/>
                  </a:lnTo>
                  <a:lnTo>
                    <a:pt x="43616" y="40228"/>
                  </a:lnTo>
                  <a:lnTo>
                    <a:pt x="43616" y="28795"/>
                  </a:lnTo>
                  <a:lnTo>
                    <a:pt x="47054" y="26686"/>
                  </a:lnTo>
                  <a:lnTo>
                    <a:pt x="50425" y="24594"/>
                  </a:lnTo>
                  <a:lnTo>
                    <a:pt x="53728" y="22519"/>
                  </a:lnTo>
                  <a:lnTo>
                    <a:pt x="56963" y="20461"/>
                  </a:lnTo>
                  <a:lnTo>
                    <a:pt x="60130" y="18420"/>
                  </a:lnTo>
                  <a:lnTo>
                    <a:pt x="63230" y="16396"/>
                  </a:lnTo>
                  <a:lnTo>
                    <a:pt x="66262" y="14389"/>
                  </a:lnTo>
                  <a:lnTo>
                    <a:pt x="69226" y="12398"/>
                  </a:lnTo>
                  <a:lnTo>
                    <a:pt x="72123" y="10425"/>
                  </a:lnTo>
                  <a:lnTo>
                    <a:pt x="74951" y="8469"/>
                  </a:lnTo>
                  <a:lnTo>
                    <a:pt x="10586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76957" y="312235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547514" y="3567483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625007" y="3566636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586048" y="3567906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97058" y="3605171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619078" y="3605171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97058" y="3623803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19078" y="3623803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708004" y="3567906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710968" y="3575952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705887" y="3600936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655072" y="3567906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658460" y="3575105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687255" y="3575105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759878" y="3578175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824666" y="3570871"/>
              <a:ext cx="78339" cy="54202"/>
            </a:xfrm>
            <a:custGeom>
              <a:avLst/>
              <a:pathLst>
                <a:path w="78339" h="54202">
                  <a:moveTo>
                    <a:pt x="4234" y="19479"/>
                  </a:moveTo>
                  <a:lnTo>
                    <a:pt x="27948" y="19479"/>
                  </a:lnTo>
                  <a:lnTo>
                    <a:pt x="28528" y="18369"/>
                  </a:lnTo>
                  <a:lnTo>
                    <a:pt x="29083" y="17243"/>
                  </a:lnTo>
                  <a:lnTo>
                    <a:pt x="29612" y="16099"/>
                  </a:lnTo>
                  <a:lnTo>
                    <a:pt x="30116" y="14939"/>
                  </a:lnTo>
                  <a:lnTo>
                    <a:pt x="30594" y="13762"/>
                  </a:lnTo>
                  <a:lnTo>
                    <a:pt x="31047" y="12568"/>
                  </a:lnTo>
                  <a:lnTo>
                    <a:pt x="31475" y="11357"/>
                  </a:lnTo>
                  <a:lnTo>
                    <a:pt x="31877" y="10129"/>
                  </a:lnTo>
                  <a:lnTo>
                    <a:pt x="32254" y="8884"/>
                  </a:lnTo>
                  <a:lnTo>
                    <a:pt x="32606" y="7622"/>
                  </a:lnTo>
                  <a:lnTo>
                    <a:pt x="9316" y="7622"/>
                  </a:lnTo>
                  <a:lnTo>
                    <a:pt x="9316" y="0"/>
                  </a:lnTo>
                  <a:lnTo>
                    <a:pt x="68600" y="0"/>
                  </a:lnTo>
                  <a:lnTo>
                    <a:pt x="68600" y="7622"/>
                  </a:lnTo>
                  <a:lnTo>
                    <a:pt x="40651" y="7622"/>
                  </a:lnTo>
                  <a:lnTo>
                    <a:pt x="40385" y="8884"/>
                  </a:lnTo>
                  <a:lnTo>
                    <a:pt x="40092" y="10129"/>
                  </a:lnTo>
                  <a:lnTo>
                    <a:pt x="39775" y="11357"/>
                  </a:lnTo>
                  <a:lnTo>
                    <a:pt x="39432" y="12568"/>
                  </a:lnTo>
                  <a:lnTo>
                    <a:pt x="39063" y="13762"/>
                  </a:lnTo>
                  <a:lnTo>
                    <a:pt x="38670" y="14939"/>
                  </a:lnTo>
                  <a:lnTo>
                    <a:pt x="38250" y="16099"/>
                  </a:lnTo>
                  <a:lnTo>
                    <a:pt x="37806" y="17243"/>
                  </a:lnTo>
                  <a:lnTo>
                    <a:pt x="37336" y="18369"/>
                  </a:lnTo>
                  <a:lnTo>
                    <a:pt x="36840" y="19479"/>
                  </a:lnTo>
                  <a:lnTo>
                    <a:pt x="74104" y="19479"/>
                  </a:lnTo>
                  <a:lnTo>
                    <a:pt x="74104" y="27524"/>
                  </a:lnTo>
                  <a:lnTo>
                    <a:pt x="55049" y="27524"/>
                  </a:lnTo>
                  <a:lnTo>
                    <a:pt x="56730" y="29464"/>
                  </a:lnTo>
                  <a:lnTo>
                    <a:pt x="58555" y="31386"/>
                  </a:lnTo>
                  <a:lnTo>
                    <a:pt x="60524" y="33292"/>
                  </a:lnTo>
                  <a:lnTo>
                    <a:pt x="62637" y="35180"/>
                  </a:lnTo>
                  <a:lnTo>
                    <a:pt x="64894" y="37052"/>
                  </a:lnTo>
                  <a:lnTo>
                    <a:pt x="67295" y="38907"/>
                  </a:lnTo>
                  <a:lnTo>
                    <a:pt x="69840" y="40745"/>
                  </a:lnTo>
                  <a:lnTo>
                    <a:pt x="72529" y="42565"/>
                  </a:lnTo>
                  <a:lnTo>
                    <a:pt x="75362" y="44369"/>
                  </a:lnTo>
                  <a:lnTo>
                    <a:pt x="78339" y="46156"/>
                  </a:lnTo>
                  <a:lnTo>
                    <a:pt x="72411" y="53355"/>
                  </a:lnTo>
                  <a:lnTo>
                    <a:pt x="69175" y="50963"/>
                  </a:lnTo>
                  <a:lnTo>
                    <a:pt x="66076" y="48528"/>
                  </a:lnTo>
                  <a:lnTo>
                    <a:pt x="63112" y="46050"/>
                  </a:lnTo>
                  <a:lnTo>
                    <a:pt x="60283" y="43531"/>
                  </a:lnTo>
                  <a:lnTo>
                    <a:pt x="57590" y="40969"/>
                  </a:lnTo>
                  <a:lnTo>
                    <a:pt x="55032" y="38365"/>
                  </a:lnTo>
                  <a:lnTo>
                    <a:pt x="52610" y="35718"/>
                  </a:lnTo>
                  <a:lnTo>
                    <a:pt x="50323" y="33029"/>
                  </a:lnTo>
                  <a:lnTo>
                    <a:pt x="48172" y="30298"/>
                  </a:lnTo>
                  <a:lnTo>
                    <a:pt x="46156" y="27524"/>
                  </a:lnTo>
                  <a:lnTo>
                    <a:pt x="33029" y="27524"/>
                  </a:lnTo>
                  <a:lnTo>
                    <a:pt x="31162" y="30535"/>
                  </a:lnTo>
                  <a:lnTo>
                    <a:pt x="29116" y="33470"/>
                  </a:lnTo>
                  <a:lnTo>
                    <a:pt x="26893" y="36328"/>
                  </a:lnTo>
                  <a:lnTo>
                    <a:pt x="24492" y="39110"/>
                  </a:lnTo>
                  <a:lnTo>
                    <a:pt x="21913" y="41816"/>
                  </a:lnTo>
                  <a:lnTo>
                    <a:pt x="19157" y="44446"/>
                  </a:lnTo>
                  <a:lnTo>
                    <a:pt x="16222" y="46999"/>
                  </a:lnTo>
                  <a:lnTo>
                    <a:pt x="13110" y="49476"/>
                  </a:lnTo>
                  <a:lnTo>
                    <a:pt x="9819" y="51877"/>
                  </a:lnTo>
                  <a:lnTo>
                    <a:pt x="6351" y="54202"/>
                  </a:lnTo>
                  <a:lnTo>
                    <a:pt x="0" y="47850"/>
                  </a:lnTo>
                  <a:lnTo>
                    <a:pt x="1092" y="47249"/>
                  </a:lnTo>
                  <a:lnTo>
                    <a:pt x="2168" y="46631"/>
                  </a:lnTo>
                  <a:lnTo>
                    <a:pt x="3226" y="45995"/>
                  </a:lnTo>
                  <a:lnTo>
                    <a:pt x="4268" y="45343"/>
                  </a:lnTo>
                  <a:lnTo>
                    <a:pt x="5293" y="44674"/>
                  </a:lnTo>
                  <a:lnTo>
                    <a:pt x="6301" y="43988"/>
                  </a:lnTo>
                  <a:lnTo>
                    <a:pt x="7291" y="43285"/>
                  </a:lnTo>
                  <a:lnTo>
                    <a:pt x="8265" y="42565"/>
                  </a:lnTo>
                  <a:lnTo>
                    <a:pt x="9222" y="41829"/>
                  </a:lnTo>
                  <a:lnTo>
                    <a:pt x="10162" y="41075"/>
                  </a:lnTo>
                  <a:lnTo>
                    <a:pt x="11077" y="40317"/>
                  </a:lnTo>
                  <a:lnTo>
                    <a:pt x="11958" y="39567"/>
                  </a:lnTo>
                  <a:lnTo>
                    <a:pt x="12805" y="38826"/>
                  </a:lnTo>
                  <a:lnTo>
                    <a:pt x="13618" y="38094"/>
                  </a:lnTo>
                  <a:lnTo>
                    <a:pt x="14397" y="37370"/>
                  </a:lnTo>
                  <a:lnTo>
                    <a:pt x="15142" y="36654"/>
                  </a:lnTo>
                  <a:lnTo>
                    <a:pt x="15854" y="35947"/>
                  </a:lnTo>
                  <a:lnTo>
                    <a:pt x="16531" y="35248"/>
                  </a:lnTo>
                  <a:lnTo>
                    <a:pt x="17175" y="34558"/>
                  </a:lnTo>
                  <a:lnTo>
                    <a:pt x="17785" y="33876"/>
                  </a:lnTo>
                  <a:lnTo>
                    <a:pt x="23290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42452" y="3610676"/>
              <a:ext cx="22443" cy="54625"/>
            </a:xfrm>
            <a:custGeom>
              <a:avLst/>
              <a:pathLst>
                <a:path w="22443" h="54625">
                  <a:moveTo>
                    <a:pt x="14820" y="0"/>
                  </a:moveTo>
                  <a:lnTo>
                    <a:pt x="22443" y="0"/>
                  </a:lnTo>
                  <a:lnTo>
                    <a:pt x="22443" y="44039"/>
                  </a:lnTo>
                  <a:lnTo>
                    <a:pt x="22424" y="45189"/>
                  </a:lnTo>
                  <a:lnTo>
                    <a:pt x="22367" y="46266"/>
                  </a:lnTo>
                  <a:lnTo>
                    <a:pt x="22271" y="47272"/>
                  </a:lnTo>
                  <a:lnTo>
                    <a:pt x="22138" y="48206"/>
                  </a:lnTo>
                  <a:lnTo>
                    <a:pt x="21966" y="49068"/>
                  </a:lnTo>
                  <a:lnTo>
                    <a:pt x="21757" y="49857"/>
                  </a:lnTo>
                  <a:lnTo>
                    <a:pt x="21509" y="50575"/>
                  </a:lnTo>
                  <a:lnTo>
                    <a:pt x="21223" y="51221"/>
                  </a:lnTo>
                  <a:lnTo>
                    <a:pt x="20899" y="51795"/>
                  </a:lnTo>
                  <a:lnTo>
                    <a:pt x="20537" y="52296"/>
                  </a:lnTo>
                  <a:lnTo>
                    <a:pt x="20112" y="52739"/>
                  </a:lnTo>
                  <a:lnTo>
                    <a:pt x="19597" y="53135"/>
                  </a:lnTo>
                  <a:lnTo>
                    <a:pt x="18994" y="53484"/>
                  </a:lnTo>
                  <a:lnTo>
                    <a:pt x="18301" y="53787"/>
                  </a:lnTo>
                  <a:lnTo>
                    <a:pt x="17520" y="54043"/>
                  </a:lnTo>
                  <a:lnTo>
                    <a:pt x="16650" y="54253"/>
                  </a:lnTo>
                  <a:lnTo>
                    <a:pt x="15691" y="54416"/>
                  </a:lnTo>
                  <a:lnTo>
                    <a:pt x="14643" y="54532"/>
                  </a:lnTo>
                  <a:lnTo>
                    <a:pt x="13506" y="54602"/>
                  </a:lnTo>
                  <a:lnTo>
                    <a:pt x="12280" y="54625"/>
                  </a:lnTo>
                  <a:lnTo>
                    <a:pt x="11107" y="54613"/>
                  </a:lnTo>
                  <a:lnTo>
                    <a:pt x="9959" y="54575"/>
                  </a:lnTo>
                  <a:lnTo>
                    <a:pt x="8837" y="54511"/>
                  </a:lnTo>
                  <a:lnTo>
                    <a:pt x="7740" y="54422"/>
                  </a:lnTo>
                  <a:lnTo>
                    <a:pt x="6669" y="54308"/>
                  </a:lnTo>
                  <a:lnTo>
                    <a:pt x="5623" y="54168"/>
                  </a:lnTo>
                  <a:lnTo>
                    <a:pt x="4602" y="54003"/>
                  </a:lnTo>
                  <a:lnTo>
                    <a:pt x="3607" y="53812"/>
                  </a:lnTo>
                  <a:lnTo>
                    <a:pt x="2638" y="53596"/>
                  </a:lnTo>
                  <a:lnTo>
                    <a:pt x="1693" y="53355"/>
                  </a:lnTo>
                  <a:lnTo>
                    <a:pt x="0" y="44886"/>
                  </a:lnTo>
                  <a:lnTo>
                    <a:pt x="1266" y="45208"/>
                  </a:lnTo>
                  <a:lnTo>
                    <a:pt x="2523" y="45496"/>
                  </a:lnTo>
                  <a:lnTo>
                    <a:pt x="3773" y="45750"/>
                  </a:lnTo>
                  <a:lnTo>
                    <a:pt x="5013" y="45970"/>
                  </a:lnTo>
                  <a:lnTo>
                    <a:pt x="6245" y="46156"/>
                  </a:lnTo>
                  <a:lnTo>
                    <a:pt x="7469" y="46309"/>
                  </a:lnTo>
                  <a:lnTo>
                    <a:pt x="8685" y="46427"/>
                  </a:lnTo>
                  <a:lnTo>
                    <a:pt x="9891" y="46512"/>
                  </a:lnTo>
                  <a:lnTo>
                    <a:pt x="11090" y="46563"/>
                  </a:lnTo>
                  <a:lnTo>
                    <a:pt x="12280" y="46580"/>
                  </a:lnTo>
                  <a:lnTo>
                    <a:pt x="12762" y="46542"/>
                  </a:lnTo>
                  <a:lnTo>
                    <a:pt x="13194" y="46427"/>
                  </a:lnTo>
                  <a:lnTo>
                    <a:pt x="13576" y="46237"/>
                  </a:lnTo>
                  <a:lnTo>
                    <a:pt x="13906" y="45970"/>
                  </a:lnTo>
                  <a:lnTo>
                    <a:pt x="14185" y="45627"/>
                  </a:lnTo>
                  <a:lnTo>
                    <a:pt x="14414" y="45208"/>
                  </a:lnTo>
                  <a:lnTo>
                    <a:pt x="14592" y="44712"/>
                  </a:lnTo>
                  <a:lnTo>
                    <a:pt x="14719" y="44141"/>
                  </a:lnTo>
                  <a:lnTo>
                    <a:pt x="14795" y="43493"/>
                  </a:lnTo>
                  <a:lnTo>
                    <a:pt x="14820" y="4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881410" y="3621262"/>
              <a:ext cx="21172" cy="35570"/>
            </a:xfrm>
            <a:custGeom>
              <a:avLst/>
              <a:pathLst>
                <a:path w="21172" h="35570">
                  <a:moveTo>
                    <a:pt x="6775" y="0"/>
                  </a:moveTo>
                  <a:lnTo>
                    <a:pt x="8443" y="2989"/>
                  </a:lnTo>
                  <a:lnTo>
                    <a:pt x="10061" y="6030"/>
                  </a:lnTo>
                  <a:lnTo>
                    <a:pt x="11628" y="9121"/>
                  </a:lnTo>
                  <a:lnTo>
                    <a:pt x="13144" y="12263"/>
                  </a:lnTo>
                  <a:lnTo>
                    <a:pt x="14609" y="15456"/>
                  </a:lnTo>
                  <a:lnTo>
                    <a:pt x="16023" y="18699"/>
                  </a:lnTo>
                  <a:lnTo>
                    <a:pt x="17387" y="21994"/>
                  </a:lnTo>
                  <a:lnTo>
                    <a:pt x="18699" y="25339"/>
                  </a:lnTo>
                  <a:lnTo>
                    <a:pt x="19961" y="28735"/>
                  </a:lnTo>
                  <a:lnTo>
                    <a:pt x="21172" y="32182"/>
                  </a:lnTo>
                  <a:lnTo>
                    <a:pt x="13127" y="35570"/>
                  </a:lnTo>
                  <a:lnTo>
                    <a:pt x="12081" y="31966"/>
                  </a:lnTo>
                  <a:lnTo>
                    <a:pt x="10976" y="28439"/>
                  </a:lnTo>
                  <a:lnTo>
                    <a:pt x="9811" y="24988"/>
                  </a:lnTo>
                  <a:lnTo>
                    <a:pt x="8587" y="21613"/>
                  </a:lnTo>
                  <a:lnTo>
                    <a:pt x="7304" y="18314"/>
                  </a:lnTo>
                  <a:lnTo>
                    <a:pt x="5962" y="15092"/>
                  </a:lnTo>
                  <a:lnTo>
                    <a:pt x="4560" y="11945"/>
                  </a:lnTo>
                  <a:lnTo>
                    <a:pt x="3099" y="8875"/>
                  </a:lnTo>
                  <a:lnTo>
                    <a:pt x="1579" y="5881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67436" y="3623379"/>
              <a:ext cx="16938" cy="33876"/>
            </a:xfrm>
            <a:custGeom>
              <a:avLst/>
              <a:pathLst>
                <a:path w="16938" h="33876">
                  <a:moveTo>
                    <a:pt x="6775" y="0"/>
                  </a:moveTo>
                  <a:lnTo>
                    <a:pt x="8020" y="2820"/>
                  </a:lnTo>
                  <a:lnTo>
                    <a:pt x="9214" y="5691"/>
                  </a:lnTo>
                  <a:lnTo>
                    <a:pt x="10357" y="8613"/>
                  </a:lnTo>
                  <a:lnTo>
                    <a:pt x="11450" y="11585"/>
                  </a:lnTo>
                  <a:lnTo>
                    <a:pt x="12491" y="14609"/>
                  </a:lnTo>
                  <a:lnTo>
                    <a:pt x="13482" y="17683"/>
                  </a:lnTo>
                  <a:lnTo>
                    <a:pt x="14422" y="20808"/>
                  </a:lnTo>
                  <a:lnTo>
                    <a:pt x="15312" y="23984"/>
                  </a:lnTo>
                  <a:lnTo>
                    <a:pt x="16150" y="27211"/>
                  </a:lnTo>
                  <a:lnTo>
                    <a:pt x="16938" y="30488"/>
                  </a:lnTo>
                  <a:lnTo>
                    <a:pt x="9316" y="33876"/>
                  </a:lnTo>
                  <a:lnTo>
                    <a:pt x="8536" y="30442"/>
                  </a:lnTo>
                  <a:lnTo>
                    <a:pt x="7723" y="27084"/>
                  </a:lnTo>
                  <a:lnTo>
                    <a:pt x="6876" y="23802"/>
                  </a:lnTo>
                  <a:lnTo>
                    <a:pt x="5996" y="20596"/>
                  </a:lnTo>
                  <a:lnTo>
                    <a:pt x="5081" y="17467"/>
                  </a:lnTo>
                  <a:lnTo>
                    <a:pt x="4132" y="14414"/>
                  </a:lnTo>
                  <a:lnTo>
                    <a:pt x="3150" y="11437"/>
                  </a:lnTo>
                  <a:lnTo>
                    <a:pt x="2134" y="8536"/>
                  </a:lnTo>
                  <a:lnTo>
                    <a:pt x="1084" y="5712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828478" y="3623803"/>
              <a:ext cx="22866" cy="31759"/>
            </a:xfrm>
            <a:custGeom>
              <a:avLst/>
              <a:pathLst>
                <a:path w="22866" h="31759">
                  <a:moveTo>
                    <a:pt x="15244" y="0"/>
                  </a:moveTo>
                  <a:lnTo>
                    <a:pt x="22866" y="2540"/>
                  </a:lnTo>
                  <a:lnTo>
                    <a:pt x="21494" y="5958"/>
                  </a:lnTo>
                  <a:lnTo>
                    <a:pt x="20088" y="9265"/>
                  </a:lnTo>
                  <a:lnTo>
                    <a:pt x="18649" y="12462"/>
                  </a:lnTo>
                  <a:lnTo>
                    <a:pt x="17175" y="15549"/>
                  </a:lnTo>
                  <a:lnTo>
                    <a:pt x="15667" y="18526"/>
                  </a:lnTo>
                  <a:lnTo>
                    <a:pt x="14126" y="21393"/>
                  </a:lnTo>
                  <a:lnTo>
                    <a:pt x="12551" y="24149"/>
                  </a:lnTo>
                  <a:lnTo>
                    <a:pt x="10942" y="26796"/>
                  </a:lnTo>
                  <a:lnTo>
                    <a:pt x="9299" y="29332"/>
                  </a:lnTo>
                  <a:lnTo>
                    <a:pt x="7622" y="31759"/>
                  </a:lnTo>
                  <a:lnTo>
                    <a:pt x="0" y="27524"/>
                  </a:lnTo>
                  <a:lnTo>
                    <a:pt x="1981" y="24734"/>
                  </a:lnTo>
                  <a:lnTo>
                    <a:pt x="3861" y="21952"/>
                  </a:lnTo>
                  <a:lnTo>
                    <a:pt x="5640" y="19178"/>
                  </a:lnTo>
                  <a:lnTo>
                    <a:pt x="7317" y="16413"/>
                  </a:lnTo>
                  <a:lnTo>
                    <a:pt x="8892" y="13656"/>
                  </a:lnTo>
                  <a:lnTo>
                    <a:pt x="10366" y="10908"/>
                  </a:lnTo>
                  <a:lnTo>
                    <a:pt x="11738" y="8168"/>
                  </a:lnTo>
                  <a:lnTo>
                    <a:pt x="13008" y="5437"/>
                  </a:lnTo>
                  <a:lnTo>
                    <a:pt x="14177" y="27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806458" y="3569600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803917" y="3595008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803917" y="3623379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911475" y="3567906"/>
              <a:ext cx="48697" cy="98665"/>
            </a:xfrm>
            <a:custGeom>
              <a:avLst/>
              <a:pathLst>
                <a:path w="48697" h="98665">
                  <a:moveTo>
                    <a:pt x="2540" y="19055"/>
                  </a:moveTo>
                  <a:lnTo>
                    <a:pt x="17785" y="19055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9055"/>
                  </a:lnTo>
                  <a:lnTo>
                    <a:pt x="48697" y="19055"/>
                  </a:lnTo>
                  <a:lnTo>
                    <a:pt x="48684" y="27319"/>
                  </a:lnTo>
                  <a:lnTo>
                    <a:pt x="48646" y="35002"/>
                  </a:lnTo>
                  <a:lnTo>
                    <a:pt x="48583" y="42106"/>
                  </a:lnTo>
                  <a:lnTo>
                    <a:pt x="48494" y="48629"/>
                  </a:lnTo>
                  <a:lnTo>
                    <a:pt x="48379" y="54573"/>
                  </a:lnTo>
                  <a:lnTo>
                    <a:pt x="48240" y="59936"/>
                  </a:lnTo>
                  <a:lnTo>
                    <a:pt x="48075" y="64719"/>
                  </a:lnTo>
                  <a:lnTo>
                    <a:pt x="47884" y="68921"/>
                  </a:lnTo>
                  <a:lnTo>
                    <a:pt x="47668" y="72544"/>
                  </a:lnTo>
                  <a:lnTo>
                    <a:pt x="47427" y="75587"/>
                  </a:lnTo>
                  <a:lnTo>
                    <a:pt x="47149" y="78240"/>
                  </a:lnTo>
                  <a:lnTo>
                    <a:pt x="46825" y="80693"/>
                  </a:lnTo>
                  <a:lnTo>
                    <a:pt x="46455" y="82948"/>
                  </a:lnTo>
                  <a:lnTo>
                    <a:pt x="46038" y="85004"/>
                  </a:lnTo>
                  <a:lnTo>
                    <a:pt x="45574" y="86861"/>
                  </a:lnTo>
                  <a:lnTo>
                    <a:pt x="45064" y="88519"/>
                  </a:lnTo>
                  <a:lnTo>
                    <a:pt x="44507" y="89978"/>
                  </a:lnTo>
                  <a:lnTo>
                    <a:pt x="43904" y="91238"/>
                  </a:lnTo>
                  <a:lnTo>
                    <a:pt x="43254" y="92298"/>
                  </a:lnTo>
                  <a:lnTo>
                    <a:pt x="42557" y="93160"/>
                  </a:lnTo>
                  <a:lnTo>
                    <a:pt x="41801" y="93884"/>
                  </a:lnTo>
                  <a:lnTo>
                    <a:pt x="40973" y="94532"/>
                  </a:lnTo>
                  <a:lnTo>
                    <a:pt x="40073" y="95104"/>
                  </a:lnTo>
                  <a:lnTo>
                    <a:pt x="39102" y="95599"/>
                  </a:lnTo>
                  <a:lnTo>
                    <a:pt x="38058" y="96018"/>
                  </a:lnTo>
                  <a:lnTo>
                    <a:pt x="36942" y="96361"/>
                  </a:lnTo>
                  <a:lnTo>
                    <a:pt x="35754" y="96628"/>
                  </a:lnTo>
                  <a:lnTo>
                    <a:pt x="34494" y="96819"/>
                  </a:lnTo>
                  <a:lnTo>
                    <a:pt x="33163" y="96933"/>
                  </a:lnTo>
                  <a:lnTo>
                    <a:pt x="31759" y="96971"/>
                  </a:lnTo>
                  <a:lnTo>
                    <a:pt x="30908" y="96963"/>
                  </a:lnTo>
                  <a:lnTo>
                    <a:pt x="30048" y="96937"/>
                  </a:lnTo>
                  <a:lnTo>
                    <a:pt x="29180" y="96895"/>
                  </a:lnTo>
                  <a:lnTo>
                    <a:pt x="28303" y="96836"/>
                  </a:lnTo>
                  <a:lnTo>
                    <a:pt x="27418" y="96759"/>
                  </a:lnTo>
                  <a:lnTo>
                    <a:pt x="26525" y="96666"/>
                  </a:lnTo>
                  <a:lnTo>
                    <a:pt x="25623" y="96556"/>
                  </a:lnTo>
                  <a:lnTo>
                    <a:pt x="24712" y="96429"/>
                  </a:lnTo>
                  <a:lnTo>
                    <a:pt x="23794" y="96285"/>
                  </a:lnTo>
                  <a:lnTo>
                    <a:pt x="22866" y="96124"/>
                  </a:lnTo>
                  <a:lnTo>
                    <a:pt x="20749" y="88079"/>
                  </a:lnTo>
                  <a:lnTo>
                    <a:pt x="21850" y="88239"/>
                  </a:lnTo>
                  <a:lnTo>
                    <a:pt x="22951" y="88383"/>
                  </a:lnTo>
                  <a:lnTo>
                    <a:pt x="24052" y="88510"/>
                  </a:lnTo>
                  <a:lnTo>
                    <a:pt x="25153" y="88621"/>
                  </a:lnTo>
                  <a:lnTo>
                    <a:pt x="26254" y="88714"/>
                  </a:lnTo>
                  <a:lnTo>
                    <a:pt x="27355" y="88790"/>
                  </a:lnTo>
                  <a:lnTo>
                    <a:pt x="28456" y="88849"/>
                  </a:lnTo>
                  <a:lnTo>
                    <a:pt x="29557" y="88892"/>
                  </a:lnTo>
                  <a:lnTo>
                    <a:pt x="30658" y="88917"/>
                  </a:lnTo>
                  <a:lnTo>
                    <a:pt x="31759" y="88925"/>
                  </a:lnTo>
                  <a:lnTo>
                    <a:pt x="32737" y="88875"/>
                  </a:lnTo>
                  <a:lnTo>
                    <a:pt x="33639" y="88722"/>
                  </a:lnTo>
                  <a:lnTo>
                    <a:pt x="34465" y="88468"/>
                  </a:lnTo>
                  <a:lnTo>
                    <a:pt x="35214" y="88112"/>
                  </a:lnTo>
                  <a:lnTo>
                    <a:pt x="35887" y="87655"/>
                  </a:lnTo>
                  <a:lnTo>
                    <a:pt x="36485" y="87096"/>
                  </a:lnTo>
                  <a:lnTo>
                    <a:pt x="37005" y="86436"/>
                  </a:lnTo>
                  <a:lnTo>
                    <a:pt x="37450" y="85673"/>
                  </a:lnTo>
                  <a:lnTo>
                    <a:pt x="37818" y="84809"/>
                  </a:lnTo>
                  <a:lnTo>
                    <a:pt x="38111" y="83844"/>
                  </a:lnTo>
                  <a:lnTo>
                    <a:pt x="38593" y="81371"/>
                  </a:lnTo>
                  <a:lnTo>
                    <a:pt x="39025" y="78187"/>
                  </a:lnTo>
                  <a:lnTo>
                    <a:pt x="39406" y="74291"/>
                  </a:lnTo>
                  <a:lnTo>
                    <a:pt x="39737" y="69684"/>
                  </a:lnTo>
                  <a:lnTo>
                    <a:pt x="40016" y="64365"/>
                  </a:lnTo>
                  <a:lnTo>
                    <a:pt x="40245" y="58335"/>
                  </a:lnTo>
                  <a:lnTo>
                    <a:pt x="40423" y="51594"/>
                  </a:lnTo>
                  <a:lnTo>
                    <a:pt x="40550" y="44141"/>
                  </a:lnTo>
                  <a:lnTo>
                    <a:pt x="40626" y="35976"/>
                  </a:lnTo>
                  <a:lnTo>
                    <a:pt x="40651" y="27101"/>
                  </a:lnTo>
                  <a:lnTo>
                    <a:pt x="26254" y="27101"/>
                  </a:lnTo>
                  <a:lnTo>
                    <a:pt x="25974" y="37192"/>
                  </a:lnTo>
                  <a:lnTo>
                    <a:pt x="25305" y="46631"/>
                  </a:lnTo>
                  <a:lnTo>
                    <a:pt x="24247" y="55417"/>
                  </a:lnTo>
                  <a:lnTo>
                    <a:pt x="22798" y="63552"/>
                  </a:lnTo>
                  <a:lnTo>
                    <a:pt x="20961" y="71034"/>
                  </a:lnTo>
                  <a:lnTo>
                    <a:pt x="18733" y="77865"/>
                  </a:lnTo>
                  <a:lnTo>
                    <a:pt x="16116" y="84043"/>
                  </a:lnTo>
                  <a:lnTo>
                    <a:pt x="13110" y="89569"/>
                  </a:lnTo>
                  <a:lnTo>
                    <a:pt x="9714" y="94443"/>
                  </a:lnTo>
                  <a:lnTo>
                    <a:pt x="5928" y="98665"/>
                  </a:lnTo>
                  <a:lnTo>
                    <a:pt x="0" y="92313"/>
                  </a:lnTo>
                  <a:lnTo>
                    <a:pt x="3302" y="88383"/>
                  </a:lnTo>
                  <a:lnTo>
                    <a:pt x="6267" y="83878"/>
                  </a:lnTo>
                  <a:lnTo>
                    <a:pt x="8892" y="78796"/>
                  </a:lnTo>
                  <a:lnTo>
                    <a:pt x="11179" y="73139"/>
                  </a:lnTo>
                  <a:lnTo>
                    <a:pt x="13127" y="66906"/>
                  </a:lnTo>
                  <a:lnTo>
                    <a:pt x="14736" y="60097"/>
                  </a:lnTo>
                  <a:lnTo>
                    <a:pt x="16006" y="52711"/>
                  </a:lnTo>
                  <a:lnTo>
                    <a:pt x="16938" y="44750"/>
                  </a:lnTo>
                  <a:lnTo>
                    <a:pt x="17531" y="36214"/>
                  </a:lnTo>
                  <a:lnTo>
                    <a:pt x="17785" y="27101"/>
                  </a:lnTo>
                  <a:lnTo>
                    <a:pt x="254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68218" y="3576799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976264" y="3584421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21574" y="3567483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063920" y="3620415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24538" y="3621262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089327" y="3568330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088480" y="3579340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904557" y="4017858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973845" y="4018970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026301" y="4018864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96489" y="400870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27825" y="4008701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33330" y="4037496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33330" y="4053587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134176" y="4069679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142646" y="4077301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218444" y="4007431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226914" y="402436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226914" y="4038343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26914" y="4051894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46393" y="4070949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04894" y="4073913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31148" y="4074337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81963" y="4074337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877489" y="4449495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902050" y="4449072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918565" y="4484642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945666" y="4484642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986318" y="4454577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06220" y="4462623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041791" y="446262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005797" y="4488030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041791" y="4488030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106580" y="4498616"/>
              <a:ext cx="74528" cy="7198"/>
            </a:xfrm>
            <a:custGeom>
              <a:avLst/>
              <a:pathLst>
                <a:path w="74528" h="7198">
                  <a:moveTo>
                    <a:pt x="0" y="0"/>
                  </a:moveTo>
                  <a:lnTo>
                    <a:pt x="74528" y="0"/>
                  </a:lnTo>
                  <a:lnTo>
                    <a:pt x="74528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097687" y="4512167"/>
              <a:ext cx="93160" cy="33876"/>
            </a:xfrm>
            <a:custGeom>
              <a:avLst/>
              <a:pathLst>
                <a:path w="93160" h="33876">
                  <a:moveTo>
                    <a:pt x="0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52085" y="7622"/>
                  </a:lnTo>
                  <a:lnTo>
                    <a:pt x="52085" y="23713"/>
                  </a:lnTo>
                  <a:lnTo>
                    <a:pt x="52064" y="24782"/>
                  </a:lnTo>
                  <a:lnTo>
                    <a:pt x="52000" y="25788"/>
                  </a:lnTo>
                  <a:lnTo>
                    <a:pt x="51894" y="26730"/>
                  </a:lnTo>
                  <a:lnTo>
                    <a:pt x="51746" y="27609"/>
                  </a:lnTo>
                  <a:lnTo>
                    <a:pt x="51555" y="28424"/>
                  </a:lnTo>
                  <a:lnTo>
                    <a:pt x="51322" y="29176"/>
                  </a:lnTo>
                  <a:lnTo>
                    <a:pt x="51047" y="29864"/>
                  </a:lnTo>
                  <a:lnTo>
                    <a:pt x="50730" y="30488"/>
                  </a:lnTo>
                  <a:lnTo>
                    <a:pt x="50370" y="31049"/>
                  </a:lnTo>
                  <a:lnTo>
                    <a:pt x="49967" y="31547"/>
                  </a:lnTo>
                  <a:lnTo>
                    <a:pt x="49493" y="31990"/>
                  </a:lnTo>
                  <a:lnTo>
                    <a:pt x="48917" y="32385"/>
                  </a:lnTo>
                  <a:lnTo>
                    <a:pt x="48240" y="32735"/>
                  </a:lnTo>
                  <a:lnTo>
                    <a:pt x="47461" y="33038"/>
                  </a:lnTo>
                  <a:lnTo>
                    <a:pt x="46580" y="33294"/>
                  </a:lnTo>
                  <a:lnTo>
                    <a:pt x="45597" y="33503"/>
                  </a:lnTo>
                  <a:lnTo>
                    <a:pt x="44513" y="33666"/>
                  </a:lnTo>
                  <a:lnTo>
                    <a:pt x="43328" y="33783"/>
                  </a:lnTo>
                  <a:lnTo>
                    <a:pt x="42040" y="33853"/>
                  </a:lnTo>
                  <a:lnTo>
                    <a:pt x="40651" y="33876"/>
                  </a:lnTo>
                  <a:lnTo>
                    <a:pt x="39474" y="33868"/>
                  </a:lnTo>
                  <a:lnTo>
                    <a:pt x="38314" y="33842"/>
                  </a:lnTo>
                  <a:lnTo>
                    <a:pt x="37171" y="33800"/>
                  </a:lnTo>
                  <a:lnTo>
                    <a:pt x="36044" y="33741"/>
                  </a:lnTo>
                  <a:lnTo>
                    <a:pt x="34935" y="33664"/>
                  </a:lnTo>
                  <a:lnTo>
                    <a:pt x="33842" y="33571"/>
                  </a:lnTo>
                  <a:lnTo>
                    <a:pt x="32767" y="33461"/>
                  </a:lnTo>
                  <a:lnTo>
                    <a:pt x="31708" y="33334"/>
                  </a:lnTo>
                  <a:lnTo>
                    <a:pt x="30666" y="33190"/>
                  </a:lnTo>
                  <a:lnTo>
                    <a:pt x="29641" y="33029"/>
                  </a:lnTo>
                  <a:lnTo>
                    <a:pt x="27948" y="24560"/>
                  </a:lnTo>
                  <a:lnTo>
                    <a:pt x="29218" y="24882"/>
                  </a:lnTo>
                  <a:lnTo>
                    <a:pt x="30488" y="25170"/>
                  </a:lnTo>
                  <a:lnTo>
                    <a:pt x="31759" y="25424"/>
                  </a:lnTo>
                  <a:lnTo>
                    <a:pt x="33029" y="25644"/>
                  </a:lnTo>
                  <a:lnTo>
                    <a:pt x="34300" y="25830"/>
                  </a:lnTo>
                  <a:lnTo>
                    <a:pt x="35570" y="25983"/>
                  </a:lnTo>
                  <a:lnTo>
                    <a:pt x="36840" y="26101"/>
                  </a:lnTo>
                  <a:lnTo>
                    <a:pt x="38111" y="26186"/>
                  </a:lnTo>
                  <a:lnTo>
                    <a:pt x="39381" y="26237"/>
                  </a:lnTo>
                  <a:lnTo>
                    <a:pt x="40651" y="26254"/>
                  </a:lnTo>
                  <a:lnTo>
                    <a:pt x="41295" y="26211"/>
                  </a:lnTo>
                  <a:lnTo>
                    <a:pt x="41871" y="26084"/>
                  </a:lnTo>
                  <a:lnTo>
                    <a:pt x="42379" y="25873"/>
                  </a:lnTo>
                  <a:lnTo>
                    <a:pt x="42819" y="25576"/>
                  </a:lnTo>
                  <a:lnTo>
                    <a:pt x="43192" y="25195"/>
                  </a:lnTo>
                  <a:lnTo>
                    <a:pt x="43497" y="24729"/>
                  </a:lnTo>
                  <a:lnTo>
                    <a:pt x="43734" y="24179"/>
                  </a:lnTo>
                  <a:lnTo>
                    <a:pt x="43904" y="23544"/>
                  </a:lnTo>
                  <a:lnTo>
                    <a:pt x="44005" y="22824"/>
                  </a:lnTo>
                  <a:lnTo>
                    <a:pt x="44039" y="22019"/>
                  </a:lnTo>
                  <a:lnTo>
                    <a:pt x="4403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159088" y="4521907"/>
              <a:ext cx="30912" cy="21596"/>
            </a:xfrm>
            <a:custGeom>
              <a:avLst/>
              <a:pathLst>
                <a:path w="30912" h="21596">
                  <a:moveTo>
                    <a:pt x="5081" y="0"/>
                  </a:moveTo>
                  <a:lnTo>
                    <a:pt x="7855" y="1372"/>
                  </a:lnTo>
                  <a:lnTo>
                    <a:pt x="10586" y="2777"/>
                  </a:lnTo>
                  <a:lnTo>
                    <a:pt x="13275" y="4217"/>
                  </a:lnTo>
                  <a:lnTo>
                    <a:pt x="15921" y="5691"/>
                  </a:lnTo>
                  <a:lnTo>
                    <a:pt x="18526" y="7198"/>
                  </a:lnTo>
                  <a:lnTo>
                    <a:pt x="21088" y="8740"/>
                  </a:lnTo>
                  <a:lnTo>
                    <a:pt x="23607" y="10315"/>
                  </a:lnTo>
                  <a:lnTo>
                    <a:pt x="26084" y="11924"/>
                  </a:lnTo>
                  <a:lnTo>
                    <a:pt x="28519" y="13567"/>
                  </a:lnTo>
                  <a:lnTo>
                    <a:pt x="30912" y="15244"/>
                  </a:lnTo>
                  <a:lnTo>
                    <a:pt x="24983" y="21596"/>
                  </a:lnTo>
                  <a:lnTo>
                    <a:pt x="22676" y="19843"/>
                  </a:lnTo>
                  <a:lnTo>
                    <a:pt x="20325" y="18140"/>
                  </a:lnTo>
                  <a:lnTo>
                    <a:pt x="17933" y="16489"/>
                  </a:lnTo>
                  <a:lnTo>
                    <a:pt x="15498" y="14888"/>
                  </a:lnTo>
                  <a:lnTo>
                    <a:pt x="13021" y="13338"/>
                  </a:lnTo>
                  <a:lnTo>
                    <a:pt x="10501" y="11839"/>
                  </a:lnTo>
                  <a:lnTo>
                    <a:pt x="7939" y="10391"/>
                  </a:lnTo>
                  <a:lnTo>
                    <a:pt x="5335" y="8994"/>
                  </a:lnTo>
                  <a:lnTo>
                    <a:pt x="2688" y="764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096840" y="4521907"/>
              <a:ext cx="33029" cy="21172"/>
            </a:xfrm>
            <a:custGeom>
              <a:avLst/>
              <a:pathLst>
                <a:path w="33029" h="21172">
                  <a:moveTo>
                    <a:pt x="27524" y="0"/>
                  </a:moveTo>
                  <a:lnTo>
                    <a:pt x="33029" y="6351"/>
                  </a:lnTo>
                  <a:lnTo>
                    <a:pt x="30984" y="8024"/>
                  </a:lnTo>
                  <a:lnTo>
                    <a:pt x="28744" y="9654"/>
                  </a:lnTo>
                  <a:lnTo>
                    <a:pt x="26309" y="11242"/>
                  </a:lnTo>
                  <a:lnTo>
                    <a:pt x="23679" y="12788"/>
                  </a:lnTo>
                  <a:lnTo>
                    <a:pt x="20855" y="14291"/>
                  </a:lnTo>
                  <a:lnTo>
                    <a:pt x="17836" y="15752"/>
                  </a:lnTo>
                  <a:lnTo>
                    <a:pt x="14621" y="17171"/>
                  </a:lnTo>
                  <a:lnTo>
                    <a:pt x="11213" y="18547"/>
                  </a:lnTo>
                  <a:lnTo>
                    <a:pt x="7609" y="19881"/>
                  </a:lnTo>
                  <a:lnTo>
                    <a:pt x="3811" y="21172"/>
                  </a:lnTo>
                  <a:lnTo>
                    <a:pt x="0" y="13127"/>
                  </a:lnTo>
                  <a:lnTo>
                    <a:pt x="3324" y="12233"/>
                  </a:lnTo>
                  <a:lnTo>
                    <a:pt x="6521" y="11247"/>
                  </a:lnTo>
                  <a:lnTo>
                    <a:pt x="9591" y="10167"/>
                  </a:lnTo>
                  <a:lnTo>
                    <a:pt x="12534" y="8994"/>
                  </a:lnTo>
                  <a:lnTo>
                    <a:pt x="15350" y="7728"/>
                  </a:lnTo>
                  <a:lnTo>
                    <a:pt x="18039" y="6368"/>
                  </a:lnTo>
                  <a:lnTo>
                    <a:pt x="20601" y="4916"/>
                  </a:lnTo>
                  <a:lnTo>
                    <a:pt x="23036" y="3370"/>
                  </a:lnTo>
                  <a:lnTo>
                    <a:pt x="25343" y="1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094723" y="4449495"/>
              <a:ext cx="47427" cy="47003"/>
            </a:xfrm>
            <a:custGeom>
              <a:avLst/>
              <a:pathLst>
                <a:path w="47427" h="47003">
                  <a:moveTo>
                    <a:pt x="3387" y="11856"/>
                  </a:moveTo>
                  <a:lnTo>
                    <a:pt x="22019" y="11856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11856"/>
                  </a:lnTo>
                  <a:lnTo>
                    <a:pt x="45733" y="11856"/>
                  </a:lnTo>
                  <a:lnTo>
                    <a:pt x="45733" y="19479"/>
                  </a:lnTo>
                  <a:lnTo>
                    <a:pt x="29641" y="19479"/>
                  </a:lnTo>
                  <a:lnTo>
                    <a:pt x="29641" y="20749"/>
                  </a:lnTo>
                  <a:lnTo>
                    <a:pt x="31725" y="21930"/>
                  </a:lnTo>
                  <a:lnTo>
                    <a:pt x="33741" y="23103"/>
                  </a:lnTo>
                  <a:lnTo>
                    <a:pt x="35688" y="24268"/>
                  </a:lnTo>
                  <a:lnTo>
                    <a:pt x="37569" y="25424"/>
                  </a:lnTo>
                  <a:lnTo>
                    <a:pt x="39381" y="26571"/>
                  </a:lnTo>
                  <a:lnTo>
                    <a:pt x="41126" y="27711"/>
                  </a:lnTo>
                  <a:lnTo>
                    <a:pt x="42803" y="28841"/>
                  </a:lnTo>
                  <a:lnTo>
                    <a:pt x="44412" y="29963"/>
                  </a:lnTo>
                  <a:lnTo>
                    <a:pt x="45953" y="31077"/>
                  </a:lnTo>
                  <a:lnTo>
                    <a:pt x="47427" y="32182"/>
                  </a:lnTo>
                  <a:lnTo>
                    <a:pt x="42345" y="39381"/>
                  </a:lnTo>
                  <a:lnTo>
                    <a:pt x="41075" y="38208"/>
                  </a:lnTo>
                  <a:lnTo>
                    <a:pt x="39804" y="37060"/>
                  </a:lnTo>
                  <a:lnTo>
                    <a:pt x="38534" y="35938"/>
                  </a:lnTo>
                  <a:lnTo>
                    <a:pt x="37264" y="34842"/>
                  </a:lnTo>
                  <a:lnTo>
                    <a:pt x="35993" y="33770"/>
                  </a:lnTo>
                  <a:lnTo>
                    <a:pt x="34723" y="32724"/>
                  </a:lnTo>
                  <a:lnTo>
                    <a:pt x="33453" y="31704"/>
                  </a:lnTo>
                  <a:lnTo>
                    <a:pt x="32182" y="30709"/>
                  </a:lnTo>
                  <a:lnTo>
                    <a:pt x="30912" y="29739"/>
                  </a:lnTo>
                  <a:lnTo>
                    <a:pt x="29641" y="28795"/>
                  </a:lnTo>
                  <a:lnTo>
                    <a:pt x="29641" y="47003"/>
                  </a:lnTo>
                  <a:lnTo>
                    <a:pt x="22019" y="47003"/>
                  </a:lnTo>
                  <a:lnTo>
                    <a:pt x="22019" y="27101"/>
                  </a:lnTo>
                  <a:lnTo>
                    <a:pt x="20554" y="29345"/>
                  </a:lnTo>
                  <a:lnTo>
                    <a:pt x="19038" y="31505"/>
                  </a:lnTo>
                  <a:lnTo>
                    <a:pt x="17471" y="33580"/>
                  </a:lnTo>
                  <a:lnTo>
                    <a:pt x="15854" y="35570"/>
                  </a:lnTo>
                  <a:lnTo>
                    <a:pt x="14185" y="37475"/>
                  </a:lnTo>
                  <a:lnTo>
                    <a:pt x="12466" y="39296"/>
                  </a:lnTo>
                  <a:lnTo>
                    <a:pt x="10696" y="41032"/>
                  </a:lnTo>
                  <a:lnTo>
                    <a:pt x="8875" y="42684"/>
                  </a:lnTo>
                  <a:lnTo>
                    <a:pt x="7003" y="44251"/>
                  </a:lnTo>
                  <a:lnTo>
                    <a:pt x="5081" y="45733"/>
                  </a:lnTo>
                  <a:lnTo>
                    <a:pt x="0" y="38958"/>
                  </a:lnTo>
                  <a:lnTo>
                    <a:pt x="2240" y="37315"/>
                  </a:lnTo>
                  <a:lnTo>
                    <a:pt x="4387" y="35604"/>
                  </a:lnTo>
                  <a:lnTo>
                    <a:pt x="6440" y="33825"/>
                  </a:lnTo>
                  <a:lnTo>
                    <a:pt x="8401" y="31979"/>
                  </a:lnTo>
                  <a:lnTo>
                    <a:pt x="10268" y="30065"/>
                  </a:lnTo>
                  <a:lnTo>
                    <a:pt x="12043" y="28083"/>
                  </a:lnTo>
                  <a:lnTo>
                    <a:pt x="13724" y="26034"/>
                  </a:lnTo>
                  <a:lnTo>
                    <a:pt x="15312" y="23916"/>
                  </a:lnTo>
                  <a:lnTo>
                    <a:pt x="16807" y="21731"/>
                  </a:lnTo>
                  <a:lnTo>
                    <a:pt x="18208" y="19479"/>
                  </a:lnTo>
                  <a:lnTo>
                    <a:pt x="3387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140033" y="4449495"/>
              <a:ext cx="53779" cy="47003"/>
            </a:xfrm>
            <a:custGeom>
              <a:avLst/>
              <a:pathLst>
                <a:path w="53779" h="47003">
                  <a:moveTo>
                    <a:pt x="4658" y="11856"/>
                  </a:moveTo>
                  <a:lnTo>
                    <a:pt x="22443" y="11856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1856"/>
                  </a:lnTo>
                  <a:lnTo>
                    <a:pt x="50391" y="11856"/>
                  </a:lnTo>
                  <a:lnTo>
                    <a:pt x="50391" y="19479"/>
                  </a:lnTo>
                  <a:lnTo>
                    <a:pt x="34723" y="19479"/>
                  </a:lnTo>
                  <a:lnTo>
                    <a:pt x="36362" y="22028"/>
                  </a:lnTo>
                  <a:lnTo>
                    <a:pt x="38060" y="24425"/>
                  </a:lnTo>
                  <a:lnTo>
                    <a:pt x="39817" y="26669"/>
                  </a:lnTo>
                  <a:lnTo>
                    <a:pt x="41634" y="28761"/>
                  </a:lnTo>
                  <a:lnTo>
                    <a:pt x="43510" y="30700"/>
                  </a:lnTo>
                  <a:lnTo>
                    <a:pt x="45445" y="32487"/>
                  </a:lnTo>
                  <a:lnTo>
                    <a:pt x="47439" y="34122"/>
                  </a:lnTo>
                  <a:lnTo>
                    <a:pt x="49493" y="35604"/>
                  </a:lnTo>
                  <a:lnTo>
                    <a:pt x="51606" y="36933"/>
                  </a:lnTo>
                  <a:lnTo>
                    <a:pt x="53779" y="38111"/>
                  </a:lnTo>
                  <a:lnTo>
                    <a:pt x="49544" y="46156"/>
                  </a:lnTo>
                  <a:lnTo>
                    <a:pt x="47376" y="44666"/>
                  </a:lnTo>
                  <a:lnTo>
                    <a:pt x="45276" y="43074"/>
                  </a:lnTo>
                  <a:lnTo>
                    <a:pt x="43243" y="41380"/>
                  </a:lnTo>
                  <a:lnTo>
                    <a:pt x="41278" y="39584"/>
                  </a:lnTo>
                  <a:lnTo>
                    <a:pt x="39381" y="37687"/>
                  </a:lnTo>
                  <a:lnTo>
                    <a:pt x="37552" y="35688"/>
                  </a:lnTo>
                  <a:lnTo>
                    <a:pt x="35790" y="33588"/>
                  </a:lnTo>
                  <a:lnTo>
                    <a:pt x="34096" y="31386"/>
                  </a:lnTo>
                  <a:lnTo>
                    <a:pt x="32470" y="29083"/>
                  </a:lnTo>
                  <a:lnTo>
                    <a:pt x="30912" y="26677"/>
                  </a:lnTo>
                  <a:lnTo>
                    <a:pt x="30912" y="47003"/>
                  </a:lnTo>
                  <a:lnTo>
                    <a:pt x="22443" y="47003"/>
                  </a:lnTo>
                  <a:lnTo>
                    <a:pt x="22443" y="26677"/>
                  </a:lnTo>
                  <a:lnTo>
                    <a:pt x="20897" y="29155"/>
                  </a:lnTo>
                  <a:lnTo>
                    <a:pt x="19309" y="31505"/>
                  </a:lnTo>
                  <a:lnTo>
                    <a:pt x="17679" y="33728"/>
                  </a:lnTo>
                  <a:lnTo>
                    <a:pt x="16006" y="35824"/>
                  </a:lnTo>
                  <a:lnTo>
                    <a:pt x="14291" y="37793"/>
                  </a:lnTo>
                  <a:lnTo>
                    <a:pt x="12534" y="39635"/>
                  </a:lnTo>
                  <a:lnTo>
                    <a:pt x="10734" y="41350"/>
                  </a:lnTo>
                  <a:lnTo>
                    <a:pt x="8892" y="42938"/>
                  </a:lnTo>
                  <a:lnTo>
                    <a:pt x="7008" y="44399"/>
                  </a:lnTo>
                  <a:lnTo>
                    <a:pt x="5081" y="45733"/>
                  </a:lnTo>
                  <a:lnTo>
                    <a:pt x="0" y="39381"/>
                  </a:lnTo>
                  <a:lnTo>
                    <a:pt x="2159" y="37886"/>
                  </a:lnTo>
                  <a:lnTo>
                    <a:pt x="4234" y="36281"/>
                  </a:lnTo>
                  <a:lnTo>
                    <a:pt x="6224" y="34566"/>
                  </a:lnTo>
                  <a:lnTo>
                    <a:pt x="8130" y="32741"/>
                  </a:lnTo>
                  <a:lnTo>
                    <a:pt x="9951" y="30806"/>
                  </a:lnTo>
                  <a:lnTo>
                    <a:pt x="11687" y="28761"/>
                  </a:lnTo>
                  <a:lnTo>
                    <a:pt x="13338" y="26605"/>
                  </a:lnTo>
                  <a:lnTo>
                    <a:pt x="14905" y="24340"/>
                  </a:lnTo>
                  <a:lnTo>
                    <a:pt x="16387" y="21964"/>
                  </a:lnTo>
                  <a:lnTo>
                    <a:pt x="17785" y="19479"/>
                  </a:lnTo>
                  <a:lnTo>
                    <a:pt x="4658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212867" y="4453730"/>
              <a:ext cx="84691" cy="52508"/>
            </a:xfrm>
            <a:custGeom>
              <a:avLst/>
              <a:pathLst>
                <a:path w="84691" h="52508">
                  <a:moveTo>
                    <a:pt x="0" y="0"/>
                  </a:moveTo>
                  <a:lnTo>
                    <a:pt x="72834" y="0"/>
                  </a:lnTo>
                  <a:lnTo>
                    <a:pt x="72834" y="27948"/>
                  </a:lnTo>
                  <a:lnTo>
                    <a:pt x="11009" y="27948"/>
                  </a:lnTo>
                  <a:lnTo>
                    <a:pt x="11009" y="40651"/>
                  </a:lnTo>
                  <a:lnTo>
                    <a:pt x="11037" y="41060"/>
                  </a:lnTo>
                  <a:lnTo>
                    <a:pt x="11119" y="41439"/>
                  </a:lnTo>
                  <a:lnTo>
                    <a:pt x="11257" y="41788"/>
                  </a:lnTo>
                  <a:lnTo>
                    <a:pt x="11450" y="42108"/>
                  </a:lnTo>
                  <a:lnTo>
                    <a:pt x="11698" y="42398"/>
                  </a:lnTo>
                  <a:lnTo>
                    <a:pt x="12000" y="42659"/>
                  </a:lnTo>
                  <a:lnTo>
                    <a:pt x="12358" y="42889"/>
                  </a:lnTo>
                  <a:lnTo>
                    <a:pt x="12771" y="43090"/>
                  </a:lnTo>
                  <a:lnTo>
                    <a:pt x="13239" y="43262"/>
                  </a:lnTo>
                  <a:lnTo>
                    <a:pt x="13762" y="43404"/>
                  </a:lnTo>
                  <a:lnTo>
                    <a:pt x="14513" y="43525"/>
                  </a:lnTo>
                  <a:lnTo>
                    <a:pt x="15667" y="43633"/>
                  </a:lnTo>
                  <a:lnTo>
                    <a:pt x="17224" y="43728"/>
                  </a:lnTo>
                  <a:lnTo>
                    <a:pt x="19182" y="43810"/>
                  </a:lnTo>
                  <a:lnTo>
                    <a:pt x="21543" y="43880"/>
                  </a:lnTo>
                  <a:lnTo>
                    <a:pt x="24306" y="43937"/>
                  </a:lnTo>
                  <a:lnTo>
                    <a:pt x="27471" y="43982"/>
                  </a:lnTo>
                  <a:lnTo>
                    <a:pt x="31039" y="44014"/>
                  </a:lnTo>
                  <a:lnTo>
                    <a:pt x="35009" y="44033"/>
                  </a:lnTo>
                  <a:lnTo>
                    <a:pt x="39381" y="44039"/>
                  </a:lnTo>
                  <a:lnTo>
                    <a:pt x="44966" y="44022"/>
                  </a:lnTo>
                  <a:lnTo>
                    <a:pt x="50035" y="43971"/>
                  </a:lnTo>
                  <a:lnTo>
                    <a:pt x="54587" y="43887"/>
                  </a:lnTo>
                  <a:lnTo>
                    <a:pt x="58623" y="43768"/>
                  </a:lnTo>
                  <a:lnTo>
                    <a:pt x="62142" y="43616"/>
                  </a:lnTo>
                  <a:lnTo>
                    <a:pt x="65144" y="43429"/>
                  </a:lnTo>
                  <a:lnTo>
                    <a:pt x="67630" y="43209"/>
                  </a:lnTo>
                  <a:lnTo>
                    <a:pt x="69599" y="42955"/>
                  </a:lnTo>
                  <a:lnTo>
                    <a:pt x="71051" y="42667"/>
                  </a:lnTo>
                  <a:lnTo>
                    <a:pt x="71987" y="42345"/>
                  </a:lnTo>
                  <a:lnTo>
                    <a:pt x="72639" y="41947"/>
                  </a:lnTo>
                  <a:lnTo>
                    <a:pt x="73241" y="41431"/>
                  </a:lnTo>
                  <a:lnTo>
                    <a:pt x="73791" y="40795"/>
                  </a:lnTo>
                  <a:lnTo>
                    <a:pt x="74291" y="40042"/>
                  </a:lnTo>
                  <a:lnTo>
                    <a:pt x="74740" y="39169"/>
                  </a:lnTo>
                  <a:lnTo>
                    <a:pt x="75138" y="38178"/>
                  </a:lnTo>
                  <a:lnTo>
                    <a:pt x="75485" y="37069"/>
                  </a:lnTo>
                  <a:lnTo>
                    <a:pt x="75781" y="35841"/>
                  </a:lnTo>
                  <a:lnTo>
                    <a:pt x="76027" y="34494"/>
                  </a:lnTo>
                  <a:lnTo>
                    <a:pt x="76222" y="33029"/>
                  </a:lnTo>
                  <a:lnTo>
                    <a:pt x="84691" y="35993"/>
                  </a:lnTo>
                  <a:lnTo>
                    <a:pt x="84149" y="38039"/>
                  </a:lnTo>
                  <a:lnTo>
                    <a:pt x="83539" y="39940"/>
                  </a:lnTo>
                  <a:lnTo>
                    <a:pt x="82862" y="41697"/>
                  </a:lnTo>
                  <a:lnTo>
                    <a:pt x="82116" y="43311"/>
                  </a:lnTo>
                  <a:lnTo>
                    <a:pt x="81303" y="44780"/>
                  </a:lnTo>
                  <a:lnTo>
                    <a:pt x="80422" y="46106"/>
                  </a:lnTo>
                  <a:lnTo>
                    <a:pt x="79474" y="47287"/>
                  </a:lnTo>
                  <a:lnTo>
                    <a:pt x="78458" y="48324"/>
                  </a:lnTo>
                  <a:lnTo>
                    <a:pt x="77374" y="49218"/>
                  </a:lnTo>
                  <a:lnTo>
                    <a:pt x="76222" y="49967"/>
                  </a:lnTo>
                  <a:lnTo>
                    <a:pt x="75015" y="50450"/>
                  </a:lnTo>
                  <a:lnTo>
                    <a:pt x="73258" y="50882"/>
                  </a:lnTo>
                  <a:lnTo>
                    <a:pt x="70950" y="51263"/>
                  </a:lnTo>
                  <a:lnTo>
                    <a:pt x="68091" y="51594"/>
                  </a:lnTo>
                  <a:lnTo>
                    <a:pt x="64683" y="51873"/>
                  </a:lnTo>
                  <a:lnTo>
                    <a:pt x="60723" y="52102"/>
                  </a:lnTo>
                  <a:lnTo>
                    <a:pt x="56213" y="52280"/>
                  </a:lnTo>
                  <a:lnTo>
                    <a:pt x="51153" y="52407"/>
                  </a:lnTo>
                  <a:lnTo>
                    <a:pt x="45542" y="52483"/>
                  </a:lnTo>
                  <a:lnTo>
                    <a:pt x="39381" y="52508"/>
                  </a:lnTo>
                  <a:lnTo>
                    <a:pt x="34183" y="52489"/>
                  </a:lnTo>
                  <a:lnTo>
                    <a:pt x="29430" y="52432"/>
                  </a:lnTo>
                  <a:lnTo>
                    <a:pt x="25121" y="52337"/>
                  </a:lnTo>
                  <a:lnTo>
                    <a:pt x="21257" y="52203"/>
                  </a:lnTo>
                  <a:lnTo>
                    <a:pt x="17838" y="52032"/>
                  </a:lnTo>
                  <a:lnTo>
                    <a:pt x="14863" y="51822"/>
                  </a:lnTo>
                  <a:lnTo>
                    <a:pt x="12333" y="51574"/>
                  </a:lnTo>
                  <a:lnTo>
                    <a:pt x="10247" y="51289"/>
                  </a:lnTo>
                  <a:lnTo>
                    <a:pt x="8606" y="50965"/>
                  </a:lnTo>
                  <a:lnTo>
                    <a:pt x="7410" y="50603"/>
                  </a:lnTo>
                  <a:lnTo>
                    <a:pt x="6485" y="50177"/>
                  </a:lnTo>
                  <a:lnTo>
                    <a:pt x="5657" y="49663"/>
                  </a:lnTo>
                  <a:lnTo>
                    <a:pt x="4926" y="49059"/>
                  </a:lnTo>
                  <a:lnTo>
                    <a:pt x="4293" y="48367"/>
                  </a:lnTo>
                  <a:lnTo>
                    <a:pt x="3758" y="47585"/>
                  </a:lnTo>
                  <a:lnTo>
                    <a:pt x="3319" y="46715"/>
                  </a:lnTo>
                  <a:lnTo>
                    <a:pt x="2979" y="45756"/>
                  </a:lnTo>
                  <a:lnTo>
                    <a:pt x="2735" y="44708"/>
                  </a:lnTo>
                  <a:lnTo>
                    <a:pt x="2589" y="43571"/>
                  </a:lnTo>
                  <a:lnTo>
                    <a:pt x="2540" y="42345"/>
                  </a:lnTo>
                  <a:lnTo>
                    <a:pt x="2540" y="19902"/>
                  </a:lnTo>
                  <a:lnTo>
                    <a:pt x="64365" y="19902"/>
                  </a:lnTo>
                  <a:lnTo>
                    <a:pt x="643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246320" y="4508356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281044" y="4511320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228959" y="4511744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02281" y="4513014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579019" y="4890290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605696" y="4893678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624752" y="4901300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688694" y="4891137"/>
              <a:ext cx="94007" cy="96971"/>
            </a:xfrm>
            <a:custGeom>
              <a:avLst/>
              <a:pathLst>
                <a:path w="94007" h="96971">
                  <a:moveTo>
                    <a:pt x="88925" y="0"/>
                  </a:moveTo>
                  <a:lnTo>
                    <a:pt x="94007" y="7622"/>
                  </a:lnTo>
                  <a:lnTo>
                    <a:pt x="87380" y="8596"/>
                  </a:lnTo>
                  <a:lnTo>
                    <a:pt x="80541" y="9485"/>
                  </a:lnTo>
                  <a:lnTo>
                    <a:pt x="73490" y="10290"/>
                  </a:lnTo>
                  <a:lnTo>
                    <a:pt x="66228" y="11009"/>
                  </a:lnTo>
                  <a:lnTo>
                    <a:pt x="58754" y="11645"/>
                  </a:lnTo>
                  <a:lnTo>
                    <a:pt x="51068" y="12195"/>
                  </a:lnTo>
                  <a:lnTo>
                    <a:pt x="43171" y="12661"/>
                  </a:lnTo>
                  <a:lnTo>
                    <a:pt x="35062" y="13042"/>
                  </a:lnTo>
                  <a:lnTo>
                    <a:pt x="26741" y="13338"/>
                  </a:lnTo>
                  <a:lnTo>
                    <a:pt x="18208" y="13550"/>
                  </a:lnTo>
                  <a:lnTo>
                    <a:pt x="18208" y="42769"/>
                  </a:lnTo>
                  <a:lnTo>
                    <a:pt x="18090" y="48570"/>
                  </a:lnTo>
                  <a:lnTo>
                    <a:pt x="17734" y="54287"/>
                  </a:lnTo>
                  <a:lnTo>
                    <a:pt x="17141" y="59919"/>
                  </a:lnTo>
                  <a:lnTo>
                    <a:pt x="16311" y="65466"/>
                  </a:lnTo>
                  <a:lnTo>
                    <a:pt x="15244" y="70929"/>
                  </a:lnTo>
                  <a:lnTo>
                    <a:pt x="13940" y="76306"/>
                  </a:lnTo>
                  <a:lnTo>
                    <a:pt x="12398" y="81600"/>
                  </a:lnTo>
                  <a:lnTo>
                    <a:pt x="10620" y="86808"/>
                  </a:lnTo>
                  <a:lnTo>
                    <a:pt x="8604" y="91932"/>
                  </a:lnTo>
                  <a:lnTo>
                    <a:pt x="6351" y="96971"/>
                  </a:lnTo>
                  <a:lnTo>
                    <a:pt x="0" y="91043"/>
                  </a:lnTo>
                  <a:lnTo>
                    <a:pt x="1067" y="88364"/>
                  </a:lnTo>
                  <a:lnTo>
                    <a:pt x="2066" y="85750"/>
                  </a:lnTo>
                  <a:lnTo>
                    <a:pt x="2998" y="83198"/>
                  </a:lnTo>
                  <a:lnTo>
                    <a:pt x="3861" y="80710"/>
                  </a:lnTo>
                  <a:lnTo>
                    <a:pt x="4658" y="78286"/>
                  </a:lnTo>
                  <a:lnTo>
                    <a:pt x="5386" y="75925"/>
                  </a:lnTo>
                  <a:lnTo>
                    <a:pt x="6046" y="73628"/>
                  </a:lnTo>
                  <a:lnTo>
                    <a:pt x="6639" y="71394"/>
                  </a:lnTo>
                  <a:lnTo>
                    <a:pt x="7164" y="69224"/>
                  </a:lnTo>
                  <a:lnTo>
                    <a:pt x="7622" y="67117"/>
                  </a:lnTo>
                  <a:lnTo>
                    <a:pt x="8024" y="65007"/>
                  </a:lnTo>
                  <a:lnTo>
                    <a:pt x="8384" y="62824"/>
                  </a:lnTo>
                  <a:lnTo>
                    <a:pt x="8702" y="60569"/>
                  </a:lnTo>
                  <a:lnTo>
                    <a:pt x="8977" y="58242"/>
                  </a:lnTo>
                  <a:lnTo>
                    <a:pt x="9210" y="55843"/>
                  </a:lnTo>
                  <a:lnTo>
                    <a:pt x="9400" y="53372"/>
                  </a:lnTo>
                  <a:lnTo>
                    <a:pt x="9548" y="50829"/>
                  </a:lnTo>
                  <a:lnTo>
                    <a:pt x="9654" y="48214"/>
                  </a:lnTo>
                  <a:lnTo>
                    <a:pt x="9718" y="45527"/>
                  </a:lnTo>
                  <a:lnTo>
                    <a:pt x="9739" y="42769"/>
                  </a:lnTo>
                  <a:lnTo>
                    <a:pt x="9739" y="5928"/>
                  </a:lnTo>
                  <a:lnTo>
                    <a:pt x="18763" y="5716"/>
                  </a:lnTo>
                  <a:lnTo>
                    <a:pt x="27541" y="5420"/>
                  </a:lnTo>
                  <a:lnTo>
                    <a:pt x="36074" y="5039"/>
                  </a:lnTo>
                  <a:lnTo>
                    <a:pt x="44361" y="4573"/>
                  </a:lnTo>
                  <a:lnTo>
                    <a:pt x="52402" y="4022"/>
                  </a:lnTo>
                  <a:lnTo>
                    <a:pt x="60198" y="3387"/>
                  </a:lnTo>
                  <a:lnTo>
                    <a:pt x="67748" y="2667"/>
                  </a:lnTo>
                  <a:lnTo>
                    <a:pt x="75053" y="1863"/>
                  </a:lnTo>
                  <a:lnTo>
                    <a:pt x="82112" y="9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706056" y="4904264"/>
              <a:ext cx="79186" cy="63095"/>
            </a:xfrm>
            <a:custGeom>
              <a:avLst/>
              <a:pathLst>
                <a:path w="79186" h="63095">
                  <a:moveTo>
                    <a:pt x="69446" y="26254"/>
                  </a:moveTo>
                  <a:lnTo>
                    <a:pt x="69446" y="62248"/>
                  </a:lnTo>
                  <a:lnTo>
                    <a:pt x="60977" y="62248"/>
                  </a:lnTo>
                  <a:lnTo>
                    <a:pt x="60977" y="34300"/>
                  </a:lnTo>
                  <a:lnTo>
                    <a:pt x="19902" y="34300"/>
                  </a:lnTo>
                  <a:lnTo>
                    <a:pt x="19902" y="63095"/>
                  </a:lnTo>
                  <a:lnTo>
                    <a:pt x="11433" y="63095"/>
                  </a:lnTo>
                  <a:lnTo>
                    <a:pt x="11433" y="26254"/>
                  </a:lnTo>
                  <a:lnTo>
                    <a:pt x="33876" y="26254"/>
                  </a:lnTo>
                  <a:lnTo>
                    <a:pt x="34211" y="25318"/>
                  </a:lnTo>
                  <a:lnTo>
                    <a:pt x="34537" y="24374"/>
                  </a:lnTo>
                  <a:lnTo>
                    <a:pt x="34854" y="23421"/>
                  </a:lnTo>
                  <a:lnTo>
                    <a:pt x="35163" y="22460"/>
                  </a:lnTo>
                  <a:lnTo>
                    <a:pt x="35464" y="21490"/>
                  </a:lnTo>
                  <a:lnTo>
                    <a:pt x="35756" y="20512"/>
                  </a:lnTo>
                  <a:lnTo>
                    <a:pt x="36040" y="19525"/>
                  </a:lnTo>
                  <a:lnTo>
                    <a:pt x="36315" y="18530"/>
                  </a:lnTo>
                  <a:lnTo>
                    <a:pt x="36582" y="17526"/>
                  </a:lnTo>
                  <a:lnTo>
                    <a:pt x="36840" y="16514"/>
                  </a:lnTo>
                  <a:lnTo>
                    <a:pt x="0" y="16514"/>
                  </a:lnTo>
                  <a:lnTo>
                    <a:pt x="0" y="8469"/>
                  </a:lnTo>
                  <a:lnTo>
                    <a:pt x="38534" y="8469"/>
                  </a:lnTo>
                  <a:lnTo>
                    <a:pt x="40228" y="0"/>
                  </a:lnTo>
                  <a:lnTo>
                    <a:pt x="48274" y="1693"/>
                  </a:lnTo>
                  <a:lnTo>
                    <a:pt x="47003" y="8469"/>
                  </a:lnTo>
                  <a:lnTo>
                    <a:pt x="79186" y="8469"/>
                  </a:lnTo>
                  <a:lnTo>
                    <a:pt x="79186" y="16514"/>
                  </a:lnTo>
                  <a:lnTo>
                    <a:pt x="45309" y="16514"/>
                  </a:lnTo>
                  <a:lnTo>
                    <a:pt x="45051" y="17526"/>
                  </a:lnTo>
                  <a:lnTo>
                    <a:pt x="44784" y="18530"/>
                  </a:lnTo>
                  <a:lnTo>
                    <a:pt x="44509" y="19525"/>
                  </a:lnTo>
                  <a:lnTo>
                    <a:pt x="44225" y="20512"/>
                  </a:lnTo>
                  <a:lnTo>
                    <a:pt x="43933" y="21490"/>
                  </a:lnTo>
                  <a:lnTo>
                    <a:pt x="43633" y="22460"/>
                  </a:lnTo>
                  <a:lnTo>
                    <a:pt x="43323" y="23421"/>
                  </a:lnTo>
                  <a:lnTo>
                    <a:pt x="43006" y="24374"/>
                  </a:lnTo>
                  <a:lnTo>
                    <a:pt x="42680" y="25318"/>
                  </a:lnTo>
                  <a:lnTo>
                    <a:pt x="42345" y="26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707749" y="4945339"/>
              <a:ext cx="43192" cy="43192"/>
            </a:xfrm>
            <a:custGeom>
              <a:avLst/>
              <a:pathLst>
                <a:path w="43192" h="43192">
                  <a:moveTo>
                    <a:pt x="34723" y="0"/>
                  </a:moveTo>
                  <a:lnTo>
                    <a:pt x="43192" y="0"/>
                  </a:lnTo>
                  <a:lnTo>
                    <a:pt x="42731" y="7520"/>
                  </a:lnTo>
                  <a:lnTo>
                    <a:pt x="41515" y="14329"/>
                  </a:lnTo>
                  <a:lnTo>
                    <a:pt x="39546" y="20427"/>
                  </a:lnTo>
                  <a:lnTo>
                    <a:pt x="36823" y="25813"/>
                  </a:lnTo>
                  <a:lnTo>
                    <a:pt x="33347" y="30488"/>
                  </a:lnTo>
                  <a:lnTo>
                    <a:pt x="29116" y="34452"/>
                  </a:lnTo>
                  <a:lnTo>
                    <a:pt x="24132" y="37704"/>
                  </a:lnTo>
                  <a:lnTo>
                    <a:pt x="18394" y="40245"/>
                  </a:lnTo>
                  <a:lnTo>
                    <a:pt x="11903" y="42074"/>
                  </a:lnTo>
                  <a:lnTo>
                    <a:pt x="4658" y="43192"/>
                  </a:lnTo>
                  <a:lnTo>
                    <a:pt x="0" y="35146"/>
                  </a:lnTo>
                  <a:lnTo>
                    <a:pt x="6445" y="34490"/>
                  </a:lnTo>
                  <a:lnTo>
                    <a:pt x="12229" y="33199"/>
                  </a:lnTo>
                  <a:lnTo>
                    <a:pt x="17353" y="31272"/>
                  </a:lnTo>
                  <a:lnTo>
                    <a:pt x="21816" y="28710"/>
                  </a:lnTo>
                  <a:lnTo>
                    <a:pt x="25619" y="25513"/>
                  </a:lnTo>
                  <a:lnTo>
                    <a:pt x="28761" y="21681"/>
                  </a:lnTo>
                  <a:lnTo>
                    <a:pt x="31242" y="17213"/>
                  </a:lnTo>
                  <a:lnTo>
                    <a:pt x="33063" y="12110"/>
                  </a:lnTo>
                  <a:lnTo>
                    <a:pt x="34223" y="6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749672" y="4965665"/>
              <a:ext cx="33876" cy="22866"/>
            </a:xfrm>
            <a:custGeom>
              <a:avLst/>
              <a:pathLst>
                <a:path w="33876" h="22866">
                  <a:moveTo>
                    <a:pt x="7198" y="0"/>
                  </a:moveTo>
                  <a:lnTo>
                    <a:pt x="9904" y="1460"/>
                  </a:lnTo>
                  <a:lnTo>
                    <a:pt x="12602" y="2964"/>
                  </a:lnTo>
                  <a:lnTo>
                    <a:pt x="15291" y="4509"/>
                  </a:lnTo>
                  <a:lnTo>
                    <a:pt x="17971" y="6097"/>
                  </a:lnTo>
                  <a:lnTo>
                    <a:pt x="20643" y="7728"/>
                  </a:lnTo>
                  <a:lnTo>
                    <a:pt x="23307" y="9400"/>
                  </a:lnTo>
                  <a:lnTo>
                    <a:pt x="25962" y="11115"/>
                  </a:lnTo>
                  <a:lnTo>
                    <a:pt x="28608" y="12873"/>
                  </a:lnTo>
                  <a:lnTo>
                    <a:pt x="31246" y="14672"/>
                  </a:lnTo>
                  <a:lnTo>
                    <a:pt x="33876" y="16514"/>
                  </a:lnTo>
                  <a:lnTo>
                    <a:pt x="27524" y="22866"/>
                  </a:lnTo>
                  <a:lnTo>
                    <a:pt x="25115" y="21088"/>
                  </a:lnTo>
                  <a:lnTo>
                    <a:pt x="22629" y="19309"/>
                  </a:lnTo>
                  <a:lnTo>
                    <a:pt x="20067" y="17531"/>
                  </a:lnTo>
                  <a:lnTo>
                    <a:pt x="17429" y="15752"/>
                  </a:lnTo>
                  <a:lnTo>
                    <a:pt x="14715" y="13974"/>
                  </a:lnTo>
                  <a:lnTo>
                    <a:pt x="11924" y="12195"/>
                  </a:lnTo>
                  <a:lnTo>
                    <a:pt x="9057" y="10417"/>
                  </a:lnTo>
                  <a:lnTo>
                    <a:pt x="6114" y="8638"/>
                  </a:lnTo>
                  <a:lnTo>
                    <a:pt x="3095" y="68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844526" y="4893678"/>
              <a:ext cx="46156" cy="94007"/>
            </a:xfrm>
            <a:custGeom>
              <a:avLst/>
              <a:pathLst>
                <a:path w="46156" h="94007">
                  <a:moveTo>
                    <a:pt x="46156" y="0"/>
                  </a:moveTo>
                  <a:lnTo>
                    <a:pt x="46156" y="81727"/>
                  </a:lnTo>
                  <a:lnTo>
                    <a:pt x="46131" y="82883"/>
                  </a:lnTo>
                  <a:lnTo>
                    <a:pt x="46055" y="83979"/>
                  </a:lnTo>
                  <a:lnTo>
                    <a:pt x="45928" y="85017"/>
                  </a:lnTo>
                  <a:lnTo>
                    <a:pt x="45750" y="85995"/>
                  </a:lnTo>
                  <a:lnTo>
                    <a:pt x="45521" y="86914"/>
                  </a:lnTo>
                  <a:lnTo>
                    <a:pt x="45242" y="87774"/>
                  </a:lnTo>
                  <a:lnTo>
                    <a:pt x="44911" y="88574"/>
                  </a:lnTo>
                  <a:lnTo>
                    <a:pt x="44530" y="89315"/>
                  </a:lnTo>
                  <a:lnTo>
                    <a:pt x="44098" y="89997"/>
                  </a:lnTo>
                  <a:lnTo>
                    <a:pt x="43616" y="90619"/>
                  </a:lnTo>
                  <a:lnTo>
                    <a:pt x="43082" y="91183"/>
                  </a:lnTo>
                  <a:lnTo>
                    <a:pt x="42498" y="91686"/>
                  </a:lnTo>
                  <a:lnTo>
                    <a:pt x="41862" y="92131"/>
                  </a:lnTo>
                  <a:lnTo>
                    <a:pt x="41176" y="92516"/>
                  </a:lnTo>
                  <a:lnTo>
                    <a:pt x="40440" y="92842"/>
                  </a:lnTo>
                  <a:lnTo>
                    <a:pt x="39652" y="93109"/>
                  </a:lnTo>
                  <a:lnTo>
                    <a:pt x="38814" y="93317"/>
                  </a:lnTo>
                  <a:lnTo>
                    <a:pt x="37924" y="93465"/>
                  </a:lnTo>
                  <a:lnTo>
                    <a:pt x="36984" y="93554"/>
                  </a:lnTo>
                  <a:lnTo>
                    <a:pt x="35993" y="93584"/>
                  </a:lnTo>
                  <a:lnTo>
                    <a:pt x="35206" y="93575"/>
                  </a:lnTo>
                  <a:lnTo>
                    <a:pt x="34367" y="93550"/>
                  </a:lnTo>
                  <a:lnTo>
                    <a:pt x="33478" y="93507"/>
                  </a:lnTo>
                  <a:lnTo>
                    <a:pt x="32538" y="93448"/>
                  </a:lnTo>
                  <a:lnTo>
                    <a:pt x="31547" y="93372"/>
                  </a:lnTo>
                  <a:lnTo>
                    <a:pt x="30505" y="93279"/>
                  </a:lnTo>
                  <a:lnTo>
                    <a:pt x="29413" y="93169"/>
                  </a:lnTo>
                  <a:lnTo>
                    <a:pt x="28269" y="93041"/>
                  </a:lnTo>
                  <a:lnTo>
                    <a:pt x="27075" y="92898"/>
                  </a:lnTo>
                  <a:lnTo>
                    <a:pt x="25830" y="92737"/>
                  </a:lnTo>
                  <a:lnTo>
                    <a:pt x="23713" y="83844"/>
                  </a:lnTo>
                  <a:lnTo>
                    <a:pt x="25039" y="84085"/>
                  </a:lnTo>
                  <a:lnTo>
                    <a:pt x="26305" y="84301"/>
                  </a:lnTo>
                  <a:lnTo>
                    <a:pt x="27512" y="84492"/>
                  </a:lnTo>
                  <a:lnTo>
                    <a:pt x="28659" y="84657"/>
                  </a:lnTo>
                  <a:lnTo>
                    <a:pt x="29747" y="84797"/>
                  </a:lnTo>
                  <a:lnTo>
                    <a:pt x="30776" y="84911"/>
                  </a:lnTo>
                  <a:lnTo>
                    <a:pt x="31746" y="85000"/>
                  </a:lnTo>
                  <a:lnTo>
                    <a:pt x="32657" y="85064"/>
                  </a:lnTo>
                  <a:lnTo>
                    <a:pt x="33508" y="85102"/>
                  </a:lnTo>
                  <a:lnTo>
                    <a:pt x="34300" y="85114"/>
                  </a:lnTo>
                  <a:lnTo>
                    <a:pt x="34943" y="85055"/>
                  </a:lnTo>
                  <a:lnTo>
                    <a:pt x="35519" y="84877"/>
                  </a:lnTo>
                  <a:lnTo>
                    <a:pt x="36027" y="84581"/>
                  </a:lnTo>
                  <a:lnTo>
                    <a:pt x="36468" y="84166"/>
                  </a:lnTo>
                  <a:lnTo>
                    <a:pt x="36840" y="83632"/>
                  </a:lnTo>
                  <a:lnTo>
                    <a:pt x="37145" y="82980"/>
                  </a:lnTo>
                  <a:lnTo>
                    <a:pt x="37382" y="82209"/>
                  </a:lnTo>
                  <a:lnTo>
                    <a:pt x="37552" y="81320"/>
                  </a:lnTo>
                  <a:lnTo>
                    <a:pt x="37653" y="80312"/>
                  </a:lnTo>
                  <a:lnTo>
                    <a:pt x="37687" y="79186"/>
                  </a:lnTo>
                  <a:lnTo>
                    <a:pt x="37687" y="58860"/>
                  </a:lnTo>
                  <a:lnTo>
                    <a:pt x="18208" y="58860"/>
                  </a:lnTo>
                  <a:lnTo>
                    <a:pt x="17721" y="62718"/>
                  </a:lnTo>
                  <a:lnTo>
                    <a:pt x="17107" y="66499"/>
                  </a:lnTo>
                  <a:lnTo>
                    <a:pt x="16366" y="70204"/>
                  </a:lnTo>
                  <a:lnTo>
                    <a:pt x="15498" y="73833"/>
                  </a:lnTo>
                  <a:lnTo>
                    <a:pt x="14503" y="77386"/>
                  </a:lnTo>
                  <a:lnTo>
                    <a:pt x="13381" y="80863"/>
                  </a:lnTo>
                  <a:lnTo>
                    <a:pt x="12132" y="84263"/>
                  </a:lnTo>
                  <a:lnTo>
                    <a:pt x="10755" y="87587"/>
                  </a:lnTo>
                  <a:lnTo>
                    <a:pt x="9252" y="90835"/>
                  </a:lnTo>
                  <a:lnTo>
                    <a:pt x="7622" y="94007"/>
                  </a:lnTo>
                  <a:lnTo>
                    <a:pt x="0" y="88502"/>
                  </a:lnTo>
                  <a:lnTo>
                    <a:pt x="1930" y="84907"/>
                  </a:lnTo>
                  <a:lnTo>
                    <a:pt x="3658" y="81235"/>
                  </a:lnTo>
                  <a:lnTo>
                    <a:pt x="5183" y="77488"/>
                  </a:lnTo>
                  <a:lnTo>
                    <a:pt x="6504" y="73664"/>
                  </a:lnTo>
                  <a:lnTo>
                    <a:pt x="7622" y="69764"/>
                  </a:lnTo>
                  <a:lnTo>
                    <a:pt x="8536" y="65788"/>
                  </a:lnTo>
                  <a:lnTo>
                    <a:pt x="9248" y="61735"/>
                  </a:lnTo>
                  <a:lnTo>
                    <a:pt x="9756" y="57607"/>
                  </a:lnTo>
                  <a:lnTo>
                    <a:pt x="10061" y="53402"/>
                  </a:lnTo>
                  <a:lnTo>
                    <a:pt x="10162" y="49121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863582" y="4901723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863582" y="4927131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97099" y="4890290"/>
              <a:ext cx="52932" cy="74104"/>
            </a:xfrm>
            <a:custGeom>
              <a:avLst/>
              <a:pathLst>
                <a:path w="52932" h="74104">
                  <a:moveTo>
                    <a:pt x="1270" y="12703"/>
                  </a:moveTo>
                  <a:lnTo>
                    <a:pt x="9739" y="12703"/>
                  </a:lnTo>
                  <a:lnTo>
                    <a:pt x="9739" y="0"/>
                  </a:lnTo>
                  <a:lnTo>
                    <a:pt x="18208" y="0"/>
                  </a:lnTo>
                  <a:lnTo>
                    <a:pt x="18208" y="12703"/>
                  </a:lnTo>
                  <a:lnTo>
                    <a:pt x="35993" y="12703"/>
                  </a:lnTo>
                  <a:lnTo>
                    <a:pt x="35993" y="0"/>
                  </a:lnTo>
                  <a:lnTo>
                    <a:pt x="44462" y="0"/>
                  </a:lnTo>
                  <a:lnTo>
                    <a:pt x="44462" y="12703"/>
                  </a:lnTo>
                  <a:lnTo>
                    <a:pt x="52932" y="12703"/>
                  </a:lnTo>
                  <a:lnTo>
                    <a:pt x="52932" y="20325"/>
                  </a:lnTo>
                  <a:lnTo>
                    <a:pt x="44462" y="20325"/>
                  </a:lnTo>
                  <a:lnTo>
                    <a:pt x="44462" y="66482"/>
                  </a:lnTo>
                  <a:lnTo>
                    <a:pt x="52508" y="66482"/>
                  </a:lnTo>
                  <a:lnTo>
                    <a:pt x="52508" y="74104"/>
                  </a:lnTo>
                  <a:lnTo>
                    <a:pt x="0" y="74104"/>
                  </a:lnTo>
                  <a:lnTo>
                    <a:pt x="0" y="66482"/>
                  </a:lnTo>
                  <a:lnTo>
                    <a:pt x="9739" y="66482"/>
                  </a:lnTo>
                  <a:lnTo>
                    <a:pt x="9739" y="20325"/>
                  </a:lnTo>
                  <a:lnTo>
                    <a:pt x="127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815308" y="4910616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15308" y="4928401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15308" y="4946186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798369" y="4966512"/>
              <a:ext cx="22866" cy="21596"/>
            </a:xfrm>
            <a:custGeom>
              <a:avLst/>
              <a:pathLst>
                <a:path w="22866" h="21596">
                  <a:moveTo>
                    <a:pt x="15667" y="0"/>
                  </a:moveTo>
                  <a:lnTo>
                    <a:pt x="22866" y="4658"/>
                  </a:lnTo>
                  <a:lnTo>
                    <a:pt x="21405" y="6732"/>
                  </a:lnTo>
                  <a:lnTo>
                    <a:pt x="19902" y="8723"/>
                  </a:lnTo>
                  <a:lnTo>
                    <a:pt x="18356" y="10628"/>
                  </a:lnTo>
                  <a:lnTo>
                    <a:pt x="16768" y="12449"/>
                  </a:lnTo>
                  <a:lnTo>
                    <a:pt x="15138" y="14185"/>
                  </a:lnTo>
                  <a:lnTo>
                    <a:pt x="13465" y="15837"/>
                  </a:lnTo>
                  <a:lnTo>
                    <a:pt x="11750" y="17404"/>
                  </a:lnTo>
                  <a:lnTo>
                    <a:pt x="9993" y="18886"/>
                  </a:lnTo>
                  <a:lnTo>
                    <a:pt x="8193" y="20283"/>
                  </a:lnTo>
                  <a:lnTo>
                    <a:pt x="6351" y="21596"/>
                  </a:lnTo>
                  <a:lnTo>
                    <a:pt x="0" y="14397"/>
                  </a:lnTo>
                  <a:lnTo>
                    <a:pt x="1909" y="13110"/>
                  </a:lnTo>
                  <a:lnTo>
                    <a:pt x="3743" y="11789"/>
                  </a:lnTo>
                  <a:lnTo>
                    <a:pt x="5500" y="10433"/>
                  </a:lnTo>
                  <a:lnTo>
                    <a:pt x="7181" y="9045"/>
                  </a:lnTo>
                  <a:lnTo>
                    <a:pt x="8786" y="7622"/>
                  </a:lnTo>
                  <a:lnTo>
                    <a:pt x="10315" y="6165"/>
                  </a:lnTo>
                  <a:lnTo>
                    <a:pt x="11767" y="4674"/>
                  </a:lnTo>
                  <a:lnTo>
                    <a:pt x="13144" y="3150"/>
                  </a:lnTo>
                  <a:lnTo>
                    <a:pt x="14444" y="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27588" y="4966512"/>
              <a:ext cx="15667" cy="17361"/>
            </a:xfrm>
            <a:custGeom>
              <a:avLst/>
              <a:pathLst>
                <a:path w="15667" h="17361">
                  <a:moveTo>
                    <a:pt x="6775" y="0"/>
                  </a:moveTo>
                  <a:lnTo>
                    <a:pt x="7855" y="1278"/>
                  </a:lnTo>
                  <a:lnTo>
                    <a:pt x="8892" y="2574"/>
                  </a:lnTo>
                  <a:lnTo>
                    <a:pt x="9887" y="3887"/>
                  </a:lnTo>
                  <a:lnTo>
                    <a:pt x="10840" y="5216"/>
                  </a:lnTo>
                  <a:lnTo>
                    <a:pt x="11750" y="6563"/>
                  </a:lnTo>
                  <a:lnTo>
                    <a:pt x="12619" y="7927"/>
                  </a:lnTo>
                  <a:lnTo>
                    <a:pt x="13444" y="9307"/>
                  </a:lnTo>
                  <a:lnTo>
                    <a:pt x="14228" y="10704"/>
                  </a:lnTo>
                  <a:lnTo>
                    <a:pt x="14969" y="12119"/>
                  </a:lnTo>
                  <a:lnTo>
                    <a:pt x="15667" y="13550"/>
                  </a:lnTo>
                  <a:lnTo>
                    <a:pt x="8892" y="17361"/>
                  </a:lnTo>
                  <a:lnTo>
                    <a:pt x="8193" y="16010"/>
                  </a:lnTo>
                  <a:lnTo>
                    <a:pt x="7452" y="14668"/>
                  </a:lnTo>
                  <a:lnTo>
                    <a:pt x="6669" y="13334"/>
                  </a:lnTo>
                  <a:lnTo>
                    <a:pt x="5843" y="12009"/>
                  </a:lnTo>
                  <a:lnTo>
                    <a:pt x="4975" y="10692"/>
                  </a:lnTo>
                  <a:lnTo>
                    <a:pt x="4065" y="9383"/>
                  </a:lnTo>
                  <a:lnTo>
                    <a:pt x="3112" y="8083"/>
                  </a:lnTo>
                  <a:lnTo>
                    <a:pt x="2117" y="6792"/>
                  </a:lnTo>
                  <a:lnTo>
                    <a:pt x="107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454240" y="5336166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511830" y="5362844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564339" y="5330661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584665" y="5331508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675708" y="5331931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671474" y="535818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671050" y="5384863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723135" y="5331084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698151" y="5351410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777338" y="5331084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824341" y="5336166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32387" y="5343788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832387" y="5368772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832387" y="5393756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889554" y="5330661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909880" y="5331508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95842" y="5331084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027177" y="5331084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032682" y="5359880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32682" y="5375971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033529" y="5392062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41998" y="5399684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117797" y="5329814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126266" y="5346752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126266" y="5360726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126266" y="5374277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145745" y="5393333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104247" y="5396297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130501" y="5396720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81316" y="5396720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26585" y="5341859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42138" y="5353864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1926258" y="4901064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43720" y="4911814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942028" y="4944120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927513" y="446141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26803" y="4019475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42902" y="4059311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926148" y="3579827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24402" y="313903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936899" y="315301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25275" y="269709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1926585" y="225629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929750" y="181664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984866" y="5381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984866" y="4940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984866" y="449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984866" y="4059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984866" y="3177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984866" y="2736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984866" y="229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1984866" y="185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26380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50794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875208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48004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20601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21594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26816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7809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3032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34025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389253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45015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46008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51230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2224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57446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5843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8632030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869429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70422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75645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76638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81860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82853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2021-01-05T00:17:22Z</dcterms:modified>
</cp:coreProperties>
</file>