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94735" y="1973107"/>
              <a:ext cx="205366" cy="1808317"/>
            </a:xfrm>
            <a:custGeom>
              <a:avLst/>
              <a:pathLst>
                <a:path w="205366" h="1808317">
                  <a:moveTo>
                    <a:pt x="0" y="1808317"/>
                  </a:moveTo>
                  <a:lnTo>
                    <a:pt x="7081" y="1746365"/>
                  </a:lnTo>
                  <a:lnTo>
                    <a:pt x="14163" y="1684412"/>
                  </a:lnTo>
                  <a:lnTo>
                    <a:pt x="21244" y="1622460"/>
                  </a:lnTo>
                  <a:lnTo>
                    <a:pt x="28326" y="1560508"/>
                  </a:lnTo>
                  <a:lnTo>
                    <a:pt x="35407" y="1498555"/>
                  </a:lnTo>
                  <a:lnTo>
                    <a:pt x="42489" y="1436603"/>
                  </a:lnTo>
                  <a:lnTo>
                    <a:pt x="49571" y="1374650"/>
                  </a:lnTo>
                  <a:lnTo>
                    <a:pt x="56652" y="1312698"/>
                  </a:lnTo>
                  <a:lnTo>
                    <a:pt x="63734" y="1250746"/>
                  </a:lnTo>
                  <a:lnTo>
                    <a:pt x="70815" y="1188793"/>
                  </a:lnTo>
                  <a:lnTo>
                    <a:pt x="77897" y="1126841"/>
                  </a:lnTo>
                  <a:lnTo>
                    <a:pt x="84979" y="1064889"/>
                  </a:lnTo>
                  <a:lnTo>
                    <a:pt x="92060" y="1002936"/>
                  </a:lnTo>
                  <a:lnTo>
                    <a:pt x="99142" y="940984"/>
                  </a:lnTo>
                  <a:lnTo>
                    <a:pt x="106223" y="879032"/>
                  </a:lnTo>
                  <a:lnTo>
                    <a:pt x="113305" y="817079"/>
                  </a:lnTo>
                  <a:lnTo>
                    <a:pt x="120387" y="755127"/>
                  </a:lnTo>
                  <a:lnTo>
                    <a:pt x="127468" y="693175"/>
                  </a:lnTo>
                  <a:lnTo>
                    <a:pt x="134550" y="631222"/>
                  </a:lnTo>
                  <a:lnTo>
                    <a:pt x="141631" y="569270"/>
                  </a:lnTo>
                  <a:lnTo>
                    <a:pt x="148713" y="507318"/>
                  </a:lnTo>
                  <a:lnTo>
                    <a:pt x="155794" y="445365"/>
                  </a:lnTo>
                  <a:lnTo>
                    <a:pt x="162876" y="383413"/>
                  </a:lnTo>
                  <a:lnTo>
                    <a:pt x="169958" y="321461"/>
                  </a:lnTo>
                  <a:lnTo>
                    <a:pt x="177039" y="259508"/>
                  </a:lnTo>
                  <a:lnTo>
                    <a:pt x="184121" y="197556"/>
                  </a:lnTo>
                  <a:lnTo>
                    <a:pt x="191202" y="135604"/>
                  </a:lnTo>
                  <a:lnTo>
                    <a:pt x="198284" y="73651"/>
                  </a:lnTo>
                  <a:lnTo>
                    <a:pt x="205366" y="11699"/>
                  </a:lnTo>
                  <a:lnTo>
                    <a:pt x="137075" y="5202"/>
                  </a:lnTo>
                  <a:lnTo>
                    <a:pt x="68586" y="130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294735" y="1984806"/>
              <a:ext cx="1808192" cy="3320525"/>
            </a:xfrm>
            <a:custGeom>
              <a:avLst/>
              <a:pathLst>
                <a:path w="1808192" h="3320525">
                  <a:moveTo>
                    <a:pt x="0" y="1796618"/>
                  </a:moveTo>
                  <a:lnTo>
                    <a:pt x="33569" y="1849166"/>
                  </a:lnTo>
                  <a:lnTo>
                    <a:pt x="67138" y="1901715"/>
                  </a:lnTo>
                  <a:lnTo>
                    <a:pt x="100707" y="1954263"/>
                  </a:lnTo>
                  <a:lnTo>
                    <a:pt x="134277" y="2006812"/>
                  </a:lnTo>
                  <a:lnTo>
                    <a:pt x="167846" y="2059360"/>
                  </a:lnTo>
                  <a:lnTo>
                    <a:pt x="201415" y="2111909"/>
                  </a:lnTo>
                  <a:lnTo>
                    <a:pt x="234984" y="2164457"/>
                  </a:lnTo>
                  <a:lnTo>
                    <a:pt x="268554" y="2217006"/>
                  </a:lnTo>
                  <a:lnTo>
                    <a:pt x="302123" y="2269554"/>
                  </a:lnTo>
                  <a:lnTo>
                    <a:pt x="335692" y="2322103"/>
                  </a:lnTo>
                  <a:lnTo>
                    <a:pt x="369261" y="2374651"/>
                  </a:lnTo>
                  <a:lnTo>
                    <a:pt x="402831" y="2427200"/>
                  </a:lnTo>
                  <a:lnTo>
                    <a:pt x="436400" y="2479748"/>
                  </a:lnTo>
                  <a:lnTo>
                    <a:pt x="469969" y="2532297"/>
                  </a:lnTo>
                  <a:lnTo>
                    <a:pt x="503539" y="2584845"/>
                  </a:lnTo>
                  <a:lnTo>
                    <a:pt x="537108" y="2637394"/>
                  </a:lnTo>
                  <a:lnTo>
                    <a:pt x="570677" y="2689942"/>
                  </a:lnTo>
                  <a:lnTo>
                    <a:pt x="604246" y="2742491"/>
                  </a:lnTo>
                  <a:lnTo>
                    <a:pt x="637816" y="2795039"/>
                  </a:lnTo>
                  <a:lnTo>
                    <a:pt x="671385" y="2847588"/>
                  </a:lnTo>
                  <a:lnTo>
                    <a:pt x="704954" y="2900137"/>
                  </a:lnTo>
                  <a:lnTo>
                    <a:pt x="738523" y="2952685"/>
                  </a:lnTo>
                  <a:lnTo>
                    <a:pt x="772093" y="3005234"/>
                  </a:lnTo>
                  <a:lnTo>
                    <a:pt x="805662" y="3057782"/>
                  </a:lnTo>
                  <a:lnTo>
                    <a:pt x="839231" y="3110331"/>
                  </a:lnTo>
                  <a:lnTo>
                    <a:pt x="872801" y="3162879"/>
                  </a:lnTo>
                  <a:lnTo>
                    <a:pt x="906370" y="3215428"/>
                  </a:lnTo>
                  <a:lnTo>
                    <a:pt x="939939" y="3267976"/>
                  </a:lnTo>
                  <a:lnTo>
                    <a:pt x="973508" y="3320525"/>
                  </a:lnTo>
                  <a:lnTo>
                    <a:pt x="1024982" y="3286390"/>
                  </a:lnTo>
                  <a:lnTo>
                    <a:pt x="1075261" y="3250518"/>
                  </a:lnTo>
                  <a:lnTo>
                    <a:pt x="1124285" y="3212949"/>
                  </a:lnTo>
                  <a:lnTo>
                    <a:pt x="1171997" y="3173728"/>
                  </a:lnTo>
                  <a:lnTo>
                    <a:pt x="1218342" y="3132901"/>
                  </a:lnTo>
                  <a:lnTo>
                    <a:pt x="1263266" y="3090515"/>
                  </a:lnTo>
                  <a:lnTo>
                    <a:pt x="1306716" y="3046619"/>
                  </a:lnTo>
                  <a:lnTo>
                    <a:pt x="1348642" y="3001265"/>
                  </a:lnTo>
                  <a:lnTo>
                    <a:pt x="1388994" y="2954506"/>
                  </a:lnTo>
                  <a:lnTo>
                    <a:pt x="1427726" y="2906396"/>
                  </a:lnTo>
                  <a:lnTo>
                    <a:pt x="1464793" y="2856991"/>
                  </a:lnTo>
                  <a:lnTo>
                    <a:pt x="1500151" y="2806350"/>
                  </a:lnTo>
                  <a:lnTo>
                    <a:pt x="1533758" y="2754530"/>
                  </a:lnTo>
                  <a:lnTo>
                    <a:pt x="1565577" y="2701593"/>
                  </a:lnTo>
                  <a:lnTo>
                    <a:pt x="1595569" y="2647600"/>
                  </a:lnTo>
                  <a:lnTo>
                    <a:pt x="1623699" y="2592615"/>
                  </a:lnTo>
                  <a:lnTo>
                    <a:pt x="1649936" y="2536700"/>
                  </a:lnTo>
                  <a:lnTo>
                    <a:pt x="1674247" y="2479923"/>
                  </a:lnTo>
                  <a:lnTo>
                    <a:pt x="1696606" y="2422348"/>
                  </a:lnTo>
                  <a:lnTo>
                    <a:pt x="1716985" y="2364044"/>
                  </a:lnTo>
                  <a:lnTo>
                    <a:pt x="1735361" y="2305077"/>
                  </a:lnTo>
                  <a:lnTo>
                    <a:pt x="1751713" y="2245517"/>
                  </a:lnTo>
                  <a:lnTo>
                    <a:pt x="1766022" y="2185434"/>
                  </a:lnTo>
                  <a:lnTo>
                    <a:pt x="1778270" y="2124897"/>
                  </a:lnTo>
                  <a:lnTo>
                    <a:pt x="1788443" y="2063977"/>
                  </a:lnTo>
                  <a:lnTo>
                    <a:pt x="1796530" y="2002745"/>
                  </a:lnTo>
                  <a:lnTo>
                    <a:pt x="1802522" y="1941273"/>
                  </a:lnTo>
                  <a:lnTo>
                    <a:pt x="1806410" y="1879632"/>
                  </a:lnTo>
                  <a:lnTo>
                    <a:pt x="1808192" y="1817894"/>
                  </a:lnTo>
                  <a:lnTo>
                    <a:pt x="1807864" y="1756131"/>
                  </a:lnTo>
                  <a:lnTo>
                    <a:pt x="1805427" y="1694415"/>
                  </a:lnTo>
                  <a:lnTo>
                    <a:pt x="1800883" y="1632819"/>
                  </a:lnTo>
                  <a:lnTo>
                    <a:pt x="1794239" y="1571414"/>
                  </a:lnTo>
                  <a:lnTo>
                    <a:pt x="1785502" y="1510271"/>
                  </a:lnTo>
                  <a:lnTo>
                    <a:pt x="1774681" y="1449463"/>
                  </a:lnTo>
                  <a:lnTo>
                    <a:pt x="1761791" y="1389059"/>
                  </a:lnTo>
                  <a:lnTo>
                    <a:pt x="1746845" y="1329131"/>
                  </a:lnTo>
                  <a:lnTo>
                    <a:pt x="1729861" y="1269749"/>
                  </a:lnTo>
                  <a:lnTo>
                    <a:pt x="1710859" y="1210981"/>
                  </a:lnTo>
                  <a:lnTo>
                    <a:pt x="1689862" y="1152896"/>
                  </a:lnTo>
                  <a:lnTo>
                    <a:pt x="1666893" y="1095562"/>
                  </a:lnTo>
                  <a:lnTo>
                    <a:pt x="1641979" y="1039046"/>
                  </a:lnTo>
                  <a:lnTo>
                    <a:pt x="1615150" y="983414"/>
                  </a:lnTo>
                  <a:lnTo>
                    <a:pt x="1586437" y="928730"/>
                  </a:lnTo>
                  <a:lnTo>
                    <a:pt x="1555873" y="875059"/>
                  </a:lnTo>
                  <a:lnTo>
                    <a:pt x="1523494" y="822463"/>
                  </a:lnTo>
                  <a:lnTo>
                    <a:pt x="1489338" y="771004"/>
                  </a:lnTo>
                  <a:lnTo>
                    <a:pt x="1453444" y="720740"/>
                  </a:lnTo>
                  <a:lnTo>
                    <a:pt x="1415854" y="671732"/>
                  </a:lnTo>
                  <a:lnTo>
                    <a:pt x="1376613" y="624037"/>
                  </a:lnTo>
                  <a:lnTo>
                    <a:pt x="1335766" y="577709"/>
                  </a:lnTo>
                  <a:lnTo>
                    <a:pt x="1293361" y="532803"/>
                  </a:lnTo>
                  <a:lnTo>
                    <a:pt x="1249447" y="489371"/>
                  </a:lnTo>
                  <a:lnTo>
                    <a:pt x="1204075" y="447465"/>
                  </a:lnTo>
                  <a:lnTo>
                    <a:pt x="1157299" y="407132"/>
                  </a:lnTo>
                  <a:lnTo>
                    <a:pt x="1109173" y="368421"/>
                  </a:lnTo>
                  <a:lnTo>
                    <a:pt x="1059752" y="331375"/>
                  </a:lnTo>
                  <a:lnTo>
                    <a:pt x="1009096" y="296039"/>
                  </a:lnTo>
                  <a:lnTo>
                    <a:pt x="957262" y="262453"/>
                  </a:lnTo>
                  <a:lnTo>
                    <a:pt x="904311" y="230657"/>
                  </a:lnTo>
                  <a:lnTo>
                    <a:pt x="850306" y="200688"/>
                  </a:lnTo>
                  <a:lnTo>
                    <a:pt x="795308" y="172581"/>
                  </a:lnTo>
                  <a:lnTo>
                    <a:pt x="739383" y="146368"/>
                  </a:lnTo>
                  <a:lnTo>
                    <a:pt x="682595" y="122080"/>
                  </a:lnTo>
                  <a:lnTo>
                    <a:pt x="625011" y="99746"/>
                  </a:lnTo>
                  <a:lnTo>
                    <a:pt x="566698" y="79392"/>
                  </a:lnTo>
                  <a:lnTo>
                    <a:pt x="507724" y="61040"/>
                  </a:lnTo>
                  <a:lnTo>
                    <a:pt x="448157" y="44714"/>
                  </a:lnTo>
                  <a:lnTo>
                    <a:pt x="388067" y="30431"/>
                  </a:lnTo>
                  <a:lnTo>
                    <a:pt x="327525" y="18209"/>
                  </a:lnTo>
                  <a:lnTo>
                    <a:pt x="266601" y="8061"/>
                  </a:lnTo>
                  <a:lnTo>
                    <a:pt x="205366" y="0"/>
                  </a:lnTo>
                  <a:lnTo>
                    <a:pt x="198284" y="61952"/>
                  </a:lnTo>
                  <a:lnTo>
                    <a:pt x="191202" y="123904"/>
                  </a:lnTo>
                  <a:lnTo>
                    <a:pt x="184121" y="185857"/>
                  </a:lnTo>
                  <a:lnTo>
                    <a:pt x="177039" y="247809"/>
                  </a:lnTo>
                  <a:lnTo>
                    <a:pt x="169958" y="309761"/>
                  </a:lnTo>
                  <a:lnTo>
                    <a:pt x="162876" y="371714"/>
                  </a:lnTo>
                  <a:lnTo>
                    <a:pt x="155794" y="433666"/>
                  </a:lnTo>
                  <a:lnTo>
                    <a:pt x="148713" y="495618"/>
                  </a:lnTo>
                  <a:lnTo>
                    <a:pt x="141631" y="557571"/>
                  </a:lnTo>
                  <a:lnTo>
                    <a:pt x="134550" y="619523"/>
                  </a:lnTo>
                  <a:lnTo>
                    <a:pt x="127468" y="681475"/>
                  </a:lnTo>
                  <a:lnTo>
                    <a:pt x="120387" y="743428"/>
                  </a:lnTo>
                  <a:lnTo>
                    <a:pt x="113305" y="805380"/>
                  </a:lnTo>
                  <a:lnTo>
                    <a:pt x="106223" y="867332"/>
                  </a:lnTo>
                  <a:lnTo>
                    <a:pt x="99142" y="929285"/>
                  </a:lnTo>
                  <a:lnTo>
                    <a:pt x="92060" y="991237"/>
                  </a:lnTo>
                  <a:lnTo>
                    <a:pt x="84979" y="1053189"/>
                  </a:lnTo>
                  <a:lnTo>
                    <a:pt x="77897" y="1115142"/>
                  </a:lnTo>
                  <a:lnTo>
                    <a:pt x="70815" y="1177094"/>
                  </a:lnTo>
                  <a:lnTo>
                    <a:pt x="63734" y="1239046"/>
                  </a:lnTo>
                  <a:lnTo>
                    <a:pt x="56652" y="1300999"/>
                  </a:lnTo>
                  <a:lnTo>
                    <a:pt x="49571" y="1362951"/>
                  </a:lnTo>
                  <a:lnTo>
                    <a:pt x="42489" y="1424904"/>
                  </a:lnTo>
                  <a:lnTo>
                    <a:pt x="35407" y="1486856"/>
                  </a:lnTo>
                  <a:lnTo>
                    <a:pt x="28326" y="1548808"/>
                  </a:lnTo>
                  <a:lnTo>
                    <a:pt x="21244" y="1610761"/>
                  </a:lnTo>
                  <a:lnTo>
                    <a:pt x="14163" y="1672713"/>
                  </a:lnTo>
                  <a:lnTo>
                    <a:pt x="7081" y="173466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486441" y="1973107"/>
              <a:ext cx="2781802" cy="3616541"/>
            </a:xfrm>
            <a:custGeom>
              <a:avLst/>
              <a:pathLst>
                <a:path w="2781802" h="3616541">
                  <a:moveTo>
                    <a:pt x="1808294" y="1808317"/>
                  </a:moveTo>
                  <a:lnTo>
                    <a:pt x="1808294" y="1745961"/>
                  </a:lnTo>
                  <a:lnTo>
                    <a:pt x="1808294" y="1683605"/>
                  </a:lnTo>
                  <a:lnTo>
                    <a:pt x="1808294" y="1621250"/>
                  </a:lnTo>
                  <a:lnTo>
                    <a:pt x="1808294" y="1558894"/>
                  </a:lnTo>
                  <a:lnTo>
                    <a:pt x="1808294" y="1496538"/>
                  </a:lnTo>
                  <a:lnTo>
                    <a:pt x="1808294" y="1434182"/>
                  </a:lnTo>
                  <a:lnTo>
                    <a:pt x="1808294" y="1371827"/>
                  </a:lnTo>
                  <a:lnTo>
                    <a:pt x="1808294" y="1309471"/>
                  </a:lnTo>
                  <a:lnTo>
                    <a:pt x="1808294" y="1247115"/>
                  </a:lnTo>
                  <a:lnTo>
                    <a:pt x="1808294" y="1184759"/>
                  </a:lnTo>
                  <a:lnTo>
                    <a:pt x="1808294" y="1122403"/>
                  </a:lnTo>
                  <a:lnTo>
                    <a:pt x="1808294" y="1060048"/>
                  </a:lnTo>
                  <a:lnTo>
                    <a:pt x="1808294" y="997692"/>
                  </a:lnTo>
                  <a:lnTo>
                    <a:pt x="1808294" y="935336"/>
                  </a:lnTo>
                  <a:lnTo>
                    <a:pt x="1808294" y="872980"/>
                  </a:lnTo>
                  <a:lnTo>
                    <a:pt x="1808294" y="810625"/>
                  </a:lnTo>
                  <a:lnTo>
                    <a:pt x="1808294" y="748269"/>
                  </a:lnTo>
                  <a:lnTo>
                    <a:pt x="1808294" y="685913"/>
                  </a:lnTo>
                  <a:lnTo>
                    <a:pt x="1808294" y="623557"/>
                  </a:lnTo>
                  <a:lnTo>
                    <a:pt x="1808294" y="561201"/>
                  </a:lnTo>
                  <a:lnTo>
                    <a:pt x="1808294" y="498846"/>
                  </a:lnTo>
                  <a:lnTo>
                    <a:pt x="1808294" y="436490"/>
                  </a:lnTo>
                  <a:lnTo>
                    <a:pt x="1808294" y="374134"/>
                  </a:lnTo>
                  <a:lnTo>
                    <a:pt x="1808294" y="311778"/>
                  </a:lnTo>
                  <a:lnTo>
                    <a:pt x="1808294" y="249423"/>
                  </a:lnTo>
                  <a:lnTo>
                    <a:pt x="1808294" y="187067"/>
                  </a:lnTo>
                  <a:lnTo>
                    <a:pt x="1808294" y="124711"/>
                  </a:lnTo>
                  <a:lnTo>
                    <a:pt x="1808294" y="62355"/>
                  </a:lnTo>
                  <a:lnTo>
                    <a:pt x="1808294" y="0"/>
                  </a:lnTo>
                  <a:lnTo>
                    <a:pt x="1746755" y="1047"/>
                  </a:lnTo>
                  <a:lnTo>
                    <a:pt x="1685288" y="4188"/>
                  </a:lnTo>
                  <a:lnTo>
                    <a:pt x="1623963" y="9419"/>
                  </a:lnTo>
                  <a:lnTo>
                    <a:pt x="1562852" y="16734"/>
                  </a:lnTo>
                  <a:lnTo>
                    <a:pt x="1502025" y="26124"/>
                  </a:lnTo>
                  <a:lnTo>
                    <a:pt x="1441553" y="37579"/>
                  </a:lnTo>
                  <a:lnTo>
                    <a:pt x="1381506" y="51085"/>
                  </a:lnTo>
                  <a:lnTo>
                    <a:pt x="1321953" y="66627"/>
                  </a:lnTo>
                  <a:lnTo>
                    <a:pt x="1262964" y="84186"/>
                  </a:lnTo>
                  <a:lnTo>
                    <a:pt x="1204606" y="103743"/>
                  </a:lnTo>
                  <a:lnTo>
                    <a:pt x="1146948" y="125274"/>
                  </a:lnTo>
                  <a:lnTo>
                    <a:pt x="1090056" y="148755"/>
                  </a:lnTo>
                  <a:lnTo>
                    <a:pt x="1033996" y="174158"/>
                  </a:lnTo>
                  <a:lnTo>
                    <a:pt x="978832" y="201455"/>
                  </a:lnTo>
                  <a:lnTo>
                    <a:pt x="924630" y="230613"/>
                  </a:lnTo>
                  <a:lnTo>
                    <a:pt x="871451" y="261598"/>
                  </a:lnTo>
                  <a:lnTo>
                    <a:pt x="819358" y="294376"/>
                  </a:lnTo>
                  <a:lnTo>
                    <a:pt x="768410" y="328907"/>
                  </a:lnTo>
                  <a:lnTo>
                    <a:pt x="718667" y="365152"/>
                  </a:lnTo>
                  <a:lnTo>
                    <a:pt x="670186" y="403068"/>
                  </a:lnTo>
                  <a:lnTo>
                    <a:pt x="623024" y="442613"/>
                  </a:lnTo>
                  <a:lnTo>
                    <a:pt x="577234" y="483740"/>
                  </a:lnTo>
                  <a:lnTo>
                    <a:pt x="532871" y="526401"/>
                  </a:lnTo>
                  <a:lnTo>
                    <a:pt x="489985" y="570547"/>
                  </a:lnTo>
                  <a:lnTo>
                    <a:pt x="448626" y="616127"/>
                  </a:lnTo>
                  <a:lnTo>
                    <a:pt x="408843" y="663088"/>
                  </a:lnTo>
                  <a:lnTo>
                    <a:pt x="370680" y="711376"/>
                  </a:lnTo>
                  <a:lnTo>
                    <a:pt x="334183" y="760934"/>
                  </a:lnTo>
                  <a:lnTo>
                    <a:pt x="299394" y="811706"/>
                  </a:lnTo>
                  <a:lnTo>
                    <a:pt x="266352" y="863632"/>
                  </a:lnTo>
                  <a:lnTo>
                    <a:pt x="235097" y="916653"/>
                  </a:lnTo>
                  <a:lnTo>
                    <a:pt x="205664" y="970707"/>
                  </a:lnTo>
                  <a:lnTo>
                    <a:pt x="178088" y="1025730"/>
                  </a:lnTo>
                  <a:lnTo>
                    <a:pt x="152400" y="1081661"/>
                  </a:lnTo>
                  <a:lnTo>
                    <a:pt x="128631" y="1138433"/>
                  </a:lnTo>
                  <a:lnTo>
                    <a:pt x="106807" y="1195981"/>
                  </a:lnTo>
                  <a:lnTo>
                    <a:pt x="86954" y="1254239"/>
                  </a:lnTo>
                  <a:lnTo>
                    <a:pt x="69095" y="1313138"/>
                  </a:lnTo>
                  <a:lnTo>
                    <a:pt x="53252" y="1372612"/>
                  </a:lnTo>
                  <a:lnTo>
                    <a:pt x="39441" y="1432589"/>
                  </a:lnTo>
                  <a:lnTo>
                    <a:pt x="27679" y="1493002"/>
                  </a:lnTo>
                  <a:lnTo>
                    <a:pt x="17980" y="1553781"/>
                  </a:lnTo>
                  <a:lnTo>
                    <a:pt x="10355" y="1614854"/>
                  </a:lnTo>
                  <a:lnTo>
                    <a:pt x="4812" y="1676151"/>
                  </a:lnTo>
                  <a:lnTo>
                    <a:pt x="1359" y="1737602"/>
                  </a:lnTo>
                  <a:lnTo>
                    <a:pt x="0" y="1799134"/>
                  </a:lnTo>
                  <a:lnTo>
                    <a:pt x="734" y="1860677"/>
                  </a:lnTo>
                  <a:lnTo>
                    <a:pt x="3563" y="1922159"/>
                  </a:lnTo>
                  <a:lnTo>
                    <a:pt x="8483" y="1983510"/>
                  </a:lnTo>
                  <a:lnTo>
                    <a:pt x="15487" y="2044657"/>
                  </a:lnTo>
                  <a:lnTo>
                    <a:pt x="24568" y="2105531"/>
                  </a:lnTo>
                  <a:lnTo>
                    <a:pt x="35716" y="2166060"/>
                  </a:lnTo>
                  <a:lnTo>
                    <a:pt x="48917" y="2226175"/>
                  </a:lnTo>
                  <a:lnTo>
                    <a:pt x="64156" y="2285806"/>
                  </a:lnTo>
                  <a:lnTo>
                    <a:pt x="81416" y="2344884"/>
                  </a:lnTo>
                  <a:lnTo>
                    <a:pt x="100676" y="2403340"/>
                  </a:lnTo>
                  <a:lnTo>
                    <a:pt x="121914" y="2461107"/>
                  </a:lnTo>
                  <a:lnTo>
                    <a:pt x="145106" y="2518118"/>
                  </a:lnTo>
                  <a:lnTo>
                    <a:pt x="170224" y="2574306"/>
                  </a:lnTo>
                  <a:lnTo>
                    <a:pt x="197240" y="2629608"/>
                  </a:lnTo>
                  <a:lnTo>
                    <a:pt x="226122" y="2683957"/>
                  </a:lnTo>
                  <a:lnTo>
                    <a:pt x="256837" y="2737293"/>
                  </a:lnTo>
                  <a:lnTo>
                    <a:pt x="289350" y="2789552"/>
                  </a:lnTo>
                  <a:lnTo>
                    <a:pt x="323622" y="2840674"/>
                  </a:lnTo>
                  <a:lnTo>
                    <a:pt x="359614" y="2890601"/>
                  </a:lnTo>
                  <a:lnTo>
                    <a:pt x="397284" y="2939274"/>
                  </a:lnTo>
                  <a:lnTo>
                    <a:pt x="436588" y="2986636"/>
                  </a:lnTo>
                  <a:lnTo>
                    <a:pt x="477482" y="3032634"/>
                  </a:lnTo>
                  <a:lnTo>
                    <a:pt x="519917" y="3077214"/>
                  </a:lnTo>
                  <a:lnTo>
                    <a:pt x="563845" y="3120323"/>
                  </a:lnTo>
                  <a:lnTo>
                    <a:pt x="609215" y="3161913"/>
                  </a:lnTo>
                  <a:lnTo>
                    <a:pt x="655973" y="3201934"/>
                  </a:lnTo>
                  <a:lnTo>
                    <a:pt x="704066" y="3240341"/>
                  </a:lnTo>
                  <a:lnTo>
                    <a:pt x="753439" y="3277090"/>
                  </a:lnTo>
                  <a:lnTo>
                    <a:pt x="804033" y="3312136"/>
                  </a:lnTo>
                  <a:lnTo>
                    <a:pt x="855791" y="3345441"/>
                  </a:lnTo>
                  <a:lnTo>
                    <a:pt x="908652" y="3376965"/>
                  </a:lnTo>
                  <a:lnTo>
                    <a:pt x="962556" y="3406672"/>
                  </a:lnTo>
                  <a:lnTo>
                    <a:pt x="1017439" y="3434527"/>
                  </a:lnTo>
                  <a:lnTo>
                    <a:pt x="1073238" y="3460499"/>
                  </a:lnTo>
                  <a:lnTo>
                    <a:pt x="1129889" y="3484556"/>
                  </a:lnTo>
                  <a:lnTo>
                    <a:pt x="1187326" y="3506672"/>
                  </a:lnTo>
                  <a:lnTo>
                    <a:pt x="1245482" y="3526821"/>
                  </a:lnTo>
                  <a:lnTo>
                    <a:pt x="1304290" y="3544978"/>
                  </a:lnTo>
                  <a:lnTo>
                    <a:pt x="1363682" y="3561124"/>
                  </a:lnTo>
                  <a:lnTo>
                    <a:pt x="1423588" y="3575239"/>
                  </a:lnTo>
                  <a:lnTo>
                    <a:pt x="1483941" y="3587307"/>
                  </a:lnTo>
                  <a:lnTo>
                    <a:pt x="1544669" y="3597315"/>
                  </a:lnTo>
                  <a:lnTo>
                    <a:pt x="1605703" y="3605250"/>
                  </a:lnTo>
                  <a:lnTo>
                    <a:pt x="1666971" y="3611104"/>
                  </a:lnTo>
                  <a:lnTo>
                    <a:pt x="1728403" y="3614869"/>
                  </a:lnTo>
                  <a:lnTo>
                    <a:pt x="1789928" y="3616541"/>
                  </a:lnTo>
                  <a:lnTo>
                    <a:pt x="1851474" y="3616119"/>
                  </a:lnTo>
                  <a:lnTo>
                    <a:pt x="1912970" y="3613602"/>
                  </a:lnTo>
                  <a:lnTo>
                    <a:pt x="1974345" y="3608994"/>
                  </a:lnTo>
                  <a:lnTo>
                    <a:pt x="2035527" y="3602301"/>
                  </a:lnTo>
                  <a:lnTo>
                    <a:pt x="2096446" y="3593528"/>
                  </a:lnTo>
                  <a:lnTo>
                    <a:pt x="2157031" y="3582688"/>
                  </a:lnTo>
                  <a:lnTo>
                    <a:pt x="2217212" y="3569793"/>
                  </a:lnTo>
                  <a:lnTo>
                    <a:pt x="2276920" y="3554857"/>
                  </a:lnTo>
                  <a:lnTo>
                    <a:pt x="2336085" y="3537897"/>
                  </a:lnTo>
                  <a:lnTo>
                    <a:pt x="2394638" y="3518934"/>
                  </a:lnTo>
                  <a:lnTo>
                    <a:pt x="2452512" y="3497990"/>
                  </a:lnTo>
                  <a:lnTo>
                    <a:pt x="2509640" y="3475088"/>
                  </a:lnTo>
                  <a:lnTo>
                    <a:pt x="2565955" y="3450255"/>
                  </a:lnTo>
                  <a:lnTo>
                    <a:pt x="2621393" y="3423520"/>
                  </a:lnTo>
                  <a:lnTo>
                    <a:pt x="2675888" y="3394914"/>
                  </a:lnTo>
                  <a:lnTo>
                    <a:pt x="2729379" y="3364471"/>
                  </a:lnTo>
                  <a:lnTo>
                    <a:pt x="2781802" y="3332224"/>
                  </a:lnTo>
                  <a:lnTo>
                    <a:pt x="2748233" y="3279675"/>
                  </a:lnTo>
                  <a:lnTo>
                    <a:pt x="2714664" y="3227127"/>
                  </a:lnTo>
                  <a:lnTo>
                    <a:pt x="2681095" y="3174578"/>
                  </a:lnTo>
                  <a:lnTo>
                    <a:pt x="2647525" y="3122030"/>
                  </a:lnTo>
                  <a:lnTo>
                    <a:pt x="2613956" y="3069481"/>
                  </a:lnTo>
                  <a:lnTo>
                    <a:pt x="2580387" y="3016933"/>
                  </a:lnTo>
                  <a:lnTo>
                    <a:pt x="2546818" y="2964384"/>
                  </a:lnTo>
                  <a:lnTo>
                    <a:pt x="2513248" y="2911836"/>
                  </a:lnTo>
                  <a:lnTo>
                    <a:pt x="2479679" y="2859287"/>
                  </a:lnTo>
                  <a:lnTo>
                    <a:pt x="2446110" y="2806739"/>
                  </a:lnTo>
                  <a:lnTo>
                    <a:pt x="2412540" y="2754190"/>
                  </a:lnTo>
                  <a:lnTo>
                    <a:pt x="2378971" y="2701642"/>
                  </a:lnTo>
                  <a:lnTo>
                    <a:pt x="2345402" y="2649093"/>
                  </a:lnTo>
                  <a:lnTo>
                    <a:pt x="2311833" y="2596545"/>
                  </a:lnTo>
                  <a:lnTo>
                    <a:pt x="2278263" y="2543996"/>
                  </a:lnTo>
                  <a:lnTo>
                    <a:pt x="2244694" y="2491448"/>
                  </a:lnTo>
                  <a:lnTo>
                    <a:pt x="2211125" y="2438899"/>
                  </a:lnTo>
                  <a:lnTo>
                    <a:pt x="2177556" y="2386351"/>
                  </a:lnTo>
                  <a:lnTo>
                    <a:pt x="2143986" y="2333802"/>
                  </a:lnTo>
                  <a:lnTo>
                    <a:pt x="2110417" y="2281254"/>
                  </a:lnTo>
                  <a:lnTo>
                    <a:pt x="2076848" y="2228705"/>
                  </a:lnTo>
                  <a:lnTo>
                    <a:pt x="2043279" y="2176157"/>
                  </a:lnTo>
                  <a:lnTo>
                    <a:pt x="2009709" y="2123608"/>
                  </a:lnTo>
                  <a:lnTo>
                    <a:pt x="1976140" y="2071060"/>
                  </a:lnTo>
                  <a:lnTo>
                    <a:pt x="1942571" y="2018511"/>
                  </a:lnTo>
                  <a:lnTo>
                    <a:pt x="1909001" y="1965962"/>
                  </a:lnTo>
                  <a:lnTo>
                    <a:pt x="1875432" y="1913414"/>
                  </a:lnTo>
                  <a:lnTo>
                    <a:pt x="1841863" y="186086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201632" y="282520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284206" y="29091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317448" y="282372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332763" y="283317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30575" y="287707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470104" y="28621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417807" y="28252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396705" y="28243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480479" y="28700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407079" y="28319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985405" y="35226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067061" y="352263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079977" y="353294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153870" y="36081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191840" y="352411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339768" y="35611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287471" y="35241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266369" y="35232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50143" y="35689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76743" y="35308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297184" y="398144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378558" y="39799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391474" y="39902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530721" y="40184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478424" y="39814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457321" y="39806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41095" y="40262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67696" y="39882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199476" y="28219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282051" y="29059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15292" y="28204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330607" y="282995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328419" y="287385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467948" y="28589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415651" y="28219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394549" y="28211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478323" y="28667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404924" y="28287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983249" y="35194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064906" y="351941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077821" y="352971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151715" y="36048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189685" y="35208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337612" y="35578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285315" y="35208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264213" y="35200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347987" y="35657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274588" y="35276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295028" y="397822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376403" y="397674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389318" y="39870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528565" y="40152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476268" y="39782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455166" y="39773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538940" y="40230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465540" y="39849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96250" y="281982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278824" y="29038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312066" y="281833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327381" y="282779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325193" y="287169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464722" y="28568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412425" y="28198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391323" y="28189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475097" y="28646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401698" y="28265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980023" y="351725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061680" y="351725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074595" y="352755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148488" y="36027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186458" y="35187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334386" y="35557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282089" y="35187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260987" y="35178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344761" y="35635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271362" y="35255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291802" y="397606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373177" y="39745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86092" y="39848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525339" y="40130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473042" y="39760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451940" y="39752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535714" y="40208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462314" y="39828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192445" y="28190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275019" y="29030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308260" y="28175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323575" y="28270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321388" y="28709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460917" y="28560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408620" y="28190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387517" y="28182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471291" y="28638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397892" y="28258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976218" y="35164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057874" y="351649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070790" y="352680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144683" y="36019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182653" y="35179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330581" y="35549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78284" y="35179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257181" y="35171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340955" y="35627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267556" y="35247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287997" y="397531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369371" y="397382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382287" y="398413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521533" y="40122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469236" y="39753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448134" y="39744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531908" y="40201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458509" y="39820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188639" y="281982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271213" y="29038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304455" y="281833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319770" y="282779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317582" y="287169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457111" y="28568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404814" y="28198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383712" y="28189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467486" y="28646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394087" y="28265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972412" y="351725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054069" y="351725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066984" y="352755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140877" y="36027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178847" y="35187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326775" y="35557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274478" y="35187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253376" y="35178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337150" y="35635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263751" y="35255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284191" y="397606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365566" y="39745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378481" y="39848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517728" y="40130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465431" y="39760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444329" y="39752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528103" y="40208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54703" y="39828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185413" y="28219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267987" y="29059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301229" y="28204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316544" y="282995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314356" y="287385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453885" y="28589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401588" y="28219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380486" y="28211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464260" y="28667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390860" y="28287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969186" y="35194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050843" y="351941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063758" y="352971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137651" y="36048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175621" y="35208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323549" y="35578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271252" y="35208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250150" y="35200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333924" y="35657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260524" y="35276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280965" y="397822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362340" y="397674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375255" y="39870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514502" y="40152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462205" y="39782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441103" y="39773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524876" y="40230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451477" y="39849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183258" y="282520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265832" y="29091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299073" y="282372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314388" y="283317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312200" y="287707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451729" y="28621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399432" y="28252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378330" y="28243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462104" y="28700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388705" y="28319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967030" y="35226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048687" y="352263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061602" y="353294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135496" y="36081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173466" y="352411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321393" y="35611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269096" y="35241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247994" y="35232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331768" y="35689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258369" y="35308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278810" y="398144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360184" y="39799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373099" y="39902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512346" y="40184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460049" y="39814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438947" y="39806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522721" y="40262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449322" y="39882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182501" y="282900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265075" y="29129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298316" y="282752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313631" y="28369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311443" y="288088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450972" y="28659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398675" y="28290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377573" y="2828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461347" y="28738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387948" y="2835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966273" y="35264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047930" y="352644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060846" y="353674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134739" y="36119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172709" y="35279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320636" y="35649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268339" y="35279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247237" y="35270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331011" y="35727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257612" y="35347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278053" y="398525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359427" y="39837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372342" y="39940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511589" y="40222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459292" y="39852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438190" y="39844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521964" y="40300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448565" y="39920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183258" y="283281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265832" y="2916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299073" y="283133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314388" y="284078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312200" y="288468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451729" y="2869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399432" y="28328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378330" y="28319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462104" y="2877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388705" y="28395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967030" y="353024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048687" y="353024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061602" y="354055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135496" y="36157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173466" y="35317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321393" y="35687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269096" y="35317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247994" y="35308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331768" y="35765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258369" y="35385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278810" y="398906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360184" y="39875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373099" y="399788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512346" y="40260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460049" y="39890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438947" y="39882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522721" y="40338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449322" y="39958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185413" y="283604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267987" y="29200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301229" y="283455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316544" y="284401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314356" y="288791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453885" y="28730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401588" y="28360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380486" y="28351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464260" y="28808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390860" y="28428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969186" y="35334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050843" y="353347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063758" y="354377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137651" y="36189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175621" y="3534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323549" y="35719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271252" y="35349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250150" y="35341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333924" y="35797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260524" y="35417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280965" y="399228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362340" y="399080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375255" y="400110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514502" y="40292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462205" y="39922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441103" y="39914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524876" y="40371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451477" y="39990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188639" y="28381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271213" y="29221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304455" y="28367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319770" y="28461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317582" y="289006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457111" y="28751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404814" y="28381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383712" y="28373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467486" y="28830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394087" y="28449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972412" y="35356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054069" y="353563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066984" y="354593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140877" y="36210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178847" y="353711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326775" y="35740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274478" y="35371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253376" y="35362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337150" y="35819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263751" y="35438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284191" y="399444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365566" y="399296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378481" y="400326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517728" y="40314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465431" y="39944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444329" y="39935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528103" y="40392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454703" y="40012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192445" y="283895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275019" y="29229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308260" y="283747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323575" y="284692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321388" y="289082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460917" y="28759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408620" y="28389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387517" y="28381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471291" y="28837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397892" y="28457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976218" y="353638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057874" y="353638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070790" y="354669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144683" y="36218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182653" y="35378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330581" y="35748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278284" y="35378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257181" y="35370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340955" y="35826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267556" y="35446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287997" y="399519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369371" y="399371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382287" y="400402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521533" y="40321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469236" y="39951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448134" y="39943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531908" y="40400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458509" y="400197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196250" y="28381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278824" y="29221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312066" y="28367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327381" y="28461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325193" y="289006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464722" y="28751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412425" y="28381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391323" y="28373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475097" y="28830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401698" y="28449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980023" y="35356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061680" y="353563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074595" y="354593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148488" y="36210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186458" y="353711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334386" y="35740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282089" y="35371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260987" y="35362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344761" y="35819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271362" y="35438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291802" y="399444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373177" y="399296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386092" y="400326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525339" y="40314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473042" y="39944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451940" y="39935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535714" y="40392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462314" y="40012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199476" y="283604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282051" y="29200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315292" y="283455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330607" y="284401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328419" y="288791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467948" y="28730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415651" y="28360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394549" y="28351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478323" y="28808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404924" y="28428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983249" y="35334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064906" y="353347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077821" y="354377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151715" y="36189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189685" y="3534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337612" y="35719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285315" y="35349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264213" y="35341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347987" y="35797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274588" y="35417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295028" y="399228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376403" y="399080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389318" y="400110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528565" y="40292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476268" y="39922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455166" y="39914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538940" y="40371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465540" y="39990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201632" y="283281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284206" y="2916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317448" y="283133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332763" y="284078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330575" y="288468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470104" y="2869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417807" y="28328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396705" y="28319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480479" y="2877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407079" y="28395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985405" y="353024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067061" y="353024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079977" y="354055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153870" y="36157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191840" y="35317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339768" y="35687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287471" y="35317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266369" y="35308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350143" y="35765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276743" y="35385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297184" y="398906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378558" y="39875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391474" y="399788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530721" y="40260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478424" y="39890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457321" y="39882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541095" y="40338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3467696" y="39958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202389" y="282900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284963" y="29129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318205" y="282752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333520" y="28369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331332" y="288088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470861" y="28659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418564" y="28290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397462" y="2828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481235" y="28738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407836" y="2835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986162" y="35264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067818" y="352644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080734" y="353674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154627" y="36119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192597" y="35279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340525" y="35649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288228" y="35279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267126" y="35270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350899" y="35727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277500" y="35347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297941" y="398525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379315" y="39837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392231" y="39940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531478" y="40222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479181" y="39852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458078" y="39844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3541852" y="40300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3468453" y="39920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192445" y="282900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275019" y="29129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308260" y="282752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323575" y="28369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321388" y="288088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460917" y="28659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408620" y="28290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387517" y="2828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471291" y="28738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397892" y="2835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976218" y="35264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057874" y="352644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5070790" y="353674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5144683" y="36119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5182653" y="35279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5330581" y="35649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5278284" y="35279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5257181" y="35270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5340955" y="35727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267556" y="35347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3287997" y="398525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3369371" y="39837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3382287" y="39940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3521533" y="40222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3469236" y="39852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3448134" y="39844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3531908" y="40300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458509" y="39920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6636132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6636132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6636132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6920979" y="3615597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5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6980352" y="3643101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7033612" y="3609486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7061116" y="3645284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7037978" y="3665802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2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6921852" y="3828942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949356" y="3864740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926218" y="3885258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10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7046272" y="390359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7145372" y="3835053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40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7187719" y="3829815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192521" y="3868232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5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258442" y="3829378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375441" y="3829378"/>
              <a:ext cx="87312" cy="100845"/>
            </a:xfrm>
            <a:custGeom>
              <a:avLst/>
              <a:pathLst>
                <a:path w="87312" h="100845">
                  <a:moveTo>
                    <a:pt x="32305" y="0"/>
                  </a:moveTo>
                  <a:lnTo>
                    <a:pt x="42783" y="3055"/>
                  </a:lnTo>
                  <a:lnTo>
                    <a:pt x="42237" y="4204"/>
                  </a:lnTo>
                  <a:lnTo>
                    <a:pt x="41648" y="5378"/>
                  </a:lnTo>
                  <a:lnTo>
                    <a:pt x="41015" y="6578"/>
                  </a:lnTo>
                  <a:lnTo>
                    <a:pt x="40338" y="7805"/>
                  </a:lnTo>
                  <a:lnTo>
                    <a:pt x="39618" y="9058"/>
                  </a:lnTo>
                  <a:lnTo>
                    <a:pt x="38854" y="10337"/>
                  </a:lnTo>
                  <a:lnTo>
                    <a:pt x="38046" y="11643"/>
                  </a:lnTo>
                  <a:lnTo>
                    <a:pt x="37195" y="12974"/>
                  </a:lnTo>
                  <a:lnTo>
                    <a:pt x="36300" y="14332"/>
                  </a:lnTo>
                  <a:lnTo>
                    <a:pt x="35361" y="15716"/>
                  </a:lnTo>
                  <a:lnTo>
                    <a:pt x="87312" y="15716"/>
                  </a:lnTo>
                  <a:lnTo>
                    <a:pt x="87312" y="89495"/>
                  </a:lnTo>
                  <a:lnTo>
                    <a:pt x="87281" y="90519"/>
                  </a:lnTo>
                  <a:lnTo>
                    <a:pt x="87190" y="91494"/>
                  </a:lnTo>
                  <a:lnTo>
                    <a:pt x="87037" y="92422"/>
                  </a:lnTo>
                  <a:lnTo>
                    <a:pt x="86823" y="93302"/>
                  </a:lnTo>
                  <a:lnTo>
                    <a:pt x="86548" y="94133"/>
                  </a:lnTo>
                  <a:lnTo>
                    <a:pt x="86212" y="94917"/>
                  </a:lnTo>
                  <a:lnTo>
                    <a:pt x="85815" y="95653"/>
                  </a:lnTo>
                  <a:lnTo>
                    <a:pt x="85356" y="96340"/>
                  </a:lnTo>
                  <a:lnTo>
                    <a:pt x="84837" y="96980"/>
                  </a:lnTo>
                  <a:lnTo>
                    <a:pt x="84256" y="97571"/>
                  </a:lnTo>
                  <a:lnTo>
                    <a:pt x="83619" y="98110"/>
                  </a:lnTo>
                  <a:lnTo>
                    <a:pt x="82929" y="98593"/>
                  </a:lnTo>
                  <a:lnTo>
                    <a:pt x="82187" y="99018"/>
                  </a:lnTo>
                  <a:lnTo>
                    <a:pt x="81392" y="99387"/>
                  </a:lnTo>
                  <a:lnTo>
                    <a:pt x="80545" y="99699"/>
                  </a:lnTo>
                  <a:lnTo>
                    <a:pt x="79646" y="99955"/>
                  </a:lnTo>
                  <a:lnTo>
                    <a:pt x="78694" y="100153"/>
                  </a:lnTo>
                  <a:lnTo>
                    <a:pt x="77690" y="100295"/>
                  </a:lnTo>
                  <a:lnTo>
                    <a:pt x="76634" y="100380"/>
                  </a:lnTo>
                  <a:lnTo>
                    <a:pt x="75525" y="100409"/>
                  </a:lnTo>
                  <a:lnTo>
                    <a:pt x="74372" y="100396"/>
                  </a:lnTo>
                  <a:lnTo>
                    <a:pt x="73185" y="100356"/>
                  </a:lnTo>
                  <a:lnTo>
                    <a:pt x="71962" y="100291"/>
                  </a:lnTo>
                  <a:lnTo>
                    <a:pt x="70705" y="100199"/>
                  </a:lnTo>
                  <a:lnTo>
                    <a:pt x="69413" y="100081"/>
                  </a:lnTo>
                  <a:lnTo>
                    <a:pt x="68086" y="99937"/>
                  </a:lnTo>
                  <a:lnTo>
                    <a:pt x="66724" y="99767"/>
                  </a:lnTo>
                  <a:lnTo>
                    <a:pt x="65327" y="99571"/>
                  </a:lnTo>
                  <a:lnTo>
                    <a:pt x="63895" y="99348"/>
                  </a:lnTo>
                  <a:lnTo>
                    <a:pt x="62428" y="99099"/>
                  </a:lnTo>
                  <a:lnTo>
                    <a:pt x="60682" y="90368"/>
                  </a:lnTo>
                  <a:lnTo>
                    <a:pt x="62555" y="90617"/>
                  </a:lnTo>
                  <a:lnTo>
                    <a:pt x="64331" y="90839"/>
                  </a:lnTo>
                  <a:lnTo>
                    <a:pt x="66012" y="91036"/>
                  </a:lnTo>
                  <a:lnTo>
                    <a:pt x="67597" y="91206"/>
                  </a:lnTo>
                  <a:lnTo>
                    <a:pt x="69086" y="91350"/>
                  </a:lnTo>
                  <a:lnTo>
                    <a:pt x="70478" y="91468"/>
                  </a:lnTo>
                  <a:lnTo>
                    <a:pt x="71775" y="91560"/>
                  </a:lnTo>
                  <a:lnTo>
                    <a:pt x="72975" y="91625"/>
                  </a:lnTo>
                  <a:lnTo>
                    <a:pt x="74080" y="91665"/>
                  </a:lnTo>
                  <a:lnTo>
                    <a:pt x="75088" y="91678"/>
                  </a:lnTo>
                  <a:lnTo>
                    <a:pt x="75669" y="91634"/>
                  </a:lnTo>
                  <a:lnTo>
                    <a:pt x="76188" y="91503"/>
                  </a:lnTo>
                  <a:lnTo>
                    <a:pt x="76647" y="91285"/>
                  </a:lnTo>
                  <a:lnTo>
                    <a:pt x="77044" y="90979"/>
                  </a:lnTo>
                  <a:lnTo>
                    <a:pt x="77380" y="90586"/>
                  </a:lnTo>
                  <a:lnTo>
                    <a:pt x="77655" y="90106"/>
                  </a:lnTo>
                  <a:lnTo>
                    <a:pt x="77869" y="89538"/>
                  </a:lnTo>
                  <a:lnTo>
                    <a:pt x="78022" y="88884"/>
                  </a:lnTo>
                  <a:lnTo>
                    <a:pt x="78114" y="88141"/>
                  </a:lnTo>
                  <a:lnTo>
                    <a:pt x="78144" y="87312"/>
                  </a:lnTo>
                  <a:lnTo>
                    <a:pt x="78144" y="24010"/>
                  </a:lnTo>
                  <a:lnTo>
                    <a:pt x="9167" y="24010"/>
                  </a:lnTo>
                  <a:lnTo>
                    <a:pt x="9167" y="100845"/>
                  </a:lnTo>
                  <a:lnTo>
                    <a:pt x="0" y="100845"/>
                  </a:lnTo>
                  <a:lnTo>
                    <a:pt x="0" y="15716"/>
                  </a:lnTo>
                  <a:lnTo>
                    <a:pt x="24884" y="15716"/>
                  </a:lnTo>
                  <a:lnTo>
                    <a:pt x="25744" y="14380"/>
                  </a:lnTo>
                  <a:lnTo>
                    <a:pt x="26577" y="12992"/>
                  </a:lnTo>
                  <a:lnTo>
                    <a:pt x="27385" y="11551"/>
                  </a:lnTo>
                  <a:lnTo>
                    <a:pt x="28167" y="10058"/>
                  </a:lnTo>
                  <a:lnTo>
                    <a:pt x="28922" y="8512"/>
                  </a:lnTo>
                  <a:lnTo>
                    <a:pt x="29651" y="6915"/>
                  </a:lnTo>
                  <a:lnTo>
                    <a:pt x="30354" y="5264"/>
                  </a:lnTo>
                  <a:lnTo>
                    <a:pt x="31030" y="3562"/>
                  </a:lnTo>
                  <a:lnTo>
                    <a:pt x="31681" y="18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397269" y="3867796"/>
              <a:ext cx="43219" cy="37544"/>
            </a:xfrm>
            <a:custGeom>
              <a:avLst/>
              <a:pathLst>
                <a:path w="43219" h="37544">
                  <a:moveTo>
                    <a:pt x="0" y="0"/>
                  </a:moveTo>
                  <a:lnTo>
                    <a:pt x="43219" y="0"/>
                  </a:lnTo>
                  <a:lnTo>
                    <a:pt x="43219" y="37544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405563" y="3875654"/>
              <a:ext cx="27066" cy="21828"/>
            </a:xfrm>
            <a:custGeom>
              <a:avLst/>
              <a:pathLst>
                <a:path w="27066" h="21828">
                  <a:moveTo>
                    <a:pt x="0" y="21828"/>
                  </a:moveTo>
                  <a:lnTo>
                    <a:pt x="27066" y="21828"/>
                  </a:lnTo>
                  <a:lnTo>
                    <a:pt x="27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480652" y="3829378"/>
              <a:ext cx="101282" cy="100845"/>
            </a:xfrm>
            <a:custGeom>
              <a:avLst/>
              <a:pathLst>
                <a:path w="101282" h="100845">
                  <a:moveTo>
                    <a:pt x="45839" y="3055"/>
                  </a:moveTo>
                  <a:lnTo>
                    <a:pt x="49768" y="10914"/>
                  </a:lnTo>
                  <a:lnTo>
                    <a:pt x="48183" y="11263"/>
                  </a:lnTo>
                  <a:lnTo>
                    <a:pt x="46572" y="11612"/>
                  </a:lnTo>
                  <a:lnTo>
                    <a:pt x="44935" y="11961"/>
                  </a:lnTo>
                  <a:lnTo>
                    <a:pt x="43272" y="12311"/>
                  </a:lnTo>
                  <a:lnTo>
                    <a:pt x="41582" y="12660"/>
                  </a:lnTo>
                  <a:lnTo>
                    <a:pt x="39866" y="13009"/>
                  </a:lnTo>
                  <a:lnTo>
                    <a:pt x="38125" y="13358"/>
                  </a:lnTo>
                  <a:lnTo>
                    <a:pt x="36356" y="13708"/>
                  </a:lnTo>
                  <a:lnTo>
                    <a:pt x="34562" y="14057"/>
                  </a:lnTo>
                  <a:lnTo>
                    <a:pt x="32742" y="14406"/>
                  </a:lnTo>
                  <a:lnTo>
                    <a:pt x="32742" y="30122"/>
                  </a:lnTo>
                  <a:lnTo>
                    <a:pt x="60245" y="30122"/>
                  </a:lnTo>
                  <a:lnTo>
                    <a:pt x="59996" y="27385"/>
                  </a:lnTo>
                  <a:lnTo>
                    <a:pt x="59774" y="24587"/>
                  </a:lnTo>
                  <a:lnTo>
                    <a:pt x="59577" y="21727"/>
                  </a:lnTo>
                  <a:lnTo>
                    <a:pt x="59407" y="18807"/>
                  </a:lnTo>
                  <a:lnTo>
                    <a:pt x="59263" y="15825"/>
                  </a:lnTo>
                  <a:lnTo>
                    <a:pt x="59145" y="12782"/>
                  </a:lnTo>
                  <a:lnTo>
                    <a:pt x="59053" y="9678"/>
                  </a:lnTo>
                  <a:lnTo>
                    <a:pt x="58988" y="6513"/>
                  </a:lnTo>
                  <a:lnTo>
                    <a:pt x="58949" y="3287"/>
                  </a:lnTo>
                  <a:lnTo>
                    <a:pt x="58935" y="0"/>
                  </a:lnTo>
                  <a:lnTo>
                    <a:pt x="68540" y="0"/>
                  </a:lnTo>
                  <a:lnTo>
                    <a:pt x="68549" y="3365"/>
                  </a:lnTo>
                  <a:lnTo>
                    <a:pt x="68575" y="6653"/>
                  </a:lnTo>
                  <a:lnTo>
                    <a:pt x="68618" y="9861"/>
                  </a:lnTo>
                  <a:lnTo>
                    <a:pt x="68680" y="12992"/>
                  </a:lnTo>
                  <a:lnTo>
                    <a:pt x="68758" y="16043"/>
                  </a:lnTo>
                  <a:lnTo>
                    <a:pt x="68854" y="19016"/>
                  </a:lnTo>
                  <a:lnTo>
                    <a:pt x="68968" y="21911"/>
                  </a:lnTo>
                  <a:lnTo>
                    <a:pt x="69099" y="24726"/>
                  </a:lnTo>
                  <a:lnTo>
                    <a:pt x="69247" y="27464"/>
                  </a:lnTo>
                  <a:lnTo>
                    <a:pt x="69413" y="30122"/>
                  </a:lnTo>
                  <a:lnTo>
                    <a:pt x="100409" y="30122"/>
                  </a:lnTo>
                  <a:lnTo>
                    <a:pt x="100409" y="38854"/>
                  </a:lnTo>
                  <a:lnTo>
                    <a:pt x="69850" y="38854"/>
                  </a:lnTo>
                  <a:lnTo>
                    <a:pt x="70216" y="41639"/>
                  </a:lnTo>
                  <a:lnTo>
                    <a:pt x="70618" y="44407"/>
                  </a:lnTo>
                  <a:lnTo>
                    <a:pt x="71054" y="47157"/>
                  </a:lnTo>
                  <a:lnTo>
                    <a:pt x="71526" y="49890"/>
                  </a:lnTo>
                  <a:lnTo>
                    <a:pt x="72032" y="52605"/>
                  </a:lnTo>
                  <a:lnTo>
                    <a:pt x="72574" y="55303"/>
                  </a:lnTo>
                  <a:lnTo>
                    <a:pt x="73150" y="57984"/>
                  </a:lnTo>
                  <a:lnTo>
                    <a:pt x="73761" y="60647"/>
                  </a:lnTo>
                  <a:lnTo>
                    <a:pt x="74407" y="63292"/>
                  </a:lnTo>
                  <a:lnTo>
                    <a:pt x="75088" y="65920"/>
                  </a:lnTo>
                  <a:lnTo>
                    <a:pt x="76302" y="64148"/>
                  </a:lnTo>
                  <a:lnTo>
                    <a:pt x="77498" y="62323"/>
                  </a:lnTo>
                  <a:lnTo>
                    <a:pt x="78677" y="60446"/>
                  </a:lnTo>
                  <a:lnTo>
                    <a:pt x="79838" y="58516"/>
                  </a:lnTo>
                  <a:lnTo>
                    <a:pt x="80982" y="56534"/>
                  </a:lnTo>
                  <a:lnTo>
                    <a:pt x="82108" y="54500"/>
                  </a:lnTo>
                  <a:lnTo>
                    <a:pt x="83217" y="52413"/>
                  </a:lnTo>
                  <a:lnTo>
                    <a:pt x="84308" y="50274"/>
                  </a:lnTo>
                  <a:lnTo>
                    <a:pt x="85382" y="48082"/>
                  </a:lnTo>
                  <a:lnTo>
                    <a:pt x="86439" y="45839"/>
                  </a:lnTo>
                  <a:lnTo>
                    <a:pt x="94734" y="50204"/>
                  </a:lnTo>
                  <a:lnTo>
                    <a:pt x="93236" y="53378"/>
                  </a:lnTo>
                  <a:lnTo>
                    <a:pt x="91713" y="56438"/>
                  </a:lnTo>
                  <a:lnTo>
                    <a:pt x="90163" y="59385"/>
                  </a:lnTo>
                  <a:lnTo>
                    <a:pt x="88587" y="62218"/>
                  </a:lnTo>
                  <a:lnTo>
                    <a:pt x="86985" y="64938"/>
                  </a:lnTo>
                  <a:lnTo>
                    <a:pt x="85356" y="67544"/>
                  </a:lnTo>
                  <a:lnTo>
                    <a:pt x="83702" y="70037"/>
                  </a:lnTo>
                  <a:lnTo>
                    <a:pt x="82021" y="72416"/>
                  </a:lnTo>
                  <a:lnTo>
                    <a:pt x="80314" y="74682"/>
                  </a:lnTo>
                  <a:lnTo>
                    <a:pt x="78581" y="76835"/>
                  </a:lnTo>
                  <a:lnTo>
                    <a:pt x="79777" y="79572"/>
                  </a:lnTo>
                  <a:lnTo>
                    <a:pt x="80921" y="82021"/>
                  </a:lnTo>
                  <a:lnTo>
                    <a:pt x="82012" y="84182"/>
                  </a:lnTo>
                  <a:lnTo>
                    <a:pt x="83051" y="86055"/>
                  </a:lnTo>
                  <a:lnTo>
                    <a:pt x="84038" y="87639"/>
                  </a:lnTo>
                  <a:lnTo>
                    <a:pt x="84972" y="88936"/>
                  </a:lnTo>
                  <a:lnTo>
                    <a:pt x="85854" y="89944"/>
                  </a:lnTo>
                  <a:lnTo>
                    <a:pt x="86683" y="90665"/>
                  </a:lnTo>
                  <a:lnTo>
                    <a:pt x="87460" y="91097"/>
                  </a:lnTo>
                  <a:lnTo>
                    <a:pt x="88185" y="91241"/>
                  </a:lnTo>
                  <a:lnTo>
                    <a:pt x="88451" y="91217"/>
                  </a:lnTo>
                  <a:lnTo>
                    <a:pt x="88726" y="91145"/>
                  </a:lnTo>
                  <a:lnTo>
                    <a:pt x="89010" y="91025"/>
                  </a:lnTo>
                  <a:lnTo>
                    <a:pt x="89303" y="90857"/>
                  </a:lnTo>
                  <a:lnTo>
                    <a:pt x="89604" y="90641"/>
                  </a:lnTo>
                  <a:lnTo>
                    <a:pt x="89914" y="90377"/>
                  </a:lnTo>
                  <a:lnTo>
                    <a:pt x="90233" y="90065"/>
                  </a:lnTo>
                  <a:lnTo>
                    <a:pt x="90560" y="89704"/>
                  </a:lnTo>
                  <a:lnTo>
                    <a:pt x="90896" y="89296"/>
                  </a:lnTo>
                  <a:lnTo>
                    <a:pt x="91241" y="88840"/>
                  </a:lnTo>
                  <a:lnTo>
                    <a:pt x="91582" y="88340"/>
                  </a:lnTo>
                  <a:lnTo>
                    <a:pt x="91905" y="87801"/>
                  </a:lnTo>
                  <a:lnTo>
                    <a:pt x="92210" y="87223"/>
                  </a:lnTo>
                  <a:lnTo>
                    <a:pt x="92498" y="86605"/>
                  </a:lnTo>
                  <a:lnTo>
                    <a:pt x="92769" y="85948"/>
                  </a:lnTo>
                  <a:lnTo>
                    <a:pt x="93022" y="85251"/>
                  </a:lnTo>
                  <a:lnTo>
                    <a:pt x="93258" y="84516"/>
                  </a:lnTo>
                  <a:lnTo>
                    <a:pt x="93476" y="83741"/>
                  </a:lnTo>
                  <a:lnTo>
                    <a:pt x="93677" y="82927"/>
                  </a:lnTo>
                  <a:lnTo>
                    <a:pt x="93860" y="82073"/>
                  </a:lnTo>
                  <a:lnTo>
                    <a:pt x="101282" y="85129"/>
                  </a:lnTo>
                  <a:lnTo>
                    <a:pt x="100439" y="88115"/>
                  </a:lnTo>
                  <a:lnTo>
                    <a:pt x="99483" y="90787"/>
                  </a:lnTo>
                  <a:lnTo>
                    <a:pt x="98414" y="93144"/>
                  </a:lnTo>
                  <a:lnTo>
                    <a:pt x="97231" y="95188"/>
                  </a:lnTo>
                  <a:lnTo>
                    <a:pt x="95934" y="96916"/>
                  </a:lnTo>
                  <a:lnTo>
                    <a:pt x="94524" y="98331"/>
                  </a:lnTo>
                  <a:lnTo>
                    <a:pt x="93000" y="99431"/>
                  </a:lnTo>
                  <a:lnTo>
                    <a:pt x="91363" y="100217"/>
                  </a:lnTo>
                  <a:lnTo>
                    <a:pt x="89613" y="100688"/>
                  </a:lnTo>
                  <a:lnTo>
                    <a:pt x="87749" y="100845"/>
                  </a:lnTo>
                  <a:lnTo>
                    <a:pt x="86177" y="100675"/>
                  </a:lnTo>
                  <a:lnTo>
                    <a:pt x="84605" y="100164"/>
                  </a:lnTo>
                  <a:lnTo>
                    <a:pt x="83034" y="99313"/>
                  </a:lnTo>
                  <a:lnTo>
                    <a:pt x="81462" y="98121"/>
                  </a:lnTo>
                  <a:lnTo>
                    <a:pt x="79890" y="96589"/>
                  </a:lnTo>
                  <a:lnTo>
                    <a:pt x="78319" y="94716"/>
                  </a:lnTo>
                  <a:lnTo>
                    <a:pt x="76747" y="92503"/>
                  </a:lnTo>
                  <a:lnTo>
                    <a:pt x="75176" y="89949"/>
                  </a:lnTo>
                  <a:lnTo>
                    <a:pt x="73604" y="87054"/>
                  </a:lnTo>
                  <a:lnTo>
                    <a:pt x="72032" y="83820"/>
                  </a:lnTo>
                  <a:lnTo>
                    <a:pt x="69823" y="85710"/>
                  </a:lnTo>
                  <a:lnTo>
                    <a:pt x="67562" y="87539"/>
                  </a:lnTo>
                  <a:lnTo>
                    <a:pt x="65248" y="89307"/>
                  </a:lnTo>
                  <a:lnTo>
                    <a:pt x="62882" y="91014"/>
                  </a:lnTo>
                  <a:lnTo>
                    <a:pt x="60463" y="92660"/>
                  </a:lnTo>
                  <a:lnTo>
                    <a:pt x="57992" y="94245"/>
                  </a:lnTo>
                  <a:lnTo>
                    <a:pt x="55469" y="95768"/>
                  </a:lnTo>
                  <a:lnTo>
                    <a:pt x="52893" y="97231"/>
                  </a:lnTo>
                  <a:lnTo>
                    <a:pt x="50265" y="98632"/>
                  </a:lnTo>
                  <a:lnTo>
                    <a:pt x="47585" y="99972"/>
                  </a:lnTo>
                  <a:lnTo>
                    <a:pt x="43219" y="92114"/>
                  </a:lnTo>
                  <a:lnTo>
                    <a:pt x="46297" y="90525"/>
                  </a:lnTo>
                  <a:lnTo>
                    <a:pt x="49244" y="88901"/>
                  </a:lnTo>
                  <a:lnTo>
                    <a:pt x="52060" y="87242"/>
                  </a:lnTo>
                  <a:lnTo>
                    <a:pt x="54744" y="85548"/>
                  </a:lnTo>
                  <a:lnTo>
                    <a:pt x="57298" y="83820"/>
                  </a:lnTo>
                  <a:lnTo>
                    <a:pt x="59721" y="82056"/>
                  </a:lnTo>
                  <a:lnTo>
                    <a:pt x="62013" y="80257"/>
                  </a:lnTo>
                  <a:lnTo>
                    <a:pt x="64174" y="78424"/>
                  </a:lnTo>
                  <a:lnTo>
                    <a:pt x="66204" y="76555"/>
                  </a:lnTo>
                  <a:lnTo>
                    <a:pt x="68103" y="74652"/>
                  </a:lnTo>
                  <a:lnTo>
                    <a:pt x="67090" y="71543"/>
                  </a:lnTo>
                  <a:lnTo>
                    <a:pt x="66147" y="68330"/>
                  </a:lnTo>
                  <a:lnTo>
                    <a:pt x="65274" y="65012"/>
                  </a:lnTo>
                  <a:lnTo>
                    <a:pt x="64471" y="61590"/>
                  </a:lnTo>
                  <a:lnTo>
                    <a:pt x="63738" y="58062"/>
                  </a:lnTo>
                  <a:lnTo>
                    <a:pt x="63074" y="54430"/>
                  </a:lnTo>
                  <a:lnTo>
                    <a:pt x="62480" y="50693"/>
                  </a:lnTo>
                  <a:lnTo>
                    <a:pt x="61956" y="46851"/>
                  </a:lnTo>
                  <a:lnTo>
                    <a:pt x="61502" y="42905"/>
                  </a:lnTo>
                  <a:lnTo>
                    <a:pt x="61118" y="38854"/>
                  </a:lnTo>
                  <a:lnTo>
                    <a:pt x="32742" y="38854"/>
                  </a:lnTo>
                  <a:lnTo>
                    <a:pt x="32742" y="56316"/>
                  </a:lnTo>
                  <a:lnTo>
                    <a:pt x="34645" y="55875"/>
                  </a:lnTo>
                  <a:lnTo>
                    <a:pt x="36514" y="55425"/>
                  </a:lnTo>
                  <a:lnTo>
                    <a:pt x="38347" y="54967"/>
                  </a:lnTo>
                  <a:lnTo>
                    <a:pt x="40146" y="54500"/>
                  </a:lnTo>
                  <a:lnTo>
                    <a:pt x="41910" y="54024"/>
                  </a:lnTo>
                  <a:lnTo>
                    <a:pt x="43638" y="53540"/>
                  </a:lnTo>
                  <a:lnTo>
                    <a:pt x="45332" y="53046"/>
                  </a:lnTo>
                  <a:lnTo>
                    <a:pt x="46991" y="52544"/>
                  </a:lnTo>
                  <a:lnTo>
                    <a:pt x="48615" y="52033"/>
                  </a:lnTo>
                  <a:lnTo>
                    <a:pt x="50204" y="51514"/>
                  </a:lnTo>
                  <a:lnTo>
                    <a:pt x="51950" y="60245"/>
                  </a:lnTo>
                  <a:lnTo>
                    <a:pt x="50108" y="60852"/>
                  </a:lnTo>
                  <a:lnTo>
                    <a:pt x="48248" y="61450"/>
                  </a:lnTo>
                  <a:lnTo>
                    <a:pt x="46371" y="62039"/>
                  </a:lnTo>
                  <a:lnTo>
                    <a:pt x="44476" y="62620"/>
                  </a:lnTo>
                  <a:lnTo>
                    <a:pt x="42564" y="63192"/>
                  </a:lnTo>
                  <a:lnTo>
                    <a:pt x="40635" y="63755"/>
                  </a:lnTo>
                  <a:lnTo>
                    <a:pt x="38688" y="64310"/>
                  </a:lnTo>
                  <a:lnTo>
                    <a:pt x="36723" y="64855"/>
                  </a:lnTo>
                  <a:lnTo>
                    <a:pt x="34741" y="65392"/>
                  </a:lnTo>
                  <a:lnTo>
                    <a:pt x="32742" y="65920"/>
                  </a:lnTo>
                  <a:lnTo>
                    <a:pt x="32742" y="88185"/>
                  </a:lnTo>
                  <a:lnTo>
                    <a:pt x="32720" y="89621"/>
                  </a:lnTo>
                  <a:lnTo>
                    <a:pt x="32654" y="90962"/>
                  </a:lnTo>
                  <a:lnTo>
                    <a:pt x="32545" y="92206"/>
                  </a:lnTo>
                  <a:lnTo>
                    <a:pt x="32392" y="93354"/>
                  </a:lnTo>
                  <a:lnTo>
                    <a:pt x="32196" y="94406"/>
                  </a:lnTo>
                  <a:lnTo>
                    <a:pt x="31956" y="95362"/>
                  </a:lnTo>
                  <a:lnTo>
                    <a:pt x="31672" y="96222"/>
                  </a:lnTo>
                  <a:lnTo>
                    <a:pt x="31345" y="96986"/>
                  </a:lnTo>
                  <a:lnTo>
                    <a:pt x="30974" y="97654"/>
                  </a:lnTo>
                  <a:lnTo>
                    <a:pt x="30559" y="98226"/>
                  </a:lnTo>
                  <a:lnTo>
                    <a:pt x="30079" y="98724"/>
                  </a:lnTo>
                  <a:lnTo>
                    <a:pt x="29511" y="99169"/>
                  </a:lnTo>
                  <a:lnTo>
                    <a:pt x="28856" y="99562"/>
                  </a:lnTo>
                  <a:lnTo>
                    <a:pt x="28114" y="99902"/>
                  </a:lnTo>
                  <a:lnTo>
                    <a:pt x="27285" y="100191"/>
                  </a:lnTo>
                  <a:lnTo>
                    <a:pt x="26368" y="100426"/>
                  </a:lnTo>
                  <a:lnTo>
                    <a:pt x="25364" y="100610"/>
                  </a:lnTo>
                  <a:lnTo>
                    <a:pt x="24272" y="100741"/>
                  </a:lnTo>
                  <a:lnTo>
                    <a:pt x="23094" y="100819"/>
                  </a:lnTo>
                  <a:lnTo>
                    <a:pt x="21828" y="100845"/>
                  </a:lnTo>
                  <a:lnTo>
                    <a:pt x="20265" y="100828"/>
                  </a:lnTo>
                  <a:lnTo>
                    <a:pt x="18719" y="100776"/>
                  </a:lnTo>
                  <a:lnTo>
                    <a:pt x="17191" y="100688"/>
                  </a:lnTo>
                  <a:lnTo>
                    <a:pt x="15681" y="100566"/>
                  </a:lnTo>
                  <a:lnTo>
                    <a:pt x="14188" y="100409"/>
                  </a:lnTo>
                  <a:lnTo>
                    <a:pt x="12712" y="100217"/>
                  </a:lnTo>
                  <a:lnTo>
                    <a:pt x="11254" y="99990"/>
                  </a:lnTo>
                  <a:lnTo>
                    <a:pt x="9813" y="99728"/>
                  </a:lnTo>
                  <a:lnTo>
                    <a:pt x="8390" y="99431"/>
                  </a:lnTo>
                  <a:lnTo>
                    <a:pt x="6985" y="99099"/>
                  </a:lnTo>
                  <a:lnTo>
                    <a:pt x="4802" y="89495"/>
                  </a:lnTo>
                  <a:lnTo>
                    <a:pt x="6373" y="89910"/>
                  </a:lnTo>
                  <a:lnTo>
                    <a:pt x="7945" y="90281"/>
                  </a:lnTo>
                  <a:lnTo>
                    <a:pt x="9517" y="90608"/>
                  </a:lnTo>
                  <a:lnTo>
                    <a:pt x="11088" y="90892"/>
                  </a:lnTo>
                  <a:lnTo>
                    <a:pt x="12660" y="91132"/>
                  </a:lnTo>
                  <a:lnTo>
                    <a:pt x="14231" y="91328"/>
                  </a:lnTo>
                  <a:lnTo>
                    <a:pt x="15803" y="91481"/>
                  </a:lnTo>
                  <a:lnTo>
                    <a:pt x="17375" y="91590"/>
                  </a:lnTo>
                  <a:lnTo>
                    <a:pt x="18946" y="91656"/>
                  </a:lnTo>
                  <a:lnTo>
                    <a:pt x="20518" y="91678"/>
                  </a:lnTo>
                  <a:lnTo>
                    <a:pt x="21099" y="91621"/>
                  </a:lnTo>
                  <a:lnTo>
                    <a:pt x="21618" y="91451"/>
                  </a:lnTo>
                  <a:lnTo>
                    <a:pt x="22076" y="91167"/>
                  </a:lnTo>
                  <a:lnTo>
                    <a:pt x="22474" y="90770"/>
                  </a:lnTo>
                  <a:lnTo>
                    <a:pt x="22810" y="90259"/>
                  </a:lnTo>
                  <a:lnTo>
                    <a:pt x="23085" y="89635"/>
                  </a:lnTo>
                  <a:lnTo>
                    <a:pt x="23299" y="88897"/>
                  </a:lnTo>
                  <a:lnTo>
                    <a:pt x="23452" y="88045"/>
                  </a:lnTo>
                  <a:lnTo>
                    <a:pt x="23543" y="87081"/>
                  </a:lnTo>
                  <a:lnTo>
                    <a:pt x="23574" y="86002"/>
                  </a:lnTo>
                  <a:lnTo>
                    <a:pt x="23574" y="68103"/>
                  </a:lnTo>
                  <a:lnTo>
                    <a:pt x="21470" y="68623"/>
                  </a:lnTo>
                  <a:lnTo>
                    <a:pt x="19348" y="69134"/>
                  </a:lnTo>
                  <a:lnTo>
                    <a:pt x="17209" y="69636"/>
                  </a:lnTo>
                  <a:lnTo>
                    <a:pt x="15052" y="70129"/>
                  </a:lnTo>
                  <a:lnTo>
                    <a:pt x="12878" y="70613"/>
                  </a:lnTo>
                  <a:lnTo>
                    <a:pt x="10687" y="71089"/>
                  </a:lnTo>
                  <a:lnTo>
                    <a:pt x="8478" y="71556"/>
                  </a:lnTo>
                  <a:lnTo>
                    <a:pt x="6251" y="72015"/>
                  </a:lnTo>
                  <a:lnTo>
                    <a:pt x="4007" y="72465"/>
                  </a:lnTo>
                  <a:lnTo>
                    <a:pt x="1746" y="72905"/>
                  </a:lnTo>
                  <a:lnTo>
                    <a:pt x="0" y="63301"/>
                  </a:lnTo>
                  <a:lnTo>
                    <a:pt x="2514" y="62865"/>
                  </a:lnTo>
                  <a:lnTo>
                    <a:pt x="4994" y="62428"/>
                  </a:lnTo>
                  <a:lnTo>
                    <a:pt x="7439" y="61991"/>
                  </a:lnTo>
                  <a:lnTo>
                    <a:pt x="9848" y="61555"/>
                  </a:lnTo>
                  <a:lnTo>
                    <a:pt x="12223" y="61118"/>
                  </a:lnTo>
                  <a:lnTo>
                    <a:pt x="14563" y="60682"/>
                  </a:lnTo>
                  <a:lnTo>
                    <a:pt x="16868" y="60245"/>
                  </a:lnTo>
                  <a:lnTo>
                    <a:pt x="19138" y="59809"/>
                  </a:lnTo>
                  <a:lnTo>
                    <a:pt x="21374" y="59372"/>
                  </a:lnTo>
                  <a:lnTo>
                    <a:pt x="23574" y="58935"/>
                  </a:lnTo>
                  <a:lnTo>
                    <a:pt x="23574" y="38854"/>
                  </a:lnTo>
                  <a:lnTo>
                    <a:pt x="0" y="38854"/>
                  </a:lnTo>
                  <a:lnTo>
                    <a:pt x="0" y="30122"/>
                  </a:lnTo>
                  <a:lnTo>
                    <a:pt x="23574" y="30122"/>
                  </a:lnTo>
                  <a:lnTo>
                    <a:pt x="23574" y="15716"/>
                  </a:lnTo>
                  <a:lnTo>
                    <a:pt x="7421" y="18335"/>
                  </a:lnTo>
                  <a:lnTo>
                    <a:pt x="3929" y="9604"/>
                  </a:lnTo>
                  <a:lnTo>
                    <a:pt x="8434" y="9145"/>
                  </a:lnTo>
                  <a:lnTo>
                    <a:pt x="12869" y="8643"/>
                  </a:lnTo>
                  <a:lnTo>
                    <a:pt x="17235" y="8098"/>
                  </a:lnTo>
                  <a:lnTo>
                    <a:pt x="21531" y="7508"/>
                  </a:lnTo>
                  <a:lnTo>
                    <a:pt x="25757" y="6875"/>
                  </a:lnTo>
                  <a:lnTo>
                    <a:pt x="29913" y="6199"/>
                  </a:lnTo>
                  <a:lnTo>
                    <a:pt x="33999" y="5478"/>
                  </a:lnTo>
                  <a:lnTo>
                    <a:pt x="38015" y="4714"/>
                  </a:lnTo>
                  <a:lnTo>
                    <a:pt x="41962" y="3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553995" y="3831561"/>
              <a:ext cx="21828" cy="23137"/>
            </a:xfrm>
            <a:custGeom>
              <a:avLst/>
              <a:pathLst>
                <a:path w="21828" h="23137">
                  <a:moveTo>
                    <a:pt x="7858" y="0"/>
                  </a:moveTo>
                  <a:lnTo>
                    <a:pt x="9569" y="1759"/>
                  </a:lnTo>
                  <a:lnTo>
                    <a:pt x="11210" y="3544"/>
                  </a:lnTo>
                  <a:lnTo>
                    <a:pt x="12782" y="5356"/>
                  </a:lnTo>
                  <a:lnTo>
                    <a:pt x="14284" y="7194"/>
                  </a:lnTo>
                  <a:lnTo>
                    <a:pt x="15716" y="9058"/>
                  </a:lnTo>
                  <a:lnTo>
                    <a:pt x="17078" y="10948"/>
                  </a:lnTo>
                  <a:lnTo>
                    <a:pt x="18370" y="12865"/>
                  </a:lnTo>
                  <a:lnTo>
                    <a:pt x="19592" y="14808"/>
                  </a:lnTo>
                  <a:lnTo>
                    <a:pt x="20745" y="16777"/>
                  </a:lnTo>
                  <a:lnTo>
                    <a:pt x="21828" y="18772"/>
                  </a:lnTo>
                  <a:lnTo>
                    <a:pt x="13970" y="23137"/>
                  </a:lnTo>
                  <a:lnTo>
                    <a:pt x="12965" y="21230"/>
                  </a:lnTo>
                  <a:lnTo>
                    <a:pt x="11874" y="19348"/>
                  </a:lnTo>
                  <a:lnTo>
                    <a:pt x="10695" y="17493"/>
                  </a:lnTo>
                  <a:lnTo>
                    <a:pt x="9429" y="15663"/>
                  </a:lnTo>
                  <a:lnTo>
                    <a:pt x="8076" y="13860"/>
                  </a:lnTo>
                  <a:lnTo>
                    <a:pt x="6635" y="12084"/>
                  </a:lnTo>
                  <a:lnTo>
                    <a:pt x="5107" y="10333"/>
                  </a:lnTo>
                  <a:lnTo>
                    <a:pt x="3492" y="8609"/>
                  </a:lnTo>
                  <a:lnTo>
                    <a:pt x="1789" y="691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591976" y="3829815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626464" y="3829815"/>
              <a:ext cx="65920" cy="34925"/>
            </a:xfrm>
            <a:custGeom>
              <a:avLst/>
              <a:pathLst>
                <a:path w="65920" h="34925">
                  <a:moveTo>
                    <a:pt x="0" y="13969"/>
                  </a:moveTo>
                  <a:lnTo>
                    <a:pt x="14406" y="13969"/>
                  </a:lnTo>
                  <a:lnTo>
                    <a:pt x="14406" y="0"/>
                  </a:lnTo>
                  <a:lnTo>
                    <a:pt x="22701" y="0"/>
                  </a:lnTo>
                  <a:lnTo>
                    <a:pt x="22701" y="13969"/>
                  </a:lnTo>
                  <a:lnTo>
                    <a:pt x="43656" y="13969"/>
                  </a:lnTo>
                  <a:lnTo>
                    <a:pt x="43656" y="0"/>
                  </a:lnTo>
                  <a:lnTo>
                    <a:pt x="51950" y="0"/>
                  </a:lnTo>
                  <a:lnTo>
                    <a:pt x="51950" y="13969"/>
                  </a:lnTo>
                  <a:lnTo>
                    <a:pt x="65920" y="13969"/>
                  </a:lnTo>
                  <a:lnTo>
                    <a:pt x="65920" y="21828"/>
                  </a:lnTo>
                  <a:lnTo>
                    <a:pt x="51950" y="21828"/>
                  </a:lnTo>
                  <a:lnTo>
                    <a:pt x="51950" y="34925"/>
                  </a:lnTo>
                  <a:lnTo>
                    <a:pt x="43656" y="34925"/>
                  </a:lnTo>
                  <a:lnTo>
                    <a:pt x="43656" y="21828"/>
                  </a:lnTo>
                  <a:lnTo>
                    <a:pt x="22701" y="21828"/>
                  </a:lnTo>
                  <a:lnTo>
                    <a:pt x="22701" y="34925"/>
                  </a:lnTo>
                  <a:lnTo>
                    <a:pt x="14406" y="34925"/>
                  </a:lnTo>
                  <a:lnTo>
                    <a:pt x="14406" y="21828"/>
                  </a:lnTo>
                  <a:lnTo>
                    <a:pt x="0" y="21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631703" y="3869542"/>
              <a:ext cx="56316" cy="60682"/>
            </a:xfrm>
            <a:custGeom>
              <a:avLst/>
              <a:pathLst>
                <a:path w="56316" h="60682">
                  <a:moveTo>
                    <a:pt x="56316" y="0"/>
                  </a:moveTo>
                  <a:lnTo>
                    <a:pt x="56316" y="60682"/>
                  </a:lnTo>
                  <a:lnTo>
                    <a:pt x="48021" y="60682"/>
                  </a:lnTo>
                  <a:lnTo>
                    <a:pt x="48021" y="54570"/>
                  </a:lnTo>
                  <a:lnTo>
                    <a:pt x="8294" y="54570"/>
                  </a:lnTo>
                  <a:lnTo>
                    <a:pt x="8294" y="60682"/>
                  </a:lnTo>
                  <a:lnTo>
                    <a:pt x="0" y="60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639997" y="3877400"/>
              <a:ext cx="16152" cy="15716"/>
            </a:xfrm>
            <a:custGeom>
              <a:avLst/>
              <a:pathLst>
                <a:path w="16152" h="15716">
                  <a:moveTo>
                    <a:pt x="0" y="15716"/>
                  </a:moveTo>
                  <a:lnTo>
                    <a:pt x="16152" y="15716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664008" y="3877400"/>
              <a:ext cx="15716" cy="15716"/>
            </a:xfrm>
            <a:custGeom>
              <a:avLst/>
              <a:pathLst>
                <a:path w="15716" h="15716">
                  <a:moveTo>
                    <a:pt x="0" y="0"/>
                  </a:moveTo>
                  <a:lnTo>
                    <a:pt x="0" y="15716"/>
                  </a:lnTo>
                  <a:lnTo>
                    <a:pt x="15716" y="15716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639997" y="3900538"/>
              <a:ext cx="16152" cy="15716"/>
            </a:xfrm>
            <a:custGeom>
              <a:avLst/>
              <a:pathLst>
                <a:path w="16152" h="15716">
                  <a:moveTo>
                    <a:pt x="0" y="15716"/>
                  </a:moveTo>
                  <a:lnTo>
                    <a:pt x="16152" y="15716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664008" y="3900538"/>
              <a:ext cx="15716" cy="15716"/>
            </a:xfrm>
            <a:custGeom>
              <a:avLst/>
              <a:pathLst>
                <a:path w="15716" h="15716">
                  <a:moveTo>
                    <a:pt x="0" y="15716"/>
                  </a:moveTo>
                  <a:lnTo>
                    <a:pt x="15716" y="15716"/>
                  </a:lnTo>
                  <a:lnTo>
                    <a:pt x="15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705482" y="3832434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703736" y="3868669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732549" y="3829815"/>
              <a:ext cx="67667" cy="84693"/>
            </a:xfrm>
            <a:custGeom>
              <a:avLst/>
              <a:pathLst>
                <a:path w="67667" h="84693">
                  <a:moveTo>
                    <a:pt x="3929" y="18772"/>
                  </a:moveTo>
                  <a:lnTo>
                    <a:pt x="30995" y="18772"/>
                  </a:lnTo>
                  <a:lnTo>
                    <a:pt x="30995" y="0"/>
                  </a:lnTo>
                  <a:lnTo>
                    <a:pt x="39727" y="0"/>
                  </a:lnTo>
                  <a:lnTo>
                    <a:pt x="39727" y="18772"/>
                  </a:lnTo>
                  <a:lnTo>
                    <a:pt x="67667" y="18772"/>
                  </a:lnTo>
                  <a:lnTo>
                    <a:pt x="67667" y="27066"/>
                  </a:lnTo>
                  <a:lnTo>
                    <a:pt x="39727" y="27066"/>
                  </a:lnTo>
                  <a:lnTo>
                    <a:pt x="39727" y="84693"/>
                  </a:lnTo>
                  <a:lnTo>
                    <a:pt x="30995" y="84693"/>
                  </a:lnTo>
                  <a:lnTo>
                    <a:pt x="30995" y="40163"/>
                  </a:lnTo>
                  <a:lnTo>
                    <a:pt x="28703" y="44520"/>
                  </a:lnTo>
                  <a:lnTo>
                    <a:pt x="26368" y="48685"/>
                  </a:lnTo>
                  <a:lnTo>
                    <a:pt x="23989" y="52658"/>
                  </a:lnTo>
                  <a:lnTo>
                    <a:pt x="21566" y="56438"/>
                  </a:lnTo>
                  <a:lnTo>
                    <a:pt x="19099" y="60027"/>
                  </a:lnTo>
                  <a:lnTo>
                    <a:pt x="16589" y="63423"/>
                  </a:lnTo>
                  <a:lnTo>
                    <a:pt x="14035" y="66628"/>
                  </a:lnTo>
                  <a:lnTo>
                    <a:pt x="11437" y="69640"/>
                  </a:lnTo>
                  <a:lnTo>
                    <a:pt x="8796" y="72460"/>
                  </a:lnTo>
                  <a:lnTo>
                    <a:pt x="6111" y="75088"/>
                  </a:lnTo>
                  <a:lnTo>
                    <a:pt x="0" y="67667"/>
                  </a:lnTo>
                  <a:lnTo>
                    <a:pt x="3357" y="64668"/>
                  </a:lnTo>
                  <a:lnTo>
                    <a:pt x="6618" y="61433"/>
                  </a:lnTo>
                  <a:lnTo>
                    <a:pt x="9783" y="57962"/>
                  </a:lnTo>
                  <a:lnTo>
                    <a:pt x="12852" y="54255"/>
                  </a:lnTo>
                  <a:lnTo>
                    <a:pt x="15825" y="50313"/>
                  </a:lnTo>
                  <a:lnTo>
                    <a:pt x="18702" y="46135"/>
                  </a:lnTo>
                  <a:lnTo>
                    <a:pt x="21483" y="41722"/>
                  </a:lnTo>
                  <a:lnTo>
                    <a:pt x="24168" y="37072"/>
                  </a:lnTo>
                  <a:lnTo>
                    <a:pt x="26756" y="32187"/>
                  </a:lnTo>
                  <a:lnTo>
                    <a:pt x="29249" y="27066"/>
                  </a:lnTo>
                  <a:lnTo>
                    <a:pt x="3929" y="27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780134" y="3830688"/>
              <a:ext cx="16152" cy="16152"/>
            </a:xfrm>
            <a:custGeom>
              <a:avLst/>
              <a:pathLst>
                <a:path w="16152" h="16152">
                  <a:moveTo>
                    <a:pt x="7421" y="0"/>
                  </a:moveTo>
                  <a:lnTo>
                    <a:pt x="8451" y="1065"/>
                  </a:lnTo>
                  <a:lnTo>
                    <a:pt x="9447" y="2165"/>
                  </a:lnTo>
                  <a:lnTo>
                    <a:pt x="10407" y="3300"/>
                  </a:lnTo>
                  <a:lnTo>
                    <a:pt x="11333" y="4470"/>
                  </a:lnTo>
                  <a:lnTo>
                    <a:pt x="12223" y="5675"/>
                  </a:lnTo>
                  <a:lnTo>
                    <a:pt x="13079" y="6915"/>
                  </a:lnTo>
                  <a:lnTo>
                    <a:pt x="13900" y="8189"/>
                  </a:lnTo>
                  <a:lnTo>
                    <a:pt x="14685" y="9499"/>
                  </a:lnTo>
                  <a:lnTo>
                    <a:pt x="15436" y="10844"/>
                  </a:lnTo>
                  <a:lnTo>
                    <a:pt x="16152" y="12223"/>
                  </a:lnTo>
                  <a:lnTo>
                    <a:pt x="7858" y="16152"/>
                  </a:lnTo>
                  <a:lnTo>
                    <a:pt x="7229" y="14847"/>
                  </a:lnTo>
                  <a:lnTo>
                    <a:pt x="6565" y="13550"/>
                  </a:lnTo>
                  <a:lnTo>
                    <a:pt x="5867" y="12263"/>
                  </a:lnTo>
                  <a:lnTo>
                    <a:pt x="5133" y="10983"/>
                  </a:lnTo>
                  <a:lnTo>
                    <a:pt x="4365" y="9713"/>
                  </a:lnTo>
                  <a:lnTo>
                    <a:pt x="3562" y="8451"/>
                  </a:lnTo>
                  <a:lnTo>
                    <a:pt x="2724" y="7198"/>
                  </a:lnTo>
                  <a:lnTo>
                    <a:pt x="1851" y="5954"/>
                  </a:lnTo>
                  <a:lnTo>
                    <a:pt x="942" y="471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775332" y="3864303"/>
              <a:ext cx="27939" cy="38417"/>
            </a:xfrm>
            <a:custGeom>
              <a:avLst/>
              <a:pathLst>
                <a:path w="27939" h="38417">
                  <a:moveTo>
                    <a:pt x="7421" y="0"/>
                  </a:moveTo>
                  <a:lnTo>
                    <a:pt x="9827" y="3173"/>
                  </a:lnTo>
                  <a:lnTo>
                    <a:pt x="12153" y="6408"/>
                  </a:lnTo>
                  <a:lnTo>
                    <a:pt x="14402" y="9704"/>
                  </a:lnTo>
                  <a:lnTo>
                    <a:pt x="16571" y="13061"/>
                  </a:lnTo>
                  <a:lnTo>
                    <a:pt x="18663" y="16480"/>
                  </a:lnTo>
                  <a:lnTo>
                    <a:pt x="20675" y="19959"/>
                  </a:lnTo>
                  <a:lnTo>
                    <a:pt x="22609" y="23500"/>
                  </a:lnTo>
                  <a:lnTo>
                    <a:pt x="24464" y="27101"/>
                  </a:lnTo>
                  <a:lnTo>
                    <a:pt x="26241" y="30764"/>
                  </a:lnTo>
                  <a:lnTo>
                    <a:pt x="27939" y="34488"/>
                  </a:lnTo>
                  <a:lnTo>
                    <a:pt x="19208" y="38417"/>
                  </a:lnTo>
                  <a:lnTo>
                    <a:pt x="17680" y="34532"/>
                  </a:lnTo>
                  <a:lnTo>
                    <a:pt x="16065" y="30734"/>
                  </a:lnTo>
                  <a:lnTo>
                    <a:pt x="14362" y="27023"/>
                  </a:lnTo>
                  <a:lnTo>
                    <a:pt x="12573" y="23399"/>
                  </a:lnTo>
                  <a:lnTo>
                    <a:pt x="10695" y="19863"/>
                  </a:lnTo>
                  <a:lnTo>
                    <a:pt x="8731" y="16414"/>
                  </a:lnTo>
                  <a:lnTo>
                    <a:pt x="6679" y="13053"/>
                  </a:lnTo>
                  <a:lnTo>
                    <a:pt x="4540" y="9779"/>
                  </a:lnTo>
                  <a:lnTo>
                    <a:pt x="2313" y="6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815496" y="3828942"/>
              <a:ext cx="101282" cy="101282"/>
            </a:xfrm>
            <a:custGeom>
              <a:avLst/>
              <a:pathLst>
                <a:path w="101282" h="101282">
                  <a:moveTo>
                    <a:pt x="38417" y="0"/>
                  </a:moveTo>
                  <a:lnTo>
                    <a:pt x="48021" y="2619"/>
                  </a:lnTo>
                  <a:lnTo>
                    <a:pt x="47580" y="3396"/>
                  </a:lnTo>
                  <a:lnTo>
                    <a:pt x="47131" y="4156"/>
                  </a:lnTo>
                  <a:lnTo>
                    <a:pt x="46672" y="4898"/>
                  </a:lnTo>
                  <a:lnTo>
                    <a:pt x="46205" y="5622"/>
                  </a:lnTo>
                  <a:lnTo>
                    <a:pt x="45729" y="6330"/>
                  </a:lnTo>
                  <a:lnTo>
                    <a:pt x="45245" y="7019"/>
                  </a:lnTo>
                  <a:lnTo>
                    <a:pt x="44752" y="7692"/>
                  </a:lnTo>
                  <a:lnTo>
                    <a:pt x="44249" y="8347"/>
                  </a:lnTo>
                  <a:lnTo>
                    <a:pt x="43739" y="8984"/>
                  </a:lnTo>
                  <a:lnTo>
                    <a:pt x="43219" y="9604"/>
                  </a:lnTo>
                  <a:lnTo>
                    <a:pt x="84693" y="9604"/>
                  </a:lnTo>
                  <a:lnTo>
                    <a:pt x="84693" y="54570"/>
                  </a:lnTo>
                  <a:lnTo>
                    <a:pt x="85819" y="53784"/>
                  </a:lnTo>
                  <a:lnTo>
                    <a:pt x="86928" y="52998"/>
                  </a:lnTo>
                  <a:lnTo>
                    <a:pt x="88019" y="52212"/>
                  </a:lnTo>
                  <a:lnTo>
                    <a:pt x="89093" y="51427"/>
                  </a:lnTo>
                  <a:lnTo>
                    <a:pt x="90150" y="50641"/>
                  </a:lnTo>
                  <a:lnTo>
                    <a:pt x="91189" y="49855"/>
                  </a:lnTo>
                  <a:lnTo>
                    <a:pt x="92210" y="49069"/>
                  </a:lnTo>
                  <a:lnTo>
                    <a:pt x="93214" y="48283"/>
                  </a:lnTo>
                  <a:lnTo>
                    <a:pt x="94201" y="47498"/>
                  </a:lnTo>
                  <a:lnTo>
                    <a:pt x="95170" y="46712"/>
                  </a:lnTo>
                  <a:lnTo>
                    <a:pt x="101282" y="53260"/>
                  </a:lnTo>
                  <a:lnTo>
                    <a:pt x="99702" y="54561"/>
                  </a:lnTo>
                  <a:lnTo>
                    <a:pt x="98104" y="55845"/>
                  </a:lnTo>
                  <a:lnTo>
                    <a:pt x="96489" y="57111"/>
                  </a:lnTo>
                  <a:lnTo>
                    <a:pt x="94856" y="58359"/>
                  </a:lnTo>
                  <a:lnTo>
                    <a:pt x="93206" y="59590"/>
                  </a:lnTo>
                  <a:lnTo>
                    <a:pt x="91538" y="60804"/>
                  </a:lnTo>
                  <a:lnTo>
                    <a:pt x="89853" y="62000"/>
                  </a:lnTo>
                  <a:lnTo>
                    <a:pt x="88150" y="63179"/>
                  </a:lnTo>
                  <a:lnTo>
                    <a:pt x="86430" y="64340"/>
                  </a:lnTo>
                  <a:lnTo>
                    <a:pt x="84693" y="65484"/>
                  </a:lnTo>
                  <a:lnTo>
                    <a:pt x="84693" y="90804"/>
                  </a:lnTo>
                  <a:lnTo>
                    <a:pt x="84653" y="91826"/>
                  </a:lnTo>
                  <a:lnTo>
                    <a:pt x="84535" y="92795"/>
                  </a:lnTo>
                  <a:lnTo>
                    <a:pt x="84339" y="93712"/>
                  </a:lnTo>
                  <a:lnTo>
                    <a:pt x="84064" y="94576"/>
                  </a:lnTo>
                  <a:lnTo>
                    <a:pt x="83710" y="95388"/>
                  </a:lnTo>
                  <a:lnTo>
                    <a:pt x="83278" y="96148"/>
                  </a:lnTo>
                  <a:lnTo>
                    <a:pt x="82767" y="96855"/>
                  </a:lnTo>
                  <a:lnTo>
                    <a:pt x="82178" y="97510"/>
                  </a:lnTo>
                  <a:lnTo>
                    <a:pt x="81510" y="98113"/>
                  </a:lnTo>
                  <a:lnTo>
                    <a:pt x="80764" y="98663"/>
                  </a:lnTo>
                  <a:lnTo>
                    <a:pt x="79943" y="99160"/>
                  </a:lnTo>
                  <a:lnTo>
                    <a:pt x="79052" y="99606"/>
                  </a:lnTo>
                  <a:lnTo>
                    <a:pt x="78092" y="99999"/>
                  </a:lnTo>
                  <a:lnTo>
                    <a:pt x="77062" y="100339"/>
                  </a:lnTo>
                  <a:lnTo>
                    <a:pt x="75961" y="100627"/>
                  </a:lnTo>
                  <a:lnTo>
                    <a:pt x="74791" y="100863"/>
                  </a:lnTo>
                  <a:lnTo>
                    <a:pt x="73552" y="101046"/>
                  </a:lnTo>
                  <a:lnTo>
                    <a:pt x="72242" y="101177"/>
                  </a:lnTo>
                  <a:lnTo>
                    <a:pt x="70862" y="101256"/>
                  </a:lnTo>
                  <a:lnTo>
                    <a:pt x="69413" y="101282"/>
                  </a:lnTo>
                  <a:lnTo>
                    <a:pt x="67811" y="101260"/>
                  </a:lnTo>
                  <a:lnTo>
                    <a:pt x="66147" y="101195"/>
                  </a:lnTo>
                  <a:lnTo>
                    <a:pt x="64423" y="101086"/>
                  </a:lnTo>
                  <a:lnTo>
                    <a:pt x="62637" y="100933"/>
                  </a:lnTo>
                  <a:lnTo>
                    <a:pt x="60791" y="100736"/>
                  </a:lnTo>
                  <a:lnTo>
                    <a:pt x="58883" y="100496"/>
                  </a:lnTo>
                  <a:lnTo>
                    <a:pt x="56914" y="100212"/>
                  </a:lnTo>
                  <a:lnTo>
                    <a:pt x="54884" y="99885"/>
                  </a:lnTo>
                  <a:lnTo>
                    <a:pt x="52793" y="99514"/>
                  </a:lnTo>
                  <a:lnTo>
                    <a:pt x="50641" y="99099"/>
                  </a:lnTo>
                  <a:lnTo>
                    <a:pt x="48458" y="90804"/>
                  </a:lnTo>
                  <a:lnTo>
                    <a:pt x="51099" y="91219"/>
                  </a:lnTo>
                  <a:lnTo>
                    <a:pt x="53609" y="91590"/>
                  </a:lnTo>
                  <a:lnTo>
                    <a:pt x="55989" y="91918"/>
                  </a:lnTo>
                  <a:lnTo>
                    <a:pt x="58237" y="92201"/>
                  </a:lnTo>
                  <a:lnTo>
                    <a:pt x="60354" y="92442"/>
                  </a:lnTo>
                  <a:lnTo>
                    <a:pt x="62341" y="92638"/>
                  </a:lnTo>
                  <a:lnTo>
                    <a:pt x="64196" y="92791"/>
                  </a:lnTo>
                  <a:lnTo>
                    <a:pt x="65920" y="92900"/>
                  </a:lnTo>
                  <a:lnTo>
                    <a:pt x="67514" y="92965"/>
                  </a:lnTo>
                  <a:lnTo>
                    <a:pt x="68976" y="92987"/>
                  </a:lnTo>
                  <a:lnTo>
                    <a:pt x="69657" y="92976"/>
                  </a:lnTo>
                  <a:lnTo>
                    <a:pt x="70304" y="92944"/>
                  </a:lnTo>
                  <a:lnTo>
                    <a:pt x="70915" y="92889"/>
                  </a:lnTo>
                  <a:lnTo>
                    <a:pt x="71491" y="92813"/>
                  </a:lnTo>
                  <a:lnTo>
                    <a:pt x="72032" y="92714"/>
                  </a:lnTo>
                  <a:lnTo>
                    <a:pt x="72539" y="92594"/>
                  </a:lnTo>
                  <a:lnTo>
                    <a:pt x="73010" y="92453"/>
                  </a:lnTo>
                  <a:lnTo>
                    <a:pt x="73447" y="92289"/>
                  </a:lnTo>
                  <a:lnTo>
                    <a:pt x="73848" y="92103"/>
                  </a:lnTo>
                  <a:lnTo>
                    <a:pt x="74215" y="91896"/>
                  </a:lnTo>
                  <a:lnTo>
                    <a:pt x="74547" y="91667"/>
                  </a:lnTo>
                  <a:lnTo>
                    <a:pt x="74844" y="91416"/>
                  </a:lnTo>
                  <a:lnTo>
                    <a:pt x="75106" y="91143"/>
                  </a:lnTo>
                  <a:lnTo>
                    <a:pt x="75333" y="90848"/>
                  </a:lnTo>
                  <a:lnTo>
                    <a:pt x="75525" y="90532"/>
                  </a:lnTo>
                  <a:lnTo>
                    <a:pt x="75682" y="90193"/>
                  </a:lnTo>
                  <a:lnTo>
                    <a:pt x="75804" y="89833"/>
                  </a:lnTo>
                  <a:lnTo>
                    <a:pt x="75892" y="89451"/>
                  </a:lnTo>
                  <a:lnTo>
                    <a:pt x="75944" y="89047"/>
                  </a:lnTo>
                  <a:lnTo>
                    <a:pt x="75961" y="88622"/>
                  </a:lnTo>
                  <a:lnTo>
                    <a:pt x="75961" y="70723"/>
                  </a:lnTo>
                  <a:lnTo>
                    <a:pt x="70290" y="73927"/>
                  </a:lnTo>
                  <a:lnTo>
                    <a:pt x="64279" y="77079"/>
                  </a:lnTo>
                  <a:lnTo>
                    <a:pt x="57927" y="80179"/>
                  </a:lnTo>
                  <a:lnTo>
                    <a:pt x="51234" y="83226"/>
                  </a:lnTo>
                  <a:lnTo>
                    <a:pt x="44201" y="86221"/>
                  </a:lnTo>
                  <a:lnTo>
                    <a:pt x="36828" y="89163"/>
                  </a:lnTo>
                  <a:lnTo>
                    <a:pt x="29114" y="92053"/>
                  </a:lnTo>
                  <a:lnTo>
                    <a:pt x="21059" y="94891"/>
                  </a:lnTo>
                  <a:lnTo>
                    <a:pt x="12664" y="97676"/>
                  </a:lnTo>
                  <a:lnTo>
                    <a:pt x="3929" y="100409"/>
                  </a:lnTo>
                  <a:lnTo>
                    <a:pt x="0" y="92114"/>
                  </a:lnTo>
                  <a:lnTo>
                    <a:pt x="7242" y="89979"/>
                  </a:lnTo>
                  <a:lnTo>
                    <a:pt x="14301" y="87766"/>
                  </a:lnTo>
                  <a:lnTo>
                    <a:pt x="21177" y="85474"/>
                  </a:lnTo>
                  <a:lnTo>
                    <a:pt x="27870" y="83104"/>
                  </a:lnTo>
                  <a:lnTo>
                    <a:pt x="34379" y="80654"/>
                  </a:lnTo>
                  <a:lnTo>
                    <a:pt x="40705" y="78127"/>
                  </a:lnTo>
                  <a:lnTo>
                    <a:pt x="46847" y="75520"/>
                  </a:lnTo>
                  <a:lnTo>
                    <a:pt x="52806" y="72836"/>
                  </a:lnTo>
                  <a:lnTo>
                    <a:pt x="58582" y="70072"/>
                  </a:lnTo>
                  <a:lnTo>
                    <a:pt x="64174" y="67230"/>
                  </a:lnTo>
                  <a:lnTo>
                    <a:pt x="3492" y="67230"/>
                  </a:lnTo>
                  <a:lnTo>
                    <a:pt x="3492" y="59372"/>
                  </a:lnTo>
                  <a:lnTo>
                    <a:pt x="13969" y="59372"/>
                  </a:lnTo>
                  <a:lnTo>
                    <a:pt x="13969" y="9604"/>
                  </a:lnTo>
                  <a:lnTo>
                    <a:pt x="33178" y="9604"/>
                  </a:lnTo>
                  <a:lnTo>
                    <a:pt x="33781" y="8643"/>
                  </a:lnTo>
                  <a:lnTo>
                    <a:pt x="34366" y="7683"/>
                  </a:lnTo>
                  <a:lnTo>
                    <a:pt x="34933" y="6723"/>
                  </a:lnTo>
                  <a:lnTo>
                    <a:pt x="35483" y="5762"/>
                  </a:lnTo>
                  <a:lnTo>
                    <a:pt x="36016" y="4802"/>
                  </a:lnTo>
                  <a:lnTo>
                    <a:pt x="36531" y="3841"/>
                  </a:lnTo>
                  <a:lnTo>
                    <a:pt x="37029" y="2881"/>
                  </a:lnTo>
                  <a:lnTo>
                    <a:pt x="37509" y="1920"/>
                  </a:lnTo>
                  <a:lnTo>
                    <a:pt x="37972" y="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838197" y="3846404"/>
              <a:ext cx="53260" cy="8731"/>
            </a:xfrm>
            <a:custGeom>
              <a:avLst/>
              <a:pathLst>
                <a:path w="53260" h="8731">
                  <a:moveTo>
                    <a:pt x="0" y="8731"/>
                  </a:moveTo>
                  <a:lnTo>
                    <a:pt x="53260" y="8731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838197" y="3862557"/>
              <a:ext cx="53260" cy="9167"/>
            </a:xfrm>
            <a:custGeom>
              <a:avLst/>
              <a:pathLst>
                <a:path w="53260" h="9167">
                  <a:moveTo>
                    <a:pt x="0" y="9167"/>
                  </a:moveTo>
                  <a:lnTo>
                    <a:pt x="53260" y="9167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838197" y="3879146"/>
              <a:ext cx="53260" cy="9167"/>
            </a:xfrm>
            <a:custGeom>
              <a:avLst/>
              <a:pathLst>
                <a:path w="53260" h="9167">
                  <a:moveTo>
                    <a:pt x="0" y="9167"/>
                  </a:moveTo>
                  <a:lnTo>
                    <a:pt x="53260" y="9167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7926382" y="3829815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7952140" y="3829815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4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8054295" y="3828505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9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70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8080489" y="3833744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10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8045127" y="3849460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8068265" y="3863867"/>
              <a:ext cx="41036" cy="41473"/>
            </a:xfrm>
            <a:custGeom>
              <a:avLst/>
              <a:pathLst>
                <a:path w="41036" h="41473">
                  <a:moveTo>
                    <a:pt x="0" y="0"/>
                  </a:moveTo>
                  <a:lnTo>
                    <a:pt x="41036" y="0"/>
                  </a:lnTo>
                  <a:lnTo>
                    <a:pt x="41036" y="41473"/>
                  </a:lnTo>
                  <a:lnTo>
                    <a:pt x="0" y="4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8076997" y="3872161"/>
              <a:ext cx="23574" cy="24884"/>
            </a:xfrm>
            <a:custGeom>
              <a:avLst/>
              <a:pathLst>
                <a:path w="23574" h="24884">
                  <a:moveTo>
                    <a:pt x="0" y="24884"/>
                  </a:moveTo>
                  <a:lnTo>
                    <a:pt x="23574" y="24884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8157761" y="3831997"/>
              <a:ext cx="36671" cy="40163"/>
            </a:xfrm>
            <a:custGeom>
              <a:avLst/>
              <a:pathLst>
                <a:path w="36671" h="40163">
                  <a:moveTo>
                    <a:pt x="0" y="0"/>
                  </a:moveTo>
                  <a:lnTo>
                    <a:pt x="36671" y="0"/>
                  </a:lnTo>
                  <a:lnTo>
                    <a:pt x="36671" y="40163"/>
                  </a:lnTo>
                  <a:lnTo>
                    <a:pt x="0" y="40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8166055" y="3839419"/>
              <a:ext cx="20081" cy="9167"/>
            </a:xfrm>
            <a:custGeom>
              <a:avLst/>
              <a:pathLst>
                <a:path w="20081" h="9167">
                  <a:moveTo>
                    <a:pt x="0" y="9167"/>
                  </a:moveTo>
                  <a:lnTo>
                    <a:pt x="20081" y="9167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8166055" y="3855572"/>
              <a:ext cx="20081" cy="9167"/>
            </a:xfrm>
            <a:custGeom>
              <a:avLst/>
              <a:pathLst>
                <a:path w="20081" h="9167">
                  <a:moveTo>
                    <a:pt x="0" y="9167"/>
                  </a:moveTo>
                  <a:lnTo>
                    <a:pt x="20081" y="9167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8149902" y="3879583"/>
              <a:ext cx="103028" cy="51514"/>
            </a:xfrm>
            <a:custGeom>
              <a:avLst/>
              <a:pathLst>
                <a:path w="103028" h="51514">
                  <a:moveTo>
                    <a:pt x="2182" y="0"/>
                  </a:moveTo>
                  <a:lnTo>
                    <a:pt x="51077" y="0"/>
                  </a:lnTo>
                  <a:lnTo>
                    <a:pt x="51077" y="7858"/>
                  </a:lnTo>
                  <a:lnTo>
                    <a:pt x="34051" y="7858"/>
                  </a:lnTo>
                  <a:lnTo>
                    <a:pt x="34051" y="19645"/>
                  </a:lnTo>
                  <a:lnTo>
                    <a:pt x="47585" y="19645"/>
                  </a:lnTo>
                  <a:lnTo>
                    <a:pt x="47585" y="27066"/>
                  </a:lnTo>
                  <a:lnTo>
                    <a:pt x="34051" y="27066"/>
                  </a:lnTo>
                  <a:lnTo>
                    <a:pt x="34051" y="38417"/>
                  </a:lnTo>
                  <a:lnTo>
                    <a:pt x="35998" y="39081"/>
                  </a:lnTo>
                  <a:lnTo>
                    <a:pt x="38522" y="39674"/>
                  </a:lnTo>
                  <a:lnTo>
                    <a:pt x="41621" y="40198"/>
                  </a:lnTo>
                  <a:lnTo>
                    <a:pt x="45297" y="40652"/>
                  </a:lnTo>
                  <a:lnTo>
                    <a:pt x="49549" y="41036"/>
                  </a:lnTo>
                  <a:lnTo>
                    <a:pt x="54378" y="41351"/>
                  </a:lnTo>
                  <a:lnTo>
                    <a:pt x="59782" y="41595"/>
                  </a:lnTo>
                  <a:lnTo>
                    <a:pt x="65763" y="41770"/>
                  </a:lnTo>
                  <a:lnTo>
                    <a:pt x="72320" y="41875"/>
                  </a:lnTo>
                  <a:lnTo>
                    <a:pt x="79454" y="41910"/>
                  </a:lnTo>
                  <a:lnTo>
                    <a:pt x="103028" y="41910"/>
                  </a:lnTo>
                  <a:lnTo>
                    <a:pt x="100409" y="50641"/>
                  </a:lnTo>
                  <a:lnTo>
                    <a:pt x="79454" y="50641"/>
                  </a:lnTo>
                  <a:lnTo>
                    <a:pt x="72949" y="50608"/>
                  </a:lnTo>
                  <a:lnTo>
                    <a:pt x="66881" y="50510"/>
                  </a:lnTo>
                  <a:lnTo>
                    <a:pt x="61249" y="50346"/>
                  </a:lnTo>
                  <a:lnTo>
                    <a:pt x="56054" y="50117"/>
                  </a:lnTo>
                  <a:lnTo>
                    <a:pt x="51296" y="49822"/>
                  </a:lnTo>
                  <a:lnTo>
                    <a:pt x="46974" y="49462"/>
                  </a:lnTo>
                  <a:lnTo>
                    <a:pt x="43088" y="49036"/>
                  </a:lnTo>
                  <a:lnTo>
                    <a:pt x="39639" y="48545"/>
                  </a:lnTo>
                  <a:lnTo>
                    <a:pt x="36627" y="47989"/>
                  </a:lnTo>
                  <a:lnTo>
                    <a:pt x="34051" y="47367"/>
                  </a:lnTo>
                  <a:lnTo>
                    <a:pt x="31729" y="46666"/>
                  </a:lnTo>
                  <a:lnTo>
                    <a:pt x="29476" y="45873"/>
                  </a:lnTo>
                  <a:lnTo>
                    <a:pt x="27293" y="44989"/>
                  </a:lnTo>
                  <a:lnTo>
                    <a:pt x="25180" y="44014"/>
                  </a:lnTo>
                  <a:lnTo>
                    <a:pt x="23137" y="42946"/>
                  </a:lnTo>
                  <a:lnTo>
                    <a:pt x="21164" y="41787"/>
                  </a:lnTo>
                  <a:lnTo>
                    <a:pt x="19261" y="40537"/>
                  </a:lnTo>
                  <a:lnTo>
                    <a:pt x="17427" y="39194"/>
                  </a:lnTo>
                  <a:lnTo>
                    <a:pt x="15663" y="37760"/>
                  </a:lnTo>
                  <a:lnTo>
                    <a:pt x="13970" y="36234"/>
                  </a:lnTo>
                  <a:lnTo>
                    <a:pt x="13341" y="37880"/>
                  </a:lnTo>
                  <a:lnTo>
                    <a:pt x="12677" y="39500"/>
                  </a:lnTo>
                  <a:lnTo>
                    <a:pt x="11979" y="41093"/>
                  </a:lnTo>
                  <a:lnTo>
                    <a:pt x="11245" y="42660"/>
                  </a:lnTo>
                  <a:lnTo>
                    <a:pt x="10477" y="44201"/>
                  </a:lnTo>
                  <a:lnTo>
                    <a:pt x="9674" y="45716"/>
                  </a:lnTo>
                  <a:lnTo>
                    <a:pt x="8836" y="47205"/>
                  </a:lnTo>
                  <a:lnTo>
                    <a:pt x="7962" y="48667"/>
                  </a:lnTo>
                  <a:lnTo>
                    <a:pt x="7054" y="50104"/>
                  </a:lnTo>
                  <a:lnTo>
                    <a:pt x="6111" y="51514"/>
                  </a:lnTo>
                  <a:lnTo>
                    <a:pt x="0" y="45402"/>
                  </a:lnTo>
                  <a:lnTo>
                    <a:pt x="1759" y="42569"/>
                  </a:lnTo>
                  <a:lnTo>
                    <a:pt x="3370" y="39657"/>
                  </a:lnTo>
                  <a:lnTo>
                    <a:pt x="4832" y="36666"/>
                  </a:lnTo>
                  <a:lnTo>
                    <a:pt x="6146" y="33597"/>
                  </a:lnTo>
                  <a:lnTo>
                    <a:pt x="7312" y="30450"/>
                  </a:lnTo>
                  <a:lnTo>
                    <a:pt x="8329" y="27224"/>
                  </a:lnTo>
                  <a:lnTo>
                    <a:pt x="9198" y="23919"/>
                  </a:lnTo>
                  <a:lnTo>
                    <a:pt x="9918" y="20535"/>
                  </a:lnTo>
                  <a:lnTo>
                    <a:pt x="10490" y="17073"/>
                  </a:lnTo>
                  <a:lnTo>
                    <a:pt x="10914" y="13533"/>
                  </a:lnTo>
                  <a:lnTo>
                    <a:pt x="18772" y="15279"/>
                  </a:lnTo>
                  <a:lnTo>
                    <a:pt x="18676" y="16493"/>
                  </a:lnTo>
                  <a:lnTo>
                    <a:pt x="18562" y="17689"/>
                  </a:lnTo>
                  <a:lnTo>
                    <a:pt x="18431" y="18868"/>
                  </a:lnTo>
                  <a:lnTo>
                    <a:pt x="18283" y="20029"/>
                  </a:lnTo>
                  <a:lnTo>
                    <a:pt x="18117" y="21173"/>
                  </a:lnTo>
                  <a:lnTo>
                    <a:pt x="17933" y="22299"/>
                  </a:lnTo>
                  <a:lnTo>
                    <a:pt x="17733" y="23408"/>
                  </a:lnTo>
                  <a:lnTo>
                    <a:pt x="17514" y="24499"/>
                  </a:lnTo>
                  <a:lnTo>
                    <a:pt x="17279" y="25573"/>
                  </a:lnTo>
                  <a:lnTo>
                    <a:pt x="17025" y="26630"/>
                  </a:lnTo>
                  <a:lnTo>
                    <a:pt x="17816" y="27568"/>
                  </a:lnTo>
                  <a:lnTo>
                    <a:pt x="18615" y="28463"/>
                  </a:lnTo>
                  <a:lnTo>
                    <a:pt x="19422" y="29315"/>
                  </a:lnTo>
                  <a:lnTo>
                    <a:pt x="20239" y="30122"/>
                  </a:lnTo>
                  <a:lnTo>
                    <a:pt x="21064" y="30886"/>
                  </a:lnTo>
                  <a:lnTo>
                    <a:pt x="21897" y="31607"/>
                  </a:lnTo>
                  <a:lnTo>
                    <a:pt x="22740" y="32283"/>
                  </a:lnTo>
                  <a:lnTo>
                    <a:pt x="23591" y="32916"/>
                  </a:lnTo>
                  <a:lnTo>
                    <a:pt x="24451" y="33506"/>
                  </a:lnTo>
                  <a:lnTo>
                    <a:pt x="25320" y="34051"/>
                  </a:lnTo>
                  <a:lnTo>
                    <a:pt x="25320" y="7858"/>
                  </a:lnTo>
                  <a:lnTo>
                    <a:pt x="218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8201853" y="3831997"/>
              <a:ext cx="47585" cy="66794"/>
            </a:xfrm>
            <a:custGeom>
              <a:avLst/>
              <a:pathLst>
                <a:path w="47585" h="66794">
                  <a:moveTo>
                    <a:pt x="44529" y="15716"/>
                  </a:moveTo>
                  <a:lnTo>
                    <a:pt x="44529" y="66357"/>
                  </a:lnTo>
                  <a:lnTo>
                    <a:pt x="36234" y="66357"/>
                  </a:lnTo>
                  <a:lnTo>
                    <a:pt x="36234" y="23574"/>
                  </a:lnTo>
                  <a:lnTo>
                    <a:pt x="12223" y="23574"/>
                  </a:lnTo>
                  <a:lnTo>
                    <a:pt x="12223" y="66794"/>
                  </a:lnTo>
                  <a:lnTo>
                    <a:pt x="3492" y="66794"/>
                  </a:lnTo>
                  <a:lnTo>
                    <a:pt x="3492" y="15716"/>
                  </a:lnTo>
                  <a:lnTo>
                    <a:pt x="17899" y="15716"/>
                  </a:lnTo>
                  <a:lnTo>
                    <a:pt x="18772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7858"/>
                  </a:lnTo>
                  <a:lnTo>
                    <a:pt x="27503" y="7858"/>
                  </a:lnTo>
                  <a:lnTo>
                    <a:pt x="2663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8197051" y="3862120"/>
              <a:ext cx="33178" cy="55880"/>
            </a:xfrm>
            <a:custGeom>
              <a:avLst/>
              <a:pathLst>
                <a:path w="33178" h="55880">
                  <a:moveTo>
                    <a:pt x="24884" y="0"/>
                  </a:moveTo>
                  <a:lnTo>
                    <a:pt x="33178" y="0"/>
                  </a:lnTo>
                  <a:lnTo>
                    <a:pt x="33178" y="17899"/>
                  </a:lnTo>
                  <a:lnTo>
                    <a:pt x="32903" y="23308"/>
                  </a:lnTo>
                  <a:lnTo>
                    <a:pt x="32078" y="28359"/>
                  </a:lnTo>
                  <a:lnTo>
                    <a:pt x="30703" y="33052"/>
                  </a:lnTo>
                  <a:lnTo>
                    <a:pt x="28778" y="37387"/>
                  </a:lnTo>
                  <a:lnTo>
                    <a:pt x="26302" y="41364"/>
                  </a:lnTo>
                  <a:lnTo>
                    <a:pt x="23277" y="44983"/>
                  </a:lnTo>
                  <a:lnTo>
                    <a:pt x="19702" y="48244"/>
                  </a:lnTo>
                  <a:lnTo>
                    <a:pt x="15576" y="51147"/>
                  </a:lnTo>
                  <a:lnTo>
                    <a:pt x="10900" y="53692"/>
                  </a:lnTo>
                  <a:lnTo>
                    <a:pt x="5675" y="55880"/>
                  </a:lnTo>
                  <a:lnTo>
                    <a:pt x="0" y="48895"/>
                  </a:lnTo>
                  <a:lnTo>
                    <a:pt x="2045" y="48096"/>
                  </a:lnTo>
                  <a:lnTo>
                    <a:pt x="3990" y="47270"/>
                  </a:lnTo>
                  <a:lnTo>
                    <a:pt x="5834" y="46419"/>
                  </a:lnTo>
                  <a:lnTo>
                    <a:pt x="7578" y="45542"/>
                  </a:lnTo>
                  <a:lnTo>
                    <a:pt x="9222" y="44638"/>
                  </a:lnTo>
                  <a:lnTo>
                    <a:pt x="10765" y="43708"/>
                  </a:lnTo>
                  <a:lnTo>
                    <a:pt x="12208" y="42752"/>
                  </a:lnTo>
                  <a:lnTo>
                    <a:pt x="13550" y="41770"/>
                  </a:lnTo>
                  <a:lnTo>
                    <a:pt x="14792" y="40761"/>
                  </a:lnTo>
                  <a:lnTo>
                    <a:pt x="15934" y="39727"/>
                  </a:lnTo>
                  <a:lnTo>
                    <a:pt x="16988" y="38668"/>
                  </a:lnTo>
                  <a:lnTo>
                    <a:pt x="17968" y="37588"/>
                  </a:lnTo>
                  <a:lnTo>
                    <a:pt x="18874" y="36485"/>
                  </a:lnTo>
                  <a:lnTo>
                    <a:pt x="19706" y="35361"/>
                  </a:lnTo>
                  <a:lnTo>
                    <a:pt x="20463" y="34215"/>
                  </a:lnTo>
                  <a:lnTo>
                    <a:pt x="21147" y="33047"/>
                  </a:lnTo>
                  <a:lnTo>
                    <a:pt x="21756" y="31858"/>
                  </a:lnTo>
                  <a:lnTo>
                    <a:pt x="22290" y="30646"/>
                  </a:lnTo>
                  <a:lnTo>
                    <a:pt x="22751" y="29413"/>
                  </a:lnTo>
                  <a:lnTo>
                    <a:pt x="23137" y="28158"/>
                  </a:lnTo>
                  <a:lnTo>
                    <a:pt x="23469" y="26737"/>
                  </a:lnTo>
                  <a:lnTo>
                    <a:pt x="23766" y="25006"/>
                  </a:lnTo>
                  <a:lnTo>
                    <a:pt x="24028" y="22965"/>
                  </a:lnTo>
                  <a:lnTo>
                    <a:pt x="24255" y="20614"/>
                  </a:lnTo>
                  <a:lnTo>
                    <a:pt x="24447" y="17953"/>
                  </a:lnTo>
                  <a:lnTo>
                    <a:pt x="24604" y="14982"/>
                  </a:lnTo>
                  <a:lnTo>
                    <a:pt x="24726" y="11702"/>
                  </a:lnTo>
                  <a:lnTo>
                    <a:pt x="24814" y="8111"/>
                  </a:lnTo>
                  <a:lnTo>
                    <a:pt x="24866" y="42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8226737" y="3897482"/>
              <a:ext cx="24447" cy="21828"/>
            </a:xfrm>
            <a:custGeom>
              <a:avLst/>
              <a:pathLst>
                <a:path w="24447" h="21828">
                  <a:moveTo>
                    <a:pt x="6985" y="0"/>
                  </a:moveTo>
                  <a:lnTo>
                    <a:pt x="8809" y="1327"/>
                  </a:lnTo>
                  <a:lnTo>
                    <a:pt x="10617" y="2689"/>
                  </a:lnTo>
                  <a:lnTo>
                    <a:pt x="12407" y="4086"/>
                  </a:lnTo>
                  <a:lnTo>
                    <a:pt x="14179" y="5518"/>
                  </a:lnTo>
                  <a:lnTo>
                    <a:pt x="15934" y="6985"/>
                  </a:lnTo>
                  <a:lnTo>
                    <a:pt x="17672" y="8486"/>
                  </a:lnTo>
                  <a:lnTo>
                    <a:pt x="19392" y="10023"/>
                  </a:lnTo>
                  <a:lnTo>
                    <a:pt x="21094" y="11595"/>
                  </a:lnTo>
                  <a:lnTo>
                    <a:pt x="22779" y="13201"/>
                  </a:lnTo>
                  <a:lnTo>
                    <a:pt x="24447" y="14843"/>
                  </a:lnTo>
                  <a:lnTo>
                    <a:pt x="17899" y="21828"/>
                  </a:lnTo>
                  <a:lnTo>
                    <a:pt x="16384" y="20086"/>
                  </a:lnTo>
                  <a:lnTo>
                    <a:pt x="14808" y="18353"/>
                  </a:lnTo>
                  <a:lnTo>
                    <a:pt x="13171" y="16628"/>
                  </a:lnTo>
                  <a:lnTo>
                    <a:pt x="11472" y="14912"/>
                  </a:lnTo>
                  <a:lnTo>
                    <a:pt x="9713" y="13206"/>
                  </a:lnTo>
                  <a:lnTo>
                    <a:pt x="7893" y="11507"/>
                  </a:lnTo>
                  <a:lnTo>
                    <a:pt x="6011" y="9818"/>
                  </a:lnTo>
                  <a:lnTo>
                    <a:pt x="4068" y="8137"/>
                  </a:lnTo>
                  <a:lnTo>
                    <a:pt x="2064" y="6465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8305319" y="3829815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8310121" y="3868232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5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8265592" y="3838109"/>
              <a:ext cx="35798" cy="80764"/>
            </a:xfrm>
            <a:custGeom>
              <a:avLst/>
              <a:pathLst>
                <a:path w="35798" h="80764">
                  <a:moveTo>
                    <a:pt x="35798" y="0"/>
                  </a:moveTo>
                  <a:lnTo>
                    <a:pt x="35798" y="77271"/>
                  </a:lnTo>
                  <a:lnTo>
                    <a:pt x="27503" y="77271"/>
                  </a:lnTo>
                  <a:lnTo>
                    <a:pt x="27503" y="71159"/>
                  </a:lnTo>
                  <a:lnTo>
                    <a:pt x="8294" y="71159"/>
                  </a:lnTo>
                  <a:lnTo>
                    <a:pt x="8294" y="80764"/>
                  </a:lnTo>
                  <a:lnTo>
                    <a:pt x="0" y="80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8273886" y="3845967"/>
              <a:ext cx="19208" cy="23574"/>
            </a:xfrm>
            <a:custGeom>
              <a:avLst/>
              <a:pathLst>
                <a:path w="19208" h="23574">
                  <a:moveTo>
                    <a:pt x="0" y="23574"/>
                  </a:moveTo>
                  <a:lnTo>
                    <a:pt x="19208" y="23574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8273886" y="3877400"/>
              <a:ext cx="19208" cy="24010"/>
            </a:xfrm>
            <a:custGeom>
              <a:avLst/>
              <a:pathLst>
                <a:path w="19208" h="24010">
                  <a:moveTo>
                    <a:pt x="0" y="24010"/>
                  </a:moveTo>
                  <a:lnTo>
                    <a:pt x="19208" y="24010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8375605" y="3829378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8406601" y="3871288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8406601" y="3889624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8485182" y="3829815"/>
              <a:ext cx="46275" cy="35798"/>
            </a:xfrm>
            <a:custGeom>
              <a:avLst/>
              <a:pathLst>
                <a:path w="46275" h="35798">
                  <a:moveTo>
                    <a:pt x="19645" y="0"/>
                  </a:moveTo>
                  <a:lnTo>
                    <a:pt x="27503" y="2619"/>
                  </a:lnTo>
                  <a:lnTo>
                    <a:pt x="27062" y="3750"/>
                  </a:lnTo>
                  <a:lnTo>
                    <a:pt x="26612" y="4872"/>
                  </a:lnTo>
                  <a:lnTo>
                    <a:pt x="26154" y="5985"/>
                  </a:lnTo>
                  <a:lnTo>
                    <a:pt x="25687" y="7089"/>
                  </a:lnTo>
                  <a:lnTo>
                    <a:pt x="25211" y="8185"/>
                  </a:lnTo>
                  <a:lnTo>
                    <a:pt x="24726" y="9272"/>
                  </a:lnTo>
                  <a:lnTo>
                    <a:pt x="24233" y="10350"/>
                  </a:lnTo>
                  <a:lnTo>
                    <a:pt x="23731" y="11420"/>
                  </a:lnTo>
                  <a:lnTo>
                    <a:pt x="23220" y="12481"/>
                  </a:lnTo>
                  <a:lnTo>
                    <a:pt x="22701" y="13533"/>
                  </a:lnTo>
                  <a:lnTo>
                    <a:pt x="46275" y="13533"/>
                  </a:lnTo>
                  <a:lnTo>
                    <a:pt x="46275" y="21391"/>
                  </a:lnTo>
                  <a:lnTo>
                    <a:pt x="18335" y="21391"/>
                  </a:lnTo>
                  <a:lnTo>
                    <a:pt x="17348" y="22950"/>
                  </a:lnTo>
                  <a:lnTo>
                    <a:pt x="16309" y="24482"/>
                  </a:lnTo>
                  <a:lnTo>
                    <a:pt x="15218" y="25988"/>
                  </a:lnTo>
                  <a:lnTo>
                    <a:pt x="14074" y="27468"/>
                  </a:lnTo>
                  <a:lnTo>
                    <a:pt x="12878" y="28922"/>
                  </a:lnTo>
                  <a:lnTo>
                    <a:pt x="11630" y="30349"/>
                  </a:lnTo>
                  <a:lnTo>
                    <a:pt x="10329" y="31751"/>
                  </a:lnTo>
                  <a:lnTo>
                    <a:pt x="8975" y="33126"/>
                  </a:lnTo>
                  <a:lnTo>
                    <a:pt x="7569" y="34475"/>
                  </a:lnTo>
                  <a:lnTo>
                    <a:pt x="6111" y="35798"/>
                  </a:lnTo>
                  <a:lnTo>
                    <a:pt x="0" y="30122"/>
                  </a:lnTo>
                  <a:lnTo>
                    <a:pt x="2553" y="27464"/>
                  </a:lnTo>
                  <a:lnTo>
                    <a:pt x="4976" y="24726"/>
                  </a:lnTo>
                  <a:lnTo>
                    <a:pt x="7268" y="21911"/>
                  </a:lnTo>
                  <a:lnTo>
                    <a:pt x="9429" y="19016"/>
                  </a:lnTo>
                  <a:lnTo>
                    <a:pt x="11459" y="16043"/>
                  </a:lnTo>
                  <a:lnTo>
                    <a:pt x="13358" y="12992"/>
                  </a:lnTo>
                  <a:lnTo>
                    <a:pt x="15126" y="9861"/>
                  </a:lnTo>
                  <a:lnTo>
                    <a:pt x="16764" y="6653"/>
                  </a:lnTo>
                  <a:lnTo>
                    <a:pt x="18270" y="3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8489548" y="3861247"/>
              <a:ext cx="42346" cy="66357"/>
            </a:xfrm>
            <a:custGeom>
              <a:avLst/>
              <a:pathLst>
                <a:path w="42346" h="66357">
                  <a:moveTo>
                    <a:pt x="17899" y="7421"/>
                  </a:moveTo>
                  <a:lnTo>
                    <a:pt x="8294" y="7421"/>
                  </a:lnTo>
                  <a:lnTo>
                    <a:pt x="8294" y="0"/>
                  </a:lnTo>
                  <a:lnTo>
                    <a:pt x="39290" y="0"/>
                  </a:lnTo>
                  <a:lnTo>
                    <a:pt x="39290" y="7421"/>
                  </a:lnTo>
                  <a:lnTo>
                    <a:pt x="25757" y="7421"/>
                  </a:lnTo>
                  <a:lnTo>
                    <a:pt x="25757" y="24010"/>
                  </a:lnTo>
                  <a:lnTo>
                    <a:pt x="42346" y="24010"/>
                  </a:lnTo>
                  <a:lnTo>
                    <a:pt x="42346" y="31869"/>
                  </a:lnTo>
                  <a:lnTo>
                    <a:pt x="25757" y="31869"/>
                  </a:lnTo>
                  <a:lnTo>
                    <a:pt x="25757" y="56316"/>
                  </a:lnTo>
                  <a:lnTo>
                    <a:pt x="27315" y="55705"/>
                  </a:lnTo>
                  <a:lnTo>
                    <a:pt x="28848" y="55094"/>
                  </a:lnTo>
                  <a:lnTo>
                    <a:pt x="30354" y="54483"/>
                  </a:lnTo>
                  <a:lnTo>
                    <a:pt x="31834" y="53871"/>
                  </a:lnTo>
                  <a:lnTo>
                    <a:pt x="33287" y="53260"/>
                  </a:lnTo>
                  <a:lnTo>
                    <a:pt x="34715" y="52649"/>
                  </a:lnTo>
                  <a:lnTo>
                    <a:pt x="36116" y="52038"/>
                  </a:lnTo>
                  <a:lnTo>
                    <a:pt x="37491" y="51427"/>
                  </a:lnTo>
                  <a:lnTo>
                    <a:pt x="38840" y="50815"/>
                  </a:lnTo>
                  <a:lnTo>
                    <a:pt x="40163" y="50204"/>
                  </a:lnTo>
                  <a:lnTo>
                    <a:pt x="41473" y="58062"/>
                  </a:lnTo>
                  <a:lnTo>
                    <a:pt x="39700" y="59010"/>
                  </a:lnTo>
                  <a:lnTo>
                    <a:pt x="37876" y="59931"/>
                  </a:lnTo>
                  <a:lnTo>
                    <a:pt x="35998" y="60826"/>
                  </a:lnTo>
                  <a:lnTo>
                    <a:pt x="34069" y="61695"/>
                  </a:lnTo>
                  <a:lnTo>
                    <a:pt x="32087" y="62537"/>
                  </a:lnTo>
                  <a:lnTo>
                    <a:pt x="30052" y="63353"/>
                  </a:lnTo>
                  <a:lnTo>
                    <a:pt x="27966" y="64144"/>
                  </a:lnTo>
                  <a:lnTo>
                    <a:pt x="25827" y="64908"/>
                  </a:lnTo>
                  <a:lnTo>
                    <a:pt x="23635" y="65645"/>
                  </a:lnTo>
                  <a:lnTo>
                    <a:pt x="21391" y="66357"/>
                  </a:lnTo>
                  <a:lnTo>
                    <a:pt x="17899" y="62428"/>
                  </a:lnTo>
                  <a:lnTo>
                    <a:pt x="17899" y="31869"/>
                  </a:lnTo>
                  <a:lnTo>
                    <a:pt x="0" y="31869"/>
                  </a:lnTo>
                  <a:lnTo>
                    <a:pt x="0" y="24010"/>
                  </a:lnTo>
                  <a:lnTo>
                    <a:pt x="17899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8531895" y="3829815"/>
              <a:ext cx="55006" cy="100409"/>
            </a:xfrm>
            <a:custGeom>
              <a:avLst/>
              <a:pathLst>
                <a:path w="55006" h="100409">
                  <a:moveTo>
                    <a:pt x="0" y="34051"/>
                  </a:moveTo>
                  <a:lnTo>
                    <a:pt x="22701" y="34051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4051"/>
                  </a:lnTo>
                  <a:lnTo>
                    <a:pt x="55006" y="34051"/>
                  </a:lnTo>
                  <a:lnTo>
                    <a:pt x="55006" y="42346"/>
                  </a:lnTo>
                  <a:lnTo>
                    <a:pt x="31432" y="42346"/>
                  </a:lnTo>
                  <a:lnTo>
                    <a:pt x="31432" y="100409"/>
                  </a:lnTo>
                  <a:lnTo>
                    <a:pt x="22701" y="100409"/>
                  </a:lnTo>
                  <a:lnTo>
                    <a:pt x="22701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8598252" y="3835053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39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8640599" y="3829815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8645401" y="3868232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5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8724419" y="3829815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8709139" y="3851643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8741008" y="3830251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5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79"/>
                  </a:lnTo>
                  <a:lnTo>
                    <a:pt x="65920" y="55879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79"/>
                  </a:lnTo>
                  <a:lnTo>
                    <a:pt x="33615" y="55879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8821336" y="3829815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8853205" y="3829378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8872413" y="3856008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8872413" y="3877837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8872413" y="3900538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1691481" y="1521028"/>
              <a:ext cx="7315199" cy="2316645"/>
            </a:xfrm>
            <a:custGeom>
              <a:avLst/>
              <a:pathLst>
                <a:path w="7315199" h="2316645">
                  <a:moveTo>
                    <a:pt x="7242924" y="2316645"/>
                  </a:moveTo>
                  <a:lnTo>
                    <a:pt x="7269118" y="2316645"/>
                  </a:lnTo>
                  <a:lnTo>
                    <a:pt x="7269118" y="2308786"/>
                  </a:lnTo>
                  <a:lnTo>
                    <a:pt x="7278285" y="2308786"/>
                  </a:lnTo>
                  <a:lnTo>
                    <a:pt x="7278285" y="2316645"/>
                  </a:lnTo>
                  <a:lnTo>
                    <a:pt x="7306662" y="2316645"/>
                  </a:lnTo>
                  <a:lnTo>
                    <a:pt x="7306662" y="2308786"/>
                  </a:lnTo>
                  <a:lnTo>
                    <a:pt x="7315199" y="2308786"/>
                  </a:lnTo>
                  <a:lnTo>
                    <a:pt x="0" y="0"/>
                  </a:lnTo>
                  <a:lnTo>
                    <a:pt x="2316645" y="0"/>
                  </a:lnTo>
                  <a:lnTo>
                    <a:pt x="2308786" y="0"/>
                  </a:lnTo>
                  <a:lnTo>
                    <a:pt x="2316645" y="0"/>
                  </a:lnTo>
                  <a:lnTo>
                    <a:pt x="230878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1691481" y="1521028"/>
              <a:ext cx="7315199" cy="2331488"/>
            </a:xfrm>
            <a:custGeom>
              <a:avLst/>
              <a:pathLst>
                <a:path w="7315199" h="2331488">
                  <a:moveTo>
                    <a:pt x="7315199" y="2331488"/>
                  </a:moveTo>
                  <a:lnTo>
                    <a:pt x="7306662" y="2331488"/>
                  </a:lnTo>
                  <a:lnTo>
                    <a:pt x="7306662" y="2324503"/>
                  </a:lnTo>
                  <a:lnTo>
                    <a:pt x="7278285" y="2324503"/>
                  </a:lnTo>
                  <a:lnTo>
                    <a:pt x="7278285" y="2331488"/>
                  </a:lnTo>
                  <a:lnTo>
                    <a:pt x="7269118" y="2331488"/>
                  </a:lnTo>
                  <a:lnTo>
                    <a:pt x="7269118" y="2324503"/>
                  </a:lnTo>
                  <a:lnTo>
                    <a:pt x="7242924" y="2324503"/>
                  </a:lnTo>
                  <a:lnTo>
                    <a:pt x="7242924" y="2316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1691481" y="1521028"/>
              <a:ext cx="7315199" cy="2338036"/>
            </a:xfrm>
            <a:custGeom>
              <a:avLst/>
              <a:pathLst>
                <a:path w="7315199" h="2338036">
                  <a:moveTo>
                    <a:pt x="7243797" y="2338036"/>
                  </a:moveTo>
                  <a:lnTo>
                    <a:pt x="7275666" y="2338036"/>
                  </a:lnTo>
                  <a:lnTo>
                    <a:pt x="7276185" y="2337163"/>
                  </a:lnTo>
                  <a:lnTo>
                    <a:pt x="7276696" y="2336290"/>
                  </a:lnTo>
                  <a:lnTo>
                    <a:pt x="7277198" y="2335417"/>
                  </a:lnTo>
                  <a:lnTo>
                    <a:pt x="7277692" y="2334544"/>
                  </a:lnTo>
                  <a:lnTo>
                    <a:pt x="7278176" y="2333671"/>
                  </a:lnTo>
                  <a:lnTo>
                    <a:pt x="7278652" y="2332797"/>
                  </a:lnTo>
                  <a:lnTo>
                    <a:pt x="7279119" y="2331924"/>
                  </a:lnTo>
                  <a:lnTo>
                    <a:pt x="7279578" y="2331051"/>
                  </a:lnTo>
                  <a:lnTo>
                    <a:pt x="7280027" y="2330178"/>
                  </a:lnTo>
                  <a:lnTo>
                    <a:pt x="7280468" y="2329305"/>
                  </a:lnTo>
                  <a:lnTo>
                    <a:pt x="7289199" y="2331488"/>
                  </a:lnTo>
                  <a:lnTo>
                    <a:pt x="7288933" y="2332182"/>
                  </a:lnTo>
                  <a:lnTo>
                    <a:pt x="7288658" y="2332867"/>
                  </a:lnTo>
                  <a:lnTo>
                    <a:pt x="7288374" y="2333544"/>
                  </a:lnTo>
                  <a:lnTo>
                    <a:pt x="7288082" y="2334212"/>
                  </a:lnTo>
                  <a:lnTo>
                    <a:pt x="7287781" y="2334871"/>
                  </a:lnTo>
                  <a:lnTo>
                    <a:pt x="7287471" y="2335522"/>
                  </a:lnTo>
                  <a:lnTo>
                    <a:pt x="7287152" y="2336163"/>
                  </a:lnTo>
                  <a:lnTo>
                    <a:pt x="7286824" y="2336796"/>
                  </a:lnTo>
                  <a:lnTo>
                    <a:pt x="7286488" y="2337421"/>
                  </a:lnTo>
                  <a:lnTo>
                    <a:pt x="7286143" y="2338036"/>
                  </a:lnTo>
                  <a:lnTo>
                    <a:pt x="7315199" y="2338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1691481" y="1521028"/>
              <a:ext cx="7315199" cy="2409196"/>
            </a:xfrm>
            <a:custGeom>
              <a:avLst/>
              <a:pathLst>
                <a:path w="7315199" h="2409196">
                  <a:moveTo>
                    <a:pt x="7315199" y="2345894"/>
                  </a:moveTo>
                  <a:lnTo>
                    <a:pt x="7281341" y="2345894"/>
                  </a:lnTo>
                  <a:lnTo>
                    <a:pt x="7280088" y="2347898"/>
                  </a:lnTo>
                  <a:lnTo>
                    <a:pt x="7278774" y="2349893"/>
                  </a:lnTo>
                  <a:lnTo>
                    <a:pt x="7277399" y="2351880"/>
                  </a:lnTo>
                  <a:lnTo>
                    <a:pt x="7275963" y="2353857"/>
                  </a:lnTo>
                  <a:lnTo>
                    <a:pt x="7274465" y="2355826"/>
                  </a:lnTo>
                  <a:lnTo>
                    <a:pt x="7272907" y="2357786"/>
                  </a:lnTo>
                  <a:lnTo>
                    <a:pt x="7271287" y="2359738"/>
                  </a:lnTo>
                  <a:lnTo>
                    <a:pt x="7269606" y="2361680"/>
                  </a:lnTo>
                  <a:lnTo>
                    <a:pt x="7267865" y="2363614"/>
                  </a:lnTo>
                  <a:lnTo>
                    <a:pt x="7266062" y="2365540"/>
                  </a:lnTo>
                  <a:lnTo>
                    <a:pt x="7266062" y="2409196"/>
                  </a:lnTo>
                  <a:lnTo>
                    <a:pt x="7257767" y="2409196"/>
                  </a:lnTo>
                  <a:lnTo>
                    <a:pt x="7257767" y="2372961"/>
                  </a:lnTo>
                  <a:lnTo>
                    <a:pt x="7256885" y="2373743"/>
                  </a:lnTo>
                  <a:lnTo>
                    <a:pt x="7255986" y="2374515"/>
                  </a:lnTo>
                  <a:lnTo>
                    <a:pt x="7255069" y="2375279"/>
                  </a:lnTo>
                  <a:lnTo>
                    <a:pt x="7254135" y="2376035"/>
                  </a:lnTo>
                  <a:lnTo>
                    <a:pt x="7253183" y="2376781"/>
                  </a:lnTo>
                  <a:lnTo>
                    <a:pt x="7252214" y="2377519"/>
                  </a:lnTo>
                  <a:lnTo>
                    <a:pt x="7251227" y="2378248"/>
                  </a:lnTo>
                  <a:lnTo>
                    <a:pt x="7250223" y="2378968"/>
                  </a:lnTo>
                  <a:lnTo>
                    <a:pt x="7249202" y="2379680"/>
                  </a:lnTo>
                  <a:lnTo>
                    <a:pt x="7248163" y="2380383"/>
                  </a:lnTo>
                  <a:lnTo>
                    <a:pt x="7242051" y="2373398"/>
                  </a:lnTo>
                  <a:lnTo>
                    <a:pt x="7245954" y="2370530"/>
                  </a:lnTo>
                  <a:lnTo>
                    <a:pt x="7249629" y="2367687"/>
                  </a:lnTo>
                  <a:lnTo>
                    <a:pt x="7253078" y="2364872"/>
                  </a:lnTo>
                  <a:lnTo>
                    <a:pt x="7256300" y="2362082"/>
                  </a:lnTo>
                  <a:lnTo>
                    <a:pt x="7259295" y="2359319"/>
                  </a:lnTo>
                  <a:lnTo>
                    <a:pt x="7262063" y="2356581"/>
                  </a:lnTo>
                  <a:lnTo>
                    <a:pt x="7264603" y="2353870"/>
                  </a:lnTo>
                  <a:lnTo>
                    <a:pt x="7266917" y="2351185"/>
                  </a:lnTo>
                  <a:lnTo>
                    <a:pt x="7269004" y="2348527"/>
                  </a:lnTo>
                  <a:lnTo>
                    <a:pt x="7270864" y="2345894"/>
                  </a:lnTo>
                  <a:lnTo>
                    <a:pt x="7243797" y="2345894"/>
                  </a:lnTo>
                  <a:lnTo>
                    <a:pt x="7243797" y="2338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1691481" y="1521028"/>
              <a:ext cx="7315199" cy="2353316"/>
            </a:xfrm>
            <a:custGeom>
              <a:avLst/>
              <a:pathLst>
                <a:path w="7315199" h="2353316">
                  <a:moveTo>
                    <a:pt x="7283524" y="2353316"/>
                  </a:moveTo>
                  <a:lnTo>
                    <a:pt x="7315199" y="2353316"/>
                  </a:lnTo>
                  <a:lnTo>
                    <a:pt x="0" y="0"/>
                  </a:lnTo>
                  <a:lnTo>
                    <a:pt x="2353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1691481" y="1521028"/>
              <a:ext cx="7315199" cy="4520793"/>
            </a:xfrm>
            <a:custGeom>
              <a:avLst/>
              <a:pathLst>
                <a:path w="7315199" h="4520793">
                  <a:moveTo>
                    <a:pt x="7315199" y="2372746"/>
                  </a:moveTo>
                  <a:lnTo>
                    <a:pt x="7314083" y="2373398"/>
                  </a:lnTo>
                  <a:lnTo>
                    <a:pt x="7314083" y="2376454"/>
                  </a:lnTo>
                  <a:lnTo>
                    <a:pt x="7315199" y="2376454"/>
                  </a:lnTo>
                  <a:lnTo>
                    <a:pt x="0" y="0"/>
                  </a:lnTo>
                  <a:lnTo>
                    <a:pt x="1466357" y="4520793"/>
                  </a:lnTo>
                  <a:lnTo>
                    <a:pt x="2376454" y="4520793"/>
                  </a:lnTo>
                  <a:lnTo>
                    <a:pt x="2376454" y="0"/>
                  </a:lnTo>
                  <a:lnTo>
                    <a:pt x="0" y="0"/>
                  </a:lnTo>
                  <a:lnTo>
                    <a:pt x="7315199" y="2360737"/>
                  </a:lnTo>
                  <a:lnTo>
                    <a:pt x="7283524" y="2360737"/>
                  </a:lnTo>
                  <a:lnTo>
                    <a:pt x="7283524" y="2353316"/>
                  </a:lnTo>
                  <a:lnTo>
                    <a:pt x="0" y="0"/>
                  </a:lnTo>
                  <a:lnTo>
                    <a:pt x="2360737" y="0"/>
                  </a:lnTo>
                  <a:lnTo>
                    <a:pt x="2353316" y="0"/>
                  </a:lnTo>
                  <a:lnTo>
                    <a:pt x="0" y="0"/>
                  </a:lnTo>
                  <a:lnTo>
                    <a:pt x="0" y="4520793"/>
                  </a:lnTo>
                  <a:lnTo>
                    <a:pt x="0" y="0"/>
                  </a:lnTo>
                  <a:lnTo>
                    <a:pt x="4574568" y="0"/>
                  </a:lnTo>
                  <a:lnTo>
                    <a:pt x="0" y="0"/>
                  </a:lnTo>
                  <a:lnTo>
                    <a:pt x="0" y="4520793"/>
                  </a:lnTo>
                  <a:lnTo>
                    <a:pt x="0" y="0"/>
                  </a:lnTo>
                  <a:lnTo>
                    <a:pt x="0" y="4520793"/>
                  </a:lnTo>
                  <a:lnTo>
                    <a:pt x="0" y="12700"/>
                  </a:lnTo>
                  <a:lnTo>
                    <a:pt x="0" y="0"/>
                  </a:lnTo>
                  <a:lnTo>
                    <a:pt x="7315199" y="0"/>
                  </a:lnTo>
                  <a:lnTo>
                    <a:pt x="0" y="0"/>
                  </a:lnTo>
                  <a:lnTo>
                    <a:pt x="7315199" y="0"/>
                  </a:lnTo>
                  <a:lnTo>
                    <a:pt x="127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1691481" y="1521028"/>
              <a:ext cx="7315199" cy="4520793"/>
            </a:xfrm>
            <a:custGeom>
              <a:avLst/>
              <a:pathLst>
                <a:path w="7315199" h="4520793">
                  <a:moveTo>
                    <a:pt x="7315199" y="2384312"/>
                  </a:moveTo>
                  <a:lnTo>
                    <a:pt x="7314083" y="2384312"/>
                  </a:lnTo>
                  <a:lnTo>
                    <a:pt x="7314083" y="2400028"/>
                  </a:lnTo>
                  <a:lnTo>
                    <a:pt x="7314057" y="2400877"/>
                  </a:lnTo>
                  <a:lnTo>
                    <a:pt x="7313979" y="2401678"/>
                  </a:lnTo>
                  <a:lnTo>
                    <a:pt x="7313848" y="2402431"/>
                  </a:lnTo>
                  <a:lnTo>
                    <a:pt x="7313664" y="2403136"/>
                  </a:lnTo>
                  <a:lnTo>
                    <a:pt x="7313429" y="2403793"/>
                  </a:lnTo>
                  <a:lnTo>
                    <a:pt x="7313140" y="2404402"/>
                  </a:lnTo>
                  <a:lnTo>
                    <a:pt x="7312800" y="2404963"/>
                  </a:lnTo>
                  <a:lnTo>
                    <a:pt x="7312407" y="2405476"/>
                  </a:lnTo>
                  <a:lnTo>
                    <a:pt x="7311962" y="2405941"/>
                  </a:lnTo>
                  <a:lnTo>
                    <a:pt x="7311464" y="2406358"/>
                  </a:lnTo>
                  <a:lnTo>
                    <a:pt x="7310914" y="2406731"/>
                  </a:lnTo>
                  <a:lnTo>
                    <a:pt x="7310312" y="2407065"/>
                  </a:lnTo>
                  <a:lnTo>
                    <a:pt x="7309657" y="2407360"/>
                  </a:lnTo>
                  <a:lnTo>
                    <a:pt x="7308949" y="2407615"/>
                  </a:lnTo>
                  <a:lnTo>
                    <a:pt x="7308190" y="2407832"/>
                  </a:lnTo>
                  <a:lnTo>
                    <a:pt x="7307378" y="2408008"/>
                  </a:lnTo>
                  <a:lnTo>
                    <a:pt x="7306513" y="2408146"/>
                  </a:lnTo>
                  <a:lnTo>
                    <a:pt x="7305597" y="2408244"/>
                  </a:lnTo>
                  <a:lnTo>
                    <a:pt x="7304628" y="2408303"/>
                  </a:lnTo>
                  <a:lnTo>
                    <a:pt x="7303606" y="2408323"/>
                  </a:lnTo>
                  <a:lnTo>
                    <a:pt x="7302563" y="2408314"/>
                  </a:lnTo>
                  <a:lnTo>
                    <a:pt x="7301528" y="2408288"/>
                  </a:lnTo>
                  <a:lnTo>
                    <a:pt x="7300502" y="2408244"/>
                  </a:lnTo>
                  <a:lnTo>
                    <a:pt x="7299485" y="2408183"/>
                  </a:lnTo>
                  <a:lnTo>
                    <a:pt x="7298476" y="2408104"/>
                  </a:lnTo>
                  <a:lnTo>
                    <a:pt x="7297477" y="2408008"/>
                  </a:lnTo>
                  <a:lnTo>
                    <a:pt x="7296486" y="2407895"/>
                  </a:lnTo>
                  <a:lnTo>
                    <a:pt x="7295503" y="2407764"/>
                  </a:lnTo>
                  <a:lnTo>
                    <a:pt x="7294530" y="2407615"/>
                  </a:lnTo>
                  <a:lnTo>
                    <a:pt x="7293565" y="2407450"/>
                  </a:lnTo>
                  <a:lnTo>
                    <a:pt x="7292255" y="2399155"/>
                  </a:lnTo>
                  <a:lnTo>
                    <a:pt x="7293054" y="2399321"/>
                  </a:lnTo>
                  <a:lnTo>
                    <a:pt x="7293879" y="2399469"/>
                  </a:lnTo>
                  <a:lnTo>
                    <a:pt x="7294731" y="2399600"/>
                  </a:lnTo>
                  <a:lnTo>
                    <a:pt x="7295608" y="2399714"/>
                  </a:lnTo>
                  <a:lnTo>
                    <a:pt x="7296512" y="2399810"/>
                  </a:lnTo>
                  <a:lnTo>
                    <a:pt x="7297442" y="2399888"/>
                  </a:lnTo>
                  <a:lnTo>
                    <a:pt x="7298398" y="2399949"/>
                  </a:lnTo>
                  <a:lnTo>
                    <a:pt x="7299380" y="2399993"/>
                  </a:lnTo>
                  <a:lnTo>
                    <a:pt x="7300388" y="2400019"/>
                  </a:lnTo>
                  <a:lnTo>
                    <a:pt x="7301423" y="2400028"/>
                  </a:lnTo>
                  <a:lnTo>
                    <a:pt x="7302253" y="2400015"/>
                  </a:lnTo>
                  <a:lnTo>
                    <a:pt x="7302995" y="2399976"/>
                  </a:lnTo>
                  <a:lnTo>
                    <a:pt x="7303650" y="2399910"/>
                  </a:lnTo>
                  <a:lnTo>
                    <a:pt x="7304217" y="2399818"/>
                  </a:lnTo>
                  <a:lnTo>
                    <a:pt x="7304697" y="2399701"/>
                  </a:lnTo>
                  <a:lnTo>
                    <a:pt x="7305090" y="2399557"/>
                  </a:lnTo>
                  <a:lnTo>
                    <a:pt x="7305396" y="2399386"/>
                  </a:lnTo>
                  <a:lnTo>
                    <a:pt x="7305614" y="2399190"/>
                  </a:lnTo>
                  <a:lnTo>
                    <a:pt x="7305745" y="2398967"/>
                  </a:lnTo>
                  <a:lnTo>
                    <a:pt x="7305789" y="2398718"/>
                  </a:lnTo>
                  <a:lnTo>
                    <a:pt x="7305789" y="2384312"/>
                  </a:lnTo>
                  <a:lnTo>
                    <a:pt x="7273920" y="2384312"/>
                  </a:lnTo>
                  <a:lnTo>
                    <a:pt x="7273920" y="2376454"/>
                  </a:lnTo>
                  <a:lnTo>
                    <a:pt x="7305789" y="2376454"/>
                  </a:lnTo>
                  <a:lnTo>
                    <a:pt x="7305789" y="2369032"/>
                  </a:lnTo>
                  <a:lnTo>
                    <a:pt x="7307173" y="2368163"/>
                  </a:lnTo>
                  <a:lnTo>
                    <a:pt x="7308530" y="2367303"/>
                  </a:lnTo>
                  <a:lnTo>
                    <a:pt x="7309862" y="2366452"/>
                  </a:lnTo>
                  <a:lnTo>
                    <a:pt x="7311167" y="2365609"/>
                  </a:lnTo>
                  <a:lnTo>
                    <a:pt x="7312446" y="2364776"/>
                  </a:lnTo>
                  <a:lnTo>
                    <a:pt x="7313699" y="2363951"/>
                  </a:lnTo>
                  <a:lnTo>
                    <a:pt x="7314926" y="2363134"/>
                  </a:lnTo>
                  <a:lnTo>
                    <a:pt x="7315199" y="2362950"/>
                  </a:lnTo>
                  <a:lnTo>
                    <a:pt x="0" y="0"/>
                  </a:lnTo>
                  <a:lnTo>
                    <a:pt x="7315199" y="2372746"/>
                  </a:lnTo>
                  <a:lnTo>
                    <a:pt x="7314083" y="2373398"/>
                  </a:lnTo>
                  <a:lnTo>
                    <a:pt x="7314083" y="2376454"/>
                  </a:lnTo>
                  <a:lnTo>
                    <a:pt x="7315199" y="2376454"/>
                  </a:lnTo>
                  <a:lnTo>
                    <a:pt x="0" y="0"/>
                  </a:lnTo>
                  <a:lnTo>
                    <a:pt x="1466357" y="4520793"/>
                  </a:lnTo>
                  <a:lnTo>
                    <a:pt x="2376454" y="4520793"/>
                  </a:lnTo>
                  <a:lnTo>
                    <a:pt x="2376454" y="0"/>
                  </a:lnTo>
                  <a:lnTo>
                    <a:pt x="0" y="0"/>
                  </a:lnTo>
                  <a:lnTo>
                    <a:pt x="7315199" y="2360737"/>
                  </a:lnTo>
                  <a:lnTo>
                    <a:pt x="7283524" y="2360737"/>
                  </a:lnTo>
                  <a:lnTo>
                    <a:pt x="7283524" y="2353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1691481" y="1521028"/>
              <a:ext cx="7315199" cy="4520793"/>
            </a:xfrm>
            <a:custGeom>
              <a:avLst/>
              <a:pathLst>
                <a:path w="7315199" h="4520793">
                  <a:moveTo>
                    <a:pt x="7315199" y="2360737"/>
                  </a:moveTo>
                  <a:lnTo>
                    <a:pt x="7283524" y="2360737"/>
                  </a:lnTo>
                  <a:lnTo>
                    <a:pt x="7283524" y="2353316"/>
                  </a:lnTo>
                  <a:lnTo>
                    <a:pt x="0" y="0"/>
                  </a:lnTo>
                  <a:lnTo>
                    <a:pt x="2360737" y="0"/>
                  </a:lnTo>
                  <a:lnTo>
                    <a:pt x="2353316" y="0"/>
                  </a:lnTo>
                  <a:lnTo>
                    <a:pt x="0" y="0"/>
                  </a:lnTo>
                  <a:lnTo>
                    <a:pt x="0" y="4520793"/>
                  </a:lnTo>
                  <a:lnTo>
                    <a:pt x="0" y="0"/>
                  </a:lnTo>
                  <a:lnTo>
                    <a:pt x="4574568" y="0"/>
                  </a:lnTo>
                  <a:lnTo>
                    <a:pt x="0" y="0"/>
                  </a:lnTo>
                  <a:lnTo>
                    <a:pt x="0" y="4520793"/>
                  </a:lnTo>
                  <a:lnTo>
                    <a:pt x="0" y="0"/>
                  </a:lnTo>
                  <a:lnTo>
                    <a:pt x="0" y="4520793"/>
                  </a:lnTo>
                  <a:lnTo>
                    <a:pt x="0" y="12700"/>
                  </a:lnTo>
                  <a:lnTo>
                    <a:pt x="0" y="0"/>
                  </a:lnTo>
                  <a:lnTo>
                    <a:pt x="7315199" y="0"/>
                  </a:lnTo>
                  <a:lnTo>
                    <a:pt x="0" y="0"/>
                  </a:lnTo>
                  <a:lnTo>
                    <a:pt x="7315199" y="0"/>
                  </a:lnTo>
                  <a:lnTo>
                    <a:pt x="127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6921852" y="4048398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6949356" y="4084196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6926218" y="4104714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10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046272" y="4123050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149738" y="4052763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158469" y="4061058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163708" y="4065860"/>
              <a:ext cx="63738" cy="63301"/>
            </a:xfrm>
            <a:custGeom>
              <a:avLst/>
              <a:pathLst>
                <a:path w="63738" h="63301">
                  <a:moveTo>
                    <a:pt x="873" y="16152"/>
                  </a:moveTo>
                  <a:lnTo>
                    <a:pt x="27066" y="16152"/>
                  </a:lnTo>
                  <a:lnTo>
                    <a:pt x="27066" y="0"/>
                  </a:lnTo>
                  <a:lnTo>
                    <a:pt x="35361" y="0"/>
                  </a:lnTo>
                  <a:lnTo>
                    <a:pt x="35361" y="16152"/>
                  </a:lnTo>
                  <a:lnTo>
                    <a:pt x="63738" y="16152"/>
                  </a:lnTo>
                  <a:lnTo>
                    <a:pt x="63738" y="24447"/>
                  </a:lnTo>
                  <a:lnTo>
                    <a:pt x="34488" y="24447"/>
                  </a:lnTo>
                  <a:lnTo>
                    <a:pt x="34392" y="25146"/>
                  </a:lnTo>
                  <a:lnTo>
                    <a:pt x="34278" y="25844"/>
                  </a:lnTo>
                  <a:lnTo>
                    <a:pt x="34147" y="26543"/>
                  </a:lnTo>
                  <a:lnTo>
                    <a:pt x="33999" y="27241"/>
                  </a:lnTo>
                  <a:lnTo>
                    <a:pt x="33833" y="27940"/>
                  </a:lnTo>
                  <a:lnTo>
                    <a:pt x="33650" y="28638"/>
                  </a:lnTo>
                  <a:lnTo>
                    <a:pt x="33449" y="29337"/>
                  </a:lnTo>
                  <a:lnTo>
                    <a:pt x="33231" y="30035"/>
                  </a:lnTo>
                  <a:lnTo>
                    <a:pt x="32995" y="30734"/>
                  </a:lnTo>
                  <a:lnTo>
                    <a:pt x="32742" y="31432"/>
                  </a:lnTo>
                  <a:lnTo>
                    <a:pt x="35959" y="33475"/>
                  </a:lnTo>
                  <a:lnTo>
                    <a:pt x="39150" y="35588"/>
                  </a:lnTo>
                  <a:lnTo>
                    <a:pt x="42316" y="37771"/>
                  </a:lnTo>
                  <a:lnTo>
                    <a:pt x="45454" y="40024"/>
                  </a:lnTo>
                  <a:lnTo>
                    <a:pt x="48567" y="42346"/>
                  </a:lnTo>
                  <a:lnTo>
                    <a:pt x="51654" y="44738"/>
                  </a:lnTo>
                  <a:lnTo>
                    <a:pt x="54714" y="47201"/>
                  </a:lnTo>
                  <a:lnTo>
                    <a:pt x="57748" y="49733"/>
                  </a:lnTo>
                  <a:lnTo>
                    <a:pt x="60756" y="52335"/>
                  </a:lnTo>
                  <a:lnTo>
                    <a:pt x="63738" y="55006"/>
                  </a:lnTo>
                  <a:lnTo>
                    <a:pt x="58062" y="62864"/>
                  </a:lnTo>
                  <a:lnTo>
                    <a:pt x="55260" y="60193"/>
                  </a:lnTo>
                  <a:lnTo>
                    <a:pt x="52439" y="57591"/>
                  </a:lnTo>
                  <a:lnTo>
                    <a:pt x="49602" y="55059"/>
                  </a:lnTo>
                  <a:lnTo>
                    <a:pt x="46747" y="52597"/>
                  </a:lnTo>
                  <a:lnTo>
                    <a:pt x="43874" y="50204"/>
                  </a:lnTo>
                  <a:lnTo>
                    <a:pt x="40984" y="47882"/>
                  </a:lnTo>
                  <a:lnTo>
                    <a:pt x="38076" y="45629"/>
                  </a:lnTo>
                  <a:lnTo>
                    <a:pt x="35152" y="43446"/>
                  </a:lnTo>
                  <a:lnTo>
                    <a:pt x="32209" y="41333"/>
                  </a:lnTo>
                  <a:lnTo>
                    <a:pt x="29249" y="39290"/>
                  </a:lnTo>
                  <a:lnTo>
                    <a:pt x="27516" y="42202"/>
                  </a:lnTo>
                  <a:lnTo>
                    <a:pt x="25634" y="45000"/>
                  </a:lnTo>
                  <a:lnTo>
                    <a:pt x="23604" y="47685"/>
                  </a:lnTo>
                  <a:lnTo>
                    <a:pt x="21426" y="50257"/>
                  </a:lnTo>
                  <a:lnTo>
                    <a:pt x="19099" y="52714"/>
                  </a:lnTo>
                  <a:lnTo>
                    <a:pt x="16624" y="55059"/>
                  </a:lnTo>
                  <a:lnTo>
                    <a:pt x="14000" y="57290"/>
                  </a:lnTo>
                  <a:lnTo>
                    <a:pt x="11228" y="59407"/>
                  </a:lnTo>
                  <a:lnTo>
                    <a:pt x="8307" y="61411"/>
                  </a:lnTo>
                  <a:lnTo>
                    <a:pt x="5238" y="63301"/>
                  </a:lnTo>
                  <a:lnTo>
                    <a:pt x="0" y="55879"/>
                  </a:lnTo>
                  <a:lnTo>
                    <a:pt x="4186" y="53208"/>
                  </a:lnTo>
                  <a:lnTo>
                    <a:pt x="8015" y="50431"/>
                  </a:lnTo>
                  <a:lnTo>
                    <a:pt x="11485" y="47550"/>
                  </a:lnTo>
                  <a:lnTo>
                    <a:pt x="14598" y="44564"/>
                  </a:lnTo>
                  <a:lnTo>
                    <a:pt x="17353" y="41473"/>
                  </a:lnTo>
                  <a:lnTo>
                    <a:pt x="19750" y="38277"/>
                  </a:lnTo>
                  <a:lnTo>
                    <a:pt x="21788" y="34977"/>
                  </a:lnTo>
                  <a:lnTo>
                    <a:pt x="23469" y="31572"/>
                  </a:lnTo>
                  <a:lnTo>
                    <a:pt x="24792" y="28062"/>
                  </a:lnTo>
                  <a:lnTo>
                    <a:pt x="25757" y="24447"/>
                  </a:lnTo>
                  <a:lnTo>
                    <a:pt x="873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7261061" y="4049271"/>
              <a:ext cx="89931" cy="100409"/>
            </a:xfrm>
            <a:custGeom>
              <a:avLst/>
              <a:pathLst>
                <a:path w="89931" h="100409">
                  <a:moveTo>
                    <a:pt x="5238" y="29686"/>
                  </a:moveTo>
                  <a:lnTo>
                    <a:pt x="36671" y="29686"/>
                  </a:lnTo>
                  <a:lnTo>
                    <a:pt x="36837" y="27110"/>
                  </a:lnTo>
                  <a:lnTo>
                    <a:pt x="36985" y="24447"/>
                  </a:lnTo>
                  <a:lnTo>
                    <a:pt x="37116" y="21697"/>
                  </a:lnTo>
                  <a:lnTo>
                    <a:pt x="37230" y="18859"/>
                  </a:lnTo>
                  <a:lnTo>
                    <a:pt x="37326" y="15934"/>
                  </a:lnTo>
                  <a:lnTo>
                    <a:pt x="37404" y="12922"/>
                  </a:lnTo>
                  <a:lnTo>
                    <a:pt x="37465" y="9822"/>
                  </a:lnTo>
                  <a:lnTo>
                    <a:pt x="37509" y="6635"/>
                  </a:lnTo>
                  <a:lnTo>
                    <a:pt x="37535" y="3361"/>
                  </a:lnTo>
                  <a:lnTo>
                    <a:pt x="37544" y="0"/>
                  </a:lnTo>
                  <a:lnTo>
                    <a:pt x="46712" y="0"/>
                  </a:lnTo>
                  <a:lnTo>
                    <a:pt x="46707" y="3361"/>
                  </a:lnTo>
                  <a:lnTo>
                    <a:pt x="46694" y="6635"/>
                  </a:lnTo>
                  <a:lnTo>
                    <a:pt x="46672" y="9822"/>
                  </a:lnTo>
                  <a:lnTo>
                    <a:pt x="46642" y="12922"/>
                  </a:lnTo>
                  <a:lnTo>
                    <a:pt x="46603" y="15934"/>
                  </a:lnTo>
                  <a:lnTo>
                    <a:pt x="46555" y="18859"/>
                  </a:lnTo>
                  <a:lnTo>
                    <a:pt x="46498" y="21697"/>
                  </a:lnTo>
                  <a:lnTo>
                    <a:pt x="46432" y="24447"/>
                  </a:lnTo>
                  <a:lnTo>
                    <a:pt x="46358" y="27110"/>
                  </a:lnTo>
                  <a:lnTo>
                    <a:pt x="46275" y="29686"/>
                  </a:lnTo>
                  <a:lnTo>
                    <a:pt x="89931" y="29686"/>
                  </a:lnTo>
                  <a:lnTo>
                    <a:pt x="89916" y="37184"/>
                  </a:lnTo>
                  <a:lnTo>
                    <a:pt x="89870" y="44136"/>
                  </a:lnTo>
                  <a:lnTo>
                    <a:pt x="89794" y="50543"/>
                  </a:lnTo>
                  <a:lnTo>
                    <a:pt x="89687" y="56403"/>
                  </a:lnTo>
                  <a:lnTo>
                    <a:pt x="89549" y="61719"/>
                  </a:lnTo>
                  <a:lnTo>
                    <a:pt x="89381" y="66488"/>
                  </a:lnTo>
                  <a:lnTo>
                    <a:pt x="89183" y="70712"/>
                  </a:lnTo>
                  <a:lnTo>
                    <a:pt x="88953" y="74390"/>
                  </a:lnTo>
                  <a:lnTo>
                    <a:pt x="88694" y="77522"/>
                  </a:lnTo>
                  <a:lnTo>
                    <a:pt x="88403" y="80109"/>
                  </a:lnTo>
                  <a:lnTo>
                    <a:pt x="88072" y="82346"/>
                  </a:lnTo>
                  <a:lnTo>
                    <a:pt x="87687" y="84431"/>
                  </a:lnTo>
                  <a:lnTo>
                    <a:pt x="87251" y="86362"/>
                  </a:lnTo>
                  <a:lnTo>
                    <a:pt x="86762" y="88141"/>
                  </a:lnTo>
                  <a:lnTo>
                    <a:pt x="86221" y="89768"/>
                  </a:lnTo>
                  <a:lnTo>
                    <a:pt x="85627" y="91241"/>
                  </a:lnTo>
                  <a:lnTo>
                    <a:pt x="84981" y="92562"/>
                  </a:lnTo>
                  <a:lnTo>
                    <a:pt x="84282" y="93729"/>
                  </a:lnTo>
                  <a:lnTo>
                    <a:pt x="83531" y="94744"/>
                  </a:lnTo>
                  <a:lnTo>
                    <a:pt x="82728" y="95607"/>
                  </a:lnTo>
                  <a:lnTo>
                    <a:pt x="81844" y="96353"/>
                  </a:lnTo>
                  <a:lnTo>
                    <a:pt x="80851" y="97021"/>
                  </a:lnTo>
                  <a:lnTo>
                    <a:pt x="79749" y="97611"/>
                  </a:lnTo>
                  <a:lnTo>
                    <a:pt x="78537" y="98121"/>
                  </a:lnTo>
                  <a:lnTo>
                    <a:pt x="77216" y="98553"/>
                  </a:lnTo>
                  <a:lnTo>
                    <a:pt x="75787" y="98907"/>
                  </a:lnTo>
                  <a:lnTo>
                    <a:pt x="74248" y="99182"/>
                  </a:lnTo>
                  <a:lnTo>
                    <a:pt x="72600" y="99379"/>
                  </a:lnTo>
                  <a:lnTo>
                    <a:pt x="70843" y="99496"/>
                  </a:lnTo>
                  <a:lnTo>
                    <a:pt x="68976" y="99536"/>
                  </a:lnTo>
                  <a:lnTo>
                    <a:pt x="67841" y="99523"/>
                  </a:lnTo>
                  <a:lnTo>
                    <a:pt x="66706" y="99483"/>
                  </a:lnTo>
                  <a:lnTo>
                    <a:pt x="65571" y="99418"/>
                  </a:lnTo>
                  <a:lnTo>
                    <a:pt x="64436" y="99326"/>
                  </a:lnTo>
                  <a:lnTo>
                    <a:pt x="63301" y="99208"/>
                  </a:lnTo>
                  <a:lnTo>
                    <a:pt x="62166" y="99064"/>
                  </a:lnTo>
                  <a:lnTo>
                    <a:pt x="61031" y="98894"/>
                  </a:lnTo>
                  <a:lnTo>
                    <a:pt x="59896" y="98698"/>
                  </a:lnTo>
                  <a:lnTo>
                    <a:pt x="58761" y="98475"/>
                  </a:lnTo>
                  <a:lnTo>
                    <a:pt x="57626" y="98226"/>
                  </a:lnTo>
                  <a:lnTo>
                    <a:pt x="55443" y="89495"/>
                  </a:lnTo>
                  <a:lnTo>
                    <a:pt x="56836" y="89744"/>
                  </a:lnTo>
                  <a:lnTo>
                    <a:pt x="58219" y="89966"/>
                  </a:lnTo>
                  <a:lnTo>
                    <a:pt x="59595" y="90163"/>
                  </a:lnTo>
                  <a:lnTo>
                    <a:pt x="60961" y="90333"/>
                  </a:lnTo>
                  <a:lnTo>
                    <a:pt x="62319" y="90477"/>
                  </a:lnTo>
                  <a:lnTo>
                    <a:pt x="63668" y="90595"/>
                  </a:lnTo>
                  <a:lnTo>
                    <a:pt x="65008" y="90687"/>
                  </a:lnTo>
                  <a:lnTo>
                    <a:pt x="66340" y="90752"/>
                  </a:lnTo>
                  <a:lnTo>
                    <a:pt x="67662" y="90791"/>
                  </a:lnTo>
                  <a:lnTo>
                    <a:pt x="68976" y="90804"/>
                  </a:lnTo>
                  <a:lnTo>
                    <a:pt x="70077" y="90783"/>
                  </a:lnTo>
                  <a:lnTo>
                    <a:pt x="71107" y="90717"/>
                  </a:lnTo>
                  <a:lnTo>
                    <a:pt x="72067" y="90608"/>
                  </a:lnTo>
                  <a:lnTo>
                    <a:pt x="72958" y="90455"/>
                  </a:lnTo>
                  <a:lnTo>
                    <a:pt x="73779" y="90259"/>
                  </a:lnTo>
                  <a:lnTo>
                    <a:pt x="74529" y="90019"/>
                  </a:lnTo>
                  <a:lnTo>
                    <a:pt x="75210" y="89735"/>
                  </a:lnTo>
                  <a:lnTo>
                    <a:pt x="75822" y="89408"/>
                  </a:lnTo>
                  <a:lnTo>
                    <a:pt x="76363" y="89036"/>
                  </a:lnTo>
                  <a:lnTo>
                    <a:pt x="76834" y="88622"/>
                  </a:lnTo>
                  <a:lnTo>
                    <a:pt x="77260" y="88083"/>
                  </a:lnTo>
                  <a:lnTo>
                    <a:pt x="77664" y="87338"/>
                  </a:lnTo>
                  <a:lnTo>
                    <a:pt x="78046" y="86389"/>
                  </a:lnTo>
                  <a:lnTo>
                    <a:pt x="78406" y="85234"/>
                  </a:lnTo>
                  <a:lnTo>
                    <a:pt x="78744" y="83874"/>
                  </a:lnTo>
                  <a:lnTo>
                    <a:pt x="79061" y="82309"/>
                  </a:lnTo>
                  <a:lnTo>
                    <a:pt x="79356" y="80539"/>
                  </a:lnTo>
                  <a:lnTo>
                    <a:pt x="79628" y="78563"/>
                  </a:lnTo>
                  <a:lnTo>
                    <a:pt x="79880" y="76383"/>
                  </a:lnTo>
                  <a:lnTo>
                    <a:pt x="80109" y="73997"/>
                  </a:lnTo>
                  <a:lnTo>
                    <a:pt x="80316" y="71397"/>
                  </a:lnTo>
                  <a:lnTo>
                    <a:pt x="80502" y="68575"/>
                  </a:lnTo>
                  <a:lnTo>
                    <a:pt x="80665" y="65530"/>
                  </a:lnTo>
                  <a:lnTo>
                    <a:pt x="80807" y="62262"/>
                  </a:lnTo>
                  <a:lnTo>
                    <a:pt x="80927" y="58772"/>
                  </a:lnTo>
                  <a:lnTo>
                    <a:pt x="81026" y="55059"/>
                  </a:lnTo>
                  <a:lnTo>
                    <a:pt x="81102" y="51123"/>
                  </a:lnTo>
                  <a:lnTo>
                    <a:pt x="81156" y="46965"/>
                  </a:lnTo>
                  <a:lnTo>
                    <a:pt x="81189" y="42584"/>
                  </a:lnTo>
                  <a:lnTo>
                    <a:pt x="81200" y="37980"/>
                  </a:lnTo>
                  <a:lnTo>
                    <a:pt x="45402" y="37980"/>
                  </a:lnTo>
                  <a:lnTo>
                    <a:pt x="44367" y="46306"/>
                  </a:lnTo>
                  <a:lnTo>
                    <a:pt x="42660" y="54168"/>
                  </a:lnTo>
                  <a:lnTo>
                    <a:pt x="40281" y="61568"/>
                  </a:lnTo>
                  <a:lnTo>
                    <a:pt x="37230" y="68505"/>
                  </a:lnTo>
                  <a:lnTo>
                    <a:pt x="33506" y="74979"/>
                  </a:lnTo>
                  <a:lnTo>
                    <a:pt x="29109" y="80991"/>
                  </a:lnTo>
                  <a:lnTo>
                    <a:pt x="24041" y="86539"/>
                  </a:lnTo>
                  <a:lnTo>
                    <a:pt x="18300" y="91625"/>
                  </a:lnTo>
                  <a:lnTo>
                    <a:pt x="11887" y="96248"/>
                  </a:lnTo>
                  <a:lnTo>
                    <a:pt x="4802" y="100409"/>
                  </a:lnTo>
                  <a:lnTo>
                    <a:pt x="0" y="92114"/>
                  </a:lnTo>
                  <a:lnTo>
                    <a:pt x="6177" y="88587"/>
                  </a:lnTo>
                  <a:lnTo>
                    <a:pt x="11787" y="84640"/>
                  </a:lnTo>
                  <a:lnTo>
                    <a:pt x="16829" y="80275"/>
                  </a:lnTo>
                  <a:lnTo>
                    <a:pt x="21304" y="75490"/>
                  </a:lnTo>
                  <a:lnTo>
                    <a:pt x="25211" y="70286"/>
                  </a:lnTo>
                  <a:lnTo>
                    <a:pt x="28551" y="64663"/>
                  </a:lnTo>
                  <a:lnTo>
                    <a:pt x="31323" y="58621"/>
                  </a:lnTo>
                  <a:lnTo>
                    <a:pt x="33528" y="52160"/>
                  </a:lnTo>
                  <a:lnTo>
                    <a:pt x="35165" y="45280"/>
                  </a:lnTo>
                  <a:lnTo>
                    <a:pt x="36234" y="37980"/>
                  </a:lnTo>
                  <a:lnTo>
                    <a:pt x="5238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7271539" y="4053200"/>
              <a:ext cx="19645" cy="21391"/>
            </a:xfrm>
            <a:custGeom>
              <a:avLst/>
              <a:pathLst>
                <a:path w="19645" h="21391">
                  <a:moveTo>
                    <a:pt x="8294" y="0"/>
                  </a:moveTo>
                  <a:lnTo>
                    <a:pt x="9665" y="1672"/>
                  </a:lnTo>
                  <a:lnTo>
                    <a:pt x="10983" y="3370"/>
                  </a:lnTo>
                  <a:lnTo>
                    <a:pt x="12249" y="5094"/>
                  </a:lnTo>
                  <a:lnTo>
                    <a:pt x="13463" y="6845"/>
                  </a:lnTo>
                  <a:lnTo>
                    <a:pt x="14624" y="8622"/>
                  </a:lnTo>
                  <a:lnTo>
                    <a:pt x="15733" y="10425"/>
                  </a:lnTo>
                  <a:lnTo>
                    <a:pt x="16790" y="12254"/>
                  </a:lnTo>
                  <a:lnTo>
                    <a:pt x="17794" y="14109"/>
                  </a:lnTo>
                  <a:lnTo>
                    <a:pt x="18745" y="15991"/>
                  </a:lnTo>
                  <a:lnTo>
                    <a:pt x="19645" y="17899"/>
                  </a:lnTo>
                  <a:lnTo>
                    <a:pt x="10477" y="21391"/>
                  </a:lnTo>
                  <a:lnTo>
                    <a:pt x="9665" y="19488"/>
                  </a:lnTo>
                  <a:lnTo>
                    <a:pt x="8801" y="17619"/>
                  </a:lnTo>
                  <a:lnTo>
                    <a:pt x="7884" y="15786"/>
                  </a:lnTo>
                  <a:lnTo>
                    <a:pt x="6915" y="13987"/>
                  </a:lnTo>
                  <a:lnTo>
                    <a:pt x="5893" y="12223"/>
                  </a:lnTo>
                  <a:lnTo>
                    <a:pt x="4819" y="10494"/>
                  </a:lnTo>
                  <a:lnTo>
                    <a:pt x="3693" y="8801"/>
                  </a:lnTo>
                  <a:lnTo>
                    <a:pt x="2514" y="7142"/>
                  </a:lnTo>
                  <a:lnTo>
                    <a:pt x="1283" y="551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307337" y="4099039"/>
              <a:ext cx="19645" cy="24884"/>
            </a:xfrm>
            <a:custGeom>
              <a:avLst/>
              <a:pathLst>
                <a:path w="19645" h="24884">
                  <a:moveTo>
                    <a:pt x="8294" y="0"/>
                  </a:moveTo>
                  <a:lnTo>
                    <a:pt x="9665" y="1933"/>
                  </a:lnTo>
                  <a:lnTo>
                    <a:pt x="10983" y="3894"/>
                  </a:lnTo>
                  <a:lnTo>
                    <a:pt x="12249" y="5880"/>
                  </a:lnTo>
                  <a:lnTo>
                    <a:pt x="13463" y="7893"/>
                  </a:lnTo>
                  <a:lnTo>
                    <a:pt x="14624" y="9931"/>
                  </a:lnTo>
                  <a:lnTo>
                    <a:pt x="15733" y="11996"/>
                  </a:lnTo>
                  <a:lnTo>
                    <a:pt x="16790" y="14087"/>
                  </a:lnTo>
                  <a:lnTo>
                    <a:pt x="17794" y="16205"/>
                  </a:lnTo>
                  <a:lnTo>
                    <a:pt x="18745" y="18348"/>
                  </a:lnTo>
                  <a:lnTo>
                    <a:pt x="19645" y="20518"/>
                  </a:lnTo>
                  <a:lnTo>
                    <a:pt x="10040" y="24884"/>
                  </a:lnTo>
                  <a:lnTo>
                    <a:pt x="9233" y="22635"/>
                  </a:lnTo>
                  <a:lnTo>
                    <a:pt x="8382" y="20431"/>
                  </a:lnTo>
                  <a:lnTo>
                    <a:pt x="7487" y="18270"/>
                  </a:lnTo>
                  <a:lnTo>
                    <a:pt x="6548" y="16152"/>
                  </a:lnTo>
                  <a:lnTo>
                    <a:pt x="5566" y="14079"/>
                  </a:lnTo>
                  <a:lnTo>
                    <a:pt x="4540" y="12049"/>
                  </a:lnTo>
                  <a:lnTo>
                    <a:pt x="3470" y="10062"/>
                  </a:lnTo>
                  <a:lnTo>
                    <a:pt x="2357" y="8120"/>
                  </a:lnTo>
                  <a:lnTo>
                    <a:pt x="1200" y="622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369765" y="4048834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400761" y="4090744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400761" y="4109080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526491" y="4049271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5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2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4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7542207" y="4075901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69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7480652" y="4050144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70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7508592" y="4075028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7478906" y="4075464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7479342" y="4094673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4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7605072" y="4123050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7705045" y="4049271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39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7704172" y="4122613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7740843" y="4057129"/>
              <a:ext cx="64611" cy="46275"/>
            </a:xfrm>
            <a:custGeom>
              <a:avLst/>
              <a:pathLst>
                <a:path w="64611" h="46275">
                  <a:moveTo>
                    <a:pt x="32742" y="33178"/>
                  </a:moveTo>
                  <a:lnTo>
                    <a:pt x="30349" y="34876"/>
                  </a:lnTo>
                  <a:lnTo>
                    <a:pt x="27887" y="36479"/>
                  </a:lnTo>
                  <a:lnTo>
                    <a:pt x="25355" y="37985"/>
                  </a:lnTo>
                  <a:lnTo>
                    <a:pt x="22753" y="39395"/>
                  </a:lnTo>
                  <a:lnTo>
                    <a:pt x="20081" y="40709"/>
                  </a:lnTo>
                  <a:lnTo>
                    <a:pt x="17340" y="41927"/>
                  </a:lnTo>
                  <a:lnTo>
                    <a:pt x="14528" y="43049"/>
                  </a:lnTo>
                  <a:lnTo>
                    <a:pt x="11647" y="44075"/>
                  </a:lnTo>
                  <a:lnTo>
                    <a:pt x="8696" y="45005"/>
                  </a:lnTo>
                  <a:lnTo>
                    <a:pt x="5675" y="45839"/>
                  </a:lnTo>
                  <a:lnTo>
                    <a:pt x="0" y="37544"/>
                  </a:lnTo>
                  <a:lnTo>
                    <a:pt x="6094" y="35990"/>
                  </a:lnTo>
                  <a:lnTo>
                    <a:pt x="11804" y="34121"/>
                  </a:lnTo>
                  <a:lnTo>
                    <a:pt x="17130" y="31938"/>
                  </a:lnTo>
                  <a:lnTo>
                    <a:pt x="22072" y="29441"/>
                  </a:lnTo>
                  <a:lnTo>
                    <a:pt x="26630" y="26630"/>
                  </a:lnTo>
                  <a:lnTo>
                    <a:pt x="30803" y="23504"/>
                  </a:lnTo>
                  <a:lnTo>
                    <a:pt x="34593" y="20064"/>
                  </a:lnTo>
                  <a:lnTo>
                    <a:pt x="37998" y="16309"/>
                  </a:lnTo>
                  <a:lnTo>
                    <a:pt x="41019" y="12241"/>
                  </a:lnTo>
                  <a:lnTo>
                    <a:pt x="43656" y="7858"/>
                  </a:lnTo>
                  <a:lnTo>
                    <a:pt x="5238" y="7858"/>
                  </a:lnTo>
                  <a:lnTo>
                    <a:pt x="5238" y="0"/>
                  </a:lnTo>
                  <a:lnTo>
                    <a:pt x="53697" y="0"/>
                  </a:lnTo>
                  <a:lnTo>
                    <a:pt x="53697" y="6548"/>
                  </a:lnTo>
                  <a:lnTo>
                    <a:pt x="52693" y="8879"/>
                  </a:lnTo>
                  <a:lnTo>
                    <a:pt x="51601" y="11158"/>
                  </a:lnTo>
                  <a:lnTo>
                    <a:pt x="50422" y="13385"/>
                  </a:lnTo>
                  <a:lnTo>
                    <a:pt x="49156" y="15559"/>
                  </a:lnTo>
                  <a:lnTo>
                    <a:pt x="47803" y="17680"/>
                  </a:lnTo>
                  <a:lnTo>
                    <a:pt x="46362" y="19750"/>
                  </a:lnTo>
                  <a:lnTo>
                    <a:pt x="44834" y="21767"/>
                  </a:lnTo>
                  <a:lnTo>
                    <a:pt x="43219" y="23731"/>
                  </a:lnTo>
                  <a:lnTo>
                    <a:pt x="41517" y="25643"/>
                  </a:lnTo>
                  <a:lnTo>
                    <a:pt x="39727" y="27503"/>
                  </a:lnTo>
                  <a:lnTo>
                    <a:pt x="42333" y="28394"/>
                  </a:lnTo>
                  <a:lnTo>
                    <a:pt x="44913" y="29319"/>
                  </a:lnTo>
                  <a:lnTo>
                    <a:pt x="47467" y="30279"/>
                  </a:lnTo>
                  <a:lnTo>
                    <a:pt x="49995" y="31275"/>
                  </a:lnTo>
                  <a:lnTo>
                    <a:pt x="52496" y="32305"/>
                  </a:lnTo>
                  <a:lnTo>
                    <a:pt x="54971" y="33370"/>
                  </a:lnTo>
                  <a:lnTo>
                    <a:pt x="57421" y="34470"/>
                  </a:lnTo>
                  <a:lnTo>
                    <a:pt x="59843" y="35606"/>
                  </a:lnTo>
                  <a:lnTo>
                    <a:pt x="62240" y="36776"/>
                  </a:lnTo>
                  <a:lnTo>
                    <a:pt x="64611" y="37980"/>
                  </a:lnTo>
                  <a:lnTo>
                    <a:pt x="60682" y="46275"/>
                  </a:lnTo>
                  <a:lnTo>
                    <a:pt x="57888" y="44730"/>
                  </a:lnTo>
                  <a:lnTo>
                    <a:pt x="55094" y="43237"/>
                  </a:lnTo>
                  <a:lnTo>
                    <a:pt x="52300" y="41796"/>
                  </a:lnTo>
                  <a:lnTo>
                    <a:pt x="49506" y="40408"/>
                  </a:lnTo>
                  <a:lnTo>
                    <a:pt x="46712" y="39072"/>
                  </a:lnTo>
                  <a:lnTo>
                    <a:pt x="43918" y="37788"/>
                  </a:lnTo>
                  <a:lnTo>
                    <a:pt x="41124" y="36557"/>
                  </a:lnTo>
                  <a:lnTo>
                    <a:pt x="38330" y="35379"/>
                  </a:lnTo>
                  <a:lnTo>
                    <a:pt x="35536" y="342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7739970" y="4107770"/>
              <a:ext cx="62428" cy="39727"/>
            </a:xfrm>
            <a:custGeom>
              <a:avLst/>
              <a:pathLst>
                <a:path w="62428" h="39727">
                  <a:moveTo>
                    <a:pt x="7858" y="0"/>
                  </a:moveTo>
                  <a:lnTo>
                    <a:pt x="58935" y="0"/>
                  </a:lnTo>
                  <a:lnTo>
                    <a:pt x="58935" y="7858"/>
                  </a:lnTo>
                  <a:lnTo>
                    <a:pt x="36671" y="7858"/>
                  </a:lnTo>
                  <a:lnTo>
                    <a:pt x="36671" y="31869"/>
                  </a:lnTo>
                  <a:lnTo>
                    <a:pt x="62428" y="31869"/>
                  </a:lnTo>
                  <a:lnTo>
                    <a:pt x="62428" y="39727"/>
                  </a:lnTo>
                  <a:lnTo>
                    <a:pt x="0" y="39727"/>
                  </a:lnTo>
                  <a:lnTo>
                    <a:pt x="0" y="31869"/>
                  </a:lnTo>
                  <a:lnTo>
                    <a:pt x="27940" y="31869"/>
                  </a:lnTo>
                  <a:lnTo>
                    <a:pt x="27940" y="7858"/>
                  </a:lnTo>
                  <a:lnTo>
                    <a:pt x="7858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7818552" y="4049271"/>
              <a:ext cx="94734" cy="34051"/>
            </a:xfrm>
            <a:custGeom>
              <a:avLst/>
              <a:pathLst>
                <a:path w="94734" h="34051">
                  <a:moveTo>
                    <a:pt x="42346" y="0"/>
                  </a:moveTo>
                  <a:lnTo>
                    <a:pt x="51077" y="0"/>
                  </a:lnTo>
                  <a:lnTo>
                    <a:pt x="51077" y="15716"/>
                  </a:lnTo>
                  <a:lnTo>
                    <a:pt x="64611" y="15716"/>
                  </a:lnTo>
                  <a:lnTo>
                    <a:pt x="65471" y="14402"/>
                  </a:lnTo>
                  <a:lnTo>
                    <a:pt x="66305" y="13079"/>
                  </a:lnTo>
                  <a:lnTo>
                    <a:pt x="67112" y="11747"/>
                  </a:lnTo>
                  <a:lnTo>
                    <a:pt x="67894" y="10407"/>
                  </a:lnTo>
                  <a:lnTo>
                    <a:pt x="68649" y="9058"/>
                  </a:lnTo>
                  <a:lnTo>
                    <a:pt x="69378" y="7700"/>
                  </a:lnTo>
                  <a:lnTo>
                    <a:pt x="70081" y="6334"/>
                  </a:lnTo>
                  <a:lnTo>
                    <a:pt x="70758" y="4959"/>
                  </a:lnTo>
                  <a:lnTo>
                    <a:pt x="71408" y="3575"/>
                  </a:lnTo>
                  <a:lnTo>
                    <a:pt x="72032" y="2182"/>
                  </a:lnTo>
                  <a:lnTo>
                    <a:pt x="81200" y="4802"/>
                  </a:lnTo>
                  <a:lnTo>
                    <a:pt x="80502" y="6011"/>
                  </a:lnTo>
                  <a:lnTo>
                    <a:pt x="79803" y="7194"/>
                  </a:lnTo>
                  <a:lnTo>
                    <a:pt x="79105" y="8351"/>
                  </a:lnTo>
                  <a:lnTo>
                    <a:pt x="78406" y="9482"/>
                  </a:lnTo>
                  <a:lnTo>
                    <a:pt x="77708" y="10586"/>
                  </a:lnTo>
                  <a:lnTo>
                    <a:pt x="77009" y="11664"/>
                  </a:lnTo>
                  <a:lnTo>
                    <a:pt x="76311" y="12717"/>
                  </a:lnTo>
                  <a:lnTo>
                    <a:pt x="75612" y="13742"/>
                  </a:lnTo>
                  <a:lnTo>
                    <a:pt x="74914" y="14742"/>
                  </a:lnTo>
                  <a:lnTo>
                    <a:pt x="74215" y="15716"/>
                  </a:lnTo>
                  <a:lnTo>
                    <a:pt x="94734" y="15716"/>
                  </a:lnTo>
                  <a:lnTo>
                    <a:pt x="94734" y="34051"/>
                  </a:lnTo>
                  <a:lnTo>
                    <a:pt x="86002" y="34051"/>
                  </a:lnTo>
                  <a:lnTo>
                    <a:pt x="86002" y="23137"/>
                  </a:lnTo>
                  <a:lnTo>
                    <a:pt x="8731" y="23137"/>
                  </a:lnTo>
                  <a:lnTo>
                    <a:pt x="8731" y="34051"/>
                  </a:lnTo>
                  <a:lnTo>
                    <a:pt x="0" y="34051"/>
                  </a:lnTo>
                  <a:lnTo>
                    <a:pt x="0" y="15716"/>
                  </a:lnTo>
                  <a:lnTo>
                    <a:pt x="20081" y="15716"/>
                  </a:lnTo>
                  <a:lnTo>
                    <a:pt x="19549" y="14585"/>
                  </a:lnTo>
                  <a:lnTo>
                    <a:pt x="18999" y="13463"/>
                  </a:lnTo>
                  <a:lnTo>
                    <a:pt x="18431" y="12350"/>
                  </a:lnTo>
                  <a:lnTo>
                    <a:pt x="17846" y="11245"/>
                  </a:lnTo>
                  <a:lnTo>
                    <a:pt x="17244" y="10150"/>
                  </a:lnTo>
                  <a:lnTo>
                    <a:pt x="16624" y="9063"/>
                  </a:lnTo>
                  <a:lnTo>
                    <a:pt x="15986" y="7984"/>
                  </a:lnTo>
                  <a:lnTo>
                    <a:pt x="15332" y="6915"/>
                  </a:lnTo>
                  <a:lnTo>
                    <a:pt x="14659" y="5854"/>
                  </a:lnTo>
                  <a:lnTo>
                    <a:pt x="13970" y="4802"/>
                  </a:lnTo>
                  <a:lnTo>
                    <a:pt x="21391" y="1309"/>
                  </a:lnTo>
                  <a:lnTo>
                    <a:pt x="22417" y="2632"/>
                  </a:lnTo>
                  <a:lnTo>
                    <a:pt x="23399" y="3981"/>
                  </a:lnTo>
                  <a:lnTo>
                    <a:pt x="24338" y="5356"/>
                  </a:lnTo>
                  <a:lnTo>
                    <a:pt x="25233" y="6757"/>
                  </a:lnTo>
                  <a:lnTo>
                    <a:pt x="26084" y="8185"/>
                  </a:lnTo>
                  <a:lnTo>
                    <a:pt x="26892" y="9639"/>
                  </a:lnTo>
                  <a:lnTo>
                    <a:pt x="27656" y="11119"/>
                  </a:lnTo>
                  <a:lnTo>
                    <a:pt x="28376" y="12625"/>
                  </a:lnTo>
                  <a:lnTo>
                    <a:pt x="29053" y="14157"/>
                  </a:lnTo>
                  <a:lnTo>
                    <a:pt x="29686" y="15716"/>
                  </a:lnTo>
                  <a:lnTo>
                    <a:pt x="42346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7826410" y="4080267"/>
              <a:ext cx="79454" cy="69850"/>
            </a:xfrm>
            <a:custGeom>
              <a:avLst/>
              <a:pathLst>
                <a:path w="79454" h="69850">
                  <a:moveTo>
                    <a:pt x="9604" y="0"/>
                  </a:moveTo>
                  <a:lnTo>
                    <a:pt x="68976" y="0"/>
                  </a:lnTo>
                  <a:lnTo>
                    <a:pt x="68976" y="24884"/>
                  </a:lnTo>
                  <a:lnTo>
                    <a:pt x="44092" y="24884"/>
                  </a:lnTo>
                  <a:lnTo>
                    <a:pt x="44092" y="32742"/>
                  </a:lnTo>
                  <a:lnTo>
                    <a:pt x="79454" y="32742"/>
                  </a:lnTo>
                  <a:lnTo>
                    <a:pt x="79454" y="53260"/>
                  </a:lnTo>
                  <a:lnTo>
                    <a:pt x="79423" y="54199"/>
                  </a:lnTo>
                  <a:lnTo>
                    <a:pt x="79332" y="55094"/>
                  </a:lnTo>
                  <a:lnTo>
                    <a:pt x="79179" y="55945"/>
                  </a:lnTo>
                  <a:lnTo>
                    <a:pt x="78965" y="56753"/>
                  </a:lnTo>
                  <a:lnTo>
                    <a:pt x="78690" y="57517"/>
                  </a:lnTo>
                  <a:lnTo>
                    <a:pt x="78354" y="58237"/>
                  </a:lnTo>
                  <a:lnTo>
                    <a:pt x="77956" y="58914"/>
                  </a:lnTo>
                  <a:lnTo>
                    <a:pt x="77498" y="59547"/>
                  </a:lnTo>
                  <a:lnTo>
                    <a:pt x="76979" y="60136"/>
                  </a:lnTo>
                  <a:lnTo>
                    <a:pt x="76398" y="60682"/>
                  </a:lnTo>
                  <a:lnTo>
                    <a:pt x="75756" y="61179"/>
                  </a:lnTo>
                  <a:lnTo>
                    <a:pt x="75053" y="61625"/>
                  </a:lnTo>
                  <a:lnTo>
                    <a:pt x="74289" y="62018"/>
                  </a:lnTo>
                  <a:lnTo>
                    <a:pt x="73464" y="62358"/>
                  </a:lnTo>
                  <a:lnTo>
                    <a:pt x="72578" y="62646"/>
                  </a:lnTo>
                  <a:lnTo>
                    <a:pt x="71631" y="62882"/>
                  </a:lnTo>
                  <a:lnTo>
                    <a:pt x="70622" y="63065"/>
                  </a:lnTo>
                  <a:lnTo>
                    <a:pt x="69553" y="63196"/>
                  </a:lnTo>
                  <a:lnTo>
                    <a:pt x="68422" y="63275"/>
                  </a:lnTo>
                  <a:lnTo>
                    <a:pt x="67230" y="63301"/>
                  </a:lnTo>
                  <a:lnTo>
                    <a:pt x="66427" y="63292"/>
                  </a:lnTo>
                  <a:lnTo>
                    <a:pt x="65589" y="63266"/>
                  </a:lnTo>
                  <a:lnTo>
                    <a:pt x="64716" y="63222"/>
                  </a:lnTo>
                  <a:lnTo>
                    <a:pt x="63807" y="63161"/>
                  </a:lnTo>
                  <a:lnTo>
                    <a:pt x="62865" y="63083"/>
                  </a:lnTo>
                  <a:lnTo>
                    <a:pt x="61887" y="62987"/>
                  </a:lnTo>
                  <a:lnTo>
                    <a:pt x="60874" y="62873"/>
                  </a:lnTo>
                  <a:lnTo>
                    <a:pt x="59826" y="62742"/>
                  </a:lnTo>
                  <a:lnTo>
                    <a:pt x="58743" y="62594"/>
                  </a:lnTo>
                  <a:lnTo>
                    <a:pt x="57626" y="62428"/>
                  </a:lnTo>
                  <a:lnTo>
                    <a:pt x="55879" y="54570"/>
                  </a:lnTo>
                  <a:lnTo>
                    <a:pt x="57325" y="54736"/>
                  </a:lnTo>
                  <a:lnTo>
                    <a:pt x="58691" y="54884"/>
                  </a:lnTo>
                  <a:lnTo>
                    <a:pt x="59979" y="55015"/>
                  </a:lnTo>
                  <a:lnTo>
                    <a:pt x="61188" y="55129"/>
                  </a:lnTo>
                  <a:lnTo>
                    <a:pt x="62319" y="55225"/>
                  </a:lnTo>
                  <a:lnTo>
                    <a:pt x="63371" y="55303"/>
                  </a:lnTo>
                  <a:lnTo>
                    <a:pt x="64344" y="55364"/>
                  </a:lnTo>
                  <a:lnTo>
                    <a:pt x="65239" y="55408"/>
                  </a:lnTo>
                  <a:lnTo>
                    <a:pt x="66056" y="55434"/>
                  </a:lnTo>
                  <a:lnTo>
                    <a:pt x="66794" y="55443"/>
                  </a:lnTo>
                  <a:lnTo>
                    <a:pt x="67540" y="55404"/>
                  </a:lnTo>
                  <a:lnTo>
                    <a:pt x="68208" y="55286"/>
                  </a:lnTo>
                  <a:lnTo>
                    <a:pt x="68797" y="55089"/>
                  </a:lnTo>
                  <a:lnTo>
                    <a:pt x="69308" y="54814"/>
                  </a:lnTo>
                  <a:lnTo>
                    <a:pt x="69740" y="54461"/>
                  </a:lnTo>
                  <a:lnTo>
                    <a:pt x="70094" y="54028"/>
                  </a:lnTo>
                  <a:lnTo>
                    <a:pt x="70369" y="53518"/>
                  </a:lnTo>
                  <a:lnTo>
                    <a:pt x="70565" y="52928"/>
                  </a:lnTo>
                  <a:lnTo>
                    <a:pt x="70683" y="52260"/>
                  </a:lnTo>
                  <a:lnTo>
                    <a:pt x="70723" y="51514"/>
                  </a:lnTo>
                  <a:lnTo>
                    <a:pt x="70723" y="40163"/>
                  </a:lnTo>
                  <a:lnTo>
                    <a:pt x="44092" y="40163"/>
                  </a:lnTo>
                  <a:lnTo>
                    <a:pt x="44092" y="69850"/>
                  </a:lnTo>
                  <a:lnTo>
                    <a:pt x="35361" y="69850"/>
                  </a:lnTo>
                  <a:lnTo>
                    <a:pt x="35361" y="40163"/>
                  </a:lnTo>
                  <a:lnTo>
                    <a:pt x="8731" y="40163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32742"/>
                  </a:lnTo>
                  <a:lnTo>
                    <a:pt x="35361" y="32742"/>
                  </a:lnTo>
                  <a:lnTo>
                    <a:pt x="35361" y="24884"/>
                  </a:lnTo>
                  <a:lnTo>
                    <a:pt x="9604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7844309" y="4087252"/>
              <a:ext cx="42783" cy="10914"/>
            </a:xfrm>
            <a:custGeom>
              <a:avLst/>
              <a:pathLst>
                <a:path w="42783" h="10914">
                  <a:moveTo>
                    <a:pt x="0" y="10914"/>
                  </a:moveTo>
                  <a:lnTo>
                    <a:pt x="42783" y="10914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7927256" y="4049271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4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7959125" y="4048834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7978333" y="4075464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7978333" y="4097293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7978333" y="4119994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8040325" y="4049271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8039452" y="4069789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8071321" y="4093800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8186137" y="4048398"/>
              <a:ext cx="65920" cy="44965"/>
            </a:xfrm>
            <a:custGeom>
              <a:avLst/>
              <a:pathLst>
                <a:path w="65920" h="44965">
                  <a:moveTo>
                    <a:pt x="29686" y="0"/>
                  </a:moveTo>
                  <a:lnTo>
                    <a:pt x="38417" y="2619"/>
                  </a:lnTo>
                  <a:lnTo>
                    <a:pt x="36234" y="6984"/>
                  </a:lnTo>
                  <a:lnTo>
                    <a:pt x="38888" y="10337"/>
                  </a:lnTo>
                  <a:lnTo>
                    <a:pt x="41613" y="13585"/>
                  </a:lnTo>
                  <a:lnTo>
                    <a:pt x="44407" y="16729"/>
                  </a:lnTo>
                  <a:lnTo>
                    <a:pt x="47270" y="19767"/>
                  </a:lnTo>
                  <a:lnTo>
                    <a:pt x="50204" y="22701"/>
                  </a:lnTo>
                  <a:lnTo>
                    <a:pt x="53208" y="25530"/>
                  </a:lnTo>
                  <a:lnTo>
                    <a:pt x="56281" y="28254"/>
                  </a:lnTo>
                  <a:lnTo>
                    <a:pt x="59424" y="30873"/>
                  </a:lnTo>
                  <a:lnTo>
                    <a:pt x="62637" y="33388"/>
                  </a:lnTo>
                  <a:lnTo>
                    <a:pt x="65920" y="35798"/>
                  </a:lnTo>
                  <a:lnTo>
                    <a:pt x="60245" y="44092"/>
                  </a:lnTo>
                  <a:lnTo>
                    <a:pt x="57128" y="41600"/>
                  </a:lnTo>
                  <a:lnTo>
                    <a:pt x="54063" y="39011"/>
                  </a:lnTo>
                  <a:lnTo>
                    <a:pt x="51051" y="36326"/>
                  </a:lnTo>
                  <a:lnTo>
                    <a:pt x="48091" y="33545"/>
                  </a:lnTo>
                  <a:lnTo>
                    <a:pt x="45184" y="30668"/>
                  </a:lnTo>
                  <a:lnTo>
                    <a:pt x="42329" y="27695"/>
                  </a:lnTo>
                  <a:lnTo>
                    <a:pt x="39526" y="24626"/>
                  </a:lnTo>
                  <a:lnTo>
                    <a:pt x="36776" y="21461"/>
                  </a:lnTo>
                  <a:lnTo>
                    <a:pt x="34078" y="18200"/>
                  </a:lnTo>
                  <a:lnTo>
                    <a:pt x="31432" y="14843"/>
                  </a:lnTo>
                  <a:lnTo>
                    <a:pt x="29118" y="18444"/>
                  </a:lnTo>
                  <a:lnTo>
                    <a:pt x="26717" y="21915"/>
                  </a:lnTo>
                  <a:lnTo>
                    <a:pt x="24229" y="25255"/>
                  </a:lnTo>
                  <a:lnTo>
                    <a:pt x="21653" y="28463"/>
                  </a:lnTo>
                  <a:lnTo>
                    <a:pt x="18990" y="31541"/>
                  </a:lnTo>
                  <a:lnTo>
                    <a:pt x="16240" y="34488"/>
                  </a:lnTo>
                  <a:lnTo>
                    <a:pt x="13402" y="37304"/>
                  </a:lnTo>
                  <a:lnTo>
                    <a:pt x="10477" y="39989"/>
                  </a:lnTo>
                  <a:lnTo>
                    <a:pt x="7465" y="42543"/>
                  </a:lnTo>
                  <a:lnTo>
                    <a:pt x="4365" y="44965"/>
                  </a:lnTo>
                  <a:lnTo>
                    <a:pt x="0" y="36671"/>
                  </a:lnTo>
                  <a:lnTo>
                    <a:pt x="3990" y="33161"/>
                  </a:lnTo>
                  <a:lnTo>
                    <a:pt x="7753" y="29616"/>
                  </a:lnTo>
                  <a:lnTo>
                    <a:pt x="11289" y="26036"/>
                  </a:lnTo>
                  <a:lnTo>
                    <a:pt x="14598" y="22421"/>
                  </a:lnTo>
                  <a:lnTo>
                    <a:pt x="17680" y="18772"/>
                  </a:lnTo>
                  <a:lnTo>
                    <a:pt x="20535" y="15087"/>
                  </a:lnTo>
                  <a:lnTo>
                    <a:pt x="23164" y="11368"/>
                  </a:lnTo>
                  <a:lnTo>
                    <a:pt x="25565" y="7613"/>
                  </a:lnTo>
                  <a:lnTo>
                    <a:pt x="27739" y="3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8201417" y="4086815"/>
              <a:ext cx="34051" cy="8294"/>
            </a:xfrm>
            <a:custGeom>
              <a:avLst/>
              <a:pathLst>
                <a:path w="34051" h="8294">
                  <a:moveTo>
                    <a:pt x="0" y="0"/>
                  </a:moveTo>
                  <a:lnTo>
                    <a:pt x="34051" y="0"/>
                  </a:lnTo>
                  <a:lnTo>
                    <a:pt x="3405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8193995" y="4106897"/>
              <a:ext cx="49768" cy="42783"/>
            </a:xfrm>
            <a:custGeom>
              <a:avLst/>
              <a:pathLst>
                <a:path w="49768" h="42783">
                  <a:moveTo>
                    <a:pt x="49768" y="0"/>
                  </a:moveTo>
                  <a:lnTo>
                    <a:pt x="49768" y="42783"/>
                  </a:lnTo>
                  <a:lnTo>
                    <a:pt x="41036" y="42783"/>
                  </a:lnTo>
                  <a:lnTo>
                    <a:pt x="41036" y="35361"/>
                  </a:lnTo>
                  <a:lnTo>
                    <a:pt x="8731" y="35361"/>
                  </a:lnTo>
                  <a:lnTo>
                    <a:pt x="8731" y="42783"/>
                  </a:lnTo>
                  <a:lnTo>
                    <a:pt x="0" y="42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8202727" y="4114755"/>
              <a:ext cx="32305" cy="19208"/>
            </a:xfrm>
            <a:custGeom>
              <a:avLst/>
              <a:pathLst>
                <a:path w="32305" h="19208">
                  <a:moveTo>
                    <a:pt x="0" y="19208"/>
                  </a:moveTo>
                  <a:lnTo>
                    <a:pt x="32305" y="19208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8152085" y="4049271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39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8151212" y="4122613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8261662" y="4049271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8288293" y="4050144"/>
              <a:ext cx="74652" cy="97353"/>
            </a:xfrm>
            <a:custGeom>
              <a:avLst/>
              <a:pathLst>
                <a:path w="74652" h="97353">
                  <a:moveTo>
                    <a:pt x="68103" y="20518"/>
                  </a:moveTo>
                  <a:lnTo>
                    <a:pt x="68079" y="27798"/>
                  </a:lnTo>
                  <a:lnTo>
                    <a:pt x="68007" y="34444"/>
                  </a:lnTo>
                  <a:lnTo>
                    <a:pt x="67887" y="40458"/>
                  </a:lnTo>
                  <a:lnTo>
                    <a:pt x="67719" y="45839"/>
                  </a:lnTo>
                  <a:lnTo>
                    <a:pt x="67503" y="50586"/>
                  </a:lnTo>
                  <a:lnTo>
                    <a:pt x="67239" y="54701"/>
                  </a:lnTo>
                  <a:lnTo>
                    <a:pt x="66927" y="58182"/>
                  </a:lnTo>
                  <a:lnTo>
                    <a:pt x="66567" y="61031"/>
                  </a:lnTo>
                  <a:lnTo>
                    <a:pt x="66158" y="63246"/>
                  </a:lnTo>
                  <a:lnTo>
                    <a:pt x="65702" y="64829"/>
                  </a:lnTo>
                  <a:lnTo>
                    <a:pt x="65194" y="66032"/>
                  </a:lnTo>
                  <a:lnTo>
                    <a:pt x="64628" y="67108"/>
                  </a:lnTo>
                  <a:lnTo>
                    <a:pt x="64006" y="68057"/>
                  </a:lnTo>
                  <a:lnTo>
                    <a:pt x="63327" y="68880"/>
                  </a:lnTo>
                  <a:lnTo>
                    <a:pt x="62592" y="69577"/>
                  </a:lnTo>
                  <a:lnTo>
                    <a:pt x="61799" y="70146"/>
                  </a:lnTo>
                  <a:lnTo>
                    <a:pt x="60950" y="70589"/>
                  </a:lnTo>
                  <a:lnTo>
                    <a:pt x="60044" y="70906"/>
                  </a:lnTo>
                  <a:lnTo>
                    <a:pt x="59082" y="71096"/>
                  </a:lnTo>
                  <a:lnTo>
                    <a:pt x="58062" y="71159"/>
                  </a:lnTo>
                  <a:lnTo>
                    <a:pt x="57272" y="71150"/>
                  </a:lnTo>
                  <a:lnTo>
                    <a:pt x="56473" y="71124"/>
                  </a:lnTo>
                  <a:lnTo>
                    <a:pt x="55666" y="71081"/>
                  </a:lnTo>
                  <a:lnTo>
                    <a:pt x="54849" y="71019"/>
                  </a:lnTo>
                  <a:lnTo>
                    <a:pt x="54024" y="70941"/>
                  </a:lnTo>
                  <a:lnTo>
                    <a:pt x="53190" y="70845"/>
                  </a:lnTo>
                  <a:lnTo>
                    <a:pt x="52348" y="70731"/>
                  </a:lnTo>
                  <a:lnTo>
                    <a:pt x="51496" y="70600"/>
                  </a:lnTo>
                  <a:lnTo>
                    <a:pt x="50636" y="70452"/>
                  </a:lnTo>
                  <a:lnTo>
                    <a:pt x="49768" y="70286"/>
                  </a:lnTo>
                  <a:lnTo>
                    <a:pt x="48021" y="61118"/>
                  </a:lnTo>
                  <a:lnTo>
                    <a:pt x="48807" y="61284"/>
                  </a:lnTo>
                  <a:lnTo>
                    <a:pt x="49593" y="61433"/>
                  </a:lnTo>
                  <a:lnTo>
                    <a:pt x="50379" y="61564"/>
                  </a:lnTo>
                  <a:lnTo>
                    <a:pt x="51165" y="61677"/>
                  </a:lnTo>
                  <a:lnTo>
                    <a:pt x="51950" y="61773"/>
                  </a:lnTo>
                  <a:lnTo>
                    <a:pt x="52736" y="61852"/>
                  </a:lnTo>
                  <a:lnTo>
                    <a:pt x="53522" y="61913"/>
                  </a:lnTo>
                  <a:lnTo>
                    <a:pt x="54308" y="61956"/>
                  </a:lnTo>
                  <a:lnTo>
                    <a:pt x="55094" y="61983"/>
                  </a:lnTo>
                  <a:lnTo>
                    <a:pt x="55879" y="61991"/>
                  </a:lnTo>
                  <a:lnTo>
                    <a:pt x="56139" y="61941"/>
                  </a:lnTo>
                  <a:lnTo>
                    <a:pt x="56395" y="61791"/>
                  </a:lnTo>
                  <a:lnTo>
                    <a:pt x="56646" y="61540"/>
                  </a:lnTo>
                  <a:lnTo>
                    <a:pt x="56892" y="61188"/>
                  </a:lnTo>
                  <a:lnTo>
                    <a:pt x="57135" y="60736"/>
                  </a:lnTo>
                  <a:lnTo>
                    <a:pt x="57373" y="60184"/>
                  </a:lnTo>
                  <a:lnTo>
                    <a:pt x="57606" y="59531"/>
                  </a:lnTo>
                  <a:lnTo>
                    <a:pt x="57835" y="58778"/>
                  </a:lnTo>
                  <a:lnTo>
                    <a:pt x="58060" y="57925"/>
                  </a:lnTo>
                  <a:lnTo>
                    <a:pt x="58281" y="56971"/>
                  </a:lnTo>
                  <a:lnTo>
                    <a:pt x="58492" y="55812"/>
                  </a:lnTo>
                  <a:lnTo>
                    <a:pt x="58691" y="54343"/>
                  </a:lnTo>
                  <a:lnTo>
                    <a:pt x="58877" y="52564"/>
                  </a:lnTo>
                  <a:lnTo>
                    <a:pt x="59049" y="50475"/>
                  </a:lnTo>
                  <a:lnTo>
                    <a:pt x="59208" y="48076"/>
                  </a:lnTo>
                  <a:lnTo>
                    <a:pt x="59355" y="45367"/>
                  </a:lnTo>
                  <a:lnTo>
                    <a:pt x="59488" y="42348"/>
                  </a:lnTo>
                  <a:lnTo>
                    <a:pt x="59608" y="39019"/>
                  </a:lnTo>
                  <a:lnTo>
                    <a:pt x="59715" y="35381"/>
                  </a:lnTo>
                  <a:lnTo>
                    <a:pt x="59809" y="31432"/>
                  </a:lnTo>
                  <a:lnTo>
                    <a:pt x="41909" y="35798"/>
                  </a:lnTo>
                  <a:lnTo>
                    <a:pt x="41909" y="76835"/>
                  </a:lnTo>
                  <a:lnTo>
                    <a:pt x="34051" y="76835"/>
                  </a:lnTo>
                  <a:lnTo>
                    <a:pt x="34051" y="37980"/>
                  </a:lnTo>
                  <a:lnTo>
                    <a:pt x="18335" y="41910"/>
                  </a:lnTo>
                  <a:lnTo>
                    <a:pt x="18335" y="84256"/>
                  </a:lnTo>
                  <a:lnTo>
                    <a:pt x="18366" y="84765"/>
                  </a:lnTo>
                  <a:lnTo>
                    <a:pt x="18457" y="85243"/>
                  </a:lnTo>
                  <a:lnTo>
                    <a:pt x="18610" y="85690"/>
                  </a:lnTo>
                  <a:lnTo>
                    <a:pt x="18824" y="86107"/>
                  </a:lnTo>
                  <a:lnTo>
                    <a:pt x="19099" y="86493"/>
                  </a:lnTo>
                  <a:lnTo>
                    <a:pt x="19435" y="86849"/>
                  </a:lnTo>
                  <a:lnTo>
                    <a:pt x="19833" y="87174"/>
                  </a:lnTo>
                  <a:lnTo>
                    <a:pt x="20291" y="87469"/>
                  </a:lnTo>
                  <a:lnTo>
                    <a:pt x="20810" y="87733"/>
                  </a:lnTo>
                  <a:lnTo>
                    <a:pt x="21391" y="87967"/>
                  </a:lnTo>
                  <a:lnTo>
                    <a:pt x="22142" y="88174"/>
                  </a:lnTo>
                  <a:lnTo>
                    <a:pt x="23172" y="88360"/>
                  </a:lnTo>
                  <a:lnTo>
                    <a:pt x="24482" y="88523"/>
                  </a:lnTo>
                  <a:lnTo>
                    <a:pt x="26071" y="88665"/>
                  </a:lnTo>
                  <a:lnTo>
                    <a:pt x="27940" y="88785"/>
                  </a:lnTo>
                  <a:lnTo>
                    <a:pt x="30087" y="88884"/>
                  </a:lnTo>
                  <a:lnTo>
                    <a:pt x="32515" y="88960"/>
                  </a:lnTo>
                  <a:lnTo>
                    <a:pt x="35221" y="89015"/>
                  </a:lnTo>
                  <a:lnTo>
                    <a:pt x="38207" y="89047"/>
                  </a:lnTo>
                  <a:lnTo>
                    <a:pt x="41473" y="89058"/>
                  </a:lnTo>
                  <a:lnTo>
                    <a:pt x="42962" y="89054"/>
                  </a:lnTo>
                  <a:lnTo>
                    <a:pt x="44459" y="89041"/>
                  </a:lnTo>
                  <a:lnTo>
                    <a:pt x="45965" y="89019"/>
                  </a:lnTo>
                  <a:lnTo>
                    <a:pt x="47480" y="88988"/>
                  </a:lnTo>
                  <a:lnTo>
                    <a:pt x="49004" y="88949"/>
                  </a:lnTo>
                  <a:lnTo>
                    <a:pt x="50536" y="88901"/>
                  </a:lnTo>
                  <a:lnTo>
                    <a:pt x="52077" y="88844"/>
                  </a:lnTo>
                  <a:lnTo>
                    <a:pt x="53627" y="88779"/>
                  </a:lnTo>
                  <a:lnTo>
                    <a:pt x="55185" y="88705"/>
                  </a:lnTo>
                  <a:lnTo>
                    <a:pt x="56753" y="88622"/>
                  </a:lnTo>
                  <a:lnTo>
                    <a:pt x="57765" y="88519"/>
                  </a:lnTo>
                  <a:lnTo>
                    <a:pt x="58708" y="88386"/>
                  </a:lnTo>
                  <a:lnTo>
                    <a:pt x="59582" y="88222"/>
                  </a:lnTo>
                  <a:lnTo>
                    <a:pt x="60385" y="88028"/>
                  </a:lnTo>
                  <a:lnTo>
                    <a:pt x="61118" y="87803"/>
                  </a:lnTo>
                  <a:lnTo>
                    <a:pt x="61782" y="87548"/>
                  </a:lnTo>
                  <a:lnTo>
                    <a:pt x="62376" y="87262"/>
                  </a:lnTo>
                  <a:lnTo>
                    <a:pt x="62899" y="86945"/>
                  </a:lnTo>
                  <a:lnTo>
                    <a:pt x="63353" y="86598"/>
                  </a:lnTo>
                  <a:lnTo>
                    <a:pt x="63738" y="86221"/>
                  </a:lnTo>
                  <a:lnTo>
                    <a:pt x="64078" y="85751"/>
                  </a:lnTo>
                  <a:lnTo>
                    <a:pt x="64401" y="85129"/>
                  </a:lnTo>
                  <a:lnTo>
                    <a:pt x="64707" y="84354"/>
                  </a:lnTo>
                  <a:lnTo>
                    <a:pt x="64995" y="83427"/>
                  </a:lnTo>
                  <a:lnTo>
                    <a:pt x="65266" y="82346"/>
                  </a:lnTo>
                  <a:lnTo>
                    <a:pt x="65519" y="81113"/>
                  </a:lnTo>
                  <a:lnTo>
                    <a:pt x="65755" y="79727"/>
                  </a:lnTo>
                  <a:lnTo>
                    <a:pt x="65973" y="78188"/>
                  </a:lnTo>
                  <a:lnTo>
                    <a:pt x="66174" y="76496"/>
                  </a:lnTo>
                  <a:lnTo>
                    <a:pt x="66357" y="74652"/>
                  </a:lnTo>
                  <a:lnTo>
                    <a:pt x="74652" y="78144"/>
                  </a:lnTo>
                  <a:lnTo>
                    <a:pt x="74193" y="80982"/>
                  </a:lnTo>
                  <a:lnTo>
                    <a:pt x="73691" y="83558"/>
                  </a:lnTo>
                  <a:lnTo>
                    <a:pt x="73146" y="85871"/>
                  </a:lnTo>
                  <a:lnTo>
                    <a:pt x="72556" y="87923"/>
                  </a:lnTo>
                  <a:lnTo>
                    <a:pt x="71923" y="89713"/>
                  </a:lnTo>
                  <a:lnTo>
                    <a:pt x="71247" y="91241"/>
                  </a:lnTo>
                  <a:lnTo>
                    <a:pt x="70526" y="92507"/>
                  </a:lnTo>
                  <a:lnTo>
                    <a:pt x="69762" y="93511"/>
                  </a:lnTo>
                  <a:lnTo>
                    <a:pt x="68955" y="94253"/>
                  </a:lnTo>
                  <a:lnTo>
                    <a:pt x="68103" y="94734"/>
                  </a:lnTo>
                  <a:lnTo>
                    <a:pt x="66815" y="95231"/>
                  </a:lnTo>
                  <a:lnTo>
                    <a:pt x="65222" y="95677"/>
                  </a:lnTo>
                  <a:lnTo>
                    <a:pt x="63323" y="96069"/>
                  </a:lnTo>
                  <a:lnTo>
                    <a:pt x="61118" y="96410"/>
                  </a:lnTo>
                  <a:lnTo>
                    <a:pt x="58608" y="96698"/>
                  </a:lnTo>
                  <a:lnTo>
                    <a:pt x="55792" y="96934"/>
                  </a:lnTo>
                  <a:lnTo>
                    <a:pt x="52671" y="97117"/>
                  </a:lnTo>
                  <a:lnTo>
                    <a:pt x="49244" y="97248"/>
                  </a:lnTo>
                  <a:lnTo>
                    <a:pt x="45511" y="97327"/>
                  </a:lnTo>
                  <a:lnTo>
                    <a:pt x="41473" y="97353"/>
                  </a:lnTo>
                  <a:lnTo>
                    <a:pt x="34488" y="97353"/>
                  </a:lnTo>
                  <a:lnTo>
                    <a:pt x="31622" y="97329"/>
                  </a:lnTo>
                  <a:lnTo>
                    <a:pt x="28961" y="97257"/>
                  </a:lnTo>
                  <a:lnTo>
                    <a:pt x="26505" y="97137"/>
                  </a:lnTo>
                  <a:lnTo>
                    <a:pt x="24255" y="96969"/>
                  </a:lnTo>
                  <a:lnTo>
                    <a:pt x="22210" y="96753"/>
                  </a:lnTo>
                  <a:lnTo>
                    <a:pt x="20370" y="96489"/>
                  </a:lnTo>
                  <a:lnTo>
                    <a:pt x="18735" y="96176"/>
                  </a:lnTo>
                  <a:lnTo>
                    <a:pt x="17305" y="95816"/>
                  </a:lnTo>
                  <a:lnTo>
                    <a:pt x="16080" y="95408"/>
                  </a:lnTo>
                  <a:lnTo>
                    <a:pt x="15061" y="94952"/>
                  </a:lnTo>
                  <a:lnTo>
                    <a:pt x="14190" y="94443"/>
                  </a:lnTo>
                  <a:lnTo>
                    <a:pt x="13411" y="93878"/>
                  </a:lnTo>
                  <a:lnTo>
                    <a:pt x="12723" y="93256"/>
                  </a:lnTo>
                  <a:lnTo>
                    <a:pt x="12127" y="92577"/>
                  </a:lnTo>
                  <a:lnTo>
                    <a:pt x="11623" y="91841"/>
                  </a:lnTo>
                  <a:lnTo>
                    <a:pt x="11210" y="91049"/>
                  </a:lnTo>
                  <a:lnTo>
                    <a:pt x="10890" y="90200"/>
                  </a:lnTo>
                  <a:lnTo>
                    <a:pt x="10660" y="89294"/>
                  </a:lnTo>
                  <a:lnTo>
                    <a:pt x="10523" y="88331"/>
                  </a:lnTo>
                  <a:lnTo>
                    <a:pt x="10477" y="87312"/>
                  </a:lnTo>
                  <a:lnTo>
                    <a:pt x="10477" y="43656"/>
                  </a:lnTo>
                  <a:lnTo>
                    <a:pt x="2182" y="45839"/>
                  </a:lnTo>
                  <a:lnTo>
                    <a:pt x="0" y="38854"/>
                  </a:lnTo>
                  <a:lnTo>
                    <a:pt x="10477" y="35798"/>
                  </a:lnTo>
                  <a:lnTo>
                    <a:pt x="10477" y="10477"/>
                  </a:lnTo>
                  <a:lnTo>
                    <a:pt x="18335" y="10477"/>
                  </a:lnTo>
                  <a:lnTo>
                    <a:pt x="18335" y="33615"/>
                  </a:lnTo>
                  <a:lnTo>
                    <a:pt x="34051" y="29686"/>
                  </a:lnTo>
                  <a:lnTo>
                    <a:pt x="34051" y="0"/>
                  </a:lnTo>
                  <a:lnTo>
                    <a:pt x="41909" y="0"/>
                  </a:lnTo>
                  <a:lnTo>
                    <a:pt x="41909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8373859" y="4051453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6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2021-01-05T00:17:52Z</dcterms:modified>
</cp:coreProperties>
</file>