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403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278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9154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0029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525347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599395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945312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291230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637148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198306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2841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716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4591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1688729"/>
              <a:ext cx="6781795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2342811"/>
              <a:ext cx="5859868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996893"/>
              <a:ext cx="4212615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3650976"/>
              <a:ext cx="4004561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4305058"/>
              <a:ext cx="1578537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4959140"/>
              <a:ext cx="120251" cy="58867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058804" y="1917361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088870" y="1958013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088870" y="1975798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66362" y="1974952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84994" y="1982574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07861" y="1982574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30304" y="1982574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182030" y="1916514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72291" y="1917361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66362" y="1948697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226493" y="1948697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270321" y="1928054"/>
              <a:ext cx="38269" cy="77386"/>
            </a:xfrm>
            <a:custGeom>
              <a:avLst/>
              <a:pathLst>
                <a:path w="38269" h="77386">
                  <a:moveTo>
                    <a:pt x="38269" y="0"/>
                  </a:moveTo>
                  <a:lnTo>
                    <a:pt x="9474" y="77386"/>
                  </a:lnTo>
                  <a:lnTo>
                    <a:pt x="0" y="77386"/>
                  </a:lnTo>
                  <a:lnTo>
                    <a:pt x="288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316054" y="1917361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346120" y="1958013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346120" y="1975798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26153" y="1916938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25730" y="1937687"/>
              <a:ext cx="93584" cy="77492"/>
            </a:xfrm>
            <a:custGeom>
              <a:avLst/>
              <a:pathLst>
                <a:path w="93584" h="77492">
                  <a:moveTo>
                    <a:pt x="12280" y="5504"/>
                  </a:moveTo>
                  <a:lnTo>
                    <a:pt x="42345" y="5504"/>
                  </a:lnTo>
                  <a:lnTo>
                    <a:pt x="42345" y="0"/>
                  </a:lnTo>
                  <a:lnTo>
                    <a:pt x="50814" y="0"/>
                  </a:lnTo>
                  <a:lnTo>
                    <a:pt x="50814" y="5504"/>
                  </a:lnTo>
                  <a:lnTo>
                    <a:pt x="80880" y="5504"/>
                  </a:lnTo>
                  <a:lnTo>
                    <a:pt x="80880" y="12703"/>
                  </a:lnTo>
                  <a:lnTo>
                    <a:pt x="50814" y="12703"/>
                  </a:lnTo>
                  <a:lnTo>
                    <a:pt x="50814" y="18632"/>
                  </a:lnTo>
                  <a:lnTo>
                    <a:pt x="83421" y="18632"/>
                  </a:lnTo>
                  <a:lnTo>
                    <a:pt x="83421" y="25830"/>
                  </a:lnTo>
                  <a:lnTo>
                    <a:pt x="50814" y="25830"/>
                  </a:lnTo>
                  <a:lnTo>
                    <a:pt x="50814" y="32182"/>
                  </a:lnTo>
                  <a:lnTo>
                    <a:pt x="93584" y="32182"/>
                  </a:lnTo>
                  <a:lnTo>
                    <a:pt x="93584" y="39381"/>
                  </a:lnTo>
                  <a:lnTo>
                    <a:pt x="50814" y="39381"/>
                  </a:lnTo>
                  <a:lnTo>
                    <a:pt x="50814" y="45733"/>
                  </a:lnTo>
                  <a:lnTo>
                    <a:pt x="81303" y="45733"/>
                  </a:lnTo>
                  <a:lnTo>
                    <a:pt x="81303" y="77069"/>
                  </a:lnTo>
                  <a:lnTo>
                    <a:pt x="73681" y="77069"/>
                  </a:lnTo>
                  <a:lnTo>
                    <a:pt x="73681" y="72834"/>
                  </a:lnTo>
                  <a:lnTo>
                    <a:pt x="19055" y="72834"/>
                  </a:lnTo>
                  <a:lnTo>
                    <a:pt x="19055" y="77492"/>
                  </a:lnTo>
                  <a:lnTo>
                    <a:pt x="10586" y="77492"/>
                  </a:lnTo>
                  <a:lnTo>
                    <a:pt x="10586" y="45733"/>
                  </a:lnTo>
                  <a:lnTo>
                    <a:pt x="42345" y="45733"/>
                  </a:lnTo>
                  <a:lnTo>
                    <a:pt x="42345" y="39381"/>
                  </a:lnTo>
                  <a:lnTo>
                    <a:pt x="0" y="39381"/>
                  </a:lnTo>
                  <a:lnTo>
                    <a:pt x="0" y="32182"/>
                  </a:lnTo>
                  <a:lnTo>
                    <a:pt x="42345" y="32182"/>
                  </a:lnTo>
                  <a:lnTo>
                    <a:pt x="42345" y="25830"/>
                  </a:lnTo>
                  <a:lnTo>
                    <a:pt x="10162" y="25830"/>
                  </a:lnTo>
                  <a:lnTo>
                    <a:pt x="10162" y="18632"/>
                  </a:lnTo>
                  <a:lnTo>
                    <a:pt x="42345" y="18632"/>
                  </a:lnTo>
                  <a:lnTo>
                    <a:pt x="42345" y="12703"/>
                  </a:lnTo>
                  <a:lnTo>
                    <a:pt x="12280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444785" y="1991043"/>
              <a:ext cx="54625" cy="11856"/>
            </a:xfrm>
            <a:custGeom>
              <a:avLst/>
              <a:pathLst>
                <a:path w="54625" h="11856">
                  <a:moveTo>
                    <a:pt x="0" y="11856"/>
                  </a:moveTo>
                  <a:lnTo>
                    <a:pt x="54625" y="11856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532864" y="1917785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39216" y="1942769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547685" y="1950391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551920" y="1953779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589184" y="1980880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176470" y="257186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175623" y="260023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235331" y="2572290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248881" y="2597698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203148" y="2572290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201031" y="2612519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197643" y="2626069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286146" y="2571867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435626" y="2630728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470349" y="2633692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418264" y="2634115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391586" y="2635386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394974" y="2571867"/>
              <a:ext cx="94430" cy="57590"/>
            </a:xfrm>
            <a:custGeom>
              <a:avLst/>
              <a:pathLst>
                <a:path w="94430" h="57590">
                  <a:moveTo>
                    <a:pt x="5504" y="14397"/>
                  </a:moveTo>
                  <a:lnTo>
                    <a:pt x="40228" y="14397"/>
                  </a:lnTo>
                  <a:lnTo>
                    <a:pt x="40474" y="13110"/>
                  </a:lnTo>
                  <a:lnTo>
                    <a:pt x="40702" y="11789"/>
                  </a:lnTo>
                  <a:lnTo>
                    <a:pt x="40914" y="10433"/>
                  </a:lnTo>
                  <a:lnTo>
                    <a:pt x="41109" y="9045"/>
                  </a:lnTo>
                  <a:lnTo>
                    <a:pt x="41287" y="7622"/>
                  </a:lnTo>
                  <a:lnTo>
                    <a:pt x="41447" y="6165"/>
                  </a:lnTo>
                  <a:lnTo>
                    <a:pt x="41591" y="4674"/>
                  </a:lnTo>
                  <a:lnTo>
                    <a:pt x="41718" y="3150"/>
                  </a:lnTo>
                  <a:lnTo>
                    <a:pt x="41829" y="1592"/>
                  </a:lnTo>
                  <a:lnTo>
                    <a:pt x="41922" y="0"/>
                  </a:lnTo>
                  <a:lnTo>
                    <a:pt x="49967" y="846"/>
                  </a:lnTo>
                  <a:lnTo>
                    <a:pt x="49955" y="2278"/>
                  </a:lnTo>
                  <a:lnTo>
                    <a:pt x="49917" y="3692"/>
                  </a:lnTo>
                  <a:lnTo>
                    <a:pt x="49853" y="5089"/>
                  </a:lnTo>
                  <a:lnTo>
                    <a:pt x="49764" y="6470"/>
                  </a:lnTo>
                  <a:lnTo>
                    <a:pt x="49650" y="7833"/>
                  </a:lnTo>
                  <a:lnTo>
                    <a:pt x="49510" y="9180"/>
                  </a:lnTo>
                  <a:lnTo>
                    <a:pt x="49345" y="10510"/>
                  </a:lnTo>
                  <a:lnTo>
                    <a:pt x="49154" y="11822"/>
                  </a:lnTo>
                  <a:lnTo>
                    <a:pt x="48938" y="13118"/>
                  </a:lnTo>
                  <a:lnTo>
                    <a:pt x="48697" y="14397"/>
                  </a:lnTo>
                  <a:lnTo>
                    <a:pt x="90196" y="14397"/>
                  </a:lnTo>
                  <a:lnTo>
                    <a:pt x="90196" y="22443"/>
                  </a:lnTo>
                  <a:lnTo>
                    <a:pt x="58860" y="22443"/>
                  </a:lnTo>
                  <a:lnTo>
                    <a:pt x="61274" y="26368"/>
                  </a:lnTo>
                  <a:lnTo>
                    <a:pt x="63942" y="30014"/>
                  </a:lnTo>
                  <a:lnTo>
                    <a:pt x="66863" y="33381"/>
                  </a:lnTo>
                  <a:lnTo>
                    <a:pt x="70039" y="36468"/>
                  </a:lnTo>
                  <a:lnTo>
                    <a:pt x="73469" y="39275"/>
                  </a:lnTo>
                  <a:lnTo>
                    <a:pt x="77153" y="41803"/>
                  </a:lnTo>
                  <a:lnTo>
                    <a:pt x="81092" y="44052"/>
                  </a:lnTo>
                  <a:lnTo>
                    <a:pt x="85284" y="46021"/>
                  </a:lnTo>
                  <a:lnTo>
                    <a:pt x="89730" y="47710"/>
                  </a:lnTo>
                  <a:lnTo>
                    <a:pt x="94430" y="49121"/>
                  </a:lnTo>
                  <a:lnTo>
                    <a:pt x="91043" y="57590"/>
                  </a:lnTo>
                  <a:lnTo>
                    <a:pt x="85601" y="55790"/>
                  </a:lnTo>
                  <a:lnTo>
                    <a:pt x="80456" y="53609"/>
                  </a:lnTo>
                  <a:lnTo>
                    <a:pt x="75608" y="51047"/>
                  </a:lnTo>
                  <a:lnTo>
                    <a:pt x="71056" y="48104"/>
                  </a:lnTo>
                  <a:lnTo>
                    <a:pt x="66800" y="44780"/>
                  </a:lnTo>
                  <a:lnTo>
                    <a:pt x="62841" y="41075"/>
                  </a:lnTo>
                  <a:lnTo>
                    <a:pt x="59178" y="36988"/>
                  </a:lnTo>
                  <a:lnTo>
                    <a:pt x="55811" y="32521"/>
                  </a:lnTo>
                  <a:lnTo>
                    <a:pt x="52741" y="27672"/>
                  </a:lnTo>
                  <a:lnTo>
                    <a:pt x="49967" y="22443"/>
                  </a:lnTo>
                  <a:lnTo>
                    <a:pt x="46580" y="22443"/>
                  </a:lnTo>
                  <a:lnTo>
                    <a:pt x="44488" y="27744"/>
                  </a:lnTo>
                  <a:lnTo>
                    <a:pt x="41939" y="32640"/>
                  </a:lnTo>
                  <a:lnTo>
                    <a:pt x="38932" y="37128"/>
                  </a:lnTo>
                  <a:lnTo>
                    <a:pt x="35468" y="41210"/>
                  </a:lnTo>
                  <a:lnTo>
                    <a:pt x="31547" y="44886"/>
                  </a:lnTo>
                  <a:lnTo>
                    <a:pt x="27169" y="48155"/>
                  </a:lnTo>
                  <a:lnTo>
                    <a:pt x="22333" y="51018"/>
                  </a:lnTo>
                  <a:lnTo>
                    <a:pt x="17039" y="53474"/>
                  </a:lnTo>
                  <a:lnTo>
                    <a:pt x="11289" y="55523"/>
                  </a:lnTo>
                  <a:lnTo>
                    <a:pt x="5081" y="57166"/>
                  </a:lnTo>
                  <a:lnTo>
                    <a:pt x="0" y="49544"/>
                  </a:lnTo>
                  <a:lnTo>
                    <a:pt x="5483" y="48130"/>
                  </a:lnTo>
                  <a:lnTo>
                    <a:pt x="10586" y="46427"/>
                  </a:lnTo>
                  <a:lnTo>
                    <a:pt x="15307" y="44437"/>
                  </a:lnTo>
                  <a:lnTo>
                    <a:pt x="19648" y="42159"/>
                  </a:lnTo>
                  <a:lnTo>
                    <a:pt x="23607" y="39593"/>
                  </a:lnTo>
                  <a:lnTo>
                    <a:pt x="27185" y="36739"/>
                  </a:lnTo>
                  <a:lnTo>
                    <a:pt x="30383" y="33597"/>
                  </a:lnTo>
                  <a:lnTo>
                    <a:pt x="33199" y="30167"/>
                  </a:lnTo>
                  <a:lnTo>
                    <a:pt x="35633" y="26449"/>
                  </a:lnTo>
                  <a:lnTo>
                    <a:pt x="37687" y="22443"/>
                  </a:lnTo>
                  <a:lnTo>
                    <a:pt x="5504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432238" y="2611672"/>
              <a:ext cx="22019" cy="16514"/>
            </a:xfrm>
            <a:custGeom>
              <a:avLst/>
              <a:pathLst>
                <a:path w="22019" h="16514">
                  <a:moveTo>
                    <a:pt x="5504" y="0"/>
                  </a:moveTo>
                  <a:lnTo>
                    <a:pt x="7270" y="855"/>
                  </a:lnTo>
                  <a:lnTo>
                    <a:pt x="9011" y="1727"/>
                  </a:lnTo>
                  <a:lnTo>
                    <a:pt x="10726" y="2616"/>
                  </a:lnTo>
                  <a:lnTo>
                    <a:pt x="12415" y="3523"/>
                  </a:lnTo>
                  <a:lnTo>
                    <a:pt x="14079" y="4446"/>
                  </a:lnTo>
                  <a:lnTo>
                    <a:pt x="15718" y="5386"/>
                  </a:lnTo>
                  <a:lnTo>
                    <a:pt x="17332" y="6343"/>
                  </a:lnTo>
                  <a:lnTo>
                    <a:pt x="18920" y="7317"/>
                  </a:lnTo>
                  <a:lnTo>
                    <a:pt x="20482" y="8308"/>
                  </a:lnTo>
                  <a:lnTo>
                    <a:pt x="22019" y="9316"/>
                  </a:lnTo>
                  <a:lnTo>
                    <a:pt x="16091" y="16514"/>
                  </a:lnTo>
                  <a:lnTo>
                    <a:pt x="14558" y="15261"/>
                  </a:lnTo>
                  <a:lnTo>
                    <a:pt x="13008" y="14041"/>
                  </a:lnTo>
                  <a:lnTo>
                    <a:pt x="11441" y="12856"/>
                  </a:lnTo>
                  <a:lnTo>
                    <a:pt x="9858" y="11704"/>
                  </a:lnTo>
                  <a:lnTo>
                    <a:pt x="8257" y="10586"/>
                  </a:lnTo>
                  <a:lnTo>
                    <a:pt x="6639" y="9502"/>
                  </a:lnTo>
                  <a:lnTo>
                    <a:pt x="5005" y="8452"/>
                  </a:lnTo>
                  <a:lnTo>
                    <a:pt x="3353" y="7435"/>
                  </a:lnTo>
                  <a:lnTo>
                    <a:pt x="1685" y="645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02956" y="2576102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566051" y="2589229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512272" y="2590499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610090" y="257186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609243" y="260023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681231" y="2577795"/>
              <a:ext cx="24560" cy="7622"/>
            </a:xfrm>
            <a:custGeom>
              <a:avLst/>
              <a:pathLst>
                <a:path w="24560" h="7622">
                  <a:moveTo>
                    <a:pt x="0" y="0"/>
                  </a:moveTo>
                  <a:lnTo>
                    <a:pt x="24560" y="0"/>
                  </a:lnTo>
                  <a:lnTo>
                    <a:pt x="2456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679114" y="2605320"/>
              <a:ext cx="27948" cy="63518"/>
            </a:xfrm>
            <a:custGeom>
              <a:avLst/>
              <a:pathLst>
                <a:path w="27948" h="63518">
                  <a:moveTo>
                    <a:pt x="0" y="0"/>
                  </a:moveTo>
                  <a:lnTo>
                    <a:pt x="27948" y="0"/>
                  </a:lnTo>
                  <a:lnTo>
                    <a:pt x="27948" y="8045"/>
                  </a:lnTo>
                  <a:lnTo>
                    <a:pt x="19902" y="8045"/>
                  </a:lnTo>
                  <a:lnTo>
                    <a:pt x="19902" y="53779"/>
                  </a:lnTo>
                  <a:lnTo>
                    <a:pt x="19883" y="54846"/>
                  </a:lnTo>
                  <a:lnTo>
                    <a:pt x="19826" y="55845"/>
                  </a:lnTo>
                  <a:lnTo>
                    <a:pt x="19730" y="56777"/>
                  </a:lnTo>
                  <a:lnTo>
                    <a:pt x="19597" y="57640"/>
                  </a:lnTo>
                  <a:lnTo>
                    <a:pt x="19426" y="58437"/>
                  </a:lnTo>
                  <a:lnTo>
                    <a:pt x="19216" y="59165"/>
                  </a:lnTo>
                  <a:lnTo>
                    <a:pt x="18968" y="59826"/>
                  </a:lnTo>
                  <a:lnTo>
                    <a:pt x="18682" y="60418"/>
                  </a:lnTo>
                  <a:lnTo>
                    <a:pt x="18358" y="60943"/>
                  </a:lnTo>
                  <a:lnTo>
                    <a:pt x="17996" y="61401"/>
                  </a:lnTo>
                  <a:lnTo>
                    <a:pt x="17567" y="61803"/>
                  </a:lnTo>
                  <a:lnTo>
                    <a:pt x="17039" y="62163"/>
                  </a:lnTo>
                  <a:lnTo>
                    <a:pt x="16415" y="62481"/>
                  </a:lnTo>
                  <a:lnTo>
                    <a:pt x="15693" y="62756"/>
                  </a:lnTo>
                  <a:lnTo>
                    <a:pt x="14873" y="62989"/>
                  </a:lnTo>
                  <a:lnTo>
                    <a:pt x="13957" y="63179"/>
                  </a:lnTo>
                  <a:lnTo>
                    <a:pt x="12942" y="63327"/>
                  </a:lnTo>
                  <a:lnTo>
                    <a:pt x="11831" y="63433"/>
                  </a:lnTo>
                  <a:lnTo>
                    <a:pt x="10622" y="63497"/>
                  </a:lnTo>
                  <a:lnTo>
                    <a:pt x="9316" y="63518"/>
                  </a:lnTo>
                  <a:lnTo>
                    <a:pt x="8477" y="63514"/>
                  </a:lnTo>
                  <a:lnTo>
                    <a:pt x="7656" y="63501"/>
                  </a:lnTo>
                  <a:lnTo>
                    <a:pt x="6851" y="63480"/>
                  </a:lnTo>
                  <a:lnTo>
                    <a:pt x="6063" y="63450"/>
                  </a:lnTo>
                  <a:lnTo>
                    <a:pt x="5293" y="63412"/>
                  </a:lnTo>
                  <a:lnTo>
                    <a:pt x="4539" y="63366"/>
                  </a:lnTo>
                  <a:lnTo>
                    <a:pt x="3802" y="63311"/>
                  </a:lnTo>
                  <a:lnTo>
                    <a:pt x="3082" y="63247"/>
                  </a:lnTo>
                  <a:lnTo>
                    <a:pt x="2379" y="63175"/>
                  </a:lnTo>
                  <a:lnTo>
                    <a:pt x="1693" y="63095"/>
                  </a:lnTo>
                  <a:lnTo>
                    <a:pt x="0" y="55472"/>
                  </a:lnTo>
                  <a:lnTo>
                    <a:pt x="931" y="55633"/>
                  </a:lnTo>
                  <a:lnTo>
                    <a:pt x="1863" y="55777"/>
                  </a:lnTo>
                  <a:lnTo>
                    <a:pt x="2794" y="55904"/>
                  </a:lnTo>
                  <a:lnTo>
                    <a:pt x="3726" y="56014"/>
                  </a:lnTo>
                  <a:lnTo>
                    <a:pt x="4658" y="56108"/>
                  </a:lnTo>
                  <a:lnTo>
                    <a:pt x="5589" y="56184"/>
                  </a:lnTo>
                  <a:lnTo>
                    <a:pt x="6521" y="56243"/>
                  </a:lnTo>
                  <a:lnTo>
                    <a:pt x="7452" y="56285"/>
                  </a:lnTo>
                  <a:lnTo>
                    <a:pt x="8384" y="56311"/>
                  </a:lnTo>
                  <a:lnTo>
                    <a:pt x="9316" y="56319"/>
                  </a:lnTo>
                  <a:lnTo>
                    <a:pt x="9798" y="56281"/>
                  </a:lnTo>
                  <a:lnTo>
                    <a:pt x="10230" y="56167"/>
                  </a:lnTo>
                  <a:lnTo>
                    <a:pt x="10611" y="55976"/>
                  </a:lnTo>
                  <a:lnTo>
                    <a:pt x="10942" y="55710"/>
                  </a:lnTo>
                  <a:lnTo>
                    <a:pt x="11221" y="55367"/>
                  </a:lnTo>
                  <a:lnTo>
                    <a:pt x="11450" y="54947"/>
                  </a:lnTo>
                  <a:lnTo>
                    <a:pt x="11628" y="54452"/>
                  </a:lnTo>
                  <a:lnTo>
                    <a:pt x="11755" y="53880"/>
                  </a:lnTo>
                  <a:lnTo>
                    <a:pt x="11831" y="53232"/>
                  </a:lnTo>
                  <a:lnTo>
                    <a:pt x="11856" y="52508"/>
                  </a:lnTo>
                  <a:lnTo>
                    <a:pt x="1185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635498" y="2571867"/>
              <a:ext cx="41498" cy="60554"/>
            </a:xfrm>
            <a:custGeom>
              <a:avLst/>
              <a:pathLst>
                <a:path w="41498" h="60554">
                  <a:moveTo>
                    <a:pt x="12703" y="0"/>
                  </a:moveTo>
                  <a:lnTo>
                    <a:pt x="19902" y="2117"/>
                  </a:lnTo>
                  <a:lnTo>
                    <a:pt x="17361" y="7622"/>
                  </a:lnTo>
                  <a:lnTo>
                    <a:pt x="35146" y="7622"/>
                  </a:lnTo>
                  <a:lnTo>
                    <a:pt x="35146" y="14397"/>
                  </a:lnTo>
                  <a:lnTo>
                    <a:pt x="34638" y="15405"/>
                  </a:lnTo>
                  <a:lnTo>
                    <a:pt x="34130" y="16396"/>
                  </a:lnTo>
                  <a:lnTo>
                    <a:pt x="33622" y="17370"/>
                  </a:lnTo>
                  <a:lnTo>
                    <a:pt x="33114" y="18327"/>
                  </a:lnTo>
                  <a:lnTo>
                    <a:pt x="32606" y="19267"/>
                  </a:lnTo>
                  <a:lnTo>
                    <a:pt x="32098" y="20190"/>
                  </a:lnTo>
                  <a:lnTo>
                    <a:pt x="31589" y="21096"/>
                  </a:lnTo>
                  <a:lnTo>
                    <a:pt x="31081" y="21985"/>
                  </a:lnTo>
                  <a:lnTo>
                    <a:pt x="30573" y="22858"/>
                  </a:lnTo>
                  <a:lnTo>
                    <a:pt x="30065" y="23713"/>
                  </a:lnTo>
                  <a:lnTo>
                    <a:pt x="41498" y="23713"/>
                  </a:lnTo>
                  <a:lnTo>
                    <a:pt x="41498" y="60554"/>
                  </a:lnTo>
                  <a:lnTo>
                    <a:pt x="1693" y="60554"/>
                  </a:lnTo>
                  <a:lnTo>
                    <a:pt x="1693" y="23713"/>
                  </a:lnTo>
                  <a:lnTo>
                    <a:pt x="21172" y="23713"/>
                  </a:lnTo>
                  <a:lnTo>
                    <a:pt x="21757" y="22862"/>
                  </a:lnTo>
                  <a:lnTo>
                    <a:pt x="22324" y="22002"/>
                  </a:lnTo>
                  <a:lnTo>
                    <a:pt x="22875" y="21134"/>
                  </a:lnTo>
                  <a:lnTo>
                    <a:pt x="23408" y="20258"/>
                  </a:lnTo>
                  <a:lnTo>
                    <a:pt x="23925" y="19373"/>
                  </a:lnTo>
                  <a:lnTo>
                    <a:pt x="24425" y="18479"/>
                  </a:lnTo>
                  <a:lnTo>
                    <a:pt x="24907" y="17577"/>
                  </a:lnTo>
                  <a:lnTo>
                    <a:pt x="25373" y="16667"/>
                  </a:lnTo>
                  <a:lnTo>
                    <a:pt x="25822" y="15748"/>
                  </a:lnTo>
                  <a:lnTo>
                    <a:pt x="26254" y="14820"/>
                  </a:lnTo>
                  <a:lnTo>
                    <a:pt x="13127" y="14820"/>
                  </a:lnTo>
                  <a:lnTo>
                    <a:pt x="12525" y="15744"/>
                  </a:lnTo>
                  <a:lnTo>
                    <a:pt x="11907" y="16650"/>
                  </a:lnTo>
                  <a:lnTo>
                    <a:pt x="11272" y="17539"/>
                  </a:lnTo>
                  <a:lnTo>
                    <a:pt x="10620" y="18411"/>
                  </a:lnTo>
                  <a:lnTo>
                    <a:pt x="9951" y="19267"/>
                  </a:lnTo>
                  <a:lnTo>
                    <a:pt x="9265" y="20105"/>
                  </a:lnTo>
                  <a:lnTo>
                    <a:pt x="8562" y="20927"/>
                  </a:lnTo>
                  <a:lnTo>
                    <a:pt x="7842" y="21731"/>
                  </a:lnTo>
                  <a:lnTo>
                    <a:pt x="7105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1727" y="16502"/>
                  </a:lnTo>
                  <a:lnTo>
                    <a:pt x="3353" y="14770"/>
                  </a:lnTo>
                  <a:lnTo>
                    <a:pt x="4878" y="13012"/>
                  </a:lnTo>
                  <a:lnTo>
                    <a:pt x="6301" y="11230"/>
                  </a:lnTo>
                  <a:lnTo>
                    <a:pt x="7622" y="9421"/>
                  </a:lnTo>
                  <a:lnTo>
                    <a:pt x="8841" y="7588"/>
                  </a:lnTo>
                  <a:lnTo>
                    <a:pt x="9959" y="5729"/>
                  </a:lnTo>
                  <a:lnTo>
                    <a:pt x="10976" y="3844"/>
                  </a:lnTo>
                  <a:lnTo>
                    <a:pt x="11890" y="1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644814" y="2602779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660482" y="2602779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644814" y="2617177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660482" y="2617177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632533" y="2634115"/>
              <a:ext cx="46580" cy="34723"/>
            </a:xfrm>
            <a:custGeom>
              <a:avLst/>
              <a:pathLst>
                <a:path w="46580" h="34723">
                  <a:moveTo>
                    <a:pt x="2117" y="5081"/>
                  </a:moveTo>
                  <a:lnTo>
                    <a:pt x="20749" y="5081"/>
                  </a:lnTo>
                  <a:lnTo>
                    <a:pt x="20829" y="4573"/>
                  </a:lnTo>
                  <a:lnTo>
                    <a:pt x="20901" y="4065"/>
                  </a:lnTo>
                  <a:lnTo>
                    <a:pt x="20965" y="3557"/>
                  </a:lnTo>
                  <a:lnTo>
                    <a:pt x="21020" y="3048"/>
                  </a:lnTo>
                  <a:lnTo>
                    <a:pt x="21066" y="2540"/>
                  </a:lnTo>
                  <a:lnTo>
                    <a:pt x="21105" y="2032"/>
                  </a:lnTo>
                  <a:lnTo>
                    <a:pt x="21134" y="1524"/>
                  </a:lnTo>
                  <a:lnTo>
                    <a:pt x="21155" y="1016"/>
                  </a:lnTo>
                  <a:lnTo>
                    <a:pt x="21168" y="508"/>
                  </a:lnTo>
                  <a:lnTo>
                    <a:pt x="21172" y="0"/>
                  </a:lnTo>
                  <a:lnTo>
                    <a:pt x="29218" y="1270"/>
                  </a:lnTo>
                  <a:lnTo>
                    <a:pt x="28795" y="5081"/>
                  </a:lnTo>
                  <a:lnTo>
                    <a:pt x="46580" y="5081"/>
                  </a:lnTo>
                  <a:lnTo>
                    <a:pt x="46580" y="12280"/>
                  </a:lnTo>
                  <a:lnTo>
                    <a:pt x="27948" y="12280"/>
                  </a:lnTo>
                  <a:lnTo>
                    <a:pt x="27859" y="12619"/>
                  </a:lnTo>
                  <a:lnTo>
                    <a:pt x="27761" y="12957"/>
                  </a:lnTo>
                  <a:lnTo>
                    <a:pt x="27655" y="13296"/>
                  </a:lnTo>
                  <a:lnTo>
                    <a:pt x="27541" y="13635"/>
                  </a:lnTo>
                  <a:lnTo>
                    <a:pt x="27418" y="13974"/>
                  </a:lnTo>
                  <a:lnTo>
                    <a:pt x="27287" y="14312"/>
                  </a:lnTo>
                  <a:lnTo>
                    <a:pt x="27147" y="14651"/>
                  </a:lnTo>
                  <a:lnTo>
                    <a:pt x="26999" y="14990"/>
                  </a:lnTo>
                  <a:lnTo>
                    <a:pt x="26842" y="15329"/>
                  </a:lnTo>
                  <a:lnTo>
                    <a:pt x="26677" y="15667"/>
                  </a:lnTo>
                  <a:lnTo>
                    <a:pt x="28621" y="16464"/>
                  </a:lnTo>
                  <a:lnTo>
                    <a:pt x="30556" y="17327"/>
                  </a:lnTo>
                  <a:lnTo>
                    <a:pt x="32483" y="18259"/>
                  </a:lnTo>
                  <a:lnTo>
                    <a:pt x="34401" y="19258"/>
                  </a:lnTo>
                  <a:lnTo>
                    <a:pt x="36311" y="20325"/>
                  </a:lnTo>
                  <a:lnTo>
                    <a:pt x="38212" y="21460"/>
                  </a:lnTo>
                  <a:lnTo>
                    <a:pt x="40105" y="22663"/>
                  </a:lnTo>
                  <a:lnTo>
                    <a:pt x="41989" y="23933"/>
                  </a:lnTo>
                  <a:lnTo>
                    <a:pt x="43865" y="25271"/>
                  </a:lnTo>
                  <a:lnTo>
                    <a:pt x="45733" y="26677"/>
                  </a:lnTo>
                  <a:lnTo>
                    <a:pt x="41075" y="33876"/>
                  </a:lnTo>
                  <a:lnTo>
                    <a:pt x="39296" y="32385"/>
                  </a:lnTo>
                  <a:lnTo>
                    <a:pt x="37518" y="30963"/>
                  </a:lnTo>
                  <a:lnTo>
                    <a:pt x="35739" y="29608"/>
                  </a:lnTo>
                  <a:lnTo>
                    <a:pt x="33961" y="28320"/>
                  </a:lnTo>
                  <a:lnTo>
                    <a:pt x="32182" y="27101"/>
                  </a:lnTo>
                  <a:lnTo>
                    <a:pt x="30404" y="25949"/>
                  </a:lnTo>
                  <a:lnTo>
                    <a:pt x="28625" y="24865"/>
                  </a:lnTo>
                  <a:lnTo>
                    <a:pt x="26847" y="23849"/>
                  </a:lnTo>
                  <a:lnTo>
                    <a:pt x="25068" y="22900"/>
                  </a:lnTo>
                  <a:lnTo>
                    <a:pt x="23290" y="22019"/>
                  </a:lnTo>
                  <a:lnTo>
                    <a:pt x="22049" y="23518"/>
                  </a:lnTo>
                  <a:lnTo>
                    <a:pt x="20698" y="24967"/>
                  </a:lnTo>
                  <a:lnTo>
                    <a:pt x="19237" y="26364"/>
                  </a:lnTo>
                  <a:lnTo>
                    <a:pt x="17666" y="27711"/>
                  </a:lnTo>
                  <a:lnTo>
                    <a:pt x="15985" y="29006"/>
                  </a:lnTo>
                  <a:lnTo>
                    <a:pt x="14194" y="30251"/>
                  </a:lnTo>
                  <a:lnTo>
                    <a:pt x="12292" y="31445"/>
                  </a:lnTo>
                  <a:lnTo>
                    <a:pt x="10281" y="32589"/>
                  </a:lnTo>
                  <a:lnTo>
                    <a:pt x="8160" y="33681"/>
                  </a:lnTo>
                  <a:lnTo>
                    <a:pt x="5928" y="34723"/>
                  </a:lnTo>
                  <a:lnTo>
                    <a:pt x="0" y="28371"/>
                  </a:lnTo>
                  <a:lnTo>
                    <a:pt x="2930" y="26991"/>
                  </a:lnTo>
                  <a:lnTo>
                    <a:pt x="5623" y="25559"/>
                  </a:lnTo>
                  <a:lnTo>
                    <a:pt x="8079" y="24077"/>
                  </a:lnTo>
                  <a:lnTo>
                    <a:pt x="10298" y="22544"/>
                  </a:lnTo>
                  <a:lnTo>
                    <a:pt x="12280" y="20961"/>
                  </a:lnTo>
                  <a:lnTo>
                    <a:pt x="14024" y="19326"/>
                  </a:lnTo>
                  <a:lnTo>
                    <a:pt x="15532" y="17641"/>
                  </a:lnTo>
                  <a:lnTo>
                    <a:pt x="16802" y="15905"/>
                  </a:lnTo>
                  <a:lnTo>
                    <a:pt x="17836" y="14118"/>
                  </a:lnTo>
                  <a:lnTo>
                    <a:pt x="18632" y="12280"/>
                  </a:lnTo>
                  <a:lnTo>
                    <a:pt x="2117" y="122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636352" y="3228490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651173" y="3236112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650750" y="3260249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673616" y="3229337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47298" y="3228490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45604" y="3263637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773976" y="3225949"/>
              <a:ext cx="66906" cy="77916"/>
            </a:xfrm>
            <a:custGeom>
              <a:avLst/>
              <a:pathLst>
                <a:path w="66906" h="77916">
                  <a:moveTo>
                    <a:pt x="17361" y="0"/>
                  </a:moveTo>
                  <a:lnTo>
                    <a:pt x="18280" y="1105"/>
                  </a:lnTo>
                  <a:lnTo>
                    <a:pt x="19174" y="2218"/>
                  </a:lnTo>
                  <a:lnTo>
                    <a:pt x="20042" y="3341"/>
                  </a:lnTo>
                  <a:lnTo>
                    <a:pt x="20884" y="4471"/>
                  </a:lnTo>
                  <a:lnTo>
                    <a:pt x="21702" y="5610"/>
                  </a:lnTo>
                  <a:lnTo>
                    <a:pt x="22494" y="6758"/>
                  </a:lnTo>
                  <a:lnTo>
                    <a:pt x="23260" y="7914"/>
                  </a:lnTo>
                  <a:lnTo>
                    <a:pt x="24001" y="9078"/>
                  </a:lnTo>
                  <a:lnTo>
                    <a:pt x="24717" y="10251"/>
                  </a:lnTo>
                  <a:lnTo>
                    <a:pt x="25407" y="11433"/>
                  </a:lnTo>
                  <a:lnTo>
                    <a:pt x="39804" y="11433"/>
                  </a:lnTo>
                  <a:lnTo>
                    <a:pt x="40554" y="10328"/>
                  </a:lnTo>
                  <a:lnTo>
                    <a:pt x="41278" y="9214"/>
                  </a:lnTo>
                  <a:lnTo>
                    <a:pt x="41977" y="8092"/>
                  </a:lnTo>
                  <a:lnTo>
                    <a:pt x="42650" y="6961"/>
                  </a:lnTo>
                  <a:lnTo>
                    <a:pt x="43298" y="5822"/>
                  </a:lnTo>
                  <a:lnTo>
                    <a:pt x="43920" y="4674"/>
                  </a:lnTo>
                  <a:lnTo>
                    <a:pt x="44518" y="3518"/>
                  </a:lnTo>
                  <a:lnTo>
                    <a:pt x="45089" y="2354"/>
                  </a:lnTo>
                  <a:lnTo>
                    <a:pt x="45635" y="1181"/>
                  </a:lnTo>
                  <a:lnTo>
                    <a:pt x="46156" y="0"/>
                  </a:lnTo>
                  <a:lnTo>
                    <a:pt x="55472" y="2540"/>
                  </a:lnTo>
                  <a:lnTo>
                    <a:pt x="54956" y="3544"/>
                  </a:lnTo>
                  <a:lnTo>
                    <a:pt x="54422" y="4522"/>
                  </a:lnTo>
                  <a:lnTo>
                    <a:pt x="53872" y="5475"/>
                  </a:lnTo>
                  <a:lnTo>
                    <a:pt x="53304" y="6402"/>
                  </a:lnTo>
                  <a:lnTo>
                    <a:pt x="52720" y="7304"/>
                  </a:lnTo>
                  <a:lnTo>
                    <a:pt x="52119" y="8181"/>
                  </a:lnTo>
                  <a:lnTo>
                    <a:pt x="51500" y="9032"/>
                  </a:lnTo>
                  <a:lnTo>
                    <a:pt x="50865" y="9858"/>
                  </a:lnTo>
                  <a:lnTo>
                    <a:pt x="50213" y="10658"/>
                  </a:lnTo>
                  <a:lnTo>
                    <a:pt x="49544" y="11433"/>
                  </a:lnTo>
                  <a:lnTo>
                    <a:pt x="66906" y="11433"/>
                  </a:lnTo>
                  <a:lnTo>
                    <a:pt x="66906" y="19055"/>
                  </a:lnTo>
                  <a:lnTo>
                    <a:pt x="36417" y="19055"/>
                  </a:lnTo>
                  <a:lnTo>
                    <a:pt x="34300" y="25830"/>
                  </a:lnTo>
                  <a:lnTo>
                    <a:pt x="60977" y="25830"/>
                  </a:lnTo>
                  <a:lnTo>
                    <a:pt x="60977" y="77916"/>
                  </a:lnTo>
                  <a:lnTo>
                    <a:pt x="6351" y="77916"/>
                  </a:lnTo>
                  <a:lnTo>
                    <a:pt x="6351" y="25830"/>
                  </a:lnTo>
                  <a:lnTo>
                    <a:pt x="25407" y="25830"/>
                  </a:lnTo>
                  <a:lnTo>
                    <a:pt x="27524" y="19055"/>
                  </a:lnTo>
                  <a:lnTo>
                    <a:pt x="0" y="19055"/>
                  </a:lnTo>
                  <a:lnTo>
                    <a:pt x="0" y="11433"/>
                  </a:lnTo>
                  <a:lnTo>
                    <a:pt x="16091" y="11433"/>
                  </a:lnTo>
                  <a:lnTo>
                    <a:pt x="15578" y="10675"/>
                  </a:lnTo>
                  <a:lnTo>
                    <a:pt x="15058" y="9925"/>
                  </a:lnTo>
                  <a:lnTo>
                    <a:pt x="14528" y="9184"/>
                  </a:lnTo>
                  <a:lnTo>
                    <a:pt x="13991" y="8452"/>
                  </a:lnTo>
                  <a:lnTo>
                    <a:pt x="13444" y="7728"/>
                  </a:lnTo>
                  <a:lnTo>
                    <a:pt x="12890" y="7012"/>
                  </a:lnTo>
                  <a:lnTo>
                    <a:pt x="12326" y="6305"/>
                  </a:lnTo>
                  <a:lnTo>
                    <a:pt x="11755" y="5606"/>
                  </a:lnTo>
                  <a:lnTo>
                    <a:pt x="11175" y="4916"/>
                  </a:lnTo>
                  <a:lnTo>
                    <a:pt x="10586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787950" y="3258979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787950" y="3273800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787950" y="3288621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853162" y="3228490"/>
              <a:ext cx="95277" cy="95277"/>
            </a:xfrm>
            <a:custGeom>
              <a:avLst/>
              <a:pathLst>
                <a:path w="95277" h="95277">
                  <a:moveTo>
                    <a:pt x="18632" y="24560"/>
                  </a:moveTo>
                  <a:lnTo>
                    <a:pt x="18632" y="42769"/>
                  </a:lnTo>
                  <a:lnTo>
                    <a:pt x="18526" y="48629"/>
                  </a:lnTo>
                  <a:lnTo>
                    <a:pt x="18208" y="54354"/>
                  </a:lnTo>
                  <a:lnTo>
                    <a:pt x="17679" y="59944"/>
                  </a:lnTo>
                  <a:lnTo>
                    <a:pt x="16938" y="65398"/>
                  </a:lnTo>
                  <a:lnTo>
                    <a:pt x="15985" y="70717"/>
                  </a:lnTo>
                  <a:lnTo>
                    <a:pt x="14820" y="75900"/>
                  </a:lnTo>
                  <a:lnTo>
                    <a:pt x="13444" y="80948"/>
                  </a:lnTo>
                  <a:lnTo>
                    <a:pt x="11856" y="85860"/>
                  </a:lnTo>
                  <a:lnTo>
                    <a:pt x="10057" y="90636"/>
                  </a:lnTo>
                  <a:lnTo>
                    <a:pt x="8045" y="95277"/>
                  </a:lnTo>
                  <a:lnTo>
                    <a:pt x="0" y="90196"/>
                  </a:lnTo>
                  <a:lnTo>
                    <a:pt x="1069" y="87598"/>
                  </a:lnTo>
                  <a:lnTo>
                    <a:pt x="2074" y="85055"/>
                  </a:lnTo>
                  <a:lnTo>
                    <a:pt x="3017" y="82567"/>
                  </a:lnTo>
                  <a:lnTo>
                    <a:pt x="3895" y="80135"/>
                  </a:lnTo>
                  <a:lnTo>
                    <a:pt x="4710" y="77757"/>
                  </a:lnTo>
                  <a:lnTo>
                    <a:pt x="5462" y="75434"/>
                  </a:lnTo>
                  <a:lnTo>
                    <a:pt x="6150" y="73167"/>
                  </a:lnTo>
                  <a:lnTo>
                    <a:pt x="6775" y="70954"/>
                  </a:lnTo>
                  <a:lnTo>
                    <a:pt x="7336" y="68796"/>
                  </a:lnTo>
                  <a:lnTo>
                    <a:pt x="7833" y="66694"/>
                  </a:lnTo>
                  <a:lnTo>
                    <a:pt x="8276" y="64566"/>
                  </a:lnTo>
                  <a:lnTo>
                    <a:pt x="8672" y="62332"/>
                  </a:lnTo>
                  <a:lnTo>
                    <a:pt x="9021" y="59993"/>
                  </a:lnTo>
                  <a:lnTo>
                    <a:pt x="9324" y="57547"/>
                  </a:lnTo>
                  <a:lnTo>
                    <a:pt x="9580" y="54996"/>
                  </a:lnTo>
                  <a:lnTo>
                    <a:pt x="9790" y="52339"/>
                  </a:lnTo>
                  <a:lnTo>
                    <a:pt x="9953" y="49576"/>
                  </a:lnTo>
                  <a:lnTo>
                    <a:pt x="10069" y="46707"/>
                  </a:lnTo>
                  <a:lnTo>
                    <a:pt x="10139" y="43732"/>
                  </a:lnTo>
                  <a:lnTo>
                    <a:pt x="10162" y="40651"/>
                  </a:lnTo>
                  <a:lnTo>
                    <a:pt x="10162" y="0"/>
                  </a:lnTo>
                  <a:lnTo>
                    <a:pt x="95277" y="0"/>
                  </a:lnTo>
                  <a:lnTo>
                    <a:pt x="95277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71794" y="3235689"/>
              <a:ext cx="68176" cy="9739"/>
            </a:xfrm>
            <a:custGeom>
              <a:avLst/>
              <a:pathLst>
                <a:path w="68176" h="9739">
                  <a:moveTo>
                    <a:pt x="68176" y="0"/>
                  </a:moveTo>
                  <a:lnTo>
                    <a:pt x="0" y="0"/>
                  </a:lnTo>
                  <a:lnTo>
                    <a:pt x="0" y="9739"/>
                  </a:lnTo>
                  <a:lnTo>
                    <a:pt x="68176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873488" y="3255591"/>
              <a:ext cx="77492" cy="67753"/>
            </a:xfrm>
            <a:custGeom>
              <a:avLst/>
              <a:pathLst>
                <a:path w="77492" h="67753">
                  <a:moveTo>
                    <a:pt x="21172" y="0"/>
                  </a:moveTo>
                  <a:lnTo>
                    <a:pt x="22256" y="1194"/>
                  </a:lnTo>
                  <a:lnTo>
                    <a:pt x="23307" y="2405"/>
                  </a:lnTo>
                  <a:lnTo>
                    <a:pt x="24323" y="3633"/>
                  </a:lnTo>
                  <a:lnTo>
                    <a:pt x="25305" y="4878"/>
                  </a:lnTo>
                  <a:lnTo>
                    <a:pt x="26254" y="6140"/>
                  </a:lnTo>
                  <a:lnTo>
                    <a:pt x="27169" y="7418"/>
                  </a:lnTo>
                  <a:lnTo>
                    <a:pt x="28049" y="8714"/>
                  </a:lnTo>
                  <a:lnTo>
                    <a:pt x="28896" y="10027"/>
                  </a:lnTo>
                  <a:lnTo>
                    <a:pt x="29709" y="11357"/>
                  </a:lnTo>
                  <a:lnTo>
                    <a:pt x="30488" y="12703"/>
                  </a:lnTo>
                  <a:lnTo>
                    <a:pt x="49121" y="12703"/>
                  </a:lnTo>
                  <a:lnTo>
                    <a:pt x="49790" y="11433"/>
                  </a:lnTo>
                  <a:lnTo>
                    <a:pt x="50442" y="10162"/>
                  </a:lnTo>
                  <a:lnTo>
                    <a:pt x="51077" y="8892"/>
                  </a:lnTo>
                  <a:lnTo>
                    <a:pt x="51695" y="7622"/>
                  </a:lnTo>
                  <a:lnTo>
                    <a:pt x="52296" y="6351"/>
                  </a:lnTo>
                  <a:lnTo>
                    <a:pt x="52881" y="5081"/>
                  </a:lnTo>
                  <a:lnTo>
                    <a:pt x="53448" y="3811"/>
                  </a:lnTo>
                  <a:lnTo>
                    <a:pt x="53999" y="2540"/>
                  </a:lnTo>
                  <a:lnTo>
                    <a:pt x="54532" y="1270"/>
                  </a:lnTo>
                  <a:lnTo>
                    <a:pt x="55049" y="0"/>
                  </a:lnTo>
                  <a:lnTo>
                    <a:pt x="63942" y="2540"/>
                  </a:lnTo>
                  <a:lnTo>
                    <a:pt x="63429" y="3633"/>
                  </a:lnTo>
                  <a:lnTo>
                    <a:pt x="62908" y="4708"/>
                  </a:lnTo>
                  <a:lnTo>
                    <a:pt x="62379" y="5767"/>
                  </a:lnTo>
                  <a:lnTo>
                    <a:pt x="61841" y="6809"/>
                  </a:lnTo>
                  <a:lnTo>
                    <a:pt x="61295" y="7833"/>
                  </a:lnTo>
                  <a:lnTo>
                    <a:pt x="60740" y="8841"/>
                  </a:lnTo>
                  <a:lnTo>
                    <a:pt x="60177" y="9832"/>
                  </a:lnTo>
                  <a:lnTo>
                    <a:pt x="59605" y="10806"/>
                  </a:lnTo>
                  <a:lnTo>
                    <a:pt x="59025" y="11763"/>
                  </a:lnTo>
                  <a:lnTo>
                    <a:pt x="58437" y="12703"/>
                  </a:lnTo>
                  <a:lnTo>
                    <a:pt x="74528" y="12703"/>
                  </a:lnTo>
                  <a:lnTo>
                    <a:pt x="74528" y="20325"/>
                  </a:lnTo>
                  <a:lnTo>
                    <a:pt x="57590" y="20325"/>
                  </a:lnTo>
                  <a:lnTo>
                    <a:pt x="57590" y="34300"/>
                  </a:lnTo>
                  <a:lnTo>
                    <a:pt x="77492" y="34300"/>
                  </a:lnTo>
                  <a:lnTo>
                    <a:pt x="77492" y="42345"/>
                  </a:lnTo>
                  <a:lnTo>
                    <a:pt x="57590" y="42345"/>
                  </a:lnTo>
                  <a:lnTo>
                    <a:pt x="57590" y="67753"/>
                  </a:lnTo>
                  <a:lnTo>
                    <a:pt x="49121" y="67753"/>
                  </a:lnTo>
                  <a:lnTo>
                    <a:pt x="49121" y="42345"/>
                  </a:lnTo>
                  <a:lnTo>
                    <a:pt x="28371" y="42345"/>
                  </a:lnTo>
                  <a:lnTo>
                    <a:pt x="27444" y="46173"/>
                  </a:lnTo>
                  <a:lnTo>
                    <a:pt x="26186" y="49696"/>
                  </a:lnTo>
                  <a:lnTo>
                    <a:pt x="24598" y="52915"/>
                  </a:lnTo>
                  <a:lnTo>
                    <a:pt x="22680" y="55828"/>
                  </a:lnTo>
                  <a:lnTo>
                    <a:pt x="20431" y="58437"/>
                  </a:lnTo>
                  <a:lnTo>
                    <a:pt x="17852" y="60740"/>
                  </a:lnTo>
                  <a:lnTo>
                    <a:pt x="14943" y="62739"/>
                  </a:lnTo>
                  <a:lnTo>
                    <a:pt x="11704" y="64433"/>
                  </a:lnTo>
                  <a:lnTo>
                    <a:pt x="8134" y="65822"/>
                  </a:lnTo>
                  <a:lnTo>
                    <a:pt x="4234" y="66906"/>
                  </a:lnTo>
                  <a:lnTo>
                    <a:pt x="0" y="58437"/>
                  </a:lnTo>
                  <a:lnTo>
                    <a:pt x="2938" y="57666"/>
                  </a:lnTo>
                  <a:lnTo>
                    <a:pt x="5657" y="56709"/>
                  </a:lnTo>
                  <a:lnTo>
                    <a:pt x="8155" y="55566"/>
                  </a:lnTo>
                  <a:lnTo>
                    <a:pt x="10433" y="54236"/>
                  </a:lnTo>
                  <a:lnTo>
                    <a:pt x="12491" y="52720"/>
                  </a:lnTo>
                  <a:lnTo>
                    <a:pt x="14329" y="51018"/>
                  </a:lnTo>
                  <a:lnTo>
                    <a:pt x="15947" y="49129"/>
                  </a:lnTo>
                  <a:lnTo>
                    <a:pt x="17344" y="47054"/>
                  </a:lnTo>
                  <a:lnTo>
                    <a:pt x="18522" y="44793"/>
                  </a:lnTo>
                  <a:lnTo>
                    <a:pt x="19479" y="42345"/>
                  </a:lnTo>
                  <a:lnTo>
                    <a:pt x="2540" y="42345"/>
                  </a:lnTo>
                  <a:lnTo>
                    <a:pt x="2540" y="34300"/>
                  </a:lnTo>
                  <a:lnTo>
                    <a:pt x="21172" y="34300"/>
                  </a:lnTo>
                  <a:lnTo>
                    <a:pt x="21253" y="33533"/>
                  </a:lnTo>
                  <a:lnTo>
                    <a:pt x="21325" y="32758"/>
                  </a:lnTo>
                  <a:lnTo>
                    <a:pt x="21388" y="31975"/>
                  </a:lnTo>
                  <a:lnTo>
                    <a:pt x="21443" y="31183"/>
                  </a:lnTo>
                  <a:lnTo>
                    <a:pt x="21490" y="30383"/>
                  </a:lnTo>
                  <a:lnTo>
                    <a:pt x="21528" y="29574"/>
                  </a:lnTo>
                  <a:lnTo>
                    <a:pt x="21558" y="28756"/>
                  </a:lnTo>
                  <a:lnTo>
                    <a:pt x="21579" y="27931"/>
                  </a:lnTo>
                  <a:lnTo>
                    <a:pt x="21592" y="27097"/>
                  </a:lnTo>
                  <a:lnTo>
                    <a:pt x="21596" y="26254"/>
                  </a:lnTo>
                  <a:lnTo>
                    <a:pt x="21596" y="20325"/>
                  </a:lnTo>
                  <a:lnTo>
                    <a:pt x="4658" y="20325"/>
                  </a:lnTo>
                  <a:lnTo>
                    <a:pt x="4658" y="12703"/>
                  </a:lnTo>
                  <a:lnTo>
                    <a:pt x="20325" y="12703"/>
                  </a:lnTo>
                  <a:lnTo>
                    <a:pt x="19805" y="11780"/>
                  </a:lnTo>
                  <a:lnTo>
                    <a:pt x="19258" y="10874"/>
                  </a:lnTo>
                  <a:lnTo>
                    <a:pt x="18687" y="9985"/>
                  </a:lnTo>
                  <a:lnTo>
                    <a:pt x="18090" y="9112"/>
                  </a:lnTo>
                  <a:lnTo>
                    <a:pt x="17467" y="8257"/>
                  </a:lnTo>
                  <a:lnTo>
                    <a:pt x="16819" y="7418"/>
                  </a:lnTo>
                  <a:lnTo>
                    <a:pt x="16146" y="6597"/>
                  </a:lnTo>
                  <a:lnTo>
                    <a:pt x="15447" y="5792"/>
                  </a:lnTo>
                  <a:lnTo>
                    <a:pt x="14723" y="5005"/>
                  </a:lnTo>
                  <a:lnTo>
                    <a:pt x="13974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903130" y="3275917"/>
              <a:ext cx="19479" cy="13974"/>
            </a:xfrm>
            <a:custGeom>
              <a:avLst/>
              <a:pathLst>
                <a:path w="19479" h="13974">
                  <a:moveTo>
                    <a:pt x="19479" y="13974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5928"/>
                  </a:lnTo>
                  <a:lnTo>
                    <a:pt x="0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65802" y="3229760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996714" y="3225102"/>
              <a:ext cx="63942" cy="33029"/>
            </a:xfrm>
            <a:custGeom>
              <a:avLst/>
              <a:pathLst>
                <a:path w="63942" h="33029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0554" y="8892"/>
                  </a:lnTo>
                  <a:lnTo>
                    <a:pt x="60554" y="16091"/>
                  </a:lnTo>
                  <a:lnTo>
                    <a:pt x="52508" y="16091"/>
                  </a:lnTo>
                  <a:lnTo>
                    <a:pt x="52157" y="17103"/>
                  </a:lnTo>
                  <a:lnTo>
                    <a:pt x="51780" y="18107"/>
                  </a:lnTo>
                  <a:lnTo>
                    <a:pt x="51378" y="19102"/>
                  </a:lnTo>
                  <a:lnTo>
                    <a:pt x="50950" y="20088"/>
                  </a:lnTo>
                  <a:lnTo>
                    <a:pt x="50497" y="21066"/>
                  </a:lnTo>
                  <a:lnTo>
                    <a:pt x="50018" y="22036"/>
                  </a:lnTo>
                  <a:lnTo>
                    <a:pt x="49514" y="22997"/>
                  </a:lnTo>
                  <a:lnTo>
                    <a:pt x="48985" y="23950"/>
                  </a:lnTo>
                  <a:lnTo>
                    <a:pt x="48430" y="24895"/>
                  </a:lnTo>
                  <a:lnTo>
                    <a:pt x="47850" y="25830"/>
                  </a:lnTo>
                  <a:lnTo>
                    <a:pt x="63942" y="25830"/>
                  </a:lnTo>
                  <a:lnTo>
                    <a:pt x="63942" y="33029"/>
                  </a:lnTo>
                  <a:lnTo>
                    <a:pt x="0" y="33029"/>
                  </a:lnTo>
                  <a:lnTo>
                    <a:pt x="0" y="25830"/>
                  </a:lnTo>
                  <a:lnTo>
                    <a:pt x="14397" y="25830"/>
                  </a:lnTo>
                  <a:lnTo>
                    <a:pt x="14134" y="24818"/>
                  </a:lnTo>
                  <a:lnTo>
                    <a:pt x="13855" y="23815"/>
                  </a:lnTo>
                  <a:lnTo>
                    <a:pt x="13559" y="22820"/>
                  </a:lnTo>
                  <a:lnTo>
                    <a:pt x="13245" y="21833"/>
                  </a:lnTo>
                  <a:lnTo>
                    <a:pt x="12915" y="20855"/>
                  </a:lnTo>
                  <a:lnTo>
                    <a:pt x="12568" y="19885"/>
                  </a:lnTo>
                  <a:lnTo>
                    <a:pt x="12204" y="18924"/>
                  </a:lnTo>
                  <a:lnTo>
                    <a:pt x="11822" y="17971"/>
                  </a:lnTo>
                  <a:lnTo>
                    <a:pt x="11424" y="17027"/>
                  </a:lnTo>
                  <a:lnTo>
                    <a:pt x="11009" y="16091"/>
                  </a:lnTo>
                  <a:lnTo>
                    <a:pt x="3387" y="16091"/>
                  </a:lnTo>
                  <a:lnTo>
                    <a:pt x="3387" y="8892"/>
                  </a:lnTo>
                  <a:lnTo>
                    <a:pt x="27101" y="8892"/>
                  </a:lnTo>
                  <a:lnTo>
                    <a:pt x="26838" y="8219"/>
                  </a:lnTo>
                  <a:lnTo>
                    <a:pt x="26559" y="7554"/>
                  </a:lnTo>
                  <a:lnTo>
                    <a:pt x="26262" y="6898"/>
                  </a:lnTo>
                  <a:lnTo>
                    <a:pt x="25949" y="6250"/>
                  </a:lnTo>
                  <a:lnTo>
                    <a:pt x="25619" y="5610"/>
                  </a:lnTo>
                  <a:lnTo>
                    <a:pt x="25271" y="4979"/>
                  </a:lnTo>
                  <a:lnTo>
                    <a:pt x="24907" y="4357"/>
                  </a:lnTo>
                  <a:lnTo>
                    <a:pt x="24526" y="3743"/>
                  </a:lnTo>
                  <a:lnTo>
                    <a:pt x="24128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16193" y="3241194"/>
              <a:ext cx="24137" cy="9739"/>
            </a:xfrm>
            <a:custGeom>
              <a:avLst/>
              <a:pathLst>
                <a:path w="24137" h="9739">
                  <a:moveTo>
                    <a:pt x="2964" y="9739"/>
                  </a:moveTo>
                  <a:lnTo>
                    <a:pt x="20749" y="9739"/>
                  </a:lnTo>
                  <a:lnTo>
                    <a:pt x="21088" y="8879"/>
                  </a:lnTo>
                  <a:lnTo>
                    <a:pt x="21426" y="7994"/>
                  </a:lnTo>
                  <a:lnTo>
                    <a:pt x="21765" y="7084"/>
                  </a:lnTo>
                  <a:lnTo>
                    <a:pt x="22104" y="6148"/>
                  </a:lnTo>
                  <a:lnTo>
                    <a:pt x="22443" y="5187"/>
                  </a:lnTo>
                  <a:lnTo>
                    <a:pt x="22781" y="4200"/>
                  </a:lnTo>
                  <a:lnTo>
                    <a:pt x="23120" y="3188"/>
                  </a:lnTo>
                  <a:lnTo>
                    <a:pt x="23459" y="2151"/>
                  </a:lnTo>
                  <a:lnTo>
                    <a:pt x="23798" y="1088"/>
                  </a:lnTo>
                  <a:lnTo>
                    <a:pt x="24137" y="0"/>
                  </a:lnTo>
                  <a:lnTo>
                    <a:pt x="0" y="0"/>
                  </a:lnTo>
                  <a:lnTo>
                    <a:pt x="410" y="1012"/>
                  </a:lnTo>
                  <a:lnTo>
                    <a:pt x="796" y="2015"/>
                  </a:lnTo>
                  <a:lnTo>
                    <a:pt x="1156" y="3010"/>
                  </a:lnTo>
                  <a:lnTo>
                    <a:pt x="1490" y="3997"/>
                  </a:lnTo>
                  <a:lnTo>
                    <a:pt x="1799" y="4975"/>
                  </a:lnTo>
                  <a:lnTo>
                    <a:pt x="2083" y="5945"/>
                  </a:lnTo>
                  <a:lnTo>
                    <a:pt x="2341" y="6906"/>
                  </a:lnTo>
                  <a:lnTo>
                    <a:pt x="2574" y="7859"/>
                  </a:lnTo>
                  <a:lnTo>
                    <a:pt x="2782" y="8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96290" y="3264484"/>
              <a:ext cx="63942" cy="58860"/>
            </a:xfrm>
            <a:custGeom>
              <a:avLst/>
              <a:pathLst>
                <a:path w="63942" h="58860">
                  <a:moveTo>
                    <a:pt x="6775" y="0"/>
                  </a:moveTo>
                  <a:lnTo>
                    <a:pt x="56743" y="0"/>
                  </a:lnTo>
                  <a:lnTo>
                    <a:pt x="56743" y="33876"/>
                  </a:lnTo>
                  <a:lnTo>
                    <a:pt x="35993" y="33876"/>
                  </a:lnTo>
                  <a:lnTo>
                    <a:pt x="35993" y="40228"/>
                  </a:lnTo>
                  <a:lnTo>
                    <a:pt x="63942" y="40228"/>
                  </a:lnTo>
                  <a:lnTo>
                    <a:pt x="63942" y="47427"/>
                  </a:lnTo>
                  <a:lnTo>
                    <a:pt x="35993" y="47427"/>
                  </a:lnTo>
                  <a:lnTo>
                    <a:pt x="35993" y="58860"/>
                  </a:lnTo>
                  <a:lnTo>
                    <a:pt x="27524" y="58860"/>
                  </a:lnTo>
                  <a:lnTo>
                    <a:pt x="27524" y="47427"/>
                  </a:lnTo>
                  <a:lnTo>
                    <a:pt x="0" y="47427"/>
                  </a:lnTo>
                  <a:lnTo>
                    <a:pt x="0" y="40228"/>
                  </a:lnTo>
                  <a:lnTo>
                    <a:pt x="27524" y="40228"/>
                  </a:lnTo>
                  <a:lnTo>
                    <a:pt x="27524" y="33876"/>
                  </a:lnTo>
                  <a:lnTo>
                    <a:pt x="6775" y="338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011535" y="3270836"/>
              <a:ext cx="33453" cy="7622"/>
            </a:xfrm>
            <a:custGeom>
              <a:avLst/>
              <a:pathLst>
                <a:path w="33453" h="7622">
                  <a:moveTo>
                    <a:pt x="0" y="7622"/>
                  </a:moveTo>
                  <a:lnTo>
                    <a:pt x="33453" y="7622"/>
                  </a:lnTo>
                  <a:lnTo>
                    <a:pt x="33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11535" y="3284386"/>
              <a:ext cx="33453" cy="7622"/>
            </a:xfrm>
            <a:custGeom>
              <a:avLst/>
              <a:pathLst>
                <a:path w="33453" h="7622">
                  <a:moveTo>
                    <a:pt x="0" y="7622"/>
                  </a:moveTo>
                  <a:lnTo>
                    <a:pt x="33453" y="7622"/>
                  </a:lnTo>
                  <a:lnTo>
                    <a:pt x="334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28298" y="3882572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443119" y="3890194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42696" y="3914331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65562" y="3883419"/>
              <a:ext cx="58860" cy="94007"/>
            </a:xfrm>
            <a:custGeom>
              <a:avLst/>
              <a:pathLst>
                <a:path w="58860" h="94007">
                  <a:moveTo>
                    <a:pt x="20325" y="41922"/>
                  </a:moveTo>
                  <a:lnTo>
                    <a:pt x="7198" y="41922"/>
                  </a:lnTo>
                  <a:lnTo>
                    <a:pt x="3811" y="34723"/>
                  </a:lnTo>
                  <a:lnTo>
                    <a:pt x="8138" y="32326"/>
                  </a:lnTo>
                  <a:lnTo>
                    <a:pt x="12314" y="29879"/>
                  </a:lnTo>
                  <a:lnTo>
                    <a:pt x="16336" y="27380"/>
                  </a:lnTo>
                  <a:lnTo>
                    <a:pt x="20207" y="24831"/>
                  </a:lnTo>
                  <a:lnTo>
                    <a:pt x="23925" y="22231"/>
                  </a:lnTo>
                  <a:lnTo>
                    <a:pt x="27490" y="19580"/>
                  </a:lnTo>
                  <a:lnTo>
                    <a:pt x="30903" y="16878"/>
                  </a:lnTo>
                  <a:lnTo>
                    <a:pt x="34164" y="14126"/>
                  </a:lnTo>
                  <a:lnTo>
                    <a:pt x="37272" y="11323"/>
                  </a:lnTo>
                  <a:lnTo>
                    <a:pt x="40228" y="8469"/>
                  </a:lnTo>
                  <a:lnTo>
                    <a:pt x="6775" y="8469"/>
                  </a:lnTo>
                  <a:lnTo>
                    <a:pt x="6775" y="0"/>
                  </a:lnTo>
                  <a:lnTo>
                    <a:pt x="52932" y="0"/>
                  </a:lnTo>
                  <a:lnTo>
                    <a:pt x="52932" y="7622"/>
                  </a:lnTo>
                  <a:lnTo>
                    <a:pt x="49862" y="10785"/>
                  </a:lnTo>
                  <a:lnTo>
                    <a:pt x="46749" y="13838"/>
                  </a:lnTo>
                  <a:lnTo>
                    <a:pt x="43594" y="16781"/>
                  </a:lnTo>
                  <a:lnTo>
                    <a:pt x="40397" y="19614"/>
                  </a:lnTo>
                  <a:lnTo>
                    <a:pt x="37158" y="22337"/>
                  </a:lnTo>
                  <a:lnTo>
                    <a:pt x="33876" y="24950"/>
                  </a:lnTo>
                  <a:lnTo>
                    <a:pt x="30552" y="27452"/>
                  </a:lnTo>
                  <a:lnTo>
                    <a:pt x="27185" y="29845"/>
                  </a:lnTo>
                  <a:lnTo>
                    <a:pt x="23777" y="32127"/>
                  </a:lnTo>
                  <a:lnTo>
                    <a:pt x="20325" y="34300"/>
                  </a:lnTo>
                  <a:lnTo>
                    <a:pt x="58860" y="34300"/>
                  </a:lnTo>
                  <a:lnTo>
                    <a:pt x="58754" y="43057"/>
                  </a:lnTo>
                  <a:lnTo>
                    <a:pt x="58606" y="51035"/>
                  </a:lnTo>
                  <a:lnTo>
                    <a:pt x="58415" y="58233"/>
                  </a:lnTo>
                  <a:lnTo>
                    <a:pt x="58182" y="64653"/>
                  </a:lnTo>
                  <a:lnTo>
                    <a:pt x="57907" y="70293"/>
                  </a:lnTo>
                  <a:lnTo>
                    <a:pt x="57590" y="75155"/>
                  </a:lnTo>
                  <a:lnTo>
                    <a:pt x="57230" y="79237"/>
                  </a:lnTo>
                  <a:lnTo>
                    <a:pt x="56827" y="82540"/>
                  </a:lnTo>
                  <a:lnTo>
                    <a:pt x="56383" y="85064"/>
                  </a:lnTo>
                  <a:lnTo>
                    <a:pt x="55896" y="86808"/>
                  </a:lnTo>
                  <a:lnTo>
                    <a:pt x="55337" y="88096"/>
                  </a:lnTo>
                  <a:lnTo>
                    <a:pt x="54676" y="89247"/>
                  </a:lnTo>
                  <a:lnTo>
                    <a:pt x="53914" y="90264"/>
                  </a:lnTo>
                  <a:lnTo>
                    <a:pt x="53050" y="91144"/>
                  </a:lnTo>
                  <a:lnTo>
                    <a:pt x="52085" y="91890"/>
                  </a:lnTo>
                  <a:lnTo>
                    <a:pt x="51018" y="92499"/>
                  </a:lnTo>
                  <a:lnTo>
                    <a:pt x="49849" y="92974"/>
                  </a:lnTo>
                  <a:lnTo>
                    <a:pt x="48578" y="93312"/>
                  </a:lnTo>
                  <a:lnTo>
                    <a:pt x="47206" y="93516"/>
                  </a:lnTo>
                  <a:lnTo>
                    <a:pt x="45733" y="93584"/>
                  </a:lnTo>
                  <a:lnTo>
                    <a:pt x="44869" y="93575"/>
                  </a:lnTo>
                  <a:lnTo>
                    <a:pt x="43971" y="93550"/>
                  </a:lnTo>
                  <a:lnTo>
                    <a:pt x="43040" y="93507"/>
                  </a:lnTo>
                  <a:lnTo>
                    <a:pt x="42074" y="93448"/>
                  </a:lnTo>
                  <a:lnTo>
                    <a:pt x="41075" y="93372"/>
                  </a:lnTo>
                  <a:lnTo>
                    <a:pt x="40042" y="93279"/>
                  </a:lnTo>
                  <a:lnTo>
                    <a:pt x="38974" y="93169"/>
                  </a:lnTo>
                  <a:lnTo>
                    <a:pt x="37873" y="93041"/>
                  </a:lnTo>
                  <a:lnTo>
                    <a:pt x="36739" y="92898"/>
                  </a:lnTo>
                  <a:lnTo>
                    <a:pt x="35570" y="92737"/>
                  </a:lnTo>
                  <a:lnTo>
                    <a:pt x="35146" y="84691"/>
                  </a:lnTo>
                  <a:lnTo>
                    <a:pt x="36311" y="84852"/>
                  </a:lnTo>
                  <a:lnTo>
                    <a:pt x="37433" y="84996"/>
                  </a:lnTo>
                  <a:lnTo>
                    <a:pt x="38513" y="85123"/>
                  </a:lnTo>
                  <a:lnTo>
                    <a:pt x="39550" y="85233"/>
                  </a:lnTo>
                  <a:lnTo>
                    <a:pt x="40546" y="85326"/>
                  </a:lnTo>
                  <a:lnTo>
                    <a:pt x="41498" y="85402"/>
                  </a:lnTo>
                  <a:lnTo>
                    <a:pt x="42409" y="85462"/>
                  </a:lnTo>
                  <a:lnTo>
                    <a:pt x="43277" y="85504"/>
                  </a:lnTo>
                  <a:lnTo>
                    <a:pt x="44103" y="85529"/>
                  </a:lnTo>
                  <a:lnTo>
                    <a:pt x="44886" y="85538"/>
                  </a:lnTo>
                  <a:lnTo>
                    <a:pt x="45377" y="85487"/>
                  </a:lnTo>
                  <a:lnTo>
                    <a:pt x="45834" y="85335"/>
                  </a:lnTo>
                  <a:lnTo>
                    <a:pt x="46258" y="85080"/>
                  </a:lnTo>
                  <a:lnTo>
                    <a:pt x="46648" y="84725"/>
                  </a:lnTo>
                  <a:lnTo>
                    <a:pt x="47003" y="84267"/>
                  </a:lnTo>
                  <a:lnTo>
                    <a:pt x="47325" y="83708"/>
                  </a:lnTo>
                  <a:lnTo>
                    <a:pt x="47613" y="83048"/>
                  </a:lnTo>
                  <a:lnTo>
                    <a:pt x="47867" y="82286"/>
                  </a:lnTo>
                  <a:lnTo>
                    <a:pt x="48087" y="81422"/>
                  </a:lnTo>
                  <a:lnTo>
                    <a:pt x="48274" y="80456"/>
                  </a:lnTo>
                  <a:lnTo>
                    <a:pt x="48600" y="77861"/>
                  </a:lnTo>
                  <a:lnTo>
                    <a:pt x="48900" y="74985"/>
                  </a:lnTo>
                  <a:lnTo>
                    <a:pt x="49176" y="71831"/>
                  </a:lnTo>
                  <a:lnTo>
                    <a:pt x="49425" y="68396"/>
                  </a:lnTo>
                  <a:lnTo>
                    <a:pt x="49650" y="64683"/>
                  </a:lnTo>
                  <a:lnTo>
                    <a:pt x="49849" y="60689"/>
                  </a:lnTo>
                  <a:lnTo>
                    <a:pt x="50022" y="56417"/>
                  </a:lnTo>
                  <a:lnTo>
                    <a:pt x="50171" y="51865"/>
                  </a:lnTo>
                  <a:lnTo>
                    <a:pt x="50293" y="47033"/>
                  </a:lnTo>
                  <a:lnTo>
                    <a:pt x="50391" y="41922"/>
                  </a:lnTo>
                  <a:lnTo>
                    <a:pt x="45309" y="41922"/>
                  </a:lnTo>
                  <a:lnTo>
                    <a:pt x="44191" y="48235"/>
                  </a:lnTo>
                  <a:lnTo>
                    <a:pt x="42701" y="54304"/>
                  </a:lnTo>
                  <a:lnTo>
                    <a:pt x="40838" y="60126"/>
                  </a:lnTo>
                  <a:lnTo>
                    <a:pt x="38602" y="65703"/>
                  </a:lnTo>
                  <a:lnTo>
                    <a:pt x="35993" y="71034"/>
                  </a:lnTo>
                  <a:lnTo>
                    <a:pt x="33012" y="76120"/>
                  </a:lnTo>
                  <a:lnTo>
                    <a:pt x="29658" y="80960"/>
                  </a:lnTo>
                  <a:lnTo>
                    <a:pt x="25932" y="85555"/>
                  </a:lnTo>
                  <a:lnTo>
                    <a:pt x="21833" y="89904"/>
                  </a:lnTo>
                  <a:lnTo>
                    <a:pt x="17361" y="94007"/>
                  </a:lnTo>
                  <a:lnTo>
                    <a:pt x="11009" y="87232"/>
                  </a:lnTo>
                  <a:lnTo>
                    <a:pt x="15235" y="83653"/>
                  </a:lnTo>
                  <a:lnTo>
                    <a:pt x="19106" y="79863"/>
                  </a:lnTo>
                  <a:lnTo>
                    <a:pt x="22621" y="75862"/>
                  </a:lnTo>
                  <a:lnTo>
                    <a:pt x="25780" y="71648"/>
                  </a:lnTo>
                  <a:lnTo>
                    <a:pt x="28583" y="67223"/>
                  </a:lnTo>
                  <a:lnTo>
                    <a:pt x="31030" y="62586"/>
                  </a:lnTo>
                  <a:lnTo>
                    <a:pt x="33122" y="57738"/>
                  </a:lnTo>
                  <a:lnTo>
                    <a:pt x="34858" y="52678"/>
                  </a:lnTo>
                  <a:lnTo>
                    <a:pt x="36239" y="47406"/>
                  </a:lnTo>
                  <a:lnTo>
                    <a:pt x="37264" y="41922"/>
                  </a:lnTo>
                  <a:lnTo>
                    <a:pt x="28795" y="41922"/>
                  </a:lnTo>
                  <a:lnTo>
                    <a:pt x="27732" y="46182"/>
                  </a:lnTo>
                  <a:lnTo>
                    <a:pt x="26406" y="50323"/>
                  </a:lnTo>
                  <a:lnTo>
                    <a:pt x="24818" y="54346"/>
                  </a:lnTo>
                  <a:lnTo>
                    <a:pt x="22968" y="58250"/>
                  </a:lnTo>
                  <a:lnTo>
                    <a:pt x="20855" y="62036"/>
                  </a:lnTo>
                  <a:lnTo>
                    <a:pt x="18479" y="65703"/>
                  </a:lnTo>
                  <a:lnTo>
                    <a:pt x="15841" y="69252"/>
                  </a:lnTo>
                  <a:lnTo>
                    <a:pt x="12940" y="72682"/>
                  </a:lnTo>
                  <a:lnTo>
                    <a:pt x="9777" y="75993"/>
                  </a:lnTo>
                  <a:lnTo>
                    <a:pt x="6351" y="79186"/>
                  </a:lnTo>
                  <a:lnTo>
                    <a:pt x="0" y="73258"/>
                  </a:lnTo>
                  <a:lnTo>
                    <a:pt x="3099" y="70429"/>
                  </a:lnTo>
                  <a:lnTo>
                    <a:pt x="5962" y="67532"/>
                  </a:lnTo>
                  <a:lnTo>
                    <a:pt x="8587" y="64568"/>
                  </a:lnTo>
                  <a:lnTo>
                    <a:pt x="10976" y="61536"/>
                  </a:lnTo>
                  <a:lnTo>
                    <a:pt x="13127" y="58437"/>
                  </a:lnTo>
                  <a:lnTo>
                    <a:pt x="15041" y="55269"/>
                  </a:lnTo>
                  <a:lnTo>
                    <a:pt x="16718" y="52034"/>
                  </a:lnTo>
                  <a:lnTo>
                    <a:pt x="18157" y="48731"/>
                  </a:lnTo>
                  <a:lnTo>
                    <a:pt x="19360" y="45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539244" y="388257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37550" y="391771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565922" y="3880031"/>
              <a:ext cx="66906" cy="77916"/>
            </a:xfrm>
            <a:custGeom>
              <a:avLst/>
              <a:pathLst>
                <a:path w="66906" h="77916">
                  <a:moveTo>
                    <a:pt x="17361" y="0"/>
                  </a:moveTo>
                  <a:lnTo>
                    <a:pt x="18280" y="1105"/>
                  </a:lnTo>
                  <a:lnTo>
                    <a:pt x="19174" y="2218"/>
                  </a:lnTo>
                  <a:lnTo>
                    <a:pt x="20042" y="3341"/>
                  </a:lnTo>
                  <a:lnTo>
                    <a:pt x="20884" y="4471"/>
                  </a:lnTo>
                  <a:lnTo>
                    <a:pt x="21702" y="5610"/>
                  </a:lnTo>
                  <a:lnTo>
                    <a:pt x="22494" y="6758"/>
                  </a:lnTo>
                  <a:lnTo>
                    <a:pt x="23260" y="7914"/>
                  </a:lnTo>
                  <a:lnTo>
                    <a:pt x="24001" y="9078"/>
                  </a:lnTo>
                  <a:lnTo>
                    <a:pt x="24717" y="10251"/>
                  </a:lnTo>
                  <a:lnTo>
                    <a:pt x="25407" y="11433"/>
                  </a:lnTo>
                  <a:lnTo>
                    <a:pt x="39804" y="11433"/>
                  </a:lnTo>
                  <a:lnTo>
                    <a:pt x="40554" y="10328"/>
                  </a:lnTo>
                  <a:lnTo>
                    <a:pt x="41278" y="9214"/>
                  </a:lnTo>
                  <a:lnTo>
                    <a:pt x="41977" y="8092"/>
                  </a:lnTo>
                  <a:lnTo>
                    <a:pt x="42650" y="6961"/>
                  </a:lnTo>
                  <a:lnTo>
                    <a:pt x="43298" y="5822"/>
                  </a:lnTo>
                  <a:lnTo>
                    <a:pt x="43920" y="4674"/>
                  </a:lnTo>
                  <a:lnTo>
                    <a:pt x="44518" y="3518"/>
                  </a:lnTo>
                  <a:lnTo>
                    <a:pt x="45089" y="2354"/>
                  </a:lnTo>
                  <a:lnTo>
                    <a:pt x="45635" y="1181"/>
                  </a:lnTo>
                  <a:lnTo>
                    <a:pt x="46156" y="0"/>
                  </a:lnTo>
                  <a:lnTo>
                    <a:pt x="55472" y="2540"/>
                  </a:lnTo>
                  <a:lnTo>
                    <a:pt x="54956" y="3544"/>
                  </a:lnTo>
                  <a:lnTo>
                    <a:pt x="54422" y="4522"/>
                  </a:lnTo>
                  <a:lnTo>
                    <a:pt x="53872" y="5475"/>
                  </a:lnTo>
                  <a:lnTo>
                    <a:pt x="53304" y="6402"/>
                  </a:lnTo>
                  <a:lnTo>
                    <a:pt x="52720" y="7304"/>
                  </a:lnTo>
                  <a:lnTo>
                    <a:pt x="52119" y="8181"/>
                  </a:lnTo>
                  <a:lnTo>
                    <a:pt x="51500" y="9032"/>
                  </a:lnTo>
                  <a:lnTo>
                    <a:pt x="50865" y="9858"/>
                  </a:lnTo>
                  <a:lnTo>
                    <a:pt x="50213" y="10658"/>
                  </a:lnTo>
                  <a:lnTo>
                    <a:pt x="49544" y="11433"/>
                  </a:lnTo>
                  <a:lnTo>
                    <a:pt x="66906" y="11433"/>
                  </a:lnTo>
                  <a:lnTo>
                    <a:pt x="66906" y="19055"/>
                  </a:lnTo>
                  <a:lnTo>
                    <a:pt x="36417" y="19055"/>
                  </a:lnTo>
                  <a:lnTo>
                    <a:pt x="34300" y="25830"/>
                  </a:lnTo>
                  <a:lnTo>
                    <a:pt x="60977" y="25830"/>
                  </a:lnTo>
                  <a:lnTo>
                    <a:pt x="60977" y="77916"/>
                  </a:lnTo>
                  <a:lnTo>
                    <a:pt x="6351" y="77916"/>
                  </a:lnTo>
                  <a:lnTo>
                    <a:pt x="6351" y="25830"/>
                  </a:lnTo>
                  <a:lnTo>
                    <a:pt x="25407" y="25830"/>
                  </a:lnTo>
                  <a:lnTo>
                    <a:pt x="27524" y="19055"/>
                  </a:lnTo>
                  <a:lnTo>
                    <a:pt x="0" y="19055"/>
                  </a:lnTo>
                  <a:lnTo>
                    <a:pt x="0" y="11433"/>
                  </a:lnTo>
                  <a:lnTo>
                    <a:pt x="16091" y="11433"/>
                  </a:lnTo>
                  <a:lnTo>
                    <a:pt x="15578" y="10675"/>
                  </a:lnTo>
                  <a:lnTo>
                    <a:pt x="15058" y="9925"/>
                  </a:lnTo>
                  <a:lnTo>
                    <a:pt x="14528" y="9184"/>
                  </a:lnTo>
                  <a:lnTo>
                    <a:pt x="13991" y="8452"/>
                  </a:lnTo>
                  <a:lnTo>
                    <a:pt x="13444" y="7728"/>
                  </a:lnTo>
                  <a:lnTo>
                    <a:pt x="12890" y="7012"/>
                  </a:lnTo>
                  <a:lnTo>
                    <a:pt x="12326" y="6305"/>
                  </a:lnTo>
                  <a:lnTo>
                    <a:pt x="11755" y="5606"/>
                  </a:lnTo>
                  <a:lnTo>
                    <a:pt x="11175" y="4916"/>
                  </a:lnTo>
                  <a:lnTo>
                    <a:pt x="10586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579896" y="3913061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579896" y="3927882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579896" y="3942703"/>
              <a:ext cx="38958" cy="8045"/>
            </a:xfrm>
            <a:custGeom>
              <a:avLst/>
              <a:pathLst>
                <a:path w="38958" h="8045">
                  <a:moveTo>
                    <a:pt x="0" y="8045"/>
                  </a:moveTo>
                  <a:lnTo>
                    <a:pt x="38958" y="8045"/>
                  </a:lnTo>
                  <a:lnTo>
                    <a:pt x="389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647225" y="3880031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653577" y="3905015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662046" y="3912637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666281" y="3916025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703545" y="3943126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753090" y="3884266"/>
              <a:ext cx="50391" cy="92313"/>
            </a:xfrm>
            <a:custGeom>
              <a:avLst/>
              <a:pathLst>
                <a:path w="50391" h="92313">
                  <a:moveTo>
                    <a:pt x="5928" y="0"/>
                  </a:moveTo>
                  <a:lnTo>
                    <a:pt x="45309" y="0"/>
                  </a:lnTo>
                  <a:lnTo>
                    <a:pt x="45309" y="18208"/>
                  </a:lnTo>
                  <a:lnTo>
                    <a:pt x="50391" y="18208"/>
                  </a:lnTo>
                  <a:lnTo>
                    <a:pt x="50391" y="25830"/>
                  </a:lnTo>
                  <a:lnTo>
                    <a:pt x="45309" y="25830"/>
                  </a:lnTo>
                  <a:lnTo>
                    <a:pt x="45309" y="44462"/>
                  </a:lnTo>
                  <a:lnTo>
                    <a:pt x="20749" y="44462"/>
                  </a:lnTo>
                  <a:lnTo>
                    <a:pt x="20486" y="45470"/>
                  </a:lnTo>
                  <a:lnTo>
                    <a:pt x="20207" y="46461"/>
                  </a:lnTo>
                  <a:lnTo>
                    <a:pt x="19910" y="47435"/>
                  </a:lnTo>
                  <a:lnTo>
                    <a:pt x="19597" y="48392"/>
                  </a:lnTo>
                  <a:lnTo>
                    <a:pt x="19267" y="49332"/>
                  </a:lnTo>
                  <a:lnTo>
                    <a:pt x="18920" y="50255"/>
                  </a:lnTo>
                  <a:lnTo>
                    <a:pt x="18555" y="51162"/>
                  </a:lnTo>
                  <a:lnTo>
                    <a:pt x="18174" y="52051"/>
                  </a:lnTo>
                  <a:lnTo>
                    <a:pt x="17776" y="52923"/>
                  </a:lnTo>
                  <a:lnTo>
                    <a:pt x="17361" y="53779"/>
                  </a:lnTo>
                  <a:lnTo>
                    <a:pt x="45733" y="53779"/>
                  </a:lnTo>
                  <a:lnTo>
                    <a:pt x="45733" y="91890"/>
                  </a:lnTo>
                  <a:lnTo>
                    <a:pt x="37687" y="91890"/>
                  </a:lnTo>
                  <a:lnTo>
                    <a:pt x="37687" y="86385"/>
                  </a:lnTo>
                  <a:lnTo>
                    <a:pt x="19479" y="86385"/>
                  </a:lnTo>
                  <a:lnTo>
                    <a:pt x="19479" y="92313"/>
                  </a:lnTo>
                  <a:lnTo>
                    <a:pt x="11433" y="92313"/>
                  </a:lnTo>
                  <a:lnTo>
                    <a:pt x="11433" y="63518"/>
                  </a:lnTo>
                  <a:lnTo>
                    <a:pt x="11001" y="64191"/>
                  </a:lnTo>
                  <a:lnTo>
                    <a:pt x="10552" y="64856"/>
                  </a:lnTo>
                  <a:lnTo>
                    <a:pt x="10086" y="65513"/>
                  </a:lnTo>
                  <a:lnTo>
                    <a:pt x="9604" y="66160"/>
                  </a:lnTo>
                  <a:lnTo>
                    <a:pt x="9104" y="66800"/>
                  </a:lnTo>
                  <a:lnTo>
                    <a:pt x="8587" y="67431"/>
                  </a:lnTo>
                  <a:lnTo>
                    <a:pt x="8054" y="68053"/>
                  </a:lnTo>
                  <a:lnTo>
                    <a:pt x="7503" y="68667"/>
                  </a:lnTo>
                  <a:lnTo>
                    <a:pt x="6936" y="69273"/>
                  </a:lnTo>
                  <a:lnTo>
                    <a:pt x="6351" y="69870"/>
                  </a:lnTo>
                  <a:lnTo>
                    <a:pt x="0" y="63095"/>
                  </a:lnTo>
                  <a:lnTo>
                    <a:pt x="1490" y="61460"/>
                  </a:lnTo>
                  <a:lnTo>
                    <a:pt x="2913" y="59775"/>
                  </a:lnTo>
                  <a:lnTo>
                    <a:pt x="4268" y="58039"/>
                  </a:lnTo>
                  <a:lnTo>
                    <a:pt x="5555" y="56252"/>
                  </a:lnTo>
                  <a:lnTo>
                    <a:pt x="6775" y="54414"/>
                  </a:lnTo>
                  <a:lnTo>
                    <a:pt x="7927" y="52525"/>
                  </a:lnTo>
                  <a:lnTo>
                    <a:pt x="9011" y="50586"/>
                  </a:lnTo>
                  <a:lnTo>
                    <a:pt x="10027" y="48595"/>
                  </a:lnTo>
                  <a:lnTo>
                    <a:pt x="10976" y="46554"/>
                  </a:lnTo>
                  <a:lnTo>
                    <a:pt x="11856" y="44462"/>
                  </a:lnTo>
                  <a:lnTo>
                    <a:pt x="4234" y="44462"/>
                  </a:lnTo>
                  <a:lnTo>
                    <a:pt x="4234" y="36840"/>
                  </a:lnTo>
                  <a:lnTo>
                    <a:pt x="14397" y="36840"/>
                  </a:lnTo>
                  <a:lnTo>
                    <a:pt x="14647" y="35815"/>
                  </a:lnTo>
                  <a:lnTo>
                    <a:pt x="14888" y="34774"/>
                  </a:lnTo>
                  <a:lnTo>
                    <a:pt x="15121" y="33715"/>
                  </a:lnTo>
                  <a:lnTo>
                    <a:pt x="15346" y="32640"/>
                  </a:lnTo>
                  <a:lnTo>
                    <a:pt x="15562" y="31547"/>
                  </a:lnTo>
                  <a:lnTo>
                    <a:pt x="15769" y="30438"/>
                  </a:lnTo>
                  <a:lnTo>
                    <a:pt x="15968" y="29311"/>
                  </a:lnTo>
                  <a:lnTo>
                    <a:pt x="16159" y="28168"/>
                  </a:lnTo>
                  <a:lnTo>
                    <a:pt x="16341" y="27008"/>
                  </a:lnTo>
                  <a:lnTo>
                    <a:pt x="16514" y="25830"/>
                  </a:lnTo>
                  <a:lnTo>
                    <a:pt x="1693" y="25830"/>
                  </a:lnTo>
                  <a:lnTo>
                    <a:pt x="1693" y="18208"/>
                  </a:lnTo>
                  <a:lnTo>
                    <a:pt x="16938" y="18208"/>
                  </a:lnTo>
                  <a:lnTo>
                    <a:pt x="17785" y="7622"/>
                  </a:lnTo>
                  <a:lnTo>
                    <a:pt x="5928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778074" y="3891888"/>
              <a:ext cx="11856" cy="10586"/>
            </a:xfrm>
            <a:custGeom>
              <a:avLst/>
              <a:pathLst>
                <a:path w="11856" h="10586">
                  <a:moveTo>
                    <a:pt x="423" y="0"/>
                  </a:moveTo>
                  <a:lnTo>
                    <a:pt x="419" y="1096"/>
                  </a:lnTo>
                  <a:lnTo>
                    <a:pt x="406" y="2185"/>
                  </a:lnTo>
                  <a:lnTo>
                    <a:pt x="385" y="3264"/>
                  </a:lnTo>
                  <a:lnTo>
                    <a:pt x="355" y="4336"/>
                  </a:lnTo>
                  <a:lnTo>
                    <a:pt x="317" y="5399"/>
                  </a:lnTo>
                  <a:lnTo>
                    <a:pt x="271" y="6453"/>
                  </a:lnTo>
                  <a:lnTo>
                    <a:pt x="215" y="7499"/>
                  </a:lnTo>
                  <a:lnTo>
                    <a:pt x="152" y="8536"/>
                  </a:lnTo>
                  <a:lnTo>
                    <a:pt x="80" y="9565"/>
                  </a:lnTo>
                  <a:lnTo>
                    <a:pt x="0" y="10586"/>
                  </a:lnTo>
                  <a:lnTo>
                    <a:pt x="11856" y="1058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775956" y="3910097"/>
              <a:ext cx="13974" cy="11009"/>
            </a:xfrm>
            <a:custGeom>
              <a:avLst/>
              <a:pathLst>
                <a:path w="13974" h="11009">
                  <a:moveTo>
                    <a:pt x="1270" y="0"/>
                  </a:moveTo>
                  <a:lnTo>
                    <a:pt x="1181" y="1177"/>
                  </a:lnTo>
                  <a:lnTo>
                    <a:pt x="1084" y="2337"/>
                  </a:lnTo>
                  <a:lnTo>
                    <a:pt x="978" y="3480"/>
                  </a:lnTo>
                  <a:lnTo>
                    <a:pt x="863" y="4607"/>
                  </a:lnTo>
                  <a:lnTo>
                    <a:pt x="741" y="5716"/>
                  </a:lnTo>
                  <a:lnTo>
                    <a:pt x="609" y="6809"/>
                  </a:lnTo>
                  <a:lnTo>
                    <a:pt x="470" y="7884"/>
                  </a:lnTo>
                  <a:lnTo>
                    <a:pt x="321" y="8943"/>
                  </a:lnTo>
                  <a:lnTo>
                    <a:pt x="165" y="9985"/>
                  </a:lnTo>
                  <a:lnTo>
                    <a:pt x="0" y="11009"/>
                  </a:lnTo>
                  <a:lnTo>
                    <a:pt x="13974" y="11009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772569" y="3945667"/>
              <a:ext cx="18208" cy="17361"/>
            </a:xfrm>
            <a:custGeom>
              <a:avLst/>
              <a:pathLst>
                <a:path w="18208" h="17361">
                  <a:moveTo>
                    <a:pt x="0" y="17361"/>
                  </a:moveTo>
                  <a:lnTo>
                    <a:pt x="18208" y="17361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804751" y="3880031"/>
              <a:ext cx="47003" cy="97395"/>
            </a:xfrm>
            <a:custGeom>
              <a:avLst/>
              <a:pathLst>
                <a:path w="47003" h="97395">
                  <a:moveTo>
                    <a:pt x="31759" y="0"/>
                  </a:moveTo>
                  <a:lnTo>
                    <a:pt x="40651" y="2540"/>
                  </a:lnTo>
                  <a:lnTo>
                    <a:pt x="39889" y="4382"/>
                  </a:lnTo>
                  <a:lnTo>
                    <a:pt x="39127" y="6182"/>
                  </a:lnTo>
                  <a:lnTo>
                    <a:pt x="38365" y="7939"/>
                  </a:lnTo>
                  <a:lnTo>
                    <a:pt x="37602" y="9654"/>
                  </a:lnTo>
                  <a:lnTo>
                    <a:pt x="36840" y="11327"/>
                  </a:lnTo>
                  <a:lnTo>
                    <a:pt x="36078" y="12957"/>
                  </a:lnTo>
                  <a:lnTo>
                    <a:pt x="35316" y="14545"/>
                  </a:lnTo>
                  <a:lnTo>
                    <a:pt x="34554" y="16091"/>
                  </a:lnTo>
                  <a:lnTo>
                    <a:pt x="33791" y="17594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7101"/>
                  </a:lnTo>
                  <a:lnTo>
                    <a:pt x="27524" y="27101"/>
                  </a:lnTo>
                  <a:lnTo>
                    <a:pt x="27524" y="41922"/>
                  </a:lnTo>
                  <a:lnTo>
                    <a:pt x="44039" y="41922"/>
                  </a:lnTo>
                  <a:lnTo>
                    <a:pt x="44039" y="49967"/>
                  </a:lnTo>
                  <a:lnTo>
                    <a:pt x="27524" y="49967"/>
                  </a:lnTo>
                  <a:lnTo>
                    <a:pt x="27524" y="64788"/>
                  </a:lnTo>
                  <a:lnTo>
                    <a:pt x="47003" y="64788"/>
                  </a:lnTo>
                  <a:lnTo>
                    <a:pt x="47003" y="72834"/>
                  </a:lnTo>
                  <a:lnTo>
                    <a:pt x="27524" y="72834"/>
                  </a:lnTo>
                  <a:lnTo>
                    <a:pt x="27524" y="97395"/>
                  </a:lnTo>
                  <a:lnTo>
                    <a:pt x="19055" y="97395"/>
                  </a:lnTo>
                  <a:lnTo>
                    <a:pt x="19055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19055" y="64788"/>
                  </a:lnTo>
                  <a:lnTo>
                    <a:pt x="19055" y="49967"/>
                  </a:lnTo>
                  <a:lnTo>
                    <a:pt x="2964" y="49967"/>
                  </a:lnTo>
                  <a:lnTo>
                    <a:pt x="2964" y="41922"/>
                  </a:lnTo>
                  <a:lnTo>
                    <a:pt x="19055" y="41922"/>
                  </a:lnTo>
                  <a:lnTo>
                    <a:pt x="19055" y="27101"/>
                  </a:lnTo>
                  <a:lnTo>
                    <a:pt x="846" y="27101"/>
                  </a:lnTo>
                  <a:lnTo>
                    <a:pt x="846" y="19055"/>
                  </a:lnTo>
                  <a:lnTo>
                    <a:pt x="24137" y="19055"/>
                  </a:lnTo>
                  <a:lnTo>
                    <a:pt x="24975" y="17264"/>
                  </a:lnTo>
                  <a:lnTo>
                    <a:pt x="25797" y="15447"/>
                  </a:lnTo>
                  <a:lnTo>
                    <a:pt x="26601" y="13605"/>
                  </a:lnTo>
                  <a:lnTo>
                    <a:pt x="27389" y="11738"/>
                  </a:lnTo>
                  <a:lnTo>
                    <a:pt x="28159" y="9845"/>
                  </a:lnTo>
                  <a:lnTo>
                    <a:pt x="28913" y="7927"/>
                  </a:lnTo>
                  <a:lnTo>
                    <a:pt x="29650" y="5983"/>
                  </a:lnTo>
                  <a:lnTo>
                    <a:pt x="30370" y="4014"/>
                  </a:lnTo>
                  <a:lnTo>
                    <a:pt x="31073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808986" y="3880455"/>
              <a:ext cx="14397" cy="16514"/>
            </a:xfrm>
            <a:custGeom>
              <a:avLst/>
              <a:pathLst>
                <a:path w="14397" h="16514">
                  <a:moveTo>
                    <a:pt x="7198" y="0"/>
                  </a:moveTo>
                  <a:lnTo>
                    <a:pt x="8032" y="1198"/>
                  </a:lnTo>
                  <a:lnTo>
                    <a:pt x="8841" y="2422"/>
                  </a:lnTo>
                  <a:lnTo>
                    <a:pt x="9625" y="3671"/>
                  </a:lnTo>
                  <a:lnTo>
                    <a:pt x="10383" y="4945"/>
                  </a:lnTo>
                  <a:lnTo>
                    <a:pt x="11115" y="6245"/>
                  </a:lnTo>
                  <a:lnTo>
                    <a:pt x="11822" y="7571"/>
                  </a:lnTo>
                  <a:lnTo>
                    <a:pt x="12504" y="8922"/>
                  </a:lnTo>
                  <a:lnTo>
                    <a:pt x="13161" y="10298"/>
                  </a:lnTo>
                  <a:lnTo>
                    <a:pt x="13791" y="11700"/>
                  </a:lnTo>
                  <a:lnTo>
                    <a:pt x="14397" y="13127"/>
                  </a:lnTo>
                  <a:lnTo>
                    <a:pt x="6775" y="16514"/>
                  </a:lnTo>
                  <a:lnTo>
                    <a:pt x="6250" y="15011"/>
                  </a:lnTo>
                  <a:lnTo>
                    <a:pt x="5691" y="13550"/>
                  </a:lnTo>
                  <a:lnTo>
                    <a:pt x="5098" y="12132"/>
                  </a:lnTo>
                  <a:lnTo>
                    <a:pt x="4471" y="10755"/>
                  </a:lnTo>
                  <a:lnTo>
                    <a:pt x="3811" y="9421"/>
                  </a:lnTo>
                  <a:lnTo>
                    <a:pt x="3116" y="8130"/>
                  </a:lnTo>
                  <a:lnTo>
                    <a:pt x="2388" y="6881"/>
                  </a:lnTo>
                  <a:lnTo>
                    <a:pt x="1626" y="5674"/>
                  </a:lnTo>
                  <a:lnTo>
                    <a:pt x="829" y="450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770242" y="4549877"/>
              <a:ext cx="54625" cy="61401"/>
            </a:xfrm>
            <a:custGeom>
              <a:avLst/>
              <a:pathLst>
                <a:path w="54625" h="61401">
                  <a:moveTo>
                    <a:pt x="46156" y="0"/>
                  </a:moveTo>
                  <a:lnTo>
                    <a:pt x="49967" y="7198"/>
                  </a:lnTo>
                  <a:lnTo>
                    <a:pt x="48341" y="7613"/>
                  </a:lnTo>
                  <a:lnTo>
                    <a:pt x="46681" y="8011"/>
                  </a:lnTo>
                  <a:lnTo>
                    <a:pt x="44988" y="8392"/>
                  </a:lnTo>
                  <a:lnTo>
                    <a:pt x="43260" y="8757"/>
                  </a:lnTo>
                  <a:lnTo>
                    <a:pt x="41498" y="9104"/>
                  </a:lnTo>
                  <a:lnTo>
                    <a:pt x="39703" y="9434"/>
                  </a:lnTo>
                  <a:lnTo>
                    <a:pt x="37873" y="9747"/>
                  </a:lnTo>
                  <a:lnTo>
                    <a:pt x="36010" y="10044"/>
                  </a:lnTo>
                  <a:lnTo>
                    <a:pt x="34113" y="10323"/>
                  </a:lnTo>
                  <a:lnTo>
                    <a:pt x="32182" y="10586"/>
                  </a:lnTo>
                  <a:lnTo>
                    <a:pt x="32182" y="18632"/>
                  </a:lnTo>
                  <a:lnTo>
                    <a:pt x="54202" y="18632"/>
                  </a:lnTo>
                  <a:lnTo>
                    <a:pt x="54202" y="25407"/>
                  </a:lnTo>
                  <a:lnTo>
                    <a:pt x="36417" y="25407"/>
                  </a:lnTo>
                  <a:lnTo>
                    <a:pt x="38428" y="26516"/>
                  </a:lnTo>
                  <a:lnTo>
                    <a:pt x="40397" y="27643"/>
                  </a:lnTo>
                  <a:lnTo>
                    <a:pt x="42324" y="28786"/>
                  </a:lnTo>
                  <a:lnTo>
                    <a:pt x="44208" y="29946"/>
                  </a:lnTo>
                  <a:lnTo>
                    <a:pt x="46050" y="31124"/>
                  </a:lnTo>
                  <a:lnTo>
                    <a:pt x="47850" y="32318"/>
                  </a:lnTo>
                  <a:lnTo>
                    <a:pt x="49607" y="33529"/>
                  </a:lnTo>
                  <a:lnTo>
                    <a:pt x="51322" y="34757"/>
                  </a:lnTo>
                  <a:lnTo>
                    <a:pt x="52995" y="36002"/>
                  </a:lnTo>
                  <a:lnTo>
                    <a:pt x="54625" y="37264"/>
                  </a:lnTo>
                  <a:lnTo>
                    <a:pt x="49967" y="43192"/>
                  </a:lnTo>
                  <a:lnTo>
                    <a:pt x="48265" y="41689"/>
                  </a:lnTo>
                  <a:lnTo>
                    <a:pt x="46546" y="40228"/>
                  </a:lnTo>
                  <a:lnTo>
                    <a:pt x="44810" y="38809"/>
                  </a:lnTo>
                  <a:lnTo>
                    <a:pt x="43057" y="37433"/>
                  </a:lnTo>
                  <a:lnTo>
                    <a:pt x="41287" y="36099"/>
                  </a:lnTo>
                  <a:lnTo>
                    <a:pt x="39500" y="34808"/>
                  </a:lnTo>
                  <a:lnTo>
                    <a:pt x="37696" y="33558"/>
                  </a:lnTo>
                  <a:lnTo>
                    <a:pt x="35875" y="32352"/>
                  </a:lnTo>
                  <a:lnTo>
                    <a:pt x="34037" y="31187"/>
                  </a:lnTo>
                  <a:lnTo>
                    <a:pt x="32182" y="30065"/>
                  </a:lnTo>
                  <a:lnTo>
                    <a:pt x="32182" y="39804"/>
                  </a:lnTo>
                  <a:lnTo>
                    <a:pt x="34456" y="40918"/>
                  </a:lnTo>
                  <a:lnTo>
                    <a:pt x="36705" y="42057"/>
                  </a:lnTo>
                  <a:lnTo>
                    <a:pt x="38928" y="43222"/>
                  </a:lnTo>
                  <a:lnTo>
                    <a:pt x="41126" y="44412"/>
                  </a:lnTo>
                  <a:lnTo>
                    <a:pt x="43298" y="45627"/>
                  </a:lnTo>
                  <a:lnTo>
                    <a:pt x="45445" y="46868"/>
                  </a:lnTo>
                  <a:lnTo>
                    <a:pt x="47566" y="48134"/>
                  </a:lnTo>
                  <a:lnTo>
                    <a:pt x="49663" y="49425"/>
                  </a:lnTo>
                  <a:lnTo>
                    <a:pt x="51733" y="50742"/>
                  </a:lnTo>
                  <a:lnTo>
                    <a:pt x="53779" y="52085"/>
                  </a:lnTo>
                  <a:lnTo>
                    <a:pt x="49121" y="58437"/>
                  </a:lnTo>
                  <a:lnTo>
                    <a:pt x="46995" y="56853"/>
                  </a:lnTo>
                  <a:lnTo>
                    <a:pt x="44852" y="55320"/>
                  </a:lnTo>
                  <a:lnTo>
                    <a:pt x="42692" y="53838"/>
                  </a:lnTo>
                  <a:lnTo>
                    <a:pt x="40516" y="52407"/>
                  </a:lnTo>
                  <a:lnTo>
                    <a:pt x="38322" y="51026"/>
                  </a:lnTo>
                  <a:lnTo>
                    <a:pt x="36112" y="49696"/>
                  </a:lnTo>
                  <a:lnTo>
                    <a:pt x="33885" y="48418"/>
                  </a:lnTo>
                  <a:lnTo>
                    <a:pt x="31640" y="47190"/>
                  </a:lnTo>
                  <a:lnTo>
                    <a:pt x="29379" y="46012"/>
                  </a:lnTo>
                  <a:lnTo>
                    <a:pt x="27101" y="44886"/>
                  </a:lnTo>
                  <a:lnTo>
                    <a:pt x="25119" y="46880"/>
                  </a:lnTo>
                  <a:lnTo>
                    <a:pt x="23069" y="48799"/>
                  </a:lnTo>
                  <a:lnTo>
                    <a:pt x="20952" y="50641"/>
                  </a:lnTo>
                  <a:lnTo>
                    <a:pt x="18767" y="52407"/>
                  </a:lnTo>
                  <a:lnTo>
                    <a:pt x="16514" y="54096"/>
                  </a:lnTo>
                  <a:lnTo>
                    <a:pt x="14194" y="55710"/>
                  </a:lnTo>
                  <a:lnTo>
                    <a:pt x="11805" y="57247"/>
                  </a:lnTo>
                  <a:lnTo>
                    <a:pt x="9349" y="58708"/>
                  </a:lnTo>
                  <a:lnTo>
                    <a:pt x="6826" y="60092"/>
                  </a:lnTo>
                  <a:lnTo>
                    <a:pt x="4234" y="61401"/>
                  </a:lnTo>
                  <a:lnTo>
                    <a:pt x="0" y="55896"/>
                  </a:lnTo>
                  <a:lnTo>
                    <a:pt x="2989" y="54257"/>
                  </a:lnTo>
                  <a:lnTo>
                    <a:pt x="5860" y="52559"/>
                  </a:lnTo>
                  <a:lnTo>
                    <a:pt x="8613" y="50802"/>
                  </a:lnTo>
                  <a:lnTo>
                    <a:pt x="11247" y="48985"/>
                  </a:lnTo>
                  <a:lnTo>
                    <a:pt x="13762" y="47109"/>
                  </a:lnTo>
                  <a:lnTo>
                    <a:pt x="16159" y="45174"/>
                  </a:lnTo>
                  <a:lnTo>
                    <a:pt x="18437" y="43179"/>
                  </a:lnTo>
                  <a:lnTo>
                    <a:pt x="20596" y="41126"/>
                  </a:lnTo>
                  <a:lnTo>
                    <a:pt x="22638" y="39013"/>
                  </a:lnTo>
                  <a:lnTo>
                    <a:pt x="24560" y="36840"/>
                  </a:lnTo>
                  <a:lnTo>
                    <a:pt x="24560" y="27948"/>
                  </a:lnTo>
                  <a:lnTo>
                    <a:pt x="23069" y="29705"/>
                  </a:lnTo>
                  <a:lnTo>
                    <a:pt x="21477" y="31420"/>
                  </a:lnTo>
                  <a:lnTo>
                    <a:pt x="19783" y="33093"/>
                  </a:lnTo>
                  <a:lnTo>
                    <a:pt x="17988" y="34723"/>
                  </a:lnTo>
                  <a:lnTo>
                    <a:pt x="16091" y="36311"/>
                  </a:lnTo>
                  <a:lnTo>
                    <a:pt x="14092" y="37857"/>
                  </a:lnTo>
                  <a:lnTo>
                    <a:pt x="11992" y="39360"/>
                  </a:lnTo>
                  <a:lnTo>
                    <a:pt x="9790" y="40821"/>
                  </a:lnTo>
                  <a:lnTo>
                    <a:pt x="7486" y="42239"/>
                  </a:lnTo>
                  <a:lnTo>
                    <a:pt x="5081" y="43616"/>
                  </a:lnTo>
                  <a:lnTo>
                    <a:pt x="0" y="37687"/>
                  </a:lnTo>
                  <a:lnTo>
                    <a:pt x="2159" y="36573"/>
                  </a:lnTo>
                  <a:lnTo>
                    <a:pt x="4234" y="35434"/>
                  </a:lnTo>
                  <a:lnTo>
                    <a:pt x="6224" y="34270"/>
                  </a:lnTo>
                  <a:lnTo>
                    <a:pt x="8130" y="33080"/>
                  </a:lnTo>
                  <a:lnTo>
                    <a:pt x="9951" y="31865"/>
                  </a:lnTo>
                  <a:lnTo>
                    <a:pt x="11687" y="30624"/>
                  </a:lnTo>
                  <a:lnTo>
                    <a:pt x="13338" y="29358"/>
                  </a:lnTo>
                  <a:lnTo>
                    <a:pt x="14905" y="28066"/>
                  </a:lnTo>
                  <a:lnTo>
                    <a:pt x="16387" y="26749"/>
                  </a:lnTo>
                  <a:lnTo>
                    <a:pt x="17785" y="25407"/>
                  </a:lnTo>
                  <a:lnTo>
                    <a:pt x="2117" y="25407"/>
                  </a:lnTo>
                  <a:lnTo>
                    <a:pt x="2117" y="18632"/>
                  </a:lnTo>
                  <a:lnTo>
                    <a:pt x="24560" y="18632"/>
                  </a:lnTo>
                  <a:lnTo>
                    <a:pt x="24560" y="11433"/>
                  </a:lnTo>
                  <a:lnTo>
                    <a:pt x="23023" y="11598"/>
                  </a:lnTo>
                  <a:lnTo>
                    <a:pt x="21460" y="11755"/>
                  </a:lnTo>
                  <a:lnTo>
                    <a:pt x="19872" y="11903"/>
                  </a:lnTo>
                  <a:lnTo>
                    <a:pt x="18259" y="12043"/>
                  </a:lnTo>
                  <a:lnTo>
                    <a:pt x="16620" y="12174"/>
                  </a:lnTo>
                  <a:lnTo>
                    <a:pt x="14956" y="12297"/>
                  </a:lnTo>
                  <a:lnTo>
                    <a:pt x="13266" y="12411"/>
                  </a:lnTo>
                  <a:lnTo>
                    <a:pt x="11551" y="12517"/>
                  </a:lnTo>
                  <a:lnTo>
                    <a:pt x="9811" y="12614"/>
                  </a:lnTo>
                  <a:lnTo>
                    <a:pt x="8045" y="12703"/>
                  </a:lnTo>
                  <a:lnTo>
                    <a:pt x="5504" y="5081"/>
                  </a:lnTo>
                  <a:lnTo>
                    <a:pt x="9570" y="5030"/>
                  </a:lnTo>
                  <a:lnTo>
                    <a:pt x="13635" y="4878"/>
                  </a:lnTo>
                  <a:lnTo>
                    <a:pt x="17700" y="4624"/>
                  </a:lnTo>
                  <a:lnTo>
                    <a:pt x="21765" y="4268"/>
                  </a:lnTo>
                  <a:lnTo>
                    <a:pt x="25830" y="3811"/>
                  </a:lnTo>
                  <a:lnTo>
                    <a:pt x="29896" y="3252"/>
                  </a:lnTo>
                  <a:lnTo>
                    <a:pt x="33961" y="2591"/>
                  </a:lnTo>
                  <a:lnTo>
                    <a:pt x="38026" y="1829"/>
                  </a:lnTo>
                  <a:lnTo>
                    <a:pt x="42091" y="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772783" y="4601115"/>
              <a:ext cx="49121" cy="44886"/>
            </a:xfrm>
            <a:custGeom>
              <a:avLst/>
              <a:pathLst>
                <a:path w="49121" h="44886">
                  <a:moveTo>
                    <a:pt x="22019" y="0"/>
                  </a:moveTo>
                  <a:lnTo>
                    <a:pt x="29641" y="0"/>
                  </a:lnTo>
                  <a:lnTo>
                    <a:pt x="29641" y="16091"/>
                  </a:lnTo>
                  <a:lnTo>
                    <a:pt x="30734" y="15312"/>
                  </a:lnTo>
                  <a:lnTo>
                    <a:pt x="31810" y="14499"/>
                  </a:lnTo>
                  <a:lnTo>
                    <a:pt x="32868" y="13652"/>
                  </a:lnTo>
                  <a:lnTo>
                    <a:pt x="33910" y="12771"/>
                  </a:lnTo>
                  <a:lnTo>
                    <a:pt x="34935" y="11856"/>
                  </a:lnTo>
                  <a:lnTo>
                    <a:pt x="35943" y="10908"/>
                  </a:lnTo>
                  <a:lnTo>
                    <a:pt x="36933" y="9925"/>
                  </a:lnTo>
                  <a:lnTo>
                    <a:pt x="37907" y="8909"/>
                  </a:lnTo>
                  <a:lnTo>
                    <a:pt x="38864" y="7859"/>
                  </a:lnTo>
                  <a:lnTo>
                    <a:pt x="39804" y="6775"/>
                  </a:lnTo>
                  <a:lnTo>
                    <a:pt x="44886" y="13127"/>
                  </a:lnTo>
                  <a:lnTo>
                    <a:pt x="43950" y="13965"/>
                  </a:lnTo>
                  <a:lnTo>
                    <a:pt x="43006" y="14787"/>
                  </a:lnTo>
                  <a:lnTo>
                    <a:pt x="42053" y="15591"/>
                  </a:lnTo>
                  <a:lnTo>
                    <a:pt x="41092" y="16379"/>
                  </a:lnTo>
                  <a:lnTo>
                    <a:pt x="40122" y="17150"/>
                  </a:lnTo>
                  <a:lnTo>
                    <a:pt x="39144" y="17903"/>
                  </a:lnTo>
                  <a:lnTo>
                    <a:pt x="38157" y="18640"/>
                  </a:lnTo>
                  <a:lnTo>
                    <a:pt x="37162" y="19360"/>
                  </a:lnTo>
                  <a:lnTo>
                    <a:pt x="36158" y="20063"/>
                  </a:lnTo>
                  <a:lnTo>
                    <a:pt x="35146" y="20749"/>
                  </a:lnTo>
                  <a:lnTo>
                    <a:pt x="36658" y="21604"/>
                  </a:lnTo>
                  <a:lnTo>
                    <a:pt x="38145" y="22477"/>
                  </a:lnTo>
                  <a:lnTo>
                    <a:pt x="39605" y="23366"/>
                  </a:lnTo>
                  <a:lnTo>
                    <a:pt x="41041" y="24272"/>
                  </a:lnTo>
                  <a:lnTo>
                    <a:pt x="42451" y="25195"/>
                  </a:lnTo>
                  <a:lnTo>
                    <a:pt x="43836" y="26135"/>
                  </a:lnTo>
                  <a:lnTo>
                    <a:pt x="45195" y="27092"/>
                  </a:lnTo>
                  <a:lnTo>
                    <a:pt x="46529" y="28066"/>
                  </a:lnTo>
                  <a:lnTo>
                    <a:pt x="47837" y="29057"/>
                  </a:lnTo>
                  <a:lnTo>
                    <a:pt x="49121" y="30065"/>
                  </a:lnTo>
                  <a:lnTo>
                    <a:pt x="44039" y="36417"/>
                  </a:lnTo>
                  <a:lnTo>
                    <a:pt x="42675" y="35083"/>
                  </a:lnTo>
                  <a:lnTo>
                    <a:pt x="41295" y="33791"/>
                  </a:lnTo>
                  <a:lnTo>
                    <a:pt x="39898" y="32542"/>
                  </a:lnTo>
                  <a:lnTo>
                    <a:pt x="38483" y="31335"/>
                  </a:lnTo>
                  <a:lnTo>
                    <a:pt x="37052" y="30171"/>
                  </a:lnTo>
                  <a:lnTo>
                    <a:pt x="35604" y="29049"/>
                  </a:lnTo>
                  <a:lnTo>
                    <a:pt x="34139" y="27969"/>
                  </a:lnTo>
                  <a:lnTo>
                    <a:pt x="32657" y="26931"/>
                  </a:lnTo>
                  <a:lnTo>
                    <a:pt x="31157" y="25936"/>
                  </a:lnTo>
                  <a:lnTo>
                    <a:pt x="29641" y="24983"/>
                  </a:lnTo>
                  <a:lnTo>
                    <a:pt x="29641" y="35146"/>
                  </a:lnTo>
                  <a:lnTo>
                    <a:pt x="29625" y="36214"/>
                  </a:lnTo>
                  <a:lnTo>
                    <a:pt x="29574" y="37213"/>
                  </a:lnTo>
                  <a:lnTo>
                    <a:pt x="29489" y="38145"/>
                  </a:lnTo>
                  <a:lnTo>
                    <a:pt x="29370" y="39008"/>
                  </a:lnTo>
                  <a:lnTo>
                    <a:pt x="29218" y="39804"/>
                  </a:lnTo>
                  <a:lnTo>
                    <a:pt x="29032" y="40533"/>
                  </a:lnTo>
                  <a:lnTo>
                    <a:pt x="28812" y="41193"/>
                  </a:lnTo>
                  <a:lnTo>
                    <a:pt x="28557" y="41786"/>
                  </a:lnTo>
                  <a:lnTo>
                    <a:pt x="28269" y="42311"/>
                  </a:lnTo>
                  <a:lnTo>
                    <a:pt x="27948" y="42769"/>
                  </a:lnTo>
                  <a:lnTo>
                    <a:pt x="27575" y="43171"/>
                  </a:lnTo>
                  <a:lnTo>
                    <a:pt x="27135" y="43531"/>
                  </a:lnTo>
                  <a:lnTo>
                    <a:pt x="26626" y="43848"/>
                  </a:lnTo>
                  <a:lnTo>
                    <a:pt x="26051" y="44124"/>
                  </a:lnTo>
                  <a:lnTo>
                    <a:pt x="25407" y="44357"/>
                  </a:lnTo>
                  <a:lnTo>
                    <a:pt x="24696" y="44547"/>
                  </a:lnTo>
                  <a:lnTo>
                    <a:pt x="23916" y="44695"/>
                  </a:lnTo>
                  <a:lnTo>
                    <a:pt x="23069" y="44801"/>
                  </a:lnTo>
                  <a:lnTo>
                    <a:pt x="22155" y="44865"/>
                  </a:lnTo>
                  <a:lnTo>
                    <a:pt x="21172" y="44886"/>
                  </a:lnTo>
                  <a:lnTo>
                    <a:pt x="20414" y="44877"/>
                  </a:lnTo>
                  <a:lnTo>
                    <a:pt x="19665" y="44852"/>
                  </a:lnTo>
                  <a:lnTo>
                    <a:pt x="18924" y="44810"/>
                  </a:lnTo>
                  <a:lnTo>
                    <a:pt x="18191" y="44750"/>
                  </a:lnTo>
                  <a:lnTo>
                    <a:pt x="17467" y="44674"/>
                  </a:lnTo>
                  <a:lnTo>
                    <a:pt x="16751" y="44581"/>
                  </a:lnTo>
                  <a:lnTo>
                    <a:pt x="16044" y="44471"/>
                  </a:lnTo>
                  <a:lnTo>
                    <a:pt x="15346" y="44344"/>
                  </a:lnTo>
                  <a:lnTo>
                    <a:pt x="14655" y="44200"/>
                  </a:lnTo>
                  <a:lnTo>
                    <a:pt x="13974" y="44039"/>
                  </a:lnTo>
                  <a:lnTo>
                    <a:pt x="12280" y="36840"/>
                  </a:lnTo>
                  <a:lnTo>
                    <a:pt x="13046" y="37001"/>
                  </a:lnTo>
                  <a:lnTo>
                    <a:pt x="13821" y="37145"/>
                  </a:lnTo>
                  <a:lnTo>
                    <a:pt x="14605" y="37272"/>
                  </a:lnTo>
                  <a:lnTo>
                    <a:pt x="15396" y="37382"/>
                  </a:lnTo>
                  <a:lnTo>
                    <a:pt x="16197" y="37475"/>
                  </a:lnTo>
                  <a:lnTo>
                    <a:pt x="17006" y="37552"/>
                  </a:lnTo>
                  <a:lnTo>
                    <a:pt x="17823" y="37611"/>
                  </a:lnTo>
                  <a:lnTo>
                    <a:pt x="18649" y="37653"/>
                  </a:lnTo>
                  <a:lnTo>
                    <a:pt x="19483" y="37679"/>
                  </a:lnTo>
                  <a:lnTo>
                    <a:pt x="20325" y="37687"/>
                  </a:lnTo>
                  <a:lnTo>
                    <a:pt x="20647" y="37641"/>
                  </a:lnTo>
                  <a:lnTo>
                    <a:pt x="20935" y="37501"/>
                  </a:lnTo>
                  <a:lnTo>
                    <a:pt x="21189" y="37268"/>
                  </a:lnTo>
                  <a:lnTo>
                    <a:pt x="21409" y="36942"/>
                  </a:lnTo>
                  <a:lnTo>
                    <a:pt x="21596" y="36523"/>
                  </a:lnTo>
                  <a:lnTo>
                    <a:pt x="21748" y="36010"/>
                  </a:lnTo>
                  <a:lnTo>
                    <a:pt x="21867" y="35405"/>
                  </a:lnTo>
                  <a:lnTo>
                    <a:pt x="21952" y="34706"/>
                  </a:lnTo>
                  <a:lnTo>
                    <a:pt x="22002" y="33914"/>
                  </a:lnTo>
                  <a:lnTo>
                    <a:pt x="22019" y="33029"/>
                  </a:lnTo>
                  <a:lnTo>
                    <a:pt x="22019" y="26677"/>
                  </a:lnTo>
                  <a:lnTo>
                    <a:pt x="20228" y="27600"/>
                  </a:lnTo>
                  <a:lnTo>
                    <a:pt x="18411" y="28507"/>
                  </a:lnTo>
                  <a:lnTo>
                    <a:pt x="16569" y="29396"/>
                  </a:lnTo>
                  <a:lnTo>
                    <a:pt x="14702" y="30268"/>
                  </a:lnTo>
                  <a:lnTo>
                    <a:pt x="12809" y="31124"/>
                  </a:lnTo>
                  <a:lnTo>
                    <a:pt x="10891" y="31962"/>
                  </a:lnTo>
                  <a:lnTo>
                    <a:pt x="8947" y="32784"/>
                  </a:lnTo>
                  <a:lnTo>
                    <a:pt x="6978" y="33588"/>
                  </a:lnTo>
                  <a:lnTo>
                    <a:pt x="4984" y="34376"/>
                  </a:lnTo>
                  <a:lnTo>
                    <a:pt x="2964" y="35146"/>
                  </a:lnTo>
                  <a:lnTo>
                    <a:pt x="0" y="28371"/>
                  </a:lnTo>
                  <a:lnTo>
                    <a:pt x="1431" y="27859"/>
                  </a:lnTo>
                  <a:lnTo>
                    <a:pt x="2845" y="27338"/>
                  </a:lnTo>
                  <a:lnTo>
                    <a:pt x="4243" y="26809"/>
                  </a:lnTo>
                  <a:lnTo>
                    <a:pt x="5623" y="26271"/>
                  </a:lnTo>
                  <a:lnTo>
                    <a:pt x="6987" y="25725"/>
                  </a:lnTo>
                  <a:lnTo>
                    <a:pt x="8333" y="25170"/>
                  </a:lnTo>
                  <a:lnTo>
                    <a:pt x="9663" y="24607"/>
                  </a:lnTo>
                  <a:lnTo>
                    <a:pt x="10976" y="24035"/>
                  </a:lnTo>
                  <a:lnTo>
                    <a:pt x="12271" y="23455"/>
                  </a:lnTo>
                  <a:lnTo>
                    <a:pt x="13550" y="22866"/>
                  </a:lnTo>
                  <a:lnTo>
                    <a:pt x="12784" y="21935"/>
                  </a:lnTo>
                  <a:lnTo>
                    <a:pt x="12009" y="21003"/>
                  </a:lnTo>
                  <a:lnTo>
                    <a:pt x="11225" y="20071"/>
                  </a:lnTo>
                  <a:lnTo>
                    <a:pt x="10433" y="19140"/>
                  </a:lnTo>
                  <a:lnTo>
                    <a:pt x="9633" y="18208"/>
                  </a:lnTo>
                  <a:lnTo>
                    <a:pt x="8824" y="17277"/>
                  </a:lnTo>
                  <a:lnTo>
                    <a:pt x="8007" y="16345"/>
                  </a:lnTo>
                  <a:lnTo>
                    <a:pt x="7181" y="15413"/>
                  </a:lnTo>
                  <a:lnTo>
                    <a:pt x="6347" y="14482"/>
                  </a:lnTo>
                  <a:lnTo>
                    <a:pt x="5504" y="13550"/>
                  </a:lnTo>
                  <a:lnTo>
                    <a:pt x="11009" y="9739"/>
                  </a:lnTo>
                  <a:lnTo>
                    <a:pt x="11937" y="10603"/>
                  </a:lnTo>
                  <a:lnTo>
                    <a:pt x="12856" y="11501"/>
                  </a:lnTo>
                  <a:lnTo>
                    <a:pt x="13766" y="12432"/>
                  </a:lnTo>
                  <a:lnTo>
                    <a:pt x="14668" y="13398"/>
                  </a:lnTo>
                  <a:lnTo>
                    <a:pt x="15562" y="14397"/>
                  </a:lnTo>
                  <a:lnTo>
                    <a:pt x="16447" y="15430"/>
                  </a:lnTo>
                  <a:lnTo>
                    <a:pt x="17323" y="16497"/>
                  </a:lnTo>
                  <a:lnTo>
                    <a:pt x="18191" y="17598"/>
                  </a:lnTo>
                  <a:lnTo>
                    <a:pt x="19051" y="18733"/>
                  </a:lnTo>
                  <a:lnTo>
                    <a:pt x="19902" y="19902"/>
                  </a:lnTo>
                  <a:lnTo>
                    <a:pt x="22019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825291" y="4548606"/>
              <a:ext cx="41922" cy="97818"/>
            </a:xfrm>
            <a:custGeom>
              <a:avLst/>
              <a:pathLst>
                <a:path w="41922" h="97818">
                  <a:moveTo>
                    <a:pt x="12703" y="0"/>
                  </a:moveTo>
                  <a:lnTo>
                    <a:pt x="20749" y="0"/>
                  </a:lnTo>
                  <a:lnTo>
                    <a:pt x="20749" y="19479"/>
                  </a:lnTo>
                  <a:lnTo>
                    <a:pt x="41922" y="19479"/>
                  </a:lnTo>
                  <a:lnTo>
                    <a:pt x="41922" y="27101"/>
                  </a:lnTo>
                  <a:lnTo>
                    <a:pt x="20749" y="27101"/>
                  </a:lnTo>
                  <a:lnTo>
                    <a:pt x="20749" y="47427"/>
                  </a:lnTo>
                  <a:lnTo>
                    <a:pt x="38534" y="47427"/>
                  </a:lnTo>
                  <a:lnTo>
                    <a:pt x="38534" y="97818"/>
                  </a:lnTo>
                  <a:lnTo>
                    <a:pt x="30065" y="97818"/>
                  </a:lnTo>
                  <a:lnTo>
                    <a:pt x="30065" y="89772"/>
                  </a:lnTo>
                  <a:lnTo>
                    <a:pt x="8045" y="89772"/>
                  </a:lnTo>
                  <a:lnTo>
                    <a:pt x="8045" y="97818"/>
                  </a:lnTo>
                  <a:lnTo>
                    <a:pt x="0" y="97818"/>
                  </a:lnTo>
                  <a:lnTo>
                    <a:pt x="0" y="47427"/>
                  </a:lnTo>
                  <a:lnTo>
                    <a:pt x="12703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833337" y="4603656"/>
              <a:ext cx="22019" cy="27101"/>
            </a:xfrm>
            <a:custGeom>
              <a:avLst/>
              <a:pathLst>
                <a:path w="22019" h="27101">
                  <a:moveTo>
                    <a:pt x="0" y="27101"/>
                  </a:moveTo>
                  <a:lnTo>
                    <a:pt x="22019" y="27101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78647" y="4551570"/>
              <a:ext cx="32182" cy="95277"/>
            </a:xfrm>
            <a:custGeom>
              <a:avLst/>
              <a:pathLst>
                <a:path w="32182" h="95277">
                  <a:moveTo>
                    <a:pt x="32182" y="0"/>
                  </a:moveTo>
                  <a:lnTo>
                    <a:pt x="32182" y="82997"/>
                  </a:lnTo>
                  <a:lnTo>
                    <a:pt x="32161" y="84068"/>
                  </a:lnTo>
                  <a:lnTo>
                    <a:pt x="32098" y="85080"/>
                  </a:lnTo>
                  <a:lnTo>
                    <a:pt x="31992" y="86033"/>
                  </a:lnTo>
                  <a:lnTo>
                    <a:pt x="31843" y="86927"/>
                  </a:lnTo>
                  <a:lnTo>
                    <a:pt x="31653" y="87761"/>
                  </a:lnTo>
                  <a:lnTo>
                    <a:pt x="31420" y="88536"/>
                  </a:lnTo>
                  <a:lnTo>
                    <a:pt x="31145" y="89252"/>
                  </a:lnTo>
                  <a:lnTo>
                    <a:pt x="30827" y="89908"/>
                  </a:lnTo>
                  <a:lnTo>
                    <a:pt x="30467" y="90505"/>
                  </a:lnTo>
                  <a:lnTo>
                    <a:pt x="30065" y="91043"/>
                  </a:lnTo>
                  <a:lnTo>
                    <a:pt x="29616" y="91526"/>
                  </a:lnTo>
                  <a:lnTo>
                    <a:pt x="29116" y="91957"/>
                  </a:lnTo>
                  <a:lnTo>
                    <a:pt x="28566" y="92339"/>
                  </a:lnTo>
                  <a:lnTo>
                    <a:pt x="27965" y="92669"/>
                  </a:lnTo>
                  <a:lnTo>
                    <a:pt x="27312" y="92948"/>
                  </a:lnTo>
                  <a:lnTo>
                    <a:pt x="26610" y="93177"/>
                  </a:lnTo>
                  <a:lnTo>
                    <a:pt x="25856" y="93355"/>
                  </a:lnTo>
                  <a:lnTo>
                    <a:pt x="25051" y="93482"/>
                  </a:lnTo>
                  <a:lnTo>
                    <a:pt x="24196" y="93558"/>
                  </a:lnTo>
                  <a:lnTo>
                    <a:pt x="23290" y="93584"/>
                  </a:lnTo>
                  <a:lnTo>
                    <a:pt x="22769" y="93579"/>
                  </a:lnTo>
                  <a:lnTo>
                    <a:pt x="22223" y="93567"/>
                  </a:lnTo>
                  <a:lnTo>
                    <a:pt x="21651" y="93545"/>
                  </a:lnTo>
                  <a:lnTo>
                    <a:pt x="21054" y="93516"/>
                  </a:lnTo>
                  <a:lnTo>
                    <a:pt x="20431" y="93478"/>
                  </a:lnTo>
                  <a:lnTo>
                    <a:pt x="19783" y="93431"/>
                  </a:lnTo>
                  <a:lnTo>
                    <a:pt x="19110" y="93376"/>
                  </a:lnTo>
                  <a:lnTo>
                    <a:pt x="18411" y="93312"/>
                  </a:lnTo>
                  <a:lnTo>
                    <a:pt x="17687" y="93241"/>
                  </a:lnTo>
                  <a:lnTo>
                    <a:pt x="16938" y="93160"/>
                  </a:lnTo>
                  <a:lnTo>
                    <a:pt x="14820" y="85538"/>
                  </a:lnTo>
                  <a:lnTo>
                    <a:pt x="15650" y="85618"/>
                  </a:lnTo>
                  <a:lnTo>
                    <a:pt x="16447" y="85690"/>
                  </a:lnTo>
                  <a:lnTo>
                    <a:pt x="17209" y="85754"/>
                  </a:lnTo>
                  <a:lnTo>
                    <a:pt x="17937" y="85809"/>
                  </a:lnTo>
                  <a:lnTo>
                    <a:pt x="18632" y="85855"/>
                  </a:lnTo>
                  <a:lnTo>
                    <a:pt x="19292" y="85894"/>
                  </a:lnTo>
                  <a:lnTo>
                    <a:pt x="19919" y="85923"/>
                  </a:lnTo>
                  <a:lnTo>
                    <a:pt x="20512" y="85944"/>
                  </a:lnTo>
                  <a:lnTo>
                    <a:pt x="21071" y="85957"/>
                  </a:lnTo>
                  <a:lnTo>
                    <a:pt x="21596" y="85961"/>
                  </a:lnTo>
                  <a:lnTo>
                    <a:pt x="22159" y="85910"/>
                  </a:lnTo>
                  <a:lnTo>
                    <a:pt x="22663" y="85758"/>
                  </a:lnTo>
                  <a:lnTo>
                    <a:pt x="23108" y="85504"/>
                  </a:lnTo>
                  <a:lnTo>
                    <a:pt x="23493" y="85148"/>
                  </a:lnTo>
                  <a:lnTo>
                    <a:pt x="23819" y="84691"/>
                  </a:lnTo>
                  <a:lnTo>
                    <a:pt x="24086" y="84132"/>
                  </a:lnTo>
                  <a:lnTo>
                    <a:pt x="24293" y="83471"/>
                  </a:lnTo>
                  <a:lnTo>
                    <a:pt x="24441" y="82709"/>
                  </a:lnTo>
                  <a:lnTo>
                    <a:pt x="24530" y="81845"/>
                  </a:lnTo>
                  <a:lnTo>
                    <a:pt x="24560" y="80880"/>
                  </a:lnTo>
                  <a:lnTo>
                    <a:pt x="24560" y="56319"/>
                  </a:lnTo>
                  <a:lnTo>
                    <a:pt x="12703" y="56319"/>
                  </a:lnTo>
                  <a:lnTo>
                    <a:pt x="12419" y="60825"/>
                  </a:lnTo>
                  <a:lnTo>
                    <a:pt x="12076" y="65195"/>
                  </a:lnTo>
                  <a:lnTo>
                    <a:pt x="11674" y="69430"/>
                  </a:lnTo>
                  <a:lnTo>
                    <a:pt x="11213" y="73529"/>
                  </a:lnTo>
                  <a:lnTo>
                    <a:pt x="10692" y="77492"/>
                  </a:lnTo>
                  <a:lnTo>
                    <a:pt x="10112" y="81320"/>
                  </a:lnTo>
                  <a:lnTo>
                    <a:pt x="9472" y="85013"/>
                  </a:lnTo>
                  <a:lnTo>
                    <a:pt x="8774" y="88570"/>
                  </a:lnTo>
                  <a:lnTo>
                    <a:pt x="8016" y="91991"/>
                  </a:lnTo>
                  <a:lnTo>
                    <a:pt x="7198" y="95277"/>
                  </a:lnTo>
                  <a:lnTo>
                    <a:pt x="0" y="91043"/>
                  </a:lnTo>
                  <a:lnTo>
                    <a:pt x="1045" y="86423"/>
                  </a:lnTo>
                  <a:lnTo>
                    <a:pt x="1981" y="81710"/>
                  </a:lnTo>
                  <a:lnTo>
                    <a:pt x="2807" y="76904"/>
                  </a:lnTo>
                  <a:lnTo>
                    <a:pt x="3523" y="72004"/>
                  </a:lnTo>
                  <a:lnTo>
                    <a:pt x="4128" y="67012"/>
                  </a:lnTo>
                  <a:lnTo>
                    <a:pt x="4624" y="61926"/>
                  </a:lnTo>
                  <a:lnTo>
                    <a:pt x="5009" y="56747"/>
                  </a:lnTo>
                  <a:lnTo>
                    <a:pt x="5284" y="51475"/>
                  </a:lnTo>
                  <a:lnTo>
                    <a:pt x="5449" y="46110"/>
                  </a:lnTo>
                  <a:lnTo>
                    <a:pt x="5504" y="40651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891774" y="4559193"/>
              <a:ext cx="11433" cy="16514"/>
            </a:xfrm>
            <a:custGeom>
              <a:avLst/>
              <a:pathLst>
                <a:path w="11433" h="16514">
                  <a:moveTo>
                    <a:pt x="0" y="16514"/>
                  </a:moveTo>
                  <a:lnTo>
                    <a:pt x="11433" y="16514"/>
                  </a:lnTo>
                  <a:lnTo>
                    <a:pt x="1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891774" y="4583753"/>
              <a:ext cx="11433" cy="16514"/>
            </a:xfrm>
            <a:custGeom>
              <a:avLst/>
              <a:pathLst>
                <a:path w="11433" h="16514">
                  <a:moveTo>
                    <a:pt x="0" y="16514"/>
                  </a:moveTo>
                  <a:lnTo>
                    <a:pt x="11433" y="16514"/>
                  </a:lnTo>
                  <a:lnTo>
                    <a:pt x="11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912100" y="4549030"/>
              <a:ext cx="65212" cy="97395"/>
            </a:xfrm>
            <a:custGeom>
              <a:avLst/>
              <a:pathLst>
                <a:path w="65212" h="97395">
                  <a:moveTo>
                    <a:pt x="3387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6254" y="0"/>
                  </a:lnTo>
                  <a:lnTo>
                    <a:pt x="26254" y="8045"/>
                  </a:lnTo>
                  <a:lnTo>
                    <a:pt x="41075" y="8045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8045"/>
                  </a:lnTo>
                  <a:lnTo>
                    <a:pt x="63942" y="8045"/>
                  </a:lnTo>
                  <a:lnTo>
                    <a:pt x="63942" y="15667"/>
                  </a:lnTo>
                  <a:lnTo>
                    <a:pt x="49121" y="15667"/>
                  </a:lnTo>
                  <a:lnTo>
                    <a:pt x="49121" y="23713"/>
                  </a:lnTo>
                  <a:lnTo>
                    <a:pt x="58860" y="23713"/>
                  </a:lnTo>
                  <a:lnTo>
                    <a:pt x="58860" y="58437"/>
                  </a:lnTo>
                  <a:lnTo>
                    <a:pt x="37264" y="58437"/>
                  </a:lnTo>
                  <a:lnTo>
                    <a:pt x="37175" y="59199"/>
                  </a:lnTo>
                  <a:lnTo>
                    <a:pt x="37077" y="59961"/>
                  </a:lnTo>
                  <a:lnTo>
                    <a:pt x="36972" y="60723"/>
                  </a:lnTo>
                  <a:lnTo>
                    <a:pt x="36857" y="61485"/>
                  </a:lnTo>
                  <a:lnTo>
                    <a:pt x="36734" y="62248"/>
                  </a:lnTo>
                  <a:lnTo>
                    <a:pt x="36603" y="63010"/>
                  </a:lnTo>
                  <a:lnTo>
                    <a:pt x="36463" y="63772"/>
                  </a:lnTo>
                  <a:lnTo>
                    <a:pt x="36315" y="64534"/>
                  </a:lnTo>
                  <a:lnTo>
                    <a:pt x="36158" y="65297"/>
                  </a:lnTo>
                  <a:lnTo>
                    <a:pt x="35993" y="66059"/>
                  </a:lnTo>
                  <a:lnTo>
                    <a:pt x="63942" y="66059"/>
                  </a:lnTo>
                  <a:lnTo>
                    <a:pt x="63942" y="73681"/>
                  </a:lnTo>
                  <a:lnTo>
                    <a:pt x="40651" y="73681"/>
                  </a:lnTo>
                  <a:lnTo>
                    <a:pt x="42193" y="75815"/>
                  </a:lnTo>
                  <a:lnTo>
                    <a:pt x="43937" y="77814"/>
                  </a:lnTo>
                  <a:lnTo>
                    <a:pt x="45885" y="79677"/>
                  </a:lnTo>
                  <a:lnTo>
                    <a:pt x="48036" y="81405"/>
                  </a:lnTo>
                  <a:lnTo>
                    <a:pt x="50391" y="82997"/>
                  </a:lnTo>
                  <a:lnTo>
                    <a:pt x="52949" y="84454"/>
                  </a:lnTo>
                  <a:lnTo>
                    <a:pt x="55710" y="85775"/>
                  </a:lnTo>
                  <a:lnTo>
                    <a:pt x="58674" y="86961"/>
                  </a:lnTo>
                  <a:lnTo>
                    <a:pt x="61841" y="88011"/>
                  </a:lnTo>
                  <a:lnTo>
                    <a:pt x="65212" y="88925"/>
                  </a:lnTo>
                  <a:lnTo>
                    <a:pt x="60554" y="97395"/>
                  </a:lnTo>
                  <a:lnTo>
                    <a:pt x="56772" y="96031"/>
                  </a:lnTo>
                  <a:lnTo>
                    <a:pt x="53220" y="94481"/>
                  </a:lnTo>
                  <a:lnTo>
                    <a:pt x="49895" y="92745"/>
                  </a:lnTo>
                  <a:lnTo>
                    <a:pt x="46800" y="90823"/>
                  </a:lnTo>
                  <a:lnTo>
                    <a:pt x="43933" y="88714"/>
                  </a:lnTo>
                  <a:lnTo>
                    <a:pt x="41295" y="86419"/>
                  </a:lnTo>
                  <a:lnTo>
                    <a:pt x="38886" y="83937"/>
                  </a:lnTo>
                  <a:lnTo>
                    <a:pt x="36705" y="81269"/>
                  </a:lnTo>
                  <a:lnTo>
                    <a:pt x="34753" y="78415"/>
                  </a:lnTo>
                  <a:lnTo>
                    <a:pt x="33029" y="75375"/>
                  </a:lnTo>
                  <a:lnTo>
                    <a:pt x="31437" y="78716"/>
                  </a:lnTo>
                  <a:lnTo>
                    <a:pt x="29540" y="81794"/>
                  </a:lnTo>
                  <a:lnTo>
                    <a:pt x="27338" y="84610"/>
                  </a:lnTo>
                  <a:lnTo>
                    <a:pt x="24831" y="87164"/>
                  </a:lnTo>
                  <a:lnTo>
                    <a:pt x="22019" y="89455"/>
                  </a:lnTo>
                  <a:lnTo>
                    <a:pt x="18903" y="91483"/>
                  </a:lnTo>
                  <a:lnTo>
                    <a:pt x="15481" y="93249"/>
                  </a:lnTo>
                  <a:lnTo>
                    <a:pt x="11755" y="94752"/>
                  </a:lnTo>
                  <a:lnTo>
                    <a:pt x="7723" y="95993"/>
                  </a:lnTo>
                  <a:lnTo>
                    <a:pt x="3387" y="96971"/>
                  </a:lnTo>
                  <a:lnTo>
                    <a:pt x="0" y="89772"/>
                  </a:lnTo>
                  <a:lnTo>
                    <a:pt x="3832" y="88697"/>
                  </a:lnTo>
                  <a:lnTo>
                    <a:pt x="7368" y="87503"/>
                  </a:lnTo>
                  <a:lnTo>
                    <a:pt x="10607" y="86190"/>
                  </a:lnTo>
                  <a:lnTo>
                    <a:pt x="13550" y="84759"/>
                  </a:lnTo>
                  <a:lnTo>
                    <a:pt x="16197" y="83209"/>
                  </a:lnTo>
                  <a:lnTo>
                    <a:pt x="18547" y="81540"/>
                  </a:lnTo>
                  <a:lnTo>
                    <a:pt x="20601" y="79753"/>
                  </a:lnTo>
                  <a:lnTo>
                    <a:pt x="22358" y="77848"/>
                  </a:lnTo>
                  <a:lnTo>
                    <a:pt x="23819" y="75824"/>
                  </a:lnTo>
                  <a:lnTo>
                    <a:pt x="24983" y="73681"/>
                  </a:lnTo>
                  <a:lnTo>
                    <a:pt x="2964" y="73681"/>
                  </a:lnTo>
                  <a:lnTo>
                    <a:pt x="2964" y="66059"/>
                  </a:lnTo>
                  <a:lnTo>
                    <a:pt x="27524" y="66059"/>
                  </a:lnTo>
                  <a:lnTo>
                    <a:pt x="27770" y="65373"/>
                  </a:lnTo>
                  <a:lnTo>
                    <a:pt x="27998" y="64670"/>
                  </a:lnTo>
                  <a:lnTo>
                    <a:pt x="28210" y="63950"/>
                  </a:lnTo>
                  <a:lnTo>
                    <a:pt x="28405" y="63213"/>
                  </a:lnTo>
                  <a:lnTo>
                    <a:pt x="28583" y="62459"/>
                  </a:lnTo>
                  <a:lnTo>
                    <a:pt x="28744" y="61689"/>
                  </a:lnTo>
                  <a:lnTo>
                    <a:pt x="28888" y="60901"/>
                  </a:lnTo>
                  <a:lnTo>
                    <a:pt x="29015" y="60097"/>
                  </a:lnTo>
                  <a:lnTo>
                    <a:pt x="29125" y="59275"/>
                  </a:lnTo>
                  <a:lnTo>
                    <a:pt x="29218" y="58437"/>
                  </a:lnTo>
                  <a:lnTo>
                    <a:pt x="8469" y="58437"/>
                  </a:lnTo>
                  <a:lnTo>
                    <a:pt x="8469" y="23713"/>
                  </a:lnTo>
                  <a:lnTo>
                    <a:pt x="18208" y="23713"/>
                  </a:lnTo>
                  <a:lnTo>
                    <a:pt x="18208" y="15667"/>
                  </a:lnTo>
                  <a:lnTo>
                    <a:pt x="3387" y="156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938354" y="4564698"/>
              <a:ext cx="14820" cy="8045"/>
            </a:xfrm>
            <a:custGeom>
              <a:avLst/>
              <a:pathLst>
                <a:path w="14820" h="8045">
                  <a:moveTo>
                    <a:pt x="0" y="8045"/>
                  </a:moveTo>
                  <a:lnTo>
                    <a:pt x="14820" y="8045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928615" y="4579942"/>
              <a:ext cx="34300" cy="6775"/>
            </a:xfrm>
            <a:custGeom>
              <a:avLst/>
              <a:pathLst>
                <a:path w="34300" h="6775">
                  <a:moveTo>
                    <a:pt x="0" y="6775"/>
                  </a:moveTo>
                  <a:lnTo>
                    <a:pt x="34300" y="6775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928615" y="4593069"/>
              <a:ext cx="34300" cy="7198"/>
            </a:xfrm>
            <a:custGeom>
              <a:avLst/>
              <a:pathLst>
                <a:path w="34300" h="7198">
                  <a:moveTo>
                    <a:pt x="0" y="7198"/>
                  </a:moveTo>
                  <a:lnTo>
                    <a:pt x="34300" y="7198"/>
                  </a:lnTo>
                  <a:lnTo>
                    <a:pt x="34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987475" y="4548606"/>
              <a:ext cx="97818" cy="97818"/>
            </a:xfrm>
            <a:custGeom>
              <a:avLst/>
              <a:pathLst>
                <a:path w="97818" h="97818">
                  <a:moveTo>
                    <a:pt x="28795" y="0"/>
                  </a:moveTo>
                  <a:lnTo>
                    <a:pt x="37687" y="2964"/>
                  </a:lnTo>
                  <a:lnTo>
                    <a:pt x="33029" y="9316"/>
                  </a:lnTo>
                  <a:lnTo>
                    <a:pt x="71140" y="9316"/>
                  </a:lnTo>
                  <a:lnTo>
                    <a:pt x="71140" y="16514"/>
                  </a:lnTo>
                  <a:lnTo>
                    <a:pt x="70374" y="17857"/>
                  </a:lnTo>
                  <a:lnTo>
                    <a:pt x="69599" y="19174"/>
                  </a:lnTo>
                  <a:lnTo>
                    <a:pt x="68816" y="20465"/>
                  </a:lnTo>
                  <a:lnTo>
                    <a:pt x="68024" y="21731"/>
                  </a:lnTo>
                  <a:lnTo>
                    <a:pt x="67223" y="22972"/>
                  </a:lnTo>
                  <a:lnTo>
                    <a:pt x="66415" y="24187"/>
                  </a:lnTo>
                  <a:lnTo>
                    <a:pt x="65597" y="25377"/>
                  </a:lnTo>
                  <a:lnTo>
                    <a:pt x="64771" y="26542"/>
                  </a:lnTo>
                  <a:lnTo>
                    <a:pt x="63937" y="27681"/>
                  </a:lnTo>
                  <a:lnTo>
                    <a:pt x="63095" y="28795"/>
                  </a:lnTo>
                  <a:lnTo>
                    <a:pt x="87655" y="28795"/>
                  </a:lnTo>
                  <a:lnTo>
                    <a:pt x="87655" y="62671"/>
                  </a:lnTo>
                  <a:lnTo>
                    <a:pt x="60554" y="62671"/>
                  </a:lnTo>
                  <a:lnTo>
                    <a:pt x="60554" y="85538"/>
                  </a:lnTo>
                  <a:lnTo>
                    <a:pt x="60573" y="85868"/>
                  </a:lnTo>
                  <a:lnTo>
                    <a:pt x="60630" y="86181"/>
                  </a:lnTo>
                  <a:lnTo>
                    <a:pt x="60725" y="86478"/>
                  </a:lnTo>
                  <a:lnTo>
                    <a:pt x="60859" y="86757"/>
                  </a:lnTo>
                  <a:lnTo>
                    <a:pt x="61030" y="87020"/>
                  </a:lnTo>
                  <a:lnTo>
                    <a:pt x="61240" y="87266"/>
                  </a:lnTo>
                  <a:lnTo>
                    <a:pt x="61488" y="87494"/>
                  </a:lnTo>
                  <a:lnTo>
                    <a:pt x="61773" y="87706"/>
                  </a:lnTo>
                  <a:lnTo>
                    <a:pt x="62097" y="87901"/>
                  </a:lnTo>
                  <a:lnTo>
                    <a:pt x="62459" y="88079"/>
                  </a:lnTo>
                  <a:lnTo>
                    <a:pt x="62898" y="88239"/>
                  </a:lnTo>
                  <a:lnTo>
                    <a:pt x="63450" y="88383"/>
                  </a:lnTo>
                  <a:lnTo>
                    <a:pt x="64117" y="88510"/>
                  </a:lnTo>
                  <a:lnTo>
                    <a:pt x="64899" y="88621"/>
                  </a:lnTo>
                  <a:lnTo>
                    <a:pt x="65794" y="88714"/>
                  </a:lnTo>
                  <a:lnTo>
                    <a:pt x="66804" y="88790"/>
                  </a:lnTo>
                  <a:lnTo>
                    <a:pt x="67928" y="88849"/>
                  </a:lnTo>
                  <a:lnTo>
                    <a:pt x="69167" y="88892"/>
                  </a:lnTo>
                  <a:lnTo>
                    <a:pt x="70520" y="88917"/>
                  </a:lnTo>
                  <a:lnTo>
                    <a:pt x="71987" y="88925"/>
                  </a:lnTo>
                  <a:lnTo>
                    <a:pt x="74342" y="88906"/>
                  </a:lnTo>
                  <a:lnTo>
                    <a:pt x="76493" y="88849"/>
                  </a:lnTo>
                  <a:lnTo>
                    <a:pt x="78441" y="88754"/>
                  </a:lnTo>
                  <a:lnTo>
                    <a:pt x="80185" y="88621"/>
                  </a:lnTo>
                  <a:lnTo>
                    <a:pt x="81727" y="88449"/>
                  </a:lnTo>
                  <a:lnTo>
                    <a:pt x="83065" y="88239"/>
                  </a:lnTo>
                  <a:lnTo>
                    <a:pt x="84200" y="87992"/>
                  </a:lnTo>
                  <a:lnTo>
                    <a:pt x="85131" y="87706"/>
                  </a:lnTo>
                  <a:lnTo>
                    <a:pt x="85860" y="87382"/>
                  </a:lnTo>
                  <a:lnTo>
                    <a:pt x="86385" y="87020"/>
                  </a:lnTo>
                  <a:lnTo>
                    <a:pt x="86791" y="86552"/>
                  </a:lnTo>
                  <a:lnTo>
                    <a:pt x="87164" y="85910"/>
                  </a:lnTo>
                  <a:lnTo>
                    <a:pt x="87503" y="85095"/>
                  </a:lnTo>
                  <a:lnTo>
                    <a:pt x="87808" y="84107"/>
                  </a:lnTo>
                  <a:lnTo>
                    <a:pt x="88079" y="82944"/>
                  </a:lnTo>
                  <a:lnTo>
                    <a:pt x="88316" y="81608"/>
                  </a:lnTo>
                  <a:lnTo>
                    <a:pt x="88519" y="80099"/>
                  </a:lnTo>
                  <a:lnTo>
                    <a:pt x="88688" y="78415"/>
                  </a:lnTo>
                  <a:lnTo>
                    <a:pt x="88824" y="76558"/>
                  </a:lnTo>
                  <a:lnTo>
                    <a:pt x="88925" y="74528"/>
                  </a:lnTo>
                  <a:lnTo>
                    <a:pt x="97818" y="77069"/>
                  </a:lnTo>
                  <a:lnTo>
                    <a:pt x="97619" y="79677"/>
                  </a:lnTo>
                  <a:lnTo>
                    <a:pt x="97361" y="82082"/>
                  </a:lnTo>
                  <a:lnTo>
                    <a:pt x="97043" y="84284"/>
                  </a:lnTo>
                  <a:lnTo>
                    <a:pt x="96666" y="86283"/>
                  </a:lnTo>
                  <a:lnTo>
                    <a:pt x="96230" y="88079"/>
                  </a:lnTo>
                  <a:lnTo>
                    <a:pt x="95735" y="89671"/>
                  </a:lnTo>
                  <a:lnTo>
                    <a:pt x="95180" y="91060"/>
                  </a:lnTo>
                  <a:lnTo>
                    <a:pt x="94566" y="92245"/>
                  </a:lnTo>
                  <a:lnTo>
                    <a:pt x="93893" y="93228"/>
                  </a:lnTo>
                  <a:lnTo>
                    <a:pt x="93160" y="94007"/>
                  </a:lnTo>
                  <a:lnTo>
                    <a:pt x="92262" y="94570"/>
                  </a:lnTo>
                  <a:lnTo>
                    <a:pt x="91094" y="95074"/>
                  </a:lnTo>
                  <a:lnTo>
                    <a:pt x="89654" y="95519"/>
                  </a:lnTo>
                  <a:lnTo>
                    <a:pt x="87943" y="95904"/>
                  </a:lnTo>
                  <a:lnTo>
                    <a:pt x="85961" y="96230"/>
                  </a:lnTo>
                  <a:lnTo>
                    <a:pt x="83708" y="96497"/>
                  </a:lnTo>
                  <a:lnTo>
                    <a:pt x="81185" y="96704"/>
                  </a:lnTo>
                  <a:lnTo>
                    <a:pt x="78390" y="96853"/>
                  </a:lnTo>
                  <a:lnTo>
                    <a:pt x="75324" y="96942"/>
                  </a:lnTo>
                  <a:lnTo>
                    <a:pt x="71987" y="96971"/>
                  </a:lnTo>
                  <a:lnTo>
                    <a:pt x="69616" y="96952"/>
                  </a:lnTo>
                  <a:lnTo>
                    <a:pt x="67414" y="96895"/>
                  </a:lnTo>
                  <a:lnTo>
                    <a:pt x="65381" y="96800"/>
                  </a:lnTo>
                  <a:lnTo>
                    <a:pt x="63518" y="96666"/>
                  </a:lnTo>
                  <a:lnTo>
                    <a:pt x="61824" y="96495"/>
                  </a:lnTo>
                  <a:lnTo>
                    <a:pt x="60300" y="96285"/>
                  </a:lnTo>
                  <a:lnTo>
                    <a:pt x="58945" y="96037"/>
                  </a:lnTo>
                  <a:lnTo>
                    <a:pt x="57759" y="95752"/>
                  </a:lnTo>
                  <a:lnTo>
                    <a:pt x="56743" y="95428"/>
                  </a:lnTo>
                  <a:lnTo>
                    <a:pt x="55896" y="95066"/>
                  </a:lnTo>
                  <a:lnTo>
                    <a:pt x="55172" y="94657"/>
                  </a:lnTo>
                  <a:lnTo>
                    <a:pt x="54524" y="94193"/>
                  </a:lnTo>
                  <a:lnTo>
                    <a:pt x="53952" y="93675"/>
                  </a:lnTo>
                  <a:lnTo>
                    <a:pt x="53457" y="93101"/>
                  </a:lnTo>
                  <a:lnTo>
                    <a:pt x="53037" y="92472"/>
                  </a:lnTo>
                  <a:lnTo>
                    <a:pt x="52694" y="91788"/>
                  </a:lnTo>
                  <a:lnTo>
                    <a:pt x="52428" y="91049"/>
                  </a:lnTo>
                  <a:lnTo>
                    <a:pt x="52237" y="90255"/>
                  </a:lnTo>
                  <a:lnTo>
                    <a:pt x="52123" y="89406"/>
                  </a:lnTo>
                  <a:lnTo>
                    <a:pt x="52085" y="88502"/>
                  </a:lnTo>
                  <a:lnTo>
                    <a:pt x="52085" y="62671"/>
                  </a:lnTo>
                  <a:lnTo>
                    <a:pt x="49544" y="62671"/>
                  </a:lnTo>
                  <a:lnTo>
                    <a:pt x="48701" y="65030"/>
                  </a:lnTo>
                  <a:lnTo>
                    <a:pt x="47698" y="67363"/>
                  </a:lnTo>
                  <a:lnTo>
                    <a:pt x="46533" y="69671"/>
                  </a:lnTo>
                  <a:lnTo>
                    <a:pt x="45208" y="71953"/>
                  </a:lnTo>
                  <a:lnTo>
                    <a:pt x="43721" y="74210"/>
                  </a:lnTo>
                  <a:lnTo>
                    <a:pt x="42074" y="76442"/>
                  </a:lnTo>
                  <a:lnTo>
                    <a:pt x="40266" y="78648"/>
                  </a:lnTo>
                  <a:lnTo>
                    <a:pt x="38297" y="80829"/>
                  </a:lnTo>
                  <a:lnTo>
                    <a:pt x="36167" y="82984"/>
                  </a:lnTo>
                  <a:lnTo>
                    <a:pt x="33876" y="85114"/>
                  </a:lnTo>
                  <a:lnTo>
                    <a:pt x="31869" y="86842"/>
                  </a:lnTo>
                  <a:lnTo>
                    <a:pt x="29743" y="88468"/>
                  </a:lnTo>
                  <a:lnTo>
                    <a:pt x="27499" y="89993"/>
                  </a:lnTo>
                  <a:lnTo>
                    <a:pt x="25136" y="91415"/>
                  </a:lnTo>
                  <a:lnTo>
                    <a:pt x="22654" y="92737"/>
                  </a:lnTo>
                  <a:lnTo>
                    <a:pt x="20054" y="93956"/>
                  </a:lnTo>
                  <a:lnTo>
                    <a:pt x="17336" y="95074"/>
                  </a:lnTo>
                  <a:lnTo>
                    <a:pt x="14499" y="96090"/>
                  </a:lnTo>
                  <a:lnTo>
                    <a:pt x="11543" y="97005"/>
                  </a:lnTo>
                  <a:lnTo>
                    <a:pt x="8469" y="97818"/>
                  </a:lnTo>
                  <a:lnTo>
                    <a:pt x="2964" y="89772"/>
                  </a:lnTo>
                  <a:lnTo>
                    <a:pt x="8054" y="88282"/>
                  </a:lnTo>
                  <a:lnTo>
                    <a:pt x="12822" y="86520"/>
                  </a:lnTo>
                  <a:lnTo>
                    <a:pt x="17268" y="84488"/>
                  </a:lnTo>
                  <a:lnTo>
                    <a:pt x="21393" y="82184"/>
                  </a:lnTo>
                  <a:lnTo>
                    <a:pt x="25195" y="79609"/>
                  </a:lnTo>
                  <a:lnTo>
                    <a:pt x="28676" y="76764"/>
                  </a:lnTo>
                  <a:lnTo>
                    <a:pt x="31835" y="73647"/>
                  </a:lnTo>
                  <a:lnTo>
                    <a:pt x="34672" y="70259"/>
                  </a:lnTo>
                  <a:lnTo>
                    <a:pt x="37187" y="66601"/>
                  </a:lnTo>
                  <a:lnTo>
                    <a:pt x="39381" y="62671"/>
                  </a:lnTo>
                  <a:lnTo>
                    <a:pt x="14397" y="62671"/>
                  </a:lnTo>
                  <a:lnTo>
                    <a:pt x="14397" y="28795"/>
                  </a:lnTo>
                  <a:lnTo>
                    <a:pt x="52508" y="28795"/>
                  </a:lnTo>
                  <a:lnTo>
                    <a:pt x="53508" y="27685"/>
                  </a:lnTo>
                  <a:lnTo>
                    <a:pt x="54473" y="26559"/>
                  </a:lnTo>
                  <a:lnTo>
                    <a:pt x="55405" y="25415"/>
                  </a:lnTo>
                  <a:lnTo>
                    <a:pt x="56302" y="24255"/>
                  </a:lnTo>
                  <a:lnTo>
                    <a:pt x="57166" y="23078"/>
                  </a:lnTo>
                  <a:lnTo>
                    <a:pt x="57996" y="21884"/>
                  </a:lnTo>
                  <a:lnTo>
                    <a:pt x="58792" y="20673"/>
                  </a:lnTo>
                  <a:lnTo>
                    <a:pt x="59554" y="19445"/>
                  </a:lnTo>
                  <a:lnTo>
                    <a:pt x="60283" y="18200"/>
                  </a:lnTo>
                  <a:lnTo>
                    <a:pt x="60977" y="16938"/>
                  </a:lnTo>
                  <a:lnTo>
                    <a:pt x="26254" y="16938"/>
                  </a:lnTo>
                  <a:lnTo>
                    <a:pt x="24162" y="18920"/>
                  </a:lnTo>
                  <a:lnTo>
                    <a:pt x="22121" y="20800"/>
                  </a:lnTo>
                  <a:lnTo>
                    <a:pt x="20131" y="22578"/>
                  </a:lnTo>
                  <a:lnTo>
                    <a:pt x="18191" y="24255"/>
                  </a:lnTo>
                  <a:lnTo>
                    <a:pt x="16303" y="25830"/>
                  </a:lnTo>
                  <a:lnTo>
                    <a:pt x="14465" y="27304"/>
                  </a:lnTo>
                  <a:lnTo>
                    <a:pt x="12678" y="28676"/>
                  </a:lnTo>
                  <a:lnTo>
                    <a:pt x="10942" y="29946"/>
                  </a:lnTo>
                  <a:lnTo>
                    <a:pt x="9256" y="31115"/>
                  </a:lnTo>
                  <a:lnTo>
                    <a:pt x="7622" y="32182"/>
                  </a:lnTo>
                  <a:lnTo>
                    <a:pt x="0" y="26677"/>
                  </a:lnTo>
                  <a:lnTo>
                    <a:pt x="3794" y="24276"/>
                  </a:lnTo>
                  <a:lnTo>
                    <a:pt x="7385" y="21816"/>
                  </a:lnTo>
                  <a:lnTo>
                    <a:pt x="10772" y="19296"/>
                  </a:lnTo>
                  <a:lnTo>
                    <a:pt x="13957" y="16718"/>
                  </a:lnTo>
                  <a:lnTo>
                    <a:pt x="16938" y="14079"/>
                  </a:lnTo>
                  <a:lnTo>
                    <a:pt x="19716" y="11382"/>
                  </a:lnTo>
                  <a:lnTo>
                    <a:pt x="22290" y="8625"/>
                  </a:lnTo>
                  <a:lnTo>
                    <a:pt x="24662" y="5809"/>
                  </a:lnTo>
                  <a:lnTo>
                    <a:pt x="26830" y="2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010342" y="4585447"/>
              <a:ext cx="22866" cy="17785"/>
            </a:xfrm>
            <a:custGeom>
              <a:avLst/>
              <a:pathLst>
                <a:path w="22866" h="17785">
                  <a:moveTo>
                    <a:pt x="0" y="17785"/>
                  </a:moveTo>
                  <a:lnTo>
                    <a:pt x="19902" y="17785"/>
                  </a:lnTo>
                  <a:lnTo>
                    <a:pt x="20313" y="16235"/>
                  </a:lnTo>
                  <a:lnTo>
                    <a:pt x="20698" y="14634"/>
                  </a:lnTo>
                  <a:lnTo>
                    <a:pt x="21058" y="12983"/>
                  </a:lnTo>
                  <a:lnTo>
                    <a:pt x="21393" y="11280"/>
                  </a:lnTo>
                  <a:lnTo>
                    <a:pt x="21702" y="9527"/>
                  </a:lnTo>
                  <a:lnTo>
                    <a:pt x="21985" y="7723"/>
                  </a:lnTo>
                  <a:lnTo>
                    <a:pt x="22244" y="5869"/>
                  </a:lnTo>
                  <a:lnTo>
                    <a:pt x="22477" y="3963"/>
                  </a:lnTo>
                  <a:lnTo>
                    <a:pt x="22684" y="200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039561" y="4585447"/>
              <a:ext cx="27101" cy="17785"/>
            </a:xfrm>
            <a:custGeom>
              <a:avLst/>
              <a:pathLst>
                <a:path w="27101" h="17785">
                  <a:moveTo>
                    <a:pt x="0" y="17785"/>
                  </a:moveTo>
                  <a:lnTo>
                    <a:pt x="27101" y="17785"/>
                  </a:lnTo>
                  <a:lnTo>
                    <a:pt x="27101" y="0"/>
                  </a:lnTo>
                  <a:lnTo>
                    <a:pt x="2117" y="0"/>
                  </a:lnTo>
                  <a:lnTo>
                    <a:pt x="2019" y="1930"/>
                  </a:lnTo>
                  <a:lnTo>
                    <a:pt x="1897" y="3828"/>
                  </a:lnTo>
                  <a:lnTo>
                    <a:pt x="1748" y="5691"/>
                  </a:lnTo>
                  <a:lnTo>
                    <a:pt x="1575" y="7520"/>
                  </a:lnTo>
                  <a:lnTo>
                    <a:pt x="1376" y="9316"/>
                  </a:lnTo>
                  <a:lnTo>
                    <a:pt x="1151" y="11077"/>
                  </a:lnTo>
                  <a:lnTo>
                    <a:pt x="901" y="12805"/>
                  </a:lnTo>
                  <a:lnTo>
                    <a:pt x="626" y="14499"/>
                  </a:lnTo>
                  <a:lnTo>
                    <a:pt x="326" y="161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093763" y="4548183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095457" y="4567238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125522" y="4572320"/>
              <a:ext cx="63942" cy="30065"/>
            </a:xfrm>
            <a:custGeom>
              <a:avLst/>
              <a:pathLst>
                <a:path w="63942" h="30065">
                  <a:moveTo>
                    <a:pt x="48697" y="0"/>
                  </a:moveTo>
                  <a:lnTo>
                    <a:pt x="48697" y="15667"/>
                  </a:lnTo>
                  <a:lnTo>
                    <a:pt x="48731" y="16472"/>
                  </a:lnTo>
                  <a:lnTo>
                    <a:pt x="48833" y="17192"/>
                  </a:lnTo>
                  <a:lnTo>
                    <a:pt x="49002" y="17827"/>
                  </a:lnTo>
                  <a:lnTo>
                    <a:pt x="49239" y="18378"/>
                  </a:lnTo>
                  <a:lnTo>
                    <a:pt x="49544" y="18843"/>
                  </a:lnTo>
                  <a:lnTo>
                    <a:pt x="49917" y="19224"/>
                  </a:lnTo>
                  <a:lnTo>
                    <a:pt x="50357" y="19521"/>
                  </a:lnTo>
                  <a:lnTo>
                    <a:pt x="50865" y="19733"/>
                  </a:lnTo>
                  <a:lnTo>
                    <a:pt x="51441" y="19860"/>
                  </a:lnTo>
                  <a:lnTo>
                    <a:pt x="52085" y="19902"/>
                  </a:lnTo>
                  <a:lnTo>
                    <a:pt x="63942" y="19902"/>
                  </a:lnTo>
                  <a:lnTo>
                    <a:pt x="63942" y="27101"/>
                  </a:lnTo>
                  <a:lnTo>
                    <a:pt x="49967" y="27101"/>
                  </a:lnTo>
                  <a:lnTo>
                    <a:pt x="49059" y="27080"/>
                  </a:lnTo>
                  <a:lnTo>
                    <a:pt x="48197" y="27016"/>
                  </a:lnTo>
                  <a:lnTo>
                    <a:pt x="47382" y="26910"/>
                  </a:lnTo>
                  <a:lnTo>
                    <a:pt x="46614" y="26762"/>
                  </a:lnTo>
                  <a:lnTo>
                    <a:pt x="45892" y="26571"/>
                  </a:lnTo>
                  <a:lnTo>
                    <a:pt x="45216" y="26339"/>
                  </a:lnTo>
                  <a:lnTo>
                    <a:pt x="44587" y="26063"/>
                  </a:lnTo>
                  <a:lnTo>
                    <a:pt x="44005" y="25746"/>
                  </a:lnTo>
                  <a:lnTo>
                    <a:pt x="43469" y="25386"/>
                  </a:lnTo>
                  <a:lnTo>
                    <a:pt x="42980" y="24983"/>
                  </a:lnTo>
                  <a:lnTo>
                    <a:pt x="42538" y="24535"/>
                  </a:lnTo>
                  <a:lnTo>
                    <a:pt x="42142" y="24035"/>
                  </a:lnTo>
                  <a:lnTo>
                    <a:pt x="41793" y="23484"/>
                  </a:lnTo>
                  <a:lnTo>
                    <a:pt x="41490" y="22883"/>
                  </a:lnTo>
                  <a:lnTo>
                    <a:pt x="41234" y="22231"/>
                  </a:lnTo>
                  <a:lnTo>
                    <a:pt x="41024" y="21528"/>
                  </a:lnTo>
                  <a:lnTo>
                    <a:pt x="40861" y="20774"/>
                  </a:lnTo>
                  <a:lnTo>
                    <a:pt x="40745" y="19970"/>
                  </a:lnTo>
                  <a:lnTo>
                    <a:pt x="40675" y="19114"/>
                  </a:lnTo>
                  <a:lnTo>
                    <a:pt x="40651" y="18208"/>
                  </a:lnTo>
                  <a:lnTo>
                    <a:pt x="40651" y="8045"/>
                  </a:lnTo>
                  <a:lnTo>
                    <a:pt x="19902" y="8045"/>
                  </a:lnTo>
                  <a:lnTo>
                    <a:pt x="19709" y="9940"/>
                  </a:lnTo>
                  <a:lnTo>
                    <a:pt x="19470" y="11729"/>
                  </a:lnTo>
                  <a:lnTo>
                    <a:pt x="19184" y="13413"/>
                  </a:lnTo>
                  <a:lnTo>
                    <a:pt x="18852" y="14990"/>
                  </a:lnTo>
                  <a:lnTo>
                    <a:pt x="18473" y="16461"/>
                  </a:lnTo>
                  <a:lnTo>
                    <a:pt x="18047" y="17827"/>
                  </a:lnTo>
                  <a:lnTo>
                    <a:pt x="17575" y="19087"/>
                  </a:lnTo>
                  <a:lnTo>
                    <a:pt x="17056" y="20241"/>
                  </a:lnTo>
                  <a:lnTo>
                    <a:pt x="16491" y="21289"/>
                  </a:lnTo>
                  <a:lnTo>
                    <a:pt x="15879" y="22231"/>
                  </a:lnTo>
                  <a:lnTo>
                    <a:pt x="15199" y="23110"/>
                  </a:lnTo>
                  <a:lnTo>
                    <a:pt x="14431" y="23967"/>
                  </a:lnTo>
                  <a:lnTo>
                    <a:pt x="13573" y="24803"/>
                  </a:lnTo>
                  <a:lnTo>
                    <a:pt x="12627" y="25619"/>
                  </a:lnTo>
                  <a:lnTo>
                    <a:pt x="11592" y="26413"/>
                  </a:lnTo>
                  <a:lnTo>
                    <a:pt x="10467" y="27185"/>
                  </a:lnTo>
                  <a:lnTo>
                    <a:pt x="9254" y="27937"/>
                  </a:lnTo>
                  <a:lnTo>
                    <a:pt x="7952" y="28668"/>
                  </a:lnTo>
                  <a:lnTo>
                    <a:pt x="6561" y="29377"/>
                  </a:lnTo>
                  <a:lnTo>
                    <a:pt x="5081" y="30065"/>
                  </a:lnTo>
                  <a:lnTo>
                    <a:pt x="0" y="24137"/>
                  </a:lnTo>
                  <a:lnTo>
                    <a:pt x="1393" y="23451"/>
                  </a:lnTo>
                  <a:lnTo>
                    <a:pt x="2693" y="22748"/>
                  </a:lnTo>
                  <a:lnTo>
                    <a:pt x="3900" y="22028"/>
                  </a:lnTo>
                  <a:lnTo>
                    <a:pt x="5013" y="21291"/>
                  </a:lnTo>
                  <a:lnTo>
                    <a:pt x="6034" y="20537"/>
                  </a:lnTo>
                  <a:lnTo>
                    <a:pt x="6961" y="19766"/>
                  </a:lnTo>
                  <a:lnTo>
                    <a:pt x="7795" y="18979"/>
                  </a:lnTo>
                  <a:lnTo>
                    <a:pt x="8536" y="18174"/>
                  </a:lnTo>
                  <a:lnTo>
                    <a:pt x="9184" y="17353"/>
                  </a:lnTo>
                  <a:lnTo>
                    <a:pt x="9739" y="16514"/>
                  </a:lnTo>
                  <a:lnTo>
                    <a:pt x="10222" y="15587"/>
                  </a:lnTo>
                  <a:lnTo>
                    <a:pt x="10654" y="14499"/>
                  </a:lnTo>
                  <a:lnTo>
                    <a:pt x="11035" y="13249"/>
                  </a:lnTo>
                  <a:lnTo>
                    <a:pt x="11365" y="11839"/>
                  </a:lnTo>
                  <a:lnTo>
                    <a:pt x="11645" y="10268"/>
                  </a:lnTo>
                  <a:lnTo>
                    <a:pt x="11873" y="8536"/>
                  </a:lnTo>
                  <a:lnTo>
                    <a:pt x="12051" y="6644"/>
                  </a:lnTo>
                  <a:lnTo>
                    <a:pt x="12178" y="4590"/>
                  </a:lnTo>
                  <a:lnTo>
                    <a:pt x="12254" y="2375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120864" y="4604503"/>
              <a:ext cx="72411" cy="42345"/>
            </a:xfrm>
            <a:custGeom>
              <a:avLst/>
              <a:pathLst>
                <a:path w="72411" h="42345">
                  <a:moveTo>
                    <a:pt x="9739" y="0"/>
                  </a:moveTo>
                  <a:lnTo>
                    <a:pt x="62248" y="0"/>
                  </a:lnTo>
                  <a:lnTo>
                    <a:pt x="61773" y="3167"/>
                  </a:lnTo>
                  <a:lnTo>
                    <a:pt x="61028" y="6233"/>
                  </a:lnTo>
                  <a:lnTo>
                    <a:pt x="60012" y="9197"/>
                  </a:lnTo>
                  <a:lnTo>
                    <a:pt x="58725" y="12060"/>
                  </a:lnTo>
                  <a:lnTo>
                    <a:pt x="57166" y="14820"/>
                  </a:lnTo>
                  <a:lnTo>
                    <a:pt x="55337" y="17480"/>
                  </a:lnTo>
                  <a:lnTo>
                    <a:pt x="53237" y="20037"/>
                  </a:lnTo>
                  <a:lnTo>
                    <a:pt x="50865" y="22494"/>
                  </a:lnTo>
                  <a:lnTo>
                    <a:pt x="48223" y="24848"/>
                  </a:lnTo>
                  <a:lnTo>
                    <a:pt x="45309" y="27101"/>
                  </a:lnTo>
                  <a:lnTo>
                    <a:pt x="47791" y="27931"/>
                  </a:lnTo>
                  <a:lnTo>
                    <a:pt x="50323" y="28727"/>
                  </a:lnTo>
                  <a:lnTo>
                    <a:pt x="52906" y="29489"/>
                  </a:lnTo>
                  <a:lnTo>
                    <a:pt x="55540" y="30217"/>
                  </a:lnTo>
                  <a:lnTo>
                    <a:pt x="58225" y="30912"/>
                  </a:lnTo>
                  <a:lnTo>
                    <a:pt x="60960" y="31572"/>
                  </a:lnTo>
                  <a:lnTo>
                    <a:pt x="63747" y="32199"/>
                  </a:lnTo>
                  <a:lnTo>
                    <a:pt x="66584" y="32792"/>
                  </a:lnTo>
                  <a:lnTo>
                    <a:pt x="69472" y="33351"/>
                  </a:lnTo>
                  <a:lnTo>
                    <a:pt x="72411" y="33876"/>
                  </a:lnTo>
                  <a:lnTo>
                    <a:pt x="68176" y="42345"/>
                  </a:lnTo>
                  <a:lnTo>
                    <a:pt x="64568" y="41638"/>
                  </a:lnTo>
                  <a:lnTo>
                    <a:pt x="61028" y="40872"/>
                  </a:lnTo>
                  <a:lnTo>
                    <a:pt x="57556" y="40046"/>
                  </a:lnTo>
                  <a:lnTo>
                    <a:pt x="54151" y="39161"/>
                  </a:lnTo>
                  <a:lnTo>
                    <a:pt x="50814" y="38216"/>
                  </a:lnTo>
                  <a:lnTo>
                    <a:pt x="47545" y="37213"/>
                  </a:lnTo>
                  <a:lnTo>
                    <a:pt x="44344" y="36150"/>
                  </a:lnTo>
                  <a:lnTo>
                    <a:pt x="41210" y="35028"/>
                  </a:lnTo>
                  <a:lnTo>
                    <a:pt x="38145" y="33846"/>
                  </a:lnTo>
                  <a:lnTo>
                    <a:pt x="35146" y="32606"/>
                  </a:lnTo>
                  <a:lnTo>
                    <a:pt x="32627" y="33770"/>
                  </a:lnTo>
                  <a:lnTo>
                    <a:pt x="29980" y="34892"/>
                  </a:lnTo>
                  <a:lnTo>
                    <a:pt x="27207" y="35972"/>
                  </a:lnTo>
                  <a:lnTo>
                    <a:pt x="24306" y="37010"/>
                  </a:lnTo>
                  <a:lnTo>
                    <a:pt x="21278" y="38005"/>
                  </a:lnTo>
                  <a:lnTo>
                    <a:pt x="18123" y="38958"/>
                  </a:lnTo>
                  <a:lnTo>
                    <a:pt x="14842" y="39868"/>
                  </a:lnTo>
                  <a:lnTo>
                    <a:pt x="11433" y="40736"/>
                  </a:lnTo>
                  <a:lnTo>
                    <a:pt x="7897" y="41562"/>
                  </a:lnTo>
                  <a:lnTo>
                    <a:pt x="4234" y="42345"/>
                  </a:lnTo>
                  <a:lnTo>
                    <a:pt x="0" y="33876"/>
                  </a:lnTo>
                  <a:lnTo>
                    <a:pt x="3082" y="33355"/>
                  </a:lnTo>
                  <a:lnTo>
                    <a:pt x="6063" y="32809"/>
                  </a:lnTo>
                  <a:lnTo>
                    <a:pt x="8943" y="32237"/>
                  </a:lnTo>
                  <a:lnTo>
                    <a:pt x="11721" y="31640"/>
                  </a:lnTo>
                  <a:lnTo>
                    <a:pt x="14397" y="31018"/>
                  </a:lnTo>
                  <a:lnTo>
                    <a:pt x="16972" y="30370"/>
                  </a:lnTo>
                  <a:lnTo>
                    <a:pt x="19445" y="29697"/>
                  </a:lnTo>
                  <a:lnTo>
                    <a:pt x="21816" y="28998"/>
                  </a:lnTo>
                  <a:lnTo>
                    <a:pt x="24086" y="28274"/>
                  </a:lnTo>
                  <a:lnTo>
                    <a:pt x="26254" y="27524"/>
                  </a:lnTo>
                  <a:lnTo>
                    <a:pt x="24742" y="26571"/>
                  </a:lnTo>
                  <a:lnTo>
                    <a:pt x="23256" y="25576"/>
                  </a:lnTo>
                  <a:lnTo>
                    <a:pt x="21795" y="24539"/>
                  </a:lnTo>
                  <a:lnTo>
                    <a:pt x="20359" y="23459"/>
                  </a:lnTo>
                  <a:lnTo>
                    <a:pt x="18949" y="22337"/>
                  </a:lnTo>
                  <a:lnTo>
                    <a:pt x="17564" y="21172"/>
                  </a:lnTo>
                  <a:lnTo>
                    <a:pt x="16205" y="19965"/>
                  </a:lnTo>
                  <a:lnTo>
                    <a:pt x="14871" y="18716"/>
                  </a:lnTo>
                  <a:lnTo>
                    <a:pt x="13563" y="17425"/>
                  </a:lnTo>
                  <a:lnTo>
                    <a:pt x="12280" y="16091"/>
                  </a:lnTo>
                  <a:lnTo>
                    <a:pt x="16938" y="9739"/>
                  </a:lnTo>
                  <a:lnTo>
                    <a:pt x="18505" y="11323"/>
                  </a:lnTo>
                  <a:lnTo>
                    <a:pt x="20156" y="12856"/>
                  </a:lnTo>
                  <a:lnTo>
                    <a:pt x="21892" y="14338"/>
                  </a:lnTo>
                  <a:lnTo>
                    <a:pt x="23713" y="15769"/>
                  </a:lnTo>
                  <a:lnTo>
                    <a:pt x="25619" y="17150"/>
                  </a:lnTo>
                  <a:lnTo>
                    <a:pt x="27609" y="18479"/>
                  </a:lnTo>
                  <a:lnTo>
                    <a:pt x="29684" y="19758"/>
                  </a:lnTo>
                  <a:lnTo>
                    <a:pt x="31843" y="20986"/>
                  </a:lnTo>
                  <a:lnTo>
                    <a:pt x="34088" y="22163"/>
                  </a:lnTo>
                  <a:lnTo>
                    <a:pt x="36417" y="23290"/>
                  </a:lnTo>
                  <a:lnTo>
                    <a:pt x="38699" y="21994"/>
                  </a:lnTo>
                  <a:lnTo>
                    <a:pt x="40804" y="20647"/>
                  </a:lnTo>
                  <a:lnTo>
                    <a:pt x="42731" y="19250"/>
                  </a:lnTo>
                  <a:lnTo>
                    <a:pt x="44479" y="17802"/>
                  </a:lnTo>
                  <a:lnTo>
                    <a:pt x="46050" y="16303"/>
                  </a:lnTo>
                  <a:lnTo>
                    <a:pt x="47444" y="14753"/>
                  </a:lnTo>
                  <a:lnTo>
                    <a:pt x="48659" y="13152"/>
                  </a:lnTo>
                  <a:lnTo>
                    <a:pt x="49696" y="11501"/>
                  </a:lnTo>
                  <a:lnTo>
                    <a:pt x="50556" y="9798"/>
                  </a:lnTo>
                  <a:lnTo>
                    <a:pt x="51238" y="8045"/>
                  </a:lnTo>
                  <a:lnTo>
                    <a:pt x="9739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344138" y="5203112"/>
              <a:ext cx="65212" cy="97395"/>
            </a:xfrm>
            <a:custGeom>
              <a:avLst/>
              <a:pathLst>
                <a:path w="65212" h="97395">
                  <a:moveTo>
                    <a:pt x="38534" y="0"/>
                  </a:moveTo>
                  <a:lnTo>
                    <a:pt x="47003" y="0"/>
                  </a:lnTo>
                  <a:lnTo>
                    <a:pt x="46995" y="6521"/>
                  </a:lnTo>
                  <a:lnTo>
                    <a:pt x="46969" y="12534"/>
                  </a:lnTo>
                  <a:lnTo>
                    <a:pt x="46927" y="18039"/>
                  </a:lnTo>
                  <a:lnTo>
                    <a:pt x="46868" y="23036"/>
                  </a:lnTo>
                  <a:lnTo>
                    <a:pt x="46792" y="27524"/>
                  </a:lnTo>
                  <a:lnTo>
                    <a:pt x="46698" y="31505"/>
                  </a:lnTo>
                  <a:lnTo>
                    <a:pt x="46588" y="34977"/>
                  </a:lnTo>
                  <a:lnTo>
                    <a:pt x="46461" y="37941"/>
                  </a:lnTo>
                  <a:lnTo>
                    <a:pt x="46317" y="40397"/>
                  </a:lnTo>
                  <a:lnTo>
                    <a:pt x="46156" y="42345"/>
                  </a:lnTo>
                  <a:lnTo>
                    <a:pt x="45970" y="44039"/>
                  </a:lnTo>
                  <a:lnTo>
                    <a:pt x="45750" y="45733"/>
                  </a:lnTo>
                  <a:lnTo>
                    <a:pt x="45496" y="47427"/>
                  </a:lnTo>
                  <a:lnTo>
                    <a:pt x="45208" y="49121"/>
                  </a:lnTo>
                  <a:lnTo>
                    <a:pt x="44886" y="50814"/>
                  </a:lnTo>
                  <a:lnTo>
                    <a:pt x="44530" y="52508"/>
                  </a:lnTo>
                  <a:lnTo>
                    <a:pt x="44141" y="54202"/>
                  </a:lnTo>
                  <a:lnTo>
                    <a:pt x="43717" y="55896"/>
                  </a:lnTo>
                  <a:lnTo>
                    <a:pt x="43260" y="57590"/>
                  </a:lnTo>
                  <a:lnTo>
                    <a:pt x="42769" y="59283"/>
                  </a:lnTo>
                  <a:lnTo>
                    <a:pt x="45280" y="62176"/>
                  </a:lnTo>
                  <a:lnTo>
                    <a:pt x="47732" y="65093"/>
                  </a:lnTo>
                  <a:lnTo>
                    <a:pt x="50124" y="68036"/>
                  </a:lnTo>
                  <a:lnTo>
                    <a:pt x="52457" y="71005"/>
                  </a:lnTo>
                  <a:lnTo>
                    <a:pt x="54731" y="73999"/>
                  </a:lnTo>
                  <a:lnTo>
                    <a:pt x="56946" y="77018"/>
                  </a:lnTo>
                  <a:lnTo>
                    <a:pt x="59101" y="80063"/>
                  </a:lnTo>
                  <a:lnTo>
                    <a:pt x="61198" y="83133"/>
                  </a:lnTo>
                  <a:lnTo>
                    <a:pt x="63234" y="86228"/>
                  </a:lnTo>
                  <a:lnTo>
                    <a:pt x="65212" y="89349"/>
                  </a:lnTo>
                  <a:lnTo>
                    <a:pt x="58013" y="96548"/>
                  </a:lnTo>
                  <a:lnTo>
                    <a:pt x="56298" y="93520"/>
                  </a:lnTo>
                  <a:lnTo>
                    <a:pt x="54541" y="90535"/>
                  </a:lnTo>
                  <a:lnTo>
                    <a:pt x="52741" y="87592"/>
                  </a:lnTo>
                  <a:lnTo>
                    <a:pt x="50899" y="84691"/>
                  </a:lnTo>
                  <a:lnTo>
                    <a:pt x="49015" y="81833"/>
                  </a:lnTo>
                  <a:lnTo>
                    <a:pt x="47088" y="79017"/>
                  </a:lnTo>
                  <a:lnTo>
                    <a:pt x="45119" y="76243"/>
                  </a:lnTo>
                  <a:lnTo>
                    <a:pt x="43107" y="73512"/>
                  </a:lnTo>
                  <a:lnTo>
                    <a:pt x="41054" y="70823"/>
                  </a:lnTo>
                  <a:lnTo>
                    <a:pt x="38958" y="68176"/>
                  </a:lnTo>
                  <a:lnTo>
                    <a:pt x="36794" y="71898"/>
                  </a:lnTo>
                  <a:lnTo>
                    <a:pt x="34367" y="75443"/>
                  </a:lnTo>
                  <a:lnTo>
                    <a:pt x="31678" y="78809"/>
                  </a:lnTo>
                  <a:lnTo>
                    <a:pt x="28727" y="81998"/>
                  </a:lnTo>
                  <a:lnTo>
                    <a:pt x="25513" y="85008"/>
                  </a:lnTo>
                  <a:lnTo>
                    <a:pt x="22036" y="87841"/>
                  </a:lnTo>
                  <a:lnTo>
                    <a:pt x="18297" y="90497"/>
                  </a:lnTo>
                  <a:lnTo>
                    <a:pt x="14295" y="92974"/>
                  </a:lnTo>
                  <a:lnTo>
                    <a:pt x="10031" y="95273"/>
                  </a:lnTo>
                  <a:lnTo>
                    <a:pt x="5504" y="97395"/>
                  </a:lnTo>
                  <a:lnTo>
                    <a:pt x="0" y="90196"/>
                  </a:lnTo>
                  <a:lnTo>
                    <a:pt x="3770" y="88472"/>
                  </a:lnTo>
                  <a:lnTo>
                    <a:pt x="7291" y="86690"/>
                  </a:lnTo>
                  <a:lnTo>
                    <a:pt x="10563" y="84848"/>
                  </a:lnTo>
                  <a:lnTo>
                    <a:pt x="13584" y="82946"/>
                  </a:lnTo>
                  <a:lnTo>
                    <a:pt x="16356" y="80986"/>
                  </a:lnTo>
                  <a:lnTo>
                    <a:pt x="18877" y="78966"/>
                  </a:lnTo>
                  <a:lnTo>
                    <a:pt x="21149" y="76887"/>
                  </a:lnTo>
                  <a:lnTo>
                    <a:pt x="23171" y="74748"/>
                  </a:lnTo>
                  <a:lnTo>
                    <a:pt x="24943" y="72550"/>
                  </a:lnTo>
                  <a:lnTo>
                    <a:pt x="26466" y="70293"/>
                  </a:lnTo>
                  <a:lnTo>
                    <a:pt x="27844" y="67837"/>
                  </a:lnTo>
                  <a:lnTo>
                    <a:pt x="29184" y="65043"/>
                  </a:lnTo>
                  <a:lnTo>
                    <a:pt x="30486" y="61909"/>
                  </a:lnTo>
                  <a:lnTo>
                    <a:pt x="31750" y="58437"/>
                  </a:lnTo>
                  <a:lnTo>
                    <a:pt x="32976" y="54625"/>
                  </a:lnTo>
                  <a:lnTo>
                    <a:pt x="34164" y="50476"/>
                  </a:lnTo>
                  <a:lnTo>
                    <a:pt x="35314" y="45987"/>
                  </a:lnTo>
                  <a:lnTo>
                    <a:pt x="36425" y="41160"/>
                  </a:lnTo>
                  <a:lnTo>
                    <a:pt x="37499" y="35993"/>
                  </a:lnTo>
                  <a:lnTo>
                    <a:pt x="38534" y="304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320425" y="5207346"/>
              <a:ext cx="38958" cy="77916"/>
            </a:xfrm>
            <a:custGeom>
              <a:avLst/>
              <a:pathLst>
                <a:path w="38958" h="77916">
                  <a:moveTo>
                    <a:pt x="0" y="0"/>
                  </a:moveTo>
                  <a:lnTo>
                    <a:pt x="8469" y="0"/>
                  </a:lnTo>
                  <a:lnTo>
                    <a:pt x="8469" y="66906"/>
                  </a:lnTo>
                  <a:lnTo>
                    <a:pt x="11251" y="65618"/>
                  </a:lnTo>
                  <a:lnTo>
                    <a:pt x="14007" y="64297"/>
                  </a:lnTo>
                  <a:lnTo>
                    <a:pt x="16739" y="62942"/>
                  </a:lnTo>
                  <a:lnTo>
                    <a:pt x="19445" y="61553"/>
                  </a:lnTo>
                  <a:lnTo>
                    <a:pt x="22125" y="60130"/>
                  </a:lnTo>
                  <a:lnTo>
                    <a:pt x="24780" y="58674"/>
                  </a:lnTo>
                  <a:lnTo>
                    <a:pt x="27410" y="57183"/>
                  </a:lnTo>
                  <a:lnTo>
                    <a:pt x="30014" y="55659"/>
                  </a:lnTo>
                  <a:lnTo>
                    <a:pt x="32593" y="54100"/>
                  </a:lnTo>
                  <a:lnTo>
                    <a:pt x="35146" y="52508"/>
                  </a:lnTo>
                  <a:lnTo>
                    <a:pt x="38958" y="59707"/>
                  </a:lnTo>
                  <a:lnTo>
                    <a:pt x="35955" y="61566"/>
                  </a:lnTo>
                  <a:lnTo>
                    <a:pt x="32877" y="63416"/>
                  </a:lnTo>
                  <a:lnTo>
                    <a:pt x="29722" y="65258"/>
                  </a:lnTo>
                  <a:lnTo>
                    <a:pt x="26491" y="67092"/>
                  </a:lnTo>
                  <a:lnTo>
                    <a:pt x="23184" y="68917"/>
                  </a:lnTo>
                  <a:lnTo>
                    <a:pt x="19800" y="70734"/>
                  </a:lnTo>
                  <a:lnTo>
                    <a:pt x="16341" y="72542"/>
                  </a:lnTo>
                  <a:lnTo>
                    <a:pt x="12805" y="74342"/>
                  </a:lnTo>
                  <a:lnTo>
                    <a:pt x="9193" y="76133"/>
                  </a:lnTo>
                  <a:lnTo>
                    <a:pt x="5504" y="77916"/>
                  </a:lnTo>
                  <a:lnTo>
                    <a:pt x="0" y="71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339480" y="5213275"/>
              <a:ext cx="24983" cy="33876"/>
            </a:xfrm>
            <a:custGeom>
              <a:avLst/>
              <a:pathLst>
                <a:path w="24983" h="33876">
                  <a:moveTo>
                    <a:pt x="7198" y="0"/>
                  </a:moveTo>
                  <a:lnTo>
                    <a:pt x="9358" y="2807"/>
                  </a:lnTo>
                  <a:lnTo>
                    <a:pt x="11433" y="5640"/>
                  </a:lnTo>
                  <a:lnTo>
                    <a:pt x="13423" y="8498"/>
                  </a:lnTo>
                  <a:lnTo>
                    <a:pt x="15329" y="11382"/>
                  </a:lnTo>
                  <a:lnTo>
                    <a:pt x="17150" y="14291"/>
                  </a:lnTo>
                  <a:lnTo>
                    <a:pt x="18886" y="17226"/>
                  </a:lnTo>
                  <a:lnTo>
                    <a:pt x="20537" y="20186"/>
                  </a:lnTo>
                  <a:lnTo>
                    <a:pt x="22104" y="23171"/>
                  </a:lnTo>
                  <a:lnTo>
                    <a:pt x="23586" y="26182"/>
                  </a:lnTo>
                  <a:lnTo>
                    <a:pt x="24983" y="29218"/>
                  </a:lnTo>
                  <a:lnTo>
                    <a:pt x="16938" y="33876"/>
                  </a:lnTo>
                  <a:lnTo>
                    <a:pt x="15625" y="30840"/>
                  </a:lnTo>
                  <a:lnTo>
                    <a:pt x="14228" y="27829"/>
                  </a:lnTo>
                  <a:lnTo>
                    <a:pt x="12746" y="24844"/>
                  </a:lnTo>
                  <a:lnTo>
                    <a:pt x="11179" y="21884"/>
                  </a:lnTo>
                  <a:lnTo>
                    <a:pt x="9527" y="18949"/>
                  </a:lnTo>
                  <a:lnTo>
                    <a:pt x="7791" y="16040"/>
                  </a:lnTo>
                  <a:lnTo>
                    <a:pt x="5970" y="13156"/>
                  </a:lnTo>
                  <a:lnTo>
                    <a:pt x="4065" y="10298"/>
                  </a:lnTo>
                  <a:lnTo>
                    <a:pt x="2074" y="746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423325" y="5204806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529612" y="5202688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559678" y="5243340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559678" y="5261125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643522" y="5203535"/>
              <a:ext cx="26254" cy="19902"/>
            </a:xfrm>
            <a:custGeom>
              <a:avLst/>
              <a:pathLst>
                <a:path w="26254" h="19902">
                  <a:moveTo>
                    <a:pt x="5928" y="0"/>
                  </a:moveTo>
                  <a:lnTo>
                    <a:pt x="8113" y="1117"/>
                  </a:lnTo>
                  <a:lnTo>
                    <a:pt x="10264" y="2269"/>
                  </a:lnTo>
                  <a:lnTo>
                    <a:pt x="12381" y="3455"/>
                  </a:lnTo>
                  <a:lnTo>
                    <a:pt x="14465" y="4674"/>
                  </a:lnTo>
                  <a:lnTo>
                    <a:pt x="16514" y="5928"/>
                  </a:lnTo>
                  <a:lnTo>
                    <a:pt x="18530" y="7215"/>
                  </a:lnTo>
                  <a:lnTo>
                    <a:pt x="20512" y="8536"/>
                  </a:lnTo>
                  <a:lnTo>
                    <a:pt x="22460" y="9891"/>
                  </a:lnTo>
                  <a:lnTo>
                    <a:pt x="24374" y="11280"/>
                  </a:lnTo>
                  <a:lnTo>
                    <a:pt x="26254" y="12703"/>
                  </a:lnTo>
                  <a:lnTo>
                    <a:pt x="20325" y="19902"/>
                  </a:lnTo>
                  <a:lnTo>
                    <a:pt x="18369" y="18314"/>
                  </a:lnTo>
                  <a:lnTo>
                    <a:pt x="16396" y="16768"/>
                  </a:lnTo>
                  <a:lnTo>
                    <a:pt x="14406" y="15265"/>
                  </a:lnTo>
                  <a:lnTo>
                    <a:pt x="12398" y="13804"/>
                  </a:lnTo>
                  <a:lnTo>
                    <a:pt x="10374" y="12386"/>
                  </a:lnTo>
                  <a:lnTo>
                    <a:pt x="8333" y="11009"/>
                  </a:lnTo>
                  <a:lnTo>
                    <a:pt x="6275" y="9675"/>
                  </a:lnTo>
                  <a:lnTo>
                    <a:pt x="4200" y="8384"/>
                  </a:lnTo>
                  <a:lnTo>
                    <a:pt x="2108" y="713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638441" y="5228943"/>
              <a:ext cx="24983" cy="19055"/>
            </a:xfrm>
            <a:custGeom>
              <a:avLst/>
              <a:pathLst>
                <a:path w="24983" h="19055">
                  <a:moveTo>
                    <a:pt x="5928" y="0"/>
                  </a:moveTo>
                  <a:lnTo>
                    <a:pt x="7948" y="1033"/>
                  </a:lnTo>
                  <a:lnTo>
                    <a:pt x="9942" y="2100"/>
                  </a:lnTo>
                  <a:lnTo>
                    <a:pt x="11911" y="3201"/>
                  </a:lnTo>
                  <a:lnTo>
                    <a:pt x="13855" y="4336"/>
                  </a:lnTo>
                  <a:lnTo>
                    <a:pt x="15773" y="5504"/>
                  </a:lnTo>
                  <a:lnTo>
                    <a:pt x="17666" y="6707"/>
                  </a:lnTo>
                  <a:lnTo>
                    <a:pt x="19534" y="7944"/>
                  </a:lnTo>
                  <a:lnTo>
                    <a:pt x="21376" y="9214"/>
                  </a:lnTo>
                  <a:lnTo>
                    <a:pt x="23192" y="10518"/>
                  </a:lnTo>
                  <a:lnTo>
                    <a:pt x="24983" y="11856"/>
                  </a:lnTo>
                  <a:lnTo>
                    <a:pt x="19055" y="19055"/>
                  </a:lnTo>
                  <a:lnTo>
                    <a:pt x="17264" y="17552"/>
                  </a:lnTo>
                  <a:lnTo>
                    <a:pt x="15447" y="16091"/>
                  </a:lnTo>
                  <a:lnTo>
                    <a:pt x="13605" y="14672"/>
                  </a:lnTo>
                  <a:lnTo>
                    <a:pt x="11738" y="13296"/>
                  </a:lnTo>
                  <a:lnTo>
                    <a:pt x="9845" y="11962"/>
                  </a:lnTo>
                  <a:lnTo>
                    <a:pt x="7927" y="10671"/>
                  </a:lnTo>
                  <a:lnTo>
                    <a:pt x="5983" y="9421"/>
                  </a:lnTo>
                  <a:lnTo>
                    <a:pt x="4014" y="8215"/>
                  </a:lnTo>
                  <a:lnTo>
                    <a:pt x="2019" y="7050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637171" y="5256467"/>
              <a:ext cx="27524" cy="44039"/>
            </a:xfrm>
            <a:custGeom>
              <a:avLst/>
              <a:pathLst>
                <a:path w="27524" h="44039">
                  <a:moveTo>
                    <a:pt x="20325" y="0"/>
                  </a:moveTo>
                  <a:lnTo>
                    <a:pt x="27524" y="5504"/>
                  </a:lnTo>
                  <a:lnTo>
                    <a:pt x="26110" y="9472"/>
                  </a:lnTo>
                  <a:lnTo>
                    <a:pt x="24577" y="13415"/>
                  </a:lnTo>
                  <a:lnTo>
                    <a:pt x="22925" y="17332"/>
                  </a:lnTo>
                  <a:lnTo>
                    <a:pt x="21155" y="21223"/>
                  </a:lnTo>
                  <a:lnTo>
                    <a:pt x="19267" y="25089"/>
                  </a:lnTo>
                  <a:lnTo>
                    <a:pt x="17260" y="28930"/>
                  </a:lnTo>
                  <a:lnTo>
                    <a:pt x="15134" y="32745"/>
                  </a:lnTo>
                  <a:lnTo>
                    <a:pt x="12890" y="36535"/>
                  </a:lnTo>
                  <a:lnTo>
                    <a:pt x="10527" y="40300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89" y="34452"/>
                  </a:lnTo>
                  <a:lnTo>
                    <a:pt x="4878" y="30759"/>
                  </a:lnTo>
                  <a:lnTo>
                    <a:pt x="7164" y="27033"/>
                  </a:lnTo>
                  <a:lnTo>
                    <a:pt x="9349" y="23273"/>
                  </a:lnTo>
                  <a:lnTo>
                    <a:pt x="11433" y="19479"/>
                  </a:lnTo>
                  <a:lnTo>
                    <a:pt x="13415" y="15650"/>
                  </a:lnTo>
                  <a:lnTo>
                    <a:pt x="15295" y="11789"/>
                  </a:lnTo>
                  <a:lnTo>
                    <a:pt x="17073" y="7893"/>
                  </a:lnTo>
                  <a:lnTo>
                    <a:pt x="18750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667659" y="5206500"/>
              <a:ext cx="66059" cy="40228"/>
            </a:xfrm>
            <a:custGeom>
              <a:avLst/>
              <a:pathLst>
                <a:path w="66059" h="40228">
                  <a:moveTo>
                    <a:pt x="50814" y="0"/>
                  </a:moveTo>
                  <a:lnTo>
                    <a:pt x="50814" y="25407"/>
                  </a:lnTo>
                  <a:lnTo>
                    <a:pt x="50848" y="26292"/>
                  </a:lnTo>
                  <a:lnTo>
                    <a:pt x="50950" y="27084"/>
                  </a:lnTo>
                  <a:lnTo>
                    <a:pt x="51119" y="27783"/>
                  </a:lnTo>
                  <a:lnTo>
                    <a:pt x="51356" y="28388"/>
                  </a:lnTo>
                  <a:lnTo>
                    <a:pt x="51661" y="28900"/>
                  </a:lnTo>
                  <a:lnTo>
                    <a:pt x="52034" y="29320"/>
                  </a:lnTo>
                  <a:lnTo>
                    <a:pt x="52474" y="29646"/>
                  </a:lnTo>
                  <a:lnTo>
                    <a:pt x="52982" y="29879"/>
                  </a:lnTo>
                  <a:lnTo>
                    <a:pt x="53558" y="30018"/>
                  </a:lnTo>
                  <a:lnTo>
                    <a:pt x="54202" y="30065"/>
                  </a:lnTo>
                  <a:lnTo>
                    <a:pt x="66059" y="30065"/>
                  </a:lnTo>
                  <a:lnTo>
                    <a:pt x="66059" y="37264"/>
                  </a:lnTo>
                  <a:lnTo>
                    <a:pt x="51661" y="37264"/>
                  </a:lnTo>
                  <a:lnTo>
                    <a:pt x="50753" y="37243"/>
                  </a:lnTo>
                  <a:lnTo>
                    <a:pt x="49891" y="37179"/>
                  </a:lnTo>
                  <a:lnTo>
                    <a:pt x="49076" y="37073"/>
                  </a:lnTo>
                  <a:lnTo>
                    <a:pt x="48307" y="36925"/>
                  </a:lnTo>
                  <a:lnTo>
                    <a:pt x="47585" y="36734"/>
                  </a:lnTo>
                  <a:lnTo>
                    <a:pt x="46910" y="36501"/>
                  </a:lnTo>
                  <a:lnTo>
                    <a:pt x="46281" y="36226"/>
                  </a:lnTo>
                  <a:lnTo>
                    <a:pt x="45699" y="35909"/>
                  </a:lnTo>
                  <a:lnTo>
                    <a:pt x="45163" y="35549"/>
                  </a:lnTo>
                  <a:lnTo>
                    <a:pt x="44674" y="35146"/>
                  </a:lnTo>
                  <a:lnTo>
                    <a:pt x="44232" y="34698"/>
                  </a:lnTo>
                  <a:lnTo>
                    <a:pt x="43836" y="34198"/>
                  </a:lnTo>
                  <a:lnTo>
                    <a:pt x="43486" y="33647"/>
                  </a:lnTo>
                  <a:lnTo>
                    <a:pt x="43184" y="33046"/>
                  </a:lnTo>
                  <a:lnTo>
                    <a:pt x="42927" y="32394"/>
                  </a:lnTo>
                  <a:lnTo>
                    <a:pt x="42718" y="31691"/>
                  </a:lnTo>
                  <a:lnTo>
                    <a:pt x="42555" y="30937"/>
                  </a:lnTo>
                  <a:lnTo>
                    <a:pt x="42438" y="30133"/>
                  </a:lnTo>
                  <a:lnTo>
                    <a:pt x="42368" y="29277"/>
                  </a:lnTo>
                  <a:lnTo>
                    <a:pt x="42345" y="28371"/>
                  </a:lnTo>
                  <a:lnTo>
                    <a:pt x="42345" y="8045"/>
                  </a:lnTo>
                  <a:lnTo>
                    <a:pt x="20749" y="8045"/>
                  </a:lnTo>
                  <a:lnTo>
                    <a:pt x="20554" y="10927"/>
                  </a:lnTo>
                  <a:lnTo>
                    <a:pt x="20308" y="13643"/>
                  </a:lnTo>
                  <a:lnTo>
                    <a:pt x="20012" y="16195"/>
                  </a:lnTo>
                  <a:lnTo>
                    <a:pt x="19665" y="18581"/>
                  </a:lnTo>
                  <a:lnTo>
                    <a:pt x="19267" y="20802"/>
                  </a:lnTo>
                  <a:lnTo>
                    <a:pt x="18818" y="22858"/>
                  </a:lnTo>
                  <a:lnTo>
                    <a:pt x="18318" y="24748"/>
                  </a:lnTo>
                  <a:lnTo>
                    <a:pt x="17768" y="26474"/>
                  </a:lnTo>
                  <a:lnTo>
                    <a:pt x="17166" y="28034"/>
                  </a:lnTo>
                  <a:lnTo>
                    <a:pt x="16514" y="29430"/>
                  </a:lnTo>
                  <a:lnTo>
                    <a:pt x="15794" y="30719"/>
                  </a:lnTo>
                  <a:lnTo>
                    <a:pt x="14990" y="31962"/>
                  </a:lnTo>
                  <a:lnTo>
                    <a:pt x="14101" y="33158"/>
                  </a:lnTo>
                  <a:lnTo>
                    <a:pt x="13127" y="34308"/>
                  </a:lnTo>
                  <a:lnTo>
                    <a:pt x="12068" y="35411"/>
                  </a:lnTo>
                  <a:lnTo>
                    <a:pt x="10925" y="36468"/>
                  </a:lnTo>
                  <a:lnTo>
                    <a:pt x="9697" y="37478"/>
                  </a:lnTo>
                  <a:lnTo>
                    <a:pt x="8384" y="38441"/>
                  </a:lnTo>
                  <a:lnTo>
                    <a:pt x="6987" y="39358"/>
                  </a:lnTo>
                  <a:lnTo>
                    <a:pt x="5504" y="40228"/>
                  </a:lnTo>
                  <a:lnTo>
                    <a:pt x="0" y="33876"/>
                  </a:lnTo>
                  <a:lnTo>
                    <a:pt x="1395" y="32934"/>
                  </a:lnTo>
                  <a:lnTo>
                    <a:pt x="2701" y="31971"/>
                  </a:lnTo>
                  <a:lnTo>
                    <a:pt x="3919" y="30986"/>
                  </a:lnTo>
                  <a:lnTo>
                    <a:pt x="5047" y="29980"/>
                  </a:lnTo>
                  <a:lnTo>
                    <a:pt x="6087" y="28953"/>
                  </a:lnTo>
                  <a:lnTo>
                    <a:pt x="7037" y="27905"/>
                  </a:lnTo>
                  <a:lnTo>
                    <a:pt x="7899" y="26836"/>
                  </a:lnTo>
                  <a:lnTo>
                    <a:pt x="8672" y="25746"/>
                  </a:lnTo>
                  <a:lnTo>
                    <a:pt x="9356" y="24634"/>
                  </a:lnTo>
                  <a:lnTo>
                    <a:pt x="9951" y="23501"/>
                  </a:lnTo>
                  <a:lnTo>
                    <a:pt x="10474" y="22237"/>
                  </a:lnTo>
                  <a:lnTo>
                    <a:pt x="10942" y="20732"/>
                  </a:lnTo>
                  <a:lnTo>
                    <a:pt x="11355" y="18985"/>
                  </a:lnTo>
                  <a:lnTo>
                    <a:pt x="11712" y="16997"/>
                  </a:lnTo>
                  <a:lnTo>
                    <a:pt x="12015" y="14768"/>
                  </a:lnTo>
                  <a:lnTo>
                    <a:pt x="12263" y="12297"/>
                  </a:lnTo>
                  <a:lnTo>
                    <a:pt x="12455" y="9584"/>
                  </a:lnTo>
                  <a:lnTo>
                    <a:pt x="12593" y="6631"/>
                  </a:lnTo>
                  <a:lnTo>
                    <a:pt x="12676" y="3436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663001" y="5248845"/>
              <a:ext cx="71987" cy="52085"/>
            </a:xfrm>
            <a:custGeom>
              <a:avLst/>
              <a:pathLst>
                <a:path w="71987" h="52085">
                  <a:moveTo>
                    <a:pt x="12280" y="7622"/>
                  </a:moveTo>
                  <a:lnTo>
                    <a:pt x="8469" y="7622"/>
                  </a:lnTo>
                  <a:lnTo>
                    <a:pt x="8469" y="0"/>
                  </a:lnTo>
                  <a:lnTo>
                    <a:pt x="63095" y="0"/>
                  </a:lnTo>
                  <a:lnTo>
                    <a:pt x="62523" y="4230"/>
                  </a:lnTo>
                  <a:lnTo>
                    <a:pt x="61655" y="8282"/>
                  </a:lnTo>
                  <a:lnTo>
                    <a:pt x="60490" y="12157"/>
                  </a:lnTo>
                  <a:lnTo>
                    <a:pt x="59029" y="15854"/>
                  </a:lnTo>
                  <a:lnTo>
                    <a:pt x="57272" y="19373"/>
                  </a:lnTo>
                  <a:lnTo>
                    <a:pt x="55218" y="22714"/>
                  </a:lnTo>
                  <a:lnTo>
                    <a:pt x="52868" y="25877"/>
                  </a:lnTo>
                  <a:lnTo>
                    <a:pt x="50222" y="28862"/>
                  </a:lnTo>
                  <a:lnTo>
                    <a:pt x="47278" y="31670"/>
                  </a:lnTo>
                  <a:lnTo>
                    <a:pt x="44039" y="34300"/>
                  </a:lnTo>
                  <a:lnTo>
                    <a:pt x="46377" y="35604"/>
                  </a:lnTo>
                  <a:lnTo>
                    <a:pt x="48816" y="36806"/>
                  </a:lnTo>
                  <a:lnTo>
                    <a:pt x="51356" y="37907"/>
                  </a:lnTo>
                  <a:lnTo>
                    <a:pt x="53999" y="38907"/>
                  </a:lnTo>
                  <a:lnTo>
                    <a:pt x="56743" y="39804"/>
                  </a:lnTo>
                  <a:lnTo>
                    <a:pt x="59588" y="40601"/>
                  </a:lnTo>
                  <a:lnTo>
                    <a:pt x="62536" y="41295"/>
                  </a:lnTo>
                  <a:lnTo>
                    <a:pt x="65585" y="41888"/>
                  </a:lnTo>
                  <a:lnTo>
                    <a:pt x="68735" y="42379"/>
                  </a:lnTo>
                  <a:lnTo>
                    <a:pt x="71987" y="42769"/>
                  </a:lnTo>
                  <a:lnTo>
                    <a:pt x="67753" y="51238"/>
                  </a:lnTo>
                  <a:lnTo>
                    <a:pt x="64085" y="50509"/>
                  </a:lnTo>
                  <a:lnTo>
                    <a:pt x="60537" y="49679"/>
                  </a:lnTo>
                  <a:lnTo>
                    <a:pt x="57107" y="48748"/>
                  </a:lnTo>
                  <a:lnTo>
                    <a:pt x="53795" y="47715"/>
                  </a:lnTo>
                  <a:lnTo>
                    <a:pt x="50603" y="46580"/>
                  </a:lnTo>
                  <a:lnTo>
                    <a:pt x="47528" y="45343"/>
                  </a:lnTo>
                  <a:lnTo>
                    <a:pt x="44573" y="44005"/>
                  </a:lnTo>
                  <a:lnTo>
                    <a:pt x="41735" y="42565"/>
                  </a:lnTo>
                  <a:lnTo>
                    <a:pt x="39017" y="41024"/>
                  </a:lnTo>
                  <a:lnTo>
                    <a:pt x="36417" y="39381"/>
                  </a:lnTo>
                  <a:lnTo>
                    <a:pt x="33808" y="40956"/>
                  </a:lnTo>
                  <a:lnTo>
                    <a:pt x="31064" y="42464"/>
                  </a:lnTo>
                  <a:lnTo>
                    <a:pt x="28185" y="43904"/>
                  </a:lnTo>
                  <a:lnTo>
                    <a:pt x="25170" y="45276"/>
                  </a:lnTo>
                  <a:lnTo>
                    <a:pt x="22019" y="46580"/>
                  </a:lnTo>
                  <a:lnTo>
                    <a:pt x="18733" y="47816"/>
                  </a:lnTo>
                  <a:lnTo>
                    <a:pt x="15312" y="48985"/>
                  </a:lnTo>
                  <a:lnTo>
                    <a:pt x="11755" y="50086"/>
                  </a:lnTo>
                  <a:lnTo>
                    <a:pt x="8062" y="51119"/>
                  </a:lnTo>
                  <a:lnTo>
                    <a:pt x="4234" y="52085"/>
                  </a:lnTo>
                  <a:lnTo>
                    <a:pt x="0" y="44039"/>
                  </a:lnTo>
                  <a:lnTo>
                    <a:pt x="3650" y="43251"/>
                  </a:lnTo>
                  <a:lnTo>
                    <a:pt x="7147" y="42413"/>
                  </a:lnTo>
                  <a:lnTo>
                    <a:pt x="10493" y="41524"/>
                  </a:lnTo>
                  <a:lnTo>
                    <a:pt x="13686" y="40584"/>
                  </a:lnTo>
                  <a:lnTo>
                    <a:pt x="16726" y="39593"/>
                  </a:lnTo>
                  <a:lnTo>
                    <a:pt x="19614" y="38551"/>
                  </a:lnTo>
                  <a:lnTo>
                    <a:pt x="22350" y="37459"/>
                  </a:lnTo>
                  <a:lnTo>
                    <a:pt x="24933" y="36315"/>
                  </a:lnTo>
                  <a:lnTo>
                    <a:pt x="27363" y="35121"/>
                  </a:lnTo>
                  <a:lnTo>
                    <a:pt x="29641" y="33876"/>
                  </a:lnTo>
                  <a:lnTo>
                    <a:pt x="27486" y="31708"/>
                  </a:lnTo>
                  <a:lnTo>
                    <a:pt x="25424" y="29438"/>
                  </a:lnTo>
                  <a:lnTo>
                    <a:pt x="23455" y="27067"/>
                  </a:lnTo>
                  <a:lnTo>
                    <a:pt x="21579" y="24594"/>
                  </a:lnTo>
                  <a:lnTo>
                    <a:pt x="19796" y="22019"/>
                  </a:lnTo>
                  <a:lnTo>
                    <a:pt x="18107" y="19343"/>
                  </a:lnTo>
                  <a:lnTo>
                    <a:pt x="16510" y="16565"/>
                  </a:lnTo>
                  <a:lnTo>
                    <a:pt x="15007" y="13686"/>
                  </a:lnTo>
                  <a:lnTo>
                    <a:pt x="13597" y="10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683327" y="5256467"/>
              <a:ext cx="32182" cy="22019"/>
            </a:xfrm>
            <a:custGeom>
              <a:avLst/>
              <a:pathLst>
                <a:path w="32182" h="22019">
                  <a:moveTo>
                    <a:pt x="16938" y="22019"/>
                  </a:moveTo>
                  <a:lnTo>
                    <a:pt x="19301" y="20122"/>
                  </a:lnTo>
                  <a:lnTo>
                    <a:pt x="21477" y="18157"/>
                  </a:lnTo>
                  <a:lnTo>
                    <a:pt x="23467" y="16125"/>
                  </a:lnTo>
                  <a:lnTo>
                    <a:pt x="25271" y="14024"/>
                  </a:lnTo>
                  <a:lnTo>
                    <a:pt x="26889" y="11856"/>
                  </a:lnTo>
                  <a:lnTo>
                    <a:pt x="28320" y="9620"/>
                  </a:lnTo>
                  <a:lnTo>
                    <a:pt x="29565" y="7317"/>
                  </a:lnTo>
                  <a:lnTo>
                    <a:pt x="30624" y="4945"/>
                  </a:lnTo>
                  <a:lnTo>
                    <a:pt x="31496" y="2506"/>
                  </a:lnTo>
                  <a:lnTo>
                    <a:pt x="32182" y="0"/>
                  </a:lnTo>
                  <a:lnTo>
                    <a:pt x="0" y="0"/>
                  </a:lnTo>
                  <a:lnTo>
                    <a:pt x="1388" y="2583"/>
                  </a:lnTo>
                  <a:lnTo>
                    <a:pt x="2845" y="5081"/>
                  </a:lnTo>
                  <a:lnTo>
                    <a:pt x="4370" y="7495"/>
                  </a:lnTo>
                  <a:lnTo>
                    <a:pt x="5962" y="9824"/>
                  </a:lnTo>
                  <a:lnTo>
                    <a:pt x="7622" y="12068"/>
                  </a:lnTo>
                  <a:lnTo>
                    <a:pt x="9349" y="14228"/>
                  </a:lnTo>
                  <a:lnTo>
                    <a:pt x="11145" y="16303"/>
                  </a:lnTo>
                  <a:lnTo>
                    <a:pt x="13008" y="18293"/>
                  </a:lnTo>
                  <a:lnTo>
                    <a:pt x="14939" y="201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746422" y="5202688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776488" y="5243340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776488" y="5261125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881929" y="5203959"/>
              <a:ext cx="68600" cy="96548"/>
            </a:xfrm>
            <a:custGeom>
              <a:avLst/>
              <a:pathLst>
                <a:path w="68600" h="96548">
                  <a:moveTo>
                    <a:pt x="60554" y="0"/>
                  </a:moveTo>
                  <a:lnTo>
                    <a:pt x="65635" y="8045"/>
                  </a:lnTo>
                  <a:lnTo>
                    <a:pt x="62015" y="9019"/>
                  </a:lnTo>
                  <a:lnTo>
                    <a:pt x="58267" y="9908"/>
                  </a:lnTo>
                  <a:lnTo>
                    <a:pt x="54393" y="10713"/>
                  </a:lnTo>
                  <a:lnTo>
                    <a:pt x="50391" y="11433"/>
                  </a:lnTo>
                  <a:lnTo>
                    <a:pt x="46262" y="12068"/>
                  </a:lnTo>
                  <a:lnTo>
                    <a:pt x="42006" y="12619"/>
                  </a:lnTo>
                  <a:lnTo>
                    <a:pt x="37624" y="13084"/>
                  </a:lnTo>
                  <a:lnTo>
                    <a:pt x="33114" y="13465"/>
                  </a:lnTo>
                  <a:lnTo>
                    <a:pt x="28477" y="13762"/>
                  </a:lnTo>
                  <a:lnTo>
                    <a:pt x="23713" y="13974"/>
                  </a:lnTo>
                  <a:lnTo>
                    <a:pt x="23713" y="32182"/>
                  </a:lnTo>
                  <a:lnTo>
                    <a:pt x="68600" y="32182"/>
                  </a:lnTo>
                  <a:lnTo>
                    <a:pt x="68600" y="40228"/>
                  </a:lnTo>
                  <a:lnTo>
                    <a:pt x="52508" y="40228"/>
                  </a:lnTo>
                  <a:lnTo>
                    <a:pt x="52508" y="96548"/>
                  </a:lnTo>
                  <a:lnTo>
                    <a:pt x="43192" y="96548"/>
                  </a:lnTo>
                  <a:lnTo>
                    <a:pt x="43192" y="40228"/>
                  </a:lnTo>
                  <a:lnTo>
                    <a:pt x="23713" y="40228"/>
                  </a:lnTo>
                  <a:lnTo>
                    <a:pt x="23713" y="42769"/>
                  </a:lnTo>
                  <a:lnTo>
                    <a:pt x="23544" y="48485"/>
                  </a:lnTo>
                  <a:lnTo>
                    <a:pt x="23036" y="54117"/>
                  </a:lnTo>
                  <a:lnTo>
                    <a:pt x="22189" y="59665"/>
                  </a:lnTo>
                  <a:lnTo>
                    <a:pt x="21003" y="65127"/>
                  </a:lnTo>
                  <a:lnTo>
                    <a:pt x="19479" y="70505"/>
                  </a:lnTo>
                  <a:lnTo>
                    <a:pt x="17615" y="75798"/>
                  </a:lnTo>
                  <a:lnTo>
                    <a:pt x="15413" y="81007"/>
                  </a:lnTo>
                  <a:lnTo>
                    <a:pt x="12873" y="86131"/>
                  </a:lnTo>
                  <a:lnTo>
                    <a:pt x="9993" y="91170"/>
                  </a:lnTo>
                  <a:lnTo>
                    <a:pt x="6775" y="96124"/>
                  </a:lnTo>
                  <a:lnTo>
                    <a:pt x="0" y="89772"/>
                  </a:lnTo>
                  <a:lnTo>
                    <a:pt x="1640" y="87174"/>
                  </a:lnTo>
                  <a:lnTo>
                    <a:pt x="3175" y="84632"/>
                  </a:lnTo>
                  <a:lnTo>
                    <a:pt x="4605" y="82144"/>
                  </a:lnTo>
                  <a:lnTo>
                    <a:pt x="5928" y="79711"/>
                  </a:lnTo>
                  <a:lnTo>
                    <a:pt x="7145" y="77333"/>
                  </a:lnTo>
                  <a:lnTo>
                    <a:pt x="8257" y="75011"/>
                  </a:lnTo>
                  <a:lnTo>
                    <a:pt x="9263" y="72743"/>
                  </a:lnTo>
                  <a:lnTo>
                    <a:pt x="10162" y="70531"/>
                  </a:lnTo>
                  <a:lnTo>
                    <a:pt x="10956" y="68373"/>
                  </a:lnTo>
                  <a:lnTo>
                    <a:pt x="11645" y="66271"/>
                  </a:lnTo>
                  <a:lnTo>
                    <a:pt x="12248" y="64168"/>
                  </a:lnTo>
                  <a:lnTo>
                    <a:pt x="12788" y="62011"/>
                  </a:lnTo>
                  <a:lnTo>
                    <a:pt x="13264" y="59798"/>
                  </a:lnTo>
                  <a:lnTo>
                    <a:pt x="13677" y="57530"/>
                  </a:lnTo>
                  <a:lnTo>
                    <a:pt x="14027" y="55208"/>
                  </a:lnTo>
                  <a:lnTo>
                    <a:pt x="14312" y="52830"/>
                  </a:lnTo>
                  <a:lnTo>
                    <a:pt x="14535" y="50397"/>
                  </a:lnTo>
                  <a:lnTo>
                    <a:pt x="14693" y="47909"/>
                  </a:lnTo>
                  <a:lnTo>
                    <a:pt x="14789" y="45367"/>
                  </a:lnTo>
                  <a:lnTo>
                    <a:pt x="14820" y="42769"/>
                  </a:lnTo>
                  <a:lnTo>
                    <a:pt x="14820" y="5928"/>
                  </a:lnTo>
                  <a:lnTo>
                    <a:pt x="20004" y="5792"/>
                  </a:lnTo>
                  <a:lnTo>
                    <a:pt x="25051" y="5555"/>
                  </a:lnTo>
                  <a:lnTo>
                    <a:pt x="29963" y="5216"/>
                  </a:lnTo>
                  <a:lnTo>
                    <a:pt x="34740" y="4776"/>
                  </a:lnTo>
                  <a:lnTo>
                    <a:pt x="39381" y="4234"/>
                  </a:lnTo>
                  <a:lnTo>
                    <a:pt x="43887" y="3590"/>
                  </a:lnTo>
                  <a:lnTo>
                    <a:pt x="48257" y="2845"/>
                  </a:lnTo>
                  <a:lnTo>
                    <a:pt x="52491" y="1998"/>
                  </a:lnTo>
                  <a:lnTo>
                    <a:pt x="56590" y="1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856945" y="5212428"/>
              <a:ext cx="28795" cy="70717"/>
            </a:xfrm>
            <a:custGeom>
              <a:avLst/>
              <a:pathLst>
                <a:path w="28795" h="70717">
                  <a:moveTo>
                    <a:pt x="28795" y="0"/>
                  </a:moveTo>
                  <a:lnTo>
                    <a:pt x="28795" y="66906"/>
                  </a:lnTo>
                  <a:lnTo>
                    <a:pt x="20325" y="66906"/>
                  </a:lnTo>
                  <a:lnTo>
                    <a:pt x="20325" y="60130"/>
                  </a:lnTo>
                  <a:lnTo>
                    <a:pt x="8045" y="60130"/>
                  </a:lnTo>
                  <a:lnTo>
                    <a:pt x="8045" y="70717"/>
                  </a:lnTo>
                  <a:lnTo>
                    <a:pt x="0" y="70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864990" y="5220474"/>
              <a:ext cx="12280" cy="44039"/>
            </a:xfrm>
            <a:custGeom>
              <a:avLst/>
              <a:pathLst>
                <a:path w="12280" h="44039">
                  <a:moveTo>
                    <a:pt x="0" y="44039"/>
                  </a:moveTo>
                  <a:lnTo>
                    <a:pt x="12280" y="44039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963656" y="5205653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61962" y="5240800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995415" y="5203535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997532" y="5236565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1926803" y="521388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1942902" y="525372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1926148" y="4560950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1924402" y="3906868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1936899" y="3920854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1925275" y="3251640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1926585" y="259755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1929750" y="194462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984866" y="5253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984866" y="4599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984866" y="39453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984866" y="3291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984866" y="2637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984866" y="198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92841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83716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74591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812614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87062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88055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93277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94271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99493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00486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718474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77937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78930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84153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85146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0368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91361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625862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768812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69805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775028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776021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781243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782236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2021-01-05T00:18:00Z</dcterms:modified>
</cp:coreProperties>
</file>