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6556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5738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4920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4101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3283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5381449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4940655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4499860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405906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3618271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317747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9661" y="2736682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19661" y="2295888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19661" y="1855093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1147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0329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9510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98692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1656736"/>
              <a:ext cx="6781795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9661" y="2097530"/>
              <a:ext cx="5728573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9661" y="2538325"/>
              <a:ext cx="5272077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9661" y="2979119"/>
              <a:ext cx="4484398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19661" y="3419914"/>
              <a:ext cx="4132330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19661" y="3860708"/>
              <a:ext cx="3845901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19661" y="4301503"/>
              <a:ext cx="2774777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19661" y="4742297"/>
              <a:ext cx="1781228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19661" y="5183092"/>
              <a:ext cx="1739457" cy="3967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139724" y="1789812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146076" y="1814796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154545" y="1822418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158780" y="1825806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196044" y="1852907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246012" y="1789812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275231" y="1789812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353994" y="1789812"/>
              <a:ext cx="37264" cy="97395"/>
            </a:xfrm>
            <a:custGeom>
              <a:avLst/>
              <a:pathLst>
                <a:path w="37264" h="97395">
                  <a:moveTo>
                    <a:pt x="7622" y="4658"/>
                  </a:moveTo>
                  <a:lnTo>
                    <a:pt x="15244" y="7198"/>
                  </a:lnTo>
                  <a:lnTo>
                    <a:pt x="15070" y="8553"/>
                  </a:lnTo>
                  <a:lnTo>
                    <a:pt x="14888" y="9908"/>
                  </a:lnTo>
                  <a:lnTo>
                    <a:pt x="14698" y="11263"/>
                  </a:lnTo>
                  <a:lnTo>
                    <a:pt x="14499" y="12619"/>
                  </a:lnTo>
                  <a:lnTo>
                    <a:pt x="14291" y="13974"/>
                  </a:lnTo>
                  <a:lnTo>
                    <a:pt x="14075" y="15329"/>
                  </a:lnTo>
                  <a:lnTo>
                    <a:pt x="13851" y="16684"/>
                  </a:lnTo>
                  <a:lnTo>
                    <a:pt x="13618" y="18039"/>
                  </a:lnTo>
                  <a:lnTo>
                    <a:pt x="13377" y="19394"/>
                  </a:lnTo>
                  <a:lnTo>
                    <a:pt x="13127" y="20749"/>
                  </a:lnTo>
                  <a:lnTo>
                    <a:pt x="18632" y="20749"/>
                  </a:lnTo>
                  <a:lnTo>
                    <a:pt x="18632" y="0"/>
                  </a:lnTo>
                  <a:lnTo>
                    <a:pt x="27524" y="0"/>
                  </a:lnTo>
                  <a:lnTo>
                    <a:pt x="27524" y="20749"/>
                  </a:lnTo>
                  <a:lnTo>
                    <a:pt x="35993" y="20749"/>
                  </a:lnTo>
                  <a:lnTo>
                    <a:pt x="35993" y="28795"/>
                  </a:lnTo>
                  <a:lnTo>
                    <a:pt x="27524" y="28795"/>
                  </a:lnTo>
                  <a:lnTo>
                    <a:pt x="27524" y="52508"/>
                  </a:lnTo>
                  <a:lnTo>
                    <a:pt x="28371" y="51996"/>
                  </a:lnTo>
                  <a:lnTo>
                    <a:pt x="29218" y="51475"/>
                  </a:lnTo>
                  <a:lnTo>
                    <a:pt x="30065" y="50946"/>
                  </a:lnTo>
                  <a:lnTo>
                    <a:pt x="30912" y="50408"/>
                  </a:lnTo>
                  <a:lnTo>
                    <a:pt x="31759" y="49862"/>
                  </a:lnTo>
                  <a:lnTo>
                    <a:pt x="32606" y="49307"/>
                  </a:lnTo>
                  <a:lnTo>
                    <a:pt x="33453" y="48744"/>
                  </a:lnTo>
                  <a:lnTo>
                    <a:pt x="34300" y="48172"/>
                  </a:lnTo>
                  <a:lnTo>
                    <a:pt x="35146" y="47592"/>
                  </a:lnTo>
                  <a:lnTo>
                    <a:pt x="35993" y="47003"/>
                  </a:lnTo>
                  <a:lnTo>
                    <a:pt x="37264" y="55049"/>
                  </a:lnTo>
                  <a:lnTo>
                    <a:pt x="36328" y="55803"/>
                  </a:lnTo>
                  <a:lnTo>
                    <a:pt x="35384" y="56539"/>
                  </a:lnTo>
                  <a:lnTo>
                    <a:pt x="34431" y="57259"/>
                  </a:lnTo>
                  <a:lnTo>
                    <a:pt x="33470" y="57962"/>
                  </a:lnTo>
                  <a:lnTo>
                    <a:pt x="32500" y="58648"/>
                  </a:lnTo>
                  <a:lnTo>
                    <a:pt x="31522" y="59317"/>
                  </a:lnTo>
                  <a:lnTo>
                    <a:pt x="30535" y="59969"/>
                  </a:lnTo>
                  <a:lnTo>
                    <a:pt x="29540" y="60605"/>
                  </a:lnTo>
                  <a:lnTo>
                    <a:pt x="28536" y="61223"/>
                  </a:lnTo>
                  <a:lnTo>
                    <a:pt x="27524" y="61824"/>
                  </a:lnTo>
                  <a:lnTo>
                    <a:pt x="27524" y="97395"/>
                  </a:lnTo>
                  <a:lnTo>
                    <a:pt x="18632" y="97395"/>
                  </a:lnTo>
                  <a:lnTo>
                    <a:pt x="18632" y="66482"/>
                  </a:lnTo>
                  <a:lnTo>
                    <a:pt x="17272" y="67236"/>
                  </a:lnTo>
                  <a:lnTo>
                    <a:pt x="15905" y="67973"/>
                  </a:lnTo>
                  <a:lnTo>
                    <a:pt x="14528" y="68693"/>
                  </a:lnTo>
                  <a:lnTo>
                    <a:pt x="13144" y="69396"/>
                  </a:lnTo>
                  <a:lnTo>
                    <a:pt x="11750" y="70082"/>
                  </a:lnTo>
                  <a:lnTo>
                    <a:pt x="10349" y="70751"/>
                  </a:lnTo>
                  <a:lnTo>
                    <a:pt x="8939" y="71403"/>
                  </a:lnTo>
                  <a:lnTo>
                    <a:pt x="7520" y="72038"/>
                  </a:lnTo>
                  <a:lnTo>
                    <a:pt x="6093" y="72656"/>
                  </a:lnTo>
                  <a:lnTo>
                    <a:pt x="4658" y="73258"/>
                  </a:lnTo>
                  <a:lnTo>
                    <a:pt x="1270" y="64788"/>
                  </a:lnTo>
                  <a:lnTo>
                    <a:pt x="3120" y="64102"/>
                  </a:lnTo>
                  <a:lnTo>
                    <a:pt x="4945" y="63399"/>
                  </a:lnTo>
                  <a:lnTo>
                    <a:pt x="6745" y="62680"/>
                  </a:lnTo>
                  <a:lnTo>
                    <a:pt x="8519" y="61943"/>
                  </a:lnTo>
                  <a:lnTo>
                    <a:pt x="10268" y="61189"/>
                  </a:lnTo>
                  <a:lnTo>
                    <a:pt x="11992" y="60418"/>
                  </a:lnTo>
                  <a:lnTo>
                    <a:pt x="13690" y="59631"/>
                  </a:lnTo>
                  <a:lnTo>
                    <a:pt x="15363" y="58826"/>
                  </a:lnTo>
                  <a:lnTo>
                    <a:pt x="17010" y="58005"/>
                  </a:lnTo>
                  <a:lnTo>
                    <a:pt x="18632" y="57166"/>
                  </a:lnTo>
                  <a:lnTo>
                    <a:pt x="18632" y="28795"/>
                  </a:lnTo>
                  <a:lnTo>
                    <a:pt x="11856" y="28795"/>
                  </a:lnTo>
                  <a:lnTo>
                    <a:pt x="11424" y="30886"/>
                  </a:lnTo>
                  <a:lnTo>
                    <a:pt x="10976" y="32928"/>
                  </a:lnTo>
                  <a:lnTo>
                    <a:pt x="10510" y="34918"/>
                  </a:lnTo>
                  <a:lnTo>
                    <a:pt x="10027" y="36857"/>
                  </a:lnTo>
                  <a:lnTo>
                    <a:pt x="9527" y="38746"/>
                  </a:lnTo>
                  <a:lnTo>
                    <a:pt x="9011" y="40584"/>
                  </a:lnTo>
                  <a:lnTo>
                    <a:pt x="8477" y="42371"/>
                  </a:lnTo>
                  <a:lnTo>
                    <a:pt x="7927" y="44107"/>
                  </a:lnTo>
                  <a:lnTo>
                    <a:pt x="7359" y="45792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1067" y="38500"/>
                  </a:lnTo>
                  <a:lnTo>
                    <a:pt x="2066" y="35011"/>
                  </a:lnTo>
                  <a:lnTo>
                    <a:pt x="2998" y="31454"/>
                  </a:lnTo>
                  <a:lnTo>
                    <a:pt x="3861" y="27829"/>
                  </a:lnTo>
                  <a:lnTo>
                    <a:pt x="4658" y="24137"/>
                  </a:lnTo>
                  <a:lnTo>
                    <a:pt x="5386" y="20376"/>
                  </a:lnTo>
                  <a:lnTo>
                    <a:pt x="6046" y="16548"/>
                  </a:lnTo>
                  <a:lnTo>
                    <a:pt x="6639" y="12652"/>
                  </a:lnTo>
                  <a:lnTo>
                    <a:pt x="7164" y="8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393799" y="1789389"/>
              <a:ext cx="58860" cy="41075"/>
            </a:xfrm>
            <a:custGeom>
              <a:avLst/>
              <a:pathLst>
                <a:path w="58860" h="41075">
                  <a:moveTo>
                    <a:pt x="5081" y="12703"/>
                  </a:moveTo>
                  <a:lnTo>
                    <a:pt x="25830" y="12703"/>
                  </a:lnTo>
                  <a:lnTo>
                    <a:pt x="25830" y="0"/>
                  </a:lnTo>
                  <a:lnTo>
                    <a:pt x="34300" y="0"/>
                  </a:lnTo>
                  <a:lnTo>
                    <a:pt x="34300" y="12703"/>
                  </a:lnTo>
                  <a:lnTo>
                    <a:pt x="55472" y="12703"/>
                  </a:lnTo>
                  <a:lnTo>
                    <a:pt x="55472" y="20325"/>
                  </a:lnTo>
                  <a:lnTo>
                    <a:pt x="34300" y="20325"/>
                  </a:lnTo>
                  <a:lnTo>
                    <a:pt x="34300" y="33029"/>
                  </a:lnTo>
                  <a:lnTo>
                    <a:pt x="58860" y="33029"/>
                  </a:lnTo>
                  <a:lnTo>
                    <a:pt x="58860" y="41075"/>
                  </a:lnTo>
                  <a:lnTo>
                    <a:pt x="0" y="41075"/>
                  </a:lnTo>
                  <a:lnTo>
                    <a:pt x="0" y="33029"/>
                  </a:lnTo>
                  <a:lnTo>
                    <a:pt x="25830" y="33029"/>
                  </a:lnTo>
                  <a:lnTo>
                    <a:pt x="25830" y="20325"/>
                  </a:lnTo>
                  <a:lnTo>
                    <a:pt x="5081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394222" y="1833428"/>
              <a:ext cx="58860" cy="53779"/>
            </a:xfrm>
            <a:custGeom>
              <a:avLst/>
              <a:pathLst>
                <a:path w="58860" h="53779">
                  <a:moveTo>
                    <a:pt x="0" y="9316"/>
                  </a:moveTo>
                  <a:lnTo>
                    <a:pt x="39381" y="9316"/>
                  </a:lnTo>
                  <a:lnTo>
                    <a:pt x="39381" y="0"/>
                  </a:lnTo>
                  <a:lnTo>
                    <a:pt x="47850" y="0"/>
                  </a:lnTo>
                  <a:lnTo>
                    <a:pt x="47850" y="9316"/>
                  </a:lnTo>
                  <a:lnTo>
                    <a:pt x="58860" y="9316"/>
                  </a:lnTo>
                  <a:lnTo>
                    <a:pt x="58860" y="17361"/>
                  </a:lnTo>
                  <a:lnTo>
                    <a:pt x="47850" y="17361"/>
                  </a:lnTo>
                  <a:lnTo>
                    <a:pt x="47850" y="42769"/>
                  </a:lnTo>
                  <a:lnTo>
                    <a:pt x="47827" y="43920"/>
                  </a:lnTo>
                  <a:lnTo>
                    <a:pt x="47757" y="45005"/>
                  </a:lnTo>
                  <a:lnTo>
                    <a:pt x="47641" y="46021"/>
                  </a:lnTo>
                  <a:lnTo>
                    <a:pt x="47478" y="46969"/>
                  </a:lnTo>
                  <a:lnTo>
                    <a:pt x="47268" y="47850"/>
                  </a:lnTo>
                  <a:lnTo>
                    <a:pt x="47012" y="48663"/>
                  </a:lnTo>
                  <a:lnTo>
                    <a:pt x="46709" y="49408"/>
                  </a:lnTo>
                  <a:lnTo>
                    <a:pt x="46360" y="50086"/>
                  </a:lnTo>
                  <a:lnTo>
                    <a:pt x="45964" y="50696"/>
                  </a:lnTo>
                  <a:lnTo>
                    <a:pt x="45521" y="51238"/>
                  </a:lnTo>
                  <a:lnTo>
                    <a:pt x="45007" y="51721"/>
                  </a:lnTo>
                  <a:lnTo>
                    <a:pt x="44395" y="52152"/>
                  </a:lnTo>
                  <a:lnTo>
                    <a:pt x="43685" y="52534"/>
                  </a:lnTo>
                  <a:lnTo>
                    <a:pt x="42879" y="52864"/>
                  </a:lnTo>
                  <a:lnTo>
                    <a:pt x="41975" y="53143"/>
                  </a:lnTo>
                  <a:lnTo>
                    <a:pt x="40973" y="53372"/>
                  </a:lnTo>
                  <a:lnTo>
                    <a:pt x="39874" y="53550"/>
                  </a:lnTo>
                  <a:lnTo>
                    <a:pt x="38678" y="53677"/>
                  </a:lnTo>
                  <a:lnTo>
                    <a:pt x="37384" y="53753"/>
                  </a:lnTo>
                  <a:lnTo>
                    <a:pt x="35993" y="53779"/>
                  </a:lnTo>
                  <a:lnTo>
                    <a:pt x="34816" y="53766"/>
                  </a:lnTo>
                  <a:lnTo>
                    <a:pt x="33656" y="53728"/>
                  </a:lnTo>
                  <a:lnTo>
                    <a:pt x="32513" y="53664"/>
                  </a:lnTo>
                  <a:lnTo>
                    <a:pt x="31386" y="53575"/>
                  </a:lnTo>
                  <a:lnTo>
                    <a:pt x="30277" y="53461"/>
                  </a:lnTo>
                  <a:lnTo>
                    <a:pt x="29184" y="53321"/>
                  </a:lnTo>
                  <a:lnTo>
                    <a:pt x="28109" y="53156"/>
                  </a:lnTo>
                  <a:lnTo>
                    <a:pt x="27050" y="52966"/>
                  </a:lnTo>
                  <a:lnTo>
                    <a:pt x="26008" y="52750"/>
                  </a:lnTo>
                  <a:lnTo>
                    <a:pt x="24983" y="52508"/>
                  </a:lnTo>
                  <a:lnTo>
                    <a:pt x="23290" y="43616"/>
                  </a:lnTo>
                  <a:lnTo>
                    <a:pt x="24560" y="43937"/>
                  </a:lnTo>
                  <a:lnTo>
                    <a:pt x="25830" y="44225"/>
                  </a:lnTo>
                  <a:lnTo>
                    <a:pt x="27101" y="44479"/>
                  </a:lnTo>
                  <a:lnTo>
                    <a:pt x="28371" y="44700"/>
                  </a:lnTo>
                  <a:lnTo>
                    <a:pt x="29641" y="44886"/>
                  </a:lnTo>
                  <a:lnTo>
                    <a:pt x="30912" y="45038"/>
                  </a:lnTo>
                  <a:lnTo>
                    <a:pt x="32182" y="45157"/>
                  </a:lnTo>
                  <a:lnTo>
                    <a:pt x="33453" y="45242"/>
                  </a:lnTo>
                  <a:lnTo>
                    <a:pt x="34723" y="45292"/>
                  </a:lnTo>
                  <a:lnTo>
                    <a:pt x="35993" y="45309"/>
                  </a:lnTo>
                  <a:lnTo>
                    <a:pt x="36637" y="45267"/>
                  </a:lnTo>
                  <a:lnTo>
                    <a:pt x="37213" y="45140"/>
                  </a:lnTo>
                  <a:lnTo>
                    <a:pt x="37721" y="44928"/>
                  </a:lnTo>
                  <a:lnTo>
                    <a:pt x="38161" y="44632"/>
                  </a:lnTo>
                  <a:lnTo>
                    <a:pt x="38534" y="44251"/>
                  </a:lnTo>
                  <a:lnTo>
                    <a:pt x="38839" y="43785"/>
                  </a:lnTo>
                  <a:lnTo>
                    <a:pt x="39076" y="43234"/>
                  </a:lnTo>
                  <a:lnTo>
                    <a:pt x="39245" y="42599"/>
                  </a:lnTo>
                  <a:lnTo>
                    <a:pt x="39347" y="41879"/>
                  </a:lnTo>
                  <a:lnTo>
                    <a:pt x="39381" y="41075"/>
                  </a:lnTo>
                  <a:lnTo>
                    <a:pt x="3938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402268" y="1855025"/>
              <a:ext cx="15244" cy="18632"/>
            </a:xfrm>
            <a:custGeom>
              <a:avLst/>
              <a:pathLst>
                <a:path w="15244" h="18632">
                  <a:moveTo>
                    <a:pt x="7622" y="0"/>
                  </a:moveTo>
                  <a:lnTo>
                    <a:pt x="8460" y="1367"/>
                  </a:lnTo>
                  <a:lnTo>
                    <a:pt x="9282" y="2760"/>
                  </a:lnTo>
                  <a:lnTo>
                    <a:pt x="10086" y="4179"/>
                  </a:lnTo>
                  <a:lnTo>
                    <a:pt x="10874" y="5623"/>
                  </a:lnTo>
                  <a:lnTo>
                    <a:pt x="11645" y="7092"/>
                  </a:lnTo>
                  <a:lnTo>
                    <a:pt x="12398" y="8587"/>
                  </a:lnTo>
                  <a:lnTo>
                    <a:pt x="13135" y="10107"/>
                  </a:lnTo>
                  <a:lnTo>
                    <a:pt x="13855" y="11653"/>
                  </a:lnTo>
                  <a:lnTo>
                    <a:pt x="14558" y="13224"/>
                  </a:lnTo>
                  <a:lnTo>
                    <a:pt x="15244" y="14820"/>
                  </a:lnTo>
                  <a:lnTo>
                    <a:pt x="7198" y="18632"/>
                  </a:lnTo>
                  <a:lnTo>
                    <a:pt x="6593" y="16955"/>
                  </a:lnTo>
                  <a:lnTo>
                    <a:pt x="5962" y="15312"/>
                  </a:lnTo>
                  <a:lnTo>
                    <a:pt x="5305" y="13703"/>
                  </a:lnTo>
                  <a:lnTo>
                    <a:pt x="4624" y="12127"/>
                  </a:lnTo>
                  <a:lnTo>
                    <a:pt x="3916" y="10586"/>
                  </a:lnTo>
                  <a:lnTo>
                    <a:pt x="3184" y="9078"/>
                  </a:lnTo>
                  <a:lnTo>
                    <a:pt x="2426" y="7605"/>
                  </a:lnTo>
                  <a:lnTo>
                    <a:pt x="1643" y="6165"/>
                  </a:lnTo>
                  <a:lnTo>
                    <a:pt x="834" y="475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464093" y="1841474"/>
              <a:ext cx="97395" cy="46580"/>
            </a:xfrm>
            <a:custGeom>
              <a:avLst/>
              <a:pathLst>
                <a:path w="97395" h="46580">
                  <a:moveTo>
                    <a:pt x="0" y="10162"/>
                  </a:moveTo>
                  <a:lnTo>
                    <a:pt x="28371" y="10162"/>
                  </a:lnTo>
                  <a:lnTo>
                    <a:pt x="28452" y="9227"/>
                  </a:lnTo>
                  <a:lnTo>
                    <a:pt x="28524" y="8282"/>
                  </a:lnTo>
                  <a:lnTo>
                    <a:pt x="28587" y="7330"/>
                  </a:lnTo>
                  <a:lnTo>
                    <a:pt x="28642" y="6368"/>
                  </a:lnTo>
                  <a:lnTo>
                    <a:pt x="28689" y="5399"/>
                  </a:lnTo>
                  <a:lnTo>
                    <a:pt x="28727" y="4420"/>
                  </a:lnTo>
                  <a:lnTo>
                    <a:pt x="28756" y="3434"/>
                  </a:lnTo>
                  <a:lnTo>
                    <a:pt x="28778" y="2439"/>
                  </a:lnTo>
                  <a:lnTo>
                    <a:pt x="28790" y="1435"/>
                  </a:lnTo>
                  <a:lnTo>
                    <a:pt x="28795" y="423"/>
                  </a:lnTo>
                  <a:lnTo>
                    <a:pt x="37264" y="423"/>
                  </a:lnTo>
                  <a:lnTo>
                    <a:pt x="37259" y="1435"/>
                  </a:lnTo>
                  <a:lnTo>
                    <a:pt x="37247" y="2439"/>
                  </a:lnTo>
                  <a:lnTo>
                    <a:pt x="37226" y="3434"/>
                  </a:lnTo>
                  <a:lnTo>
                    <a:pt x="37196" y="4420"/>
                  </a:lnTo>
                  <a:lnTo>
                    <a:pt x="37158" y="5399"/>
                  </a:lnTo>
                  <a:lnTo>
                    <a:pt x="37111" y="6368"/>
                  </a:lnTo>
                  <a:lnTo>
                    <a:pt x="37056" y="7330"/>
                  </a:lnTo>
                  <a:lnTo>
                    <a:pt x="36993" y="8282"/>
                  </a:lnTo>
                  <a:lnTo>
                    <a:pt x="36921" y="9227"/>
                  </a:lnTo>
                  <a:lnTo>
                    <a:pt x="36840" y="10162"/>
                  </a:lnTo>
                  <a:lnTo>
                    <a:pt x="62248" y="10162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70717" y="18208"/>
                  </a:lnTo>
                  <a:lnTo>
                    <a:pt x="70717" y="45309"/>
                  </a:lnTo>
                  <a:lnTo>
                    <a:pt x="62248" y="45309"/>
                  </a:lnTo>
                  <a:lnTo>
                    <a:pt x="62248" y="18208"/>
                  </a:lnTo>
                  <a:lnTo>
                    <a:pt x="35993" y="18208"/>
                  </a:lnTo>
                  <a:lnTo>
                    <a:pt x="35189" y="22989"/>
                  </a:lnTo>
                  <a:lnTo>
                    <a:pt x="33961" y="27338"/>
                  </a:lnTo>
                  <a:lnTo>
                    <a:pt x="32309" y="31255"/>
                  </a:lnTo>
                  <a:lnTo>
                    <a:pt x="30234" y="34740"/>
                  </a:lnTo>
                  <a:lnTo>
                    <a:pt x="27736" y="37793"/>
                  </a:lnTo>
                  <a:lnTo>
                    <a:pt x="24814" y="40414"/>
                  </a:lnTo>
                  <a:lnTo>
                    <a:pt x="21469" y="42604"/>
                  </a:lnTo>
                  <a:lnTo>
                    <a:pt x="17700" y="44361"/>
                  </a:lnTo>
                  <a:lnTo>
                    <a:pt x="13508" y="45686"/>
                  </a:lnTo>
                  <a:lnTo>
                    <a:pt x="8892" y="46580"/>
                  </a:lnTo>
                  <a:lnTo>
                    <a:pt x="5504" y="38534"/>
                  </a:lnTo>
                  <a:lnTo>
                    <a:pt x="9231" y="37721"/>
                  </a:lnTo>
                  <a:lnTo>
                    <a:pt x="12619" y="36637"/>
                  </a:lnTo>
                  <a:lnTo>
                    <a:pt x="15667" y="35282"/>
                  </a:lnTo>
                  <a:lnTo>
                    <a:pt x="18378" y="33656"/>
                  </a:lnTo>
                  <a:lnTo>
                    <a:pt x="20749" y="31759"/>
                  </a:lnTo>
                  <a:lnTo>
                    <a:pt x="22781" y="29591"/>
                  </a:lnTo>
                  <a:lnTo>
                    <a:pt x="24475" y="27152"/>
                  </a:lnTo>
                  <a:lnTo>
                    <a:pt x="25830" y="24441"/>
                  </a:lnTo>
                  <a:lnTo>
                    <a:pt x="26847" y="21460"/>
                  </a:lnTo>
                  <a:lnTo>
                    <a:pt x="27524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475102" y="1792776"/>
              <a:ext cx="82997" cy="46580"/>
            </a:xfrm>
            <a:custGeom>
              <a:avLst/>
              <a:pathLst>
                <a:path w="82997" h="46580">
                  <a:moveTo>
                    <a:pt x="72411" y="0"/>
                  </a:moveTo>
                  <a:lnTo>
                    <a:pt x="72411" y="27524"/>
                  </a:lnTo>
                  <a:lnTo>
                    <a:pt x="8469" y="27524"/>
                  </a:lnTo>
                  <a:lnTo>
                    <a:pt x="8469" y="34723"/>
                  </a:lnTo>
                  <a:lnTo>
                    <a:pt x="8509" y="35134"/>
                  </a:lnTo>
                  <a:lnTo>
                    <a:pt x="8630" y="35519"/>
                  </a:lnTo>
                  <a:lnTo>
                    <a:pt x="8831" y="35879"/>
                  </a:lnTo>
                  <a:lnTo>
                    <a:pt x="9112" y="36214"/>
                  </a:lnTo>
                  <a:lnTo>
                    <a:pt x="9474" y="36523"/>
                  </a:lnTo>
                  <a:lnTo>
                    <a:pt x="9917" y="36806"/>
                  </a:lnTo>
                  <a:lnTo>
                    <a:pt x="10440" y="37065"/>
                  </a:lnTo>
                  <a:lnTo>
                    <a:pt x="11043" y="37298"/>
                  </a:lnTo>
                  <a:lnTo>
                    <a:pt x="11727" y="37505"/>
                  </a:lnTo>
                  <a:lnTo>
                    <a:pt x="12491" y="37687"/>
                  </a:lnTo>
                  <a:lnTo>
                    <a:pt x="13493" y="37848"/>
                  </a:lnTo>
                  <a:lnTo>
                    <a:pt x="14888" y="37992"/>
                  </a:lnTo>
                  <a:lnTo>
                    <a:pt x="16677" y="38119"/>
                  </a:lnTo>
                  <a:lnTo>
                    <a:pt x="18860" y="38229"/>
                  </a:lnTo>
                  <a:lnTo>
                    <a:pt x="21437" y="38322"/>
                  </a:lnTo>
                  <a:lnTo>
                    <a:pt x="24408" y="38399"/>
                  </a:lnTo>
                  <a:lnTo>
                    <a:pt x="27772" y="38458"/>
                  </a:lnTo>
                  <a:lnTo>
                    <a:pt x="31530" y="38500"/>
                  </a:lnTo>
                  <a:lnTo>
                    <a:pt x="35682" y="38526"/>
                  </a:lnTo>
                  <a:lnTo>
                    <a:pt x="40228" y="38534"/>
                  </a:lnTo>
                  <a:lnTo>
                    <a:pt x="45729" y="38521"/>
                  </a:lnTo>
                  <a:lnTo>
                    <a:pt x="50713" y="38483"/>
                  </a:lnTo>
                  <a:lnTo>
                    <a:pt x="55180" y="38420"/>
                  </a:lnTo>
                  <a:lnTo>
                    <a:pt x="59131" y="38331"/>
                  </a:lnTo>
                  <a:lnTo>
                    <a:pt x="62565" y="38216"/>
                  </a:lnTo>
                  <a:lnTo>
                    <a:pt x="65483" y="38077"/>
                  </a:lnTo>
                  <a:lnTo>
                    <a:pt x="67884" y="37912"/>
                  </a:lnTo>
                  <a:lnTo>
                    <a:pt x="69768" y="37721"/>
                  </a:lnTo>
                  <a:lnTo>
                    <a:pt x="71136" y="37505"/>
                  </a:lnTo>
                  <a:lnTo>
                    <a:pt x="71987" y="37264"/>
                  </a:lnTo>
                  <a:lnTo>
                    <a:pt x="72322" y="37107"/>
                  </a:lnTo>
                  <a:lnTo>
                    <a:pt x="72648" y="36806"/>
                  </a:lnTo>
                  <a:lnTo>
                    <a:pt x="72965" y="36362"/>
                  </a:lnTo>
                  <a:lnTo>
                    <a:pt x="73275" y="35773"/>
                  </a:lnTo>
                  <a:lnTo>
                    <a:pt x="73575" y="35041"/>
                  </a:lnTo>
                  <a:lnTo>
                    <a:pt x="73867" y="34164"/>
                  </a:lnTo>
                  <a:lnTo>
                    <a:pt x="74151" y="33143"/>
                  </a:lnTo>
                  <a:lnTo>
                    <a:pt x="74426" y="31979"/>
                  </a:lnTo>
                  <a:lnTo>
                    <a:pt x="74693" y="30670"/>
                  </a:lnTo>
                  <a:lnTo>
                    <a:pt x="74951" y="29218"/>
                  </a:lnTo>
                  <a:lnTo>
                    <a:pt x="82997" y="33876"/>
                  </a:lnTo>
                  <a:lnTo>
                    <a:pt x="82561" y="35585"/>
                  </a:lnTo>
                  <a:lnTo>
                    <a:pt x="82099" y="37154"/>
                  </a:lnTo>
                  <a:lnTo>
                    <a:pt x="81612" y="38583"/>
                  </a:lnTo>
                  <a:lnTo>
                    <a:pt x="81100" y="39872"/>
                  </a:lnTo>
                  <a:lnTo>
                    <a:pt x="80562" y="41022"/>
                  </a:lnTo>
                  <a:lnTo>
                    <a:pt x="79999" y="42032"/>
                  </a:lnTo>
                  <a:lnTo>
                    <a:pt x="79410" y="42902"/>
                  </a:lnTo>
                  <a:lnTo>
                    <a:pt x="78796" y="43633"/>
                  </a:lnTo>
                  <a:lnTo>
                    <a:pt x="78157" y="44223"/>
                  </a:lnTo>
                  <a:lnTo>
                    <a:pt x="77492" y="44674"/>
                  </a:lnTo>
                  <a:lnTo>
                    <a:pt x="76510" y="45036"/>
                  </a:lnTo>
                  <a:lnTo>
                    <a:pt x="74918" y="45360"/>
                  </a:lnTo>
                  <a:lnTo>
                    <a:pt x="72716" y="45646"/>
                  </a:lnTo>
                  <a:lnTo>
                    <a:pt x="69904" y="45894"/>
                  </a:lnTo>
                  <a:lnTo>
                    <a:pt x="66482" y="46103"/>
                  </a:lnTo>
                  <a:lnTo>
                    <a:pt x="62451" y="46275"/>
                  </a:lnTo>
                  <a:lnTo>
                    <a:pt x="57810" y="46408"/>
                  </a:lnTo>
                  <a:lnTo>
                    <a:pt x="52559" y="46504"/>
                  </a:lnTo>
                  <a:lnTo>
                    <a:pt x="46698" y="46561"/>
                  </a:lnTo>
                  <a:lnTo>
                    <a:pt x="40228" y="46580"/>
                  </a:lnTo>
                  <a:lnTo>
                    <a:pt x="34621" y="46559"/>
                  </a:lnTo>
                  <a:lnTo>
                    <a:pt x="29489" y="46495"/>
                  </a:lnTo>
                  <a:lnTo>
                    <a:pt x="24831" y="46389"/>
                  </a:lnTo>
                  <a:lnTo>
                    <a:pt x="20647" y="46241"/>
                  </a:lnTo>
                  <a:lnTo>
                    <a:pt x="16938" y="46050"/>
                  </a:lnTo>
                  <a:lnTo>
                    <a:pt x="13703" y="45818"/>
                  </a:lnTo>
                  <a:lnTo>
                    <a:pt x="10942" y="45542"/>
                  </a:lnTo>
                  <a:lnTo>
                    <a:pt x="8655" y="45225"/>
                  </a:lnTo>
                  <a:lnTo>
                    <a:pt x="6843" y="44865"/>
                  </a:lnTo>
                  <a:lnTo>
                    <a:pt x="5504" y="44462"/>
                  </a:lnTo>
                  <a:lnTo>
                    <a:pt x="4459" y="44009"/>
                  </a:lnTo>
                  <a:lnTo>
                    <a:pt x="3523" y="43497"/>
                  </a:lnTo>
                  <a:lnTo>
                    <a:pt x="2697" y="42925"/>
                  </a:lnTo>
                  <a:lnTo>
                    <a:pt x="1981" y="42294"/>
                  </a:lnTo>
                  <a:lnTo>
                    <a:pt x="1376" y="41604"/>
                  </a:lnTo>
                  <a:lnTo>
                    <a:pt x="880" y="40855"/>
                  </a:lnTo>
                  <a:lnTo>
                    <a:pt x="495" y="40046"/>
                  </a:lnTo>
                  <a:lnTo>
                    <a:pt x="220" y="39178"/>
                  </a:lnTo>
                  <a:lnTo>
                    <a:pt x="55" y="38250"/>
                  </a:lnTo>
                  <a:lnTo>
                    <a:pt x="0" y="37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483572" y="1800822"/>
              <a:ext cx="55896" cy="11009"/>
            </a:xfrm>
            <a:custGeom>
              <a:avLst/>
              <a:pathLst>
                <a:path w="55896" h="11009">
                  <a:moveTo>
                    <a:pt x="0" y="0"/>
                  </a:moveTo>
                  <a:lnTo>
                    <a:pt x="0" y="11009"/>
                  </a:lnTo>
                  <a:lnTo>
                    <a:pt x="55896" y="11009"/>
                  </a:lnTo>
                  <a:lnTo>
                    <a:pt x="558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586472" y="1789812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571651" y="1810985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602563" y="1790236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576554" y="2234418"/>
              <a:ext cx="27948" cy="94007"/>
            </a:xfrm>
            <a:custGeom>
              <a:avLst/>
              <a:pathLst>
                <a:path w="27948" h="94007">
                  <a:moveTo>
                    <a:pt x="27948" y="0"/>
                  </a:moveTo>
                  <a:lnTo>
                    <a:pt x="27948" y="7198"/>
                  </a:lnTo>
                  <a:lnTo>
                    <a:pt x="18632" y="31759"/>
                  </a:lnTo>
                  <a:lnTo>
                    <a:pt x="20321" y="34380"/>
                  </a:lnTo>
                  <a:lnTo>
                    <a:pt x="21833" y="36993"/>
                  </a:lnTo>
                  <a:lnTo>
                    <a:pt x="23167" y="39597"/>
                  </a:lnTo>
                  <a:lnTo>
                    <a:pt x="24323" y="42193"/>
                  </a:lnTo>
                  <a:lnTo>
                    <a:pt x="25301" y="44780"/>
                  </a:lnTo>
                  <a:lnTo>
                    <a:pt x="26101" y="47359"/>
                  </a:lnTo>
                  <a:lnTo>
                    <a:pt x="26724" y="49929"/>
                  </a:lnTo>
                  <a:lnTo>
                    <a:pt x="27169" y="52491"/>
                  </a:lnTo>
                  <a:lnTo>
                    <a:pt x="27435" y="55045"/>
                  </a:lnTo>
                  <a:lnTo>
                    <a:pt x="27524" y="57590"/>
                  </a:lnTo>
                  <a:lnTo>
                    <a:pt x="27492" y="59159"/>
                  </a:lnTo>
                  <a:lnTo>
                    <a:pt x="27397" y="60647"/>
                  </a:lnTo>
                  <a:lnTo>
                    <a:pt x="27238" y="62055"/>
                  </a:lnTo>
                  <a:lnTo>
                    <a:pt x="27016" y="63383"/>
                  </a:lnTo>
                  <a:lnTo>
                    <a:pt x="26730" y="64630"/>
                  </a:lnTo>
                  <a:lnTo>
                    <a:pt x="26381" y="65796"/>
                  </a:lnTo>
                  <a:lnTo>
                    <a:pt x="25968" y="66882"/>
                  </a:lnTo>
                  <a:lnTo>
                    <a:pt x="25492" y="67888"/>
                  </a:lnTo>
                  <a:lnTo>
                    <a:pt x="24952" y="68813"/>
                  </a:lnTo>
                  <a:lnTo>
                    <a:pt x="24348" y="69658"/>
                  </a:lnTo>
                  <a:lnTo>
                    <a:pt x="23686" y="70423"/>
                  </a:lnTo>
                  <a:lnTo>
                    <a:pt x="22968" y="71106"/>
                  </a:lnTo>
                  <a:lnTo>
                    <a:pt x="22195" y="71710"/>
                  </a:lnTo>
                  <a:lnTo>
                    <a:pt x="21367" y="72233"/>
                  </a:lnTo>
                  <a:lnTo>
                    <a:pt x="20484" y="72675"/>
                  </a:lnTo>
                  <a:lnTo>
                    <a:pt x="19546" y="73037"/>
                  </a:lnTo>
                  <a:lnTo>
                    <a:pt x="18553" y="73319"/>
                  </a:lnTo>
                  <a:lnTo>
                    <a:pt x="17505" y="73520"/>
                  </a:lnTo>
                  <a:lnTo>
                    <a:pt x="16402" y="73641"/>
                  </a:lnTo>
                  <a:lnTo>
                    <a:pt x="15244" y="73681"/>
                  </a:lnTo>
                  <a:lnTo>
                    <a:pt x="14897" y="73673"/>
                  </a:lnTo>
                  <a:lnTo>
                    <a:pt x="14533" y="73647"/>
                  </a:lnTo>
                  <a:lnTo>
                    <a:pt x="14151" y="73605"/>
                  </a:lnTo>
                  <a:lnTo>
                    <a:pt x="13753" y="73546"/>
                  </a:lnTo>
                  <a:lnTo>
                    <a:pt x="13338" y="73469"/>
                  </a:lnTo>
                  <a:lnTo>
                    <a:pt x="12906" y="73376"/>
                  </a:lnTo>
                  <a:lnTo>
                    <a:pt x="12458" y="73266"/>
                  </a:lnTo>
                  <a:lnTo>
                    <a:pt x="11992" y="73139"/>
                  </a:lnTo>
                  <a:lnTo>
                    <a:pt x="11509" y="72995"/>
                  </a:lnTo>
                  <a:lnTo>
                    <a:pt x="11009" y="72834"/>
                  </a:lnTo>
                  <a:lnTo>
                    <a:pt x="9739" y="65212"/>
                  </a:lnTo>
                  <a:lnTo>
                    <a:pt x="10404" y="65373"/>
                  </a:lnTo>
                  <a:lnTo>
                    <a:pt x="11043" y="65517"/>
                  </a:lnTo>
                  <a:lnTo>
                    <a:pt x="11657" y="65644"/>
                  </a:lnTo>
                  <a:lnTo>
                    <a:pt x="12246" y="65754"/>
                  </a:lnTo>
                  <a:lnTo>
                    <a:pt x="12809" y="65847"/>
                  </a:lnTo>
                  <a:lnTo>
                    <a:pt x="13347" y="65923"/>
                  </a:lnTo>
                  <a:lnTo>
                    <a:pt x="13859" y="65983"/>
                  </a:lnTo>
                  <a:lnTo>
                    <a:pt x="14346" y="66025"/>
                  </a:lnTo>
                  <a:lnTo>
                    <a:pt x="14808" y="66050"/>
                  </a:lnTo>
                  <a:lnTo>
                    <a:pt x="15244" y="66059"/>
                  </a:lnTo>
                  <a:lnTo>
                    <a:pt x="15657" y="66038"/>
                  </a:lnTo>
                  <a:lnTo>
                    <a:pt x="16049" y="65974"/>
                  </a:lnTo>
                  <a:lnTo>
                    <a:pt x="16419" y="65868"/>
                  </a:lnTo>
                  <a:lnTo>
                    <a:pt x="16768" y="65720"/>
                  </a:lnTo>
                  <a:lnTo>
                    <a:pt x="17097" y="65529"/>
                  </a:lnTo>
                  <a:lnTo>
                    <a:pt x="17404" y="65297"/>
                  </a:lnTo>
                  <a:lnTo>
                    <a:pt x="17689" y="65021"/>
                  </a:lnTo>
                  <a:lnTo>
                    <a:pt x="17954" y="64704"/>
                  </a:lnTo>
                  <a:lnTo>
                    <a:pt x="18198" y="64344"/>
                  </a:lnTo>
                  <a:lnTo>
                    <a:pt x="18420" y="63942"/>
                  </a:lnTo>
                  <a:lnTo>
                    <a:pt x="18621" y="63497"/>
                  </a:lnTo>
                  <a:lnTo>
                    <a:pt x="18801" y="63010"/>
                  </a:lnTo>
                  <a:lnTo>
                    <a:pt x="18960" y="62481"/>
                  </a:lnTo>
                  <a:lnTo>
                    <a:pt x="19097" y="61909"/>
                  </a:lnTo>
                  <a:lnTo>
                    <a:pt x="19214" y="61295"/>
                  </a:lnTo>
                  <a:lnTo>
                    <a:pt x="19309" y="60639"/>
                  </a:lnTo>
                  <a:lnTo>
                    <a:pt x="19383" y="59940"/>
                  </a:lnTo>
                  <a:lnTo>
                    <a:pt x="19436" y="59199"/>
                  </a:lnTo>
                  <a:lnTo>
                    <a:pt x="19468" y="58415"/>
                  </a:lnTo>
                  <a:lnTo>
                    <a:pt x="19479" y="57590"/>
                  </a:lnTo>
                  <a:lnTo>
                    <a:pt x="19385" y="55134"/>
                  </a:lnTo>
                  <a:lnTo>
                    <a:pt x="19106" y="52678"/>
                  </a:lnTo>
                  <a:lnTo>
                    <a:pt x="18640" y="50222"/>
                  </a:lnTo>
                  <a:lnTo>
                    <a:pt x="17988" y="47765"/>
                  </a:lnTo>
                  <a:lnTo>
                    <a:pt x="17150" y="45309"/>
                  </a:lnTo>
                  <a:lnTo>
                    <a:pt x="16125" y="42853"/>
                  </a:lnTo>
                  <a:lnTo>
                    <a:pt x="14914" y="40397"/>
                  </a:lnTo>
                  <a:lnTo>
                    <a:pt x="13516" y="37941"/>
                  </a:lnTo>
                  <a:lnTo>
                    <a:pt x="11933" y="35485"/>
                  </a:lnTo>
                  <a:lnTo>
                    <a:pt x="10162" y="33029"/>
                  </a:lnTo>
                  <a:lnTo>
                    <a:pt x="19902" y="7198"/>
                  </a:lnTo>
                  <a:lnTo>
                    <a:pt x="8045" y="7198"/>
                  </a:lnTo>
                  <a:lnTo>
                    <a:pt x="8045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608737" y="2235265"/>
              <a:ext cx="13550" cy="19055"/>
            </a:xfrm>
            <a:custGeom>
              <a:avLst/>
              <a:pathLst>
                <a:path w="13550" h="19055">
                  <a:moveTo>
                    <a:pt x="8045" y="0"/>
                  </a:moveTo>
                  <a:lnTo>
                    <a:pt x="8710" y="1537"/>
                  </a:lnTo>
                  <a:lnTo>
                    <a:pt x="9349" y="3099"/>
                  </a:lnTo>
                  <a:lnTo>
                    <a:pt x="9963" y="4687"/>
                  </a:lnTo>
                  <a:lnTo>
                    <a:pt x="10552" y="6301"/>
                  </a:lnTo>
                  <a:lnTo>
                    <a:pt x="11115" y="7939"/>
                  </a:lnTo>
                  <a:lnTo>
                    <a:pt x="11653" y="9604"/>
                  </a:lnTo>
                  <a:lnTo>
                    <a:pt x="12165" y="11293"/>
                  </a:lnTo>
                  <a:lnTo>
                    <a:pt x="12652" y="13008"/>
                  </a:lnTo>
                  <a:lnTo>
                    <a:pt x="13114" y="14749"/>
                  </a:lnTo>
                  <a:lnTo>
                    <a:pt x="13550" y="16514"/>
                  </a:lnTo>
                  <a:lnTo>
                    <a:pt x="5928" y="19055"/>
                  </a:lnTo>
                  <a:lnTo>
                    <a:pt x="5488" y="17213"/>
                  </a:lnTo>
                  <a:lnTo>
                    <a:pt x="5013" y="15413"/>
                  </a:lnTo>
                  <a:lnTo>
                    <a:pt x="4505" y="13656"/>
                  </a:lnTo>
                  <a:lnTo>
                    <a:pt x="3963" y="11941"/>
                  </a:lnTo>
                  <a:lnTo>
                    <a:pt x="3387" y="10268"/>
                  </a:lnTo>
                  <a:lnTo>
                    <a:pt x="2777" y="8638"/>
                  </a:lnTo>
                  <a:lnTo>
                    <a:pt x="2134" y="7050"/>
                  </a:lnTo>
                  <a:lnTo>
                    <a:pt x="1456" y="5504"/>
                  </a:lnTo>
                  <a:lnTo>
                    <a:pt x="745" y="4001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604926" y="2267871"/>
              <a:ext cx="66906" cy="59283"/>
            </a:xfrm>
            <a:custGeom>
              <a:avLst/>
              <a:pathLst>
                <a:path w="66906" h="59283">
                  <a:moveTo>
                    <a:pt x="3811" y="0"/>
                  </a:moveTo>
                  <a:lnTo>
                    <a:pt x="18208" y="0"/>
                  </a:lnTo>
                  <a:lnTo>
                    <a:pt x="18208" y="43192"/>
                  </a:lnTo>
                  <a:lnTo>
                    <a:pt x="18987" y="44014"/>
                  </a:lnTo>
                  <a:lnTo>
                    <a:pt x="19800" y="44784"/>
                  </a:lnTo>
                  <a:lnTo>
                    <a:pt x="20647" y="45504"/>
                  </a:lnTo>
                  <a:lnTo>
                    <a:pt x="21528" y="46173"/>
                  </a:lnTo>
                  <a:lnTo>
                    <a:pt x="22443" y="46792"/>
                  </a:lnTo>
                  <a:lnTo>
                    <a:pt x="23391" y="47359"/>
                  </a:lnTo>
                  <a:lnTo>
                    <a:pt x="24374" y="47876"/>
                  </a:lnTo>
                  <a:lnTo>
                    <a:pt x="25390" y="48341"/>
                  </a:lnTo>
                  <a:lnTo>
                    <a:pt x="26440" y="48756"/>
                  </a:lnTo>
                  <a:lnTo>
                    <a:pt x="27524" y="49121"/>
                  </a:lnTo>
                  <a:lnTo>
                    <a:pt x="28744" y="49442"/>
                  </a:lnTo>
                  <a:lnTo>
                    <a:pt x="30200" y="49730"/>
                  </a:lnTo>
                  <a:lnTo>
                    <a:pt x="31894" y="49984"/>
                  </a:lnTo>
                  <a:lnTo>
                    <a:pt x="33825" y="50205"/>
                  </a:lnTo>
                  <a:lnTo>
                    <a:pt x="35993" y="50391"/>
                  </a:lnTo>
                  <a:lnTo>
                    <a:pt x="38399" y="50543"/>
                  </a:lnTo>
                  <a:lnTo>
                    <a:pt x="41041" y="50662"/>
                  </a:lnTo>
                  <a:lnTo>
                    <a:pt x="43920" y="50747"/>
                  </a:lnTo>
                  <a:lnTo>
                    <a:pt x="47037" y="50797"/>
                  </a:lnTo>
                  <a:lnTo>
                    <a:pt x="50391" y="50814"/>
                  </a:lnTo>
                  <a:lnTo>
                    <a:pt x="66906" y="50814"/>
                  </a:lnTo>
                  <a:lnTo>
                    <a:pt x="63518" y="59283"/>
                  </a:lnTo>
                  <a:lnTo>
                    <a:pt x="42769" y="59283"/>
                  </a:lnTo>
                  <a:lnTo>
                    <a:pt x="40459" y="59258"/>
                  </a:lnTo>
                  <a:lnTo>
                    <a:pt x="38272" y="59182"/>
                  </a:lnTo>
                  <a:lnTo>
                    <a:pt x="36207" y="59055"/>
                  </a:lnTo>
                  <a:lnTo>
                    <a:pt x="34266" y="58877"/>
                  </a:lnTo>
                  <a:lnTo>
                    <a:pt x="32447" y="58648"/>
                  </a:lnTo>
                  <a:lnTo>
                    <a:pt x="30751" y="58369"/>
                  </a:lnTo>
                  <a:lnTo>
                    <a:pt x="29178" y="58039"/>
                  </a:lnTo>
                  <a:lnTo>
                    <a:pt x="27727" y="57657"/>
                  </a:lnTo>
                  <a:lnTo>
                    <a:pt x="26400" y="57225"/>
                  </a:lnTo>
                  <a:lnTo>
                    <a:pt x="25195" y="56743"/>
                  </a:lnTo>
                  <a:lnTo>
                    <a:pt x="24071" y="56201"/>
                  </a:lnTo>
                  <a:lnTo>
                    <a:pt x="22985" y="55591"/>
                  </a:lnTo>
                  <a:lnTo>
                    <a:pt x="21937" y="54913"/>
                  </a:lnTo>
                  <a:lnTo>
                    <a:pt x="20927" y="54168"/>
                  </a:lnTo>
                  <a:lnTo>
                    <a:pt x="19955" y="53355"/>
                  </a:lnTo>
                  <a:lnTo>
                    <a:pt x="19021" y="52474"/>
                  </a:lnTo>
                  <a:lnTo>
                    <a:pt x="18126" y="51526"/>
                  </a:lnTo>
                  <a:lnTo>
                    <a:pt x="17268" y="50509"/>
                  </a:lnTo>
                  <a:lnTo>
                    <a:pt x="16449" y="49425"/>
                  </a:lnTo>
                  <a:lnTo>
                    <a:pt x="15667" y="48274"/>
                  </a:lnTo>
                  <a:lnTo>
                    <a:pt x="5504" y="59283"/>
                  </a:lnTo>
                  <a:lnTo>
                    <a:pt x="4992" y="58441"/>
                  </a:lnTo>
                  <a:lnTo>
                    <a:pt x="4471" y="57607"/>
                  </a:lnTo>
                  <a:lnTo>
                    <a:pt x="3942" y="56781"/>
                  </a:lnTo>
                  <a:lnTo>
                    <a:pt x="3404" y="55964"/>
                  </a:lnTo>
                  <a:lnTo>
                    <a:pt x="2858" y="55155"/>
                  </a:lnTo>
                  <a:lnTo>
                    <a:pt x="2303" y="54354"/>
                  </a:lnTo>
                  <a:lnTo>
                    <a:pt x="1740" y="53563"/>
                  </a:lnTo>
                  <a:lnTo>
                    <a:pt x="1168" y="52779"/>
                  </a:lnTo>
                  <a:lnTo>
                    <a:pt x="588" y="52004"/>
                  </a:lnTo>
                  <a:lnTo>
                    <a:pt x="0" y="51238"/>
                  </a:lnTo>
                  <a:lnTo>
                    <a:pt x="11009" y="44462"/>
                  </a:lnTo>
                  <a:lnTo>
                    <a:pt x="11009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622288" y="2231030"/>
              <a:ext cx="47850" cy="82574"/>
            </a:xfrm>
            <a:custGeom>
              <a:avLst/>
              <a:pathLst>
                <a:path w="47850" h="82574">
                  <a:moveTo>
                    <a:pt x="3811" y="11433"/>
                  </a:moveTo>
                  <a:lnTo>
                    <a:pt x="16514" y="11433"/>
                  </a:lnTo>
                  <a:lnTo>
                    <a:pt x="17099" y="10251"/>
                  </a:lnTo>
                  <a:lnTo>
                    <a:pt x="17666" y="9078"/>
                  </a:lnTo>
                  <a:lnTo>
                    <a:pt x="18217" y="7914"/>
                  </a:lnTo>
                  <a:lnTo>
                    <a:pt x="18750" y="6758"/>
                  </a:lnTo>
                  <a:lnTo>
                    <a:pt x="19267" y="5610"/>
                  </a:lnTo>
                  <a:lnTo>
                    <a:pt x="19766" y="4471"/>
                  </a:lnTo>
                  <a:lnTo>
                    <a:pt x="20249" y="3341"/>
                  </a:lnTo>
                  <a:lnTo>
                    <a:pt x="20715" y="2218"/>
                  </a:lnTo>
                  <a:lnTo>
                    <a:pt x="21164" y="1105"/>
                  </a:lnTo>
                  <a:lnTo>
                    <a:pt x="21596" y="0"/>
                  </a:lnTo>
                  <a:lnTo>
                    <a:pt x="29641" y="1693"/>
                  </a:lnTo>
                  <a:lnTo>
                    <a:pt x="29298" y="2705"/>
                  </a:lnTo>
                  <a:lnTo>
                    <a:pt x="28947" y="3709"/>
                  </a:lnTo>
                  <a:lnTo>
                    <a:pt x="28587" y="4704"/>
                  </a:lnTo>
                  <a:lnTo>
                    <a:pt x="28219" y="5691"/>
                  </a:lnTo>
                  <a:lnTo>
                    <a:pt x="27842" y="6669"/>
                  </a:lnTo>
                  <a:lnTo>
                    <a:pt x="27456" y="7639"/>
                  </a:lnTo>
                  <a:lnTo>
                    <a:pt x="27063" y="8600"/>
                  </a:lnTo>
                  <a:lnTo>
                    <a:pt x="26660" y="9553"/>
                  </a:lnTo>
                  <a:lnTo>
                    <a:pt x="26250" y="10497"/>
                  </a:lnTo>
                  <a:lnTo>
                    <a:pt x="25830" y="11433"/>
                  </a:lnTo>
                  <a:lnTo>
                    <a:pt x="47850" y="11433"/>
                  </a:lnTo>
                  <a:lnTo>
                    <a:pt x="47850" y="19055"/>
                  </a:lnTo>
                  <a:lnTo>
                    <a:pt x="22019" y="19055"/>
                  </a:lnTo>
                  <a:lnTo>
                    <a:pt x="21350" y="20215"/>
                  </a:lnTo>
                  <a:lnTo>
                    <a:pt x="20698" y="21325"/>
                  </a:lnTo>
                  <a:lnTo>
                    <a:pt x="20063" y="22383"/>
                  </a:lnTo>
                  <a:lnTo>
                    <a:pt x="19445" y="23391"/>
                  </a:lnTo>
                  <a:lnTo>
                    <a:pt x="18843" y="24348"/>
                  </a:lnTo>
                  <a:lnTo>
                    <a:pt x="18259" y="25254"/>
                  </a:lnTo>
                  <a:lnTo>
                    <a:pt x="17692" y="26110"/>
                  </a:lnTo>
                  <a:lnTo>
                    <a:pt x="17141" y="26914"/>
                  </a:lnTo>
                  <a:lnTo>
                    <a:pt x="16607" y="27668"/>
                  </a:lnTo>
                  <a:lnTo>
                    <a:pt x="16091" y="28371"/>
                  </a:lnTo>
                  <a:lnTo>
                    <a:pt x="46580" y="28371"/>
                  </a:lnTo>
                  <a:lnTo>
                    <a:pt x="46580" y="73258"/>
                  </a:lnTo>
                  <a:lnTo>
                    <a:pt x="46554" y="74166"/>
                  </a:lnTo>
                  <a:lnTo>
                    <a:pt x="46478" y="75028"/>
                  </a:lnTo>
                  <a:lnTo>
                    <a:pt x="46351" y="75843"/>
                  </a:lnTo>
                  <a:lnTo>
                    <a:pt x="46173" y="76611"/>
                  </a:lnTo>
                  <a:lnTo>
                    <a:pt x="45945" y="77333"/>
                  </a:lnTo>
                  <a:lnTo>
                    <a:pt x="45665" y="78009"/>
                  </a:lnTo>
                  <a:lnTo>
                    <a:pt x="45335" y="78638"/>
                  </a:lnTo>
                  <a:lnTo>
                    <a:pt x="44954" y="79220"/>
                  </a:lnTo>
                  <a:lnTo>
                    <a:pt x="44522" y="79756"/>
                  </a:lnTo>
                  <a:lnTo>
                    <a:pt x="44039" y="80245"/>
                  </a:lnTo>
                  <a:lnTo>
                    <a:pt x="43510" y="80687"/>
                  </a:lnTo>
                  <a:lnTo>
                    <a:pt x="42938" y="81083"/>
                  </a:lnTo>
                  <a:lnTo>
                    <a:pt x="42324" y="81432"/>
                  </a:lnTo>
                  <a:lnTo>
                    <a:pt x="41668" y="81735"/>
                  </a:lnTo>
                  <a:lnTo>
                    <a:pt x="40969" y="81991"/>
                  </a:lnTo>
                  <a:lnTo>
                    <a:pt x="40228" y="82201"/>
                  </a:lnTo>
                  <a:lnTo>
                    <a:pt x="39445" y="82364"/>
                  </a:lnTo>
                  <a:lnTo>
                    <a:pt x="38619" y="82480"/>
                  </a:lnTo>
                  <a:lnTo>
                    <a:pt x="37751" y="82550"/>
                  </a:lnTo>
                  <a:lnTo>
                    <a:pt x="36840" y="82574"/>
                  </a:lnTo>
                  <a:lnTo>
                    <a:pt x="36235" y="82565"/>
                  </a:lnTo>
                  <a:lnTo>
                    <a:pt x="35604" y="82540"/>
                  </a:lnTo>
                  <a:lnTo>
                    <a:pt x="34947" y="82497"/>
                  </a:lnTo>
                  <a:lnTo>
                    <a:pt x="34266" y="82438"/>
                  </a:lnTo>
                  <a:lnTo>
                    <a:pt x="33558" y="82362"/>
                  </a:lnTo>
                  <a:lnTo>
                    <a:pt x="32826" y="82269"/>
                  </a:lnTo>
                  <a:lnTo>
                    <a:pt x="32068" y="82159"/>
                  </a:lnTo>
                  <a:lnTo>
                    <a:pt x="31285" y="82032"/>
                  </a:lnTo>
                  <a:lnTo>
                    <a:pt x="30476" y="81888"/>
                  </a:lnTo>
                  <a:lnTo>
                    <a:pt x="29641" y="81727"/>
                  </a:lnTo>
                  <a:lnTo>
                    <a:pt x="27948" y="74528"/>
                  </a:lnTo>
                  <a:lnTo>
                    <a:pt x="29023" y="74689"/>
                  </a:lnTo>
                  <a:lnTo>
                    <a:pt x="30048" y="74833"/>
                  </a:lnTo>
                  <a:lnTo>
                    <a:pt x="31022" y="74960"/>
                  </a:lnTo>
                  <a:lnTo>
                    <a:pt x="31945" y="75070"/>
                  </a:lnTo>
                  <a:lnTo>
                    <a:pt x="32817" y="75163"/>
                  </a:lnTo>
                  <a:lnTo>
                    <a:pt x="33639" y="75239"/>
                  </a:lnTo>
                  <a:lnTo>
                    <a:pt x="34410" y="75299"/>
                  </a:lnTo>
                  <a:lnTo>
                    <a:pt x="35129" y="75341"/>
                  </a:lnTo>
                  <a:lnTo>
                    <a:pt x="35799" y="75366"/>
                  </a:lnTo>
                  <a:lnTo>
                    <a:pt x="36417" y="75375"/>
                  </a:lnTo>
                  <a:lnTo>
                    <a:pt x="36900" y="75337"/>
                  </a:lnTo>
                  <a:lnTo>
                    <a:pt x="37331" y="75222"/>
                  </a:lnTo>
                  <a:lnTo>
                    <a:pt x="37713" y="75032"/>
                  </a:lnTo>
                  <a:lnTo>
                    <a:pt x="38043" y="74765"/>
                  </a:lnTo>
                  <a:lnTo>
                    <a:pt x="38322" y="74422"/>
                  </a:lnTo>
                  <a:lnTo>
                    <a:pt x="38551" y="74003"/>
                  </a:lnTo>
                  <a:lnTo>
                    <a:pt x="38729" y="73507"/>
                  </a:lnTo>
                  <a:lnTo>
                    <a:pt x="38856" y="72936"/>
                  </a:lnTo>
                  <a:lnTo>
                    <a:pt x="38932" y="72288"/>
                  </a:lnTo>
                  <a:lnTo>
                    <a:pt x="38958" y="71564"/>
                  </a:lnTo>
                  <a:lnTo>
                    <a:pt x="38958" y="64788"/>
                  </a:lnTo>
                  <a:lnTo>
                    <a:pt x="18632" y="64788"/>
                  </a:lnTo>
                  <a:lnTo>
                    <a:pt x="18632" y="82150"/>
                  </a:lnTo>
                  <a:lnTo>
                    <a:pt x="11009" y="82150"/>
                  </a:lnTo>
                  <a:lnTo>
                    <a:pt x="11009" y="34300"/>
                  </a:lnTo>
                  <a:lnTo>
                    <a:pt x="5504" y="39804"/>
                  </a:lnTo>
                  <a:lnTo>
                    <a:pt x="0" y="33876"/>
                  </a:lnTo>
                  <a:lnTo>
                    <a:pt x="1418" y="32432"/>
                  </a:lnTo>
                  <a:lnTo>
                    <a:pt x="2794" y="30980"/>
                  </a:lnTo>
                  <a:lnTo>
                    <a:pt x="4128" y="29519"/>
                  </a:lnTo>
                  <a:lnTo>
                    <a:pt x="5420" y="28049"/>
                  </a:lnTo>
                  <a:lnTo>
                    <a:pt x="6669" y="26571"/>
                  </a:lnTo>
                  <a:lnTo>
                    <a:pt x="7876" y="25085"/>
                  </a:lnTo>
                  <a:lnTo>
                    <a:pt x="9040" y="23590"/>
                  </a:lnTo>
                  <a:lnTo>
                    <a:pt x="10162" y="22087"/>
                  </a:lnTo>
                  <a:lnTo>
                    <a:pt x="11242" y="20575"/>
                  </a:lnTo>
                  <a:lnTo>
                    <a:pt x="12280" y="19055"/>
                  </a:lnTo>
                  <a:lnTo>
                    <a:pt x="3811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640920" y="2266601"/>
              <a:ext cx="20325" cy="8045"/>
            </a:xfrm>
            <a:custGeom>
              <a:avLst/>
              <a:pathLst>
                <a:path w="20325" h="8045">
                  <a:moveTo>
                    <a:pt x="0" y="8045"/>
                  </a:moveTo>
                  <a:lnTo>
                    <a:pt x="20325" y="8045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640920" y="2281422"/>
              <a:ext cx="20325" cy="7198"/>
            </a:xfrm>
            <a:custGeom>
              <a:avLst/>
              <a:pathLst>
                <a:path w="20325" h="7198">
                  <a:moveTo>
                    <a:pt x="0" y="7198"/>
                  </a:moveTo>
                  <a:lnTo>
                    <a:pt x="20325" y="7198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680301" y="2230607"/>
              <a:ext cx="44462" cy="97395"/>
            </a:xfrm>
            <a:custGeom>
              <a:avLst/>
              <a:pathLst>
                <a:path w="44462" h="97395">
                  <a:moveTo>
                    <a:pt x="4234" y="19479"/>
                  </a:moveTo>
                  <a:lnTo>
                    <a:pt x="19902" y="19479"/>
                  </a:lnTo>
                  <a:lnTo>
                    <a:pt x="19902" y="0"/>
                  </a:lnTo>
                  <a:lnTo>
                    <a:pt x="28371" y="0"/>
                  </a:lnTo>
                  <a:lnTo>
                    <a:pt x="28371" y="19479"/>
                  </a:lnTo>
                  <a:lnTo>
                    <a:pt x="43192" y="19479"/>
                  </a:lnTo>
                  <a:lnTo>
                    <a:pt x="43192" y="27524"/>
                  </a:lnTo>
                  <a:lnTo>
                    <a:pt x="28371" y="27524"/>
                  </a:lnTo>
                  <a:lnTo>
                    <a:pt x="28371" y="31759"/>
                  </a:lnTo>
                  <a:lnTo>
                    <a:pt x="30209" y="33787"/>
                  </a:lnTo>
                  <a:lnTo>
                    <a:pt x="31996" y="35807"/>
                  </a:lnTo>
                  <a:lnTo>
                    <a:pt x="33732" y="37818"/>
                  </a:lnTo>
                  <a:lnTo>
                    <a:pt x="35417" y="39821"/>
                  </a:lnTo>
                  <a:lnTo>
                    <a:pt x="37052" y="41816"/>
                  </a:lnTo>
                  <a:lnTo>
                    <a:pt x="38636" y="43802"/>
                  </a:lnTo>
                  <a:lnTo>
                    <a:pt x="40169" y="45779"/>
                  </a:lnTo>
                  <a:lnTo>
                    <a:pt x="41651" y="47749"/>
                  </a:lnTo>
                  <a:lnTo>
                    <a:pt x="43082" y="49709"/>
                  </a:lnTo>
                  <a:lnTo>
                    <a:pt x="44462" y="51661"/>
                  </a:lnTo>
                  <a:lnTo>
                    <a:pt x="38958" y="59707"/>
                  </a:lnTo>
                  <a:lnTo>
                    <a:pt x="37861" y="57865"/>
                  </a:lnTo>
                  <a:lnTo>
                    <a:pt x="36773" y="56065"/>
                  </a:lnTo>
                  <a:lnTo>
                    <a:pt x="35693" y="54308"/>
                  </a:lnTo>
                  <a:lnTo>
                    <a:pt x="34621" y="52593"/>
                  </a:lnTo>
                  <a:lnTo>
                    <a:pt x="33558" y="50920"/>
                  </a:lnTo>
                  <a:lnTo>
                    <a:pt x="32504" y="49290"/>
                  </a:lnTo>
                  <a:lnTo>
                    <a:pt x="31458" y="47702"/>
                  </a:lnTo>
                  <a:lnTo>
                    <a:pt x="30421" y="46156"/>
                  </a:lnTo>
                  <a:lnTo>
                    <a:pt x="29392" y="44653"/>
                  </a:lnTo>
                  <a:lnTo>
                    <a:pt x="28371" y="43192"/>
                  </a:lnTo>
                  <a:lnTo>
                    <a:pt x="28371" y="97395"/>
                  </a:lnTo>
                  <a:lnTo>
                    <a:pt x="19902" y="97395"/>
                  </a:lnTo>
                  <a:lnTo>
                    <a:pt x="19902" y="49544"/>
                  </a:lnTo>
                  <a:lnTo>
                    <a:pt x="18848" y="52385"/>
                  </a:lnTo>
                  <a:lnTo>
                    <a:pt x="17717" y="55151"/>
                  </a:lnTo>
                  <a:lnTo>
                    <a:pt x="16510" y="57839"/>
                  </a:lnTo>
                  <a:lnTo>
                    <a:pt x="15227" y="60452"/>
                  </a:lnTo>
                  <a:lnTo>
                    <a:pt x="13868" y="62989"/>
                  </a:lnTo>
                  <a:lnTo>
                    <a:pt x="12432" y="65449"/>
                  </a:lnTo>
                  <a:lnTo>
                    <a:pt x="10920" y="67833"/>
                  </a:lnTo>
                  <a:lnTo>
                    <a:pt x="9332" y="70141"/>
                  </a:lnTo>
                  <a:lnTo>
                    <a:pt x="7668" y="7237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705" y="65064"/>
                  </a:lnTo>
                  <a:lnTo>
                    <a:pt x="5233" y="61401"/>
                  </a:lnTo>
                  <a:lnTo>
                    <a:pt x="7584" y="57611"/>
                  </a:lnTo>
                  <a:lnTo>
                    <a:pt x="9756" y="53694"/>
                  </a:lnTo>
                  <a:lnTo>
                    <a:pt x="11750" y="49650"/>
                  </a:lnTo>
                  <a:lnTo>
                    <a:pt x="13567" y="45479"/>
                  </a:lnTo>
                  <a:lnTo>
                    <a:pt x="15206" y="41181"/>
                  </a:lnTo>
                  <a:lnTo>
                    <a:pt x="16667" y="36756"/>
                  </a:lnTo>
                  <a:lnTo>
                    <a:pt x="17950" y="32203"/>
                  </a:lnTo>
                  <a:lnTo>
                    <a:pt x="19055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711637" y="2236112"/>
              <a:ext cx="69870" cy="91466"/>
            </a:xfrm>
            <a:custGeom>
              <a:avLst/>
              <a:pathLst>
                <a:path w="69870" h="91466">
                  <a:moveTo>
                    <a:pt x="53779" y="0"/>
                  </a:moveTo>
                  <a:lnTo>
                    <a:pt x="53779" y="76645"/>
                  </a:lnTo>
                  <a:lnTo>
                    <a:pt x="53812" y="77450"/>
                  </a:lnTo>
                  <a:lnTo>
                    <a:pt x="53914" y="78170"/>
                  </a:lnTo>
                  <a:lnTo>
                    <a:pt x="54083" y="78805"/>
                  </a:lnTo>
                  <a:lnTo>
                    <a:pt x="54321" y="79355"/>
                  </a:lnTo>
                  <a:lnTo>
                    <a:pt x="54625" y="79821"/>
                  </a:lnTo>
                  <a:lnTo>
                    <a:pt x="54998" y="80202"/>
                  </a:lnTo>
                  <a:lnTo>
                    <a:pt x="55438" y="80499"/>
                  </a:lnTo>
                  <a:lnTo>
                    <a:pt x="55947" y="80710"/>
                  </a:lnTo>
                  <a:lnTo>
                    <a:pt x="56523" y="80837"/>
                  </a:lnTo>
                  <a:lnTo>
                    <a:pt x="57166" y="80880"/>
                  </a:lnTo>
                  <a:lnTo>
                    <a:pt x="57575" y="80865"/>
                  </a:lnTo>
                  <a:lnTo>
                    <a:pt x="57954" y="80821"/>
                  </a:lnTo>
                  <a:lnTo>
                    <a:pt x="58303" y="80746"/>
                  </a:lnTo>
                  <a:lnTo>
                    <a:pt x="58623" y="80643"/>
                  </a:lnTo>
                  <a:lnTo>
                    <a:pt x="58913" y="80509"/>
                  </a:lnTo>
                  <a:lnTo>
                    <a:pt x="59173" y="80346"/>
                  </a:lnTo>
                  <a:lnTo>
                    <a:pt x="59404" y="80154"/>
                  </a:lnTo>
                  <a:lnTo>
                    <a:pt x="59605" y="79931"/>
                  </a:lnTo>
                  <a:lnTo>
                    <a:pt x="59777" y="79679"/>
                  </a:lnTo>
                  <a:lnTo>
                    <a:pt x="59919" y="79398"/>
                  </a:lnTo>
                  <a:lnTo>
                    <a:pt x="60044" y="79036"/>
                  </a:lnTo>
                  <a:lnTo>
                    <a:pt x="60164" y="78542"/>
                  </a:lnTo>
                  <a:lnTo>
                    <a:pt x="60281" y="77918"/>
                  </a:lnTo>
                  <a:lnTo>
                    <a:pt x="60393" y="77162"/>
                  </a:lnTo>
                  <a:lnTo>
                    <a:pt x="60501" y="76275"/>
                  </a:lnTo>
                  <a:lnTo>
                    <a:pt x="60605" y="75256"/>
                  </a:lnTo>
                  <a:lnTo>
                    <a:pt x="60704" y="74107"/>
                  </a:lnTo>
                  <a:lnTo>
                    <a:pt x="60799" y="72826"/>
                  </a:lnTo>
                  <a:lnTo>
                    <a:pt x="60891" y="71413"/>
                  </a:lnTo>
                  <a:lnTo>
                    <a:pt x="60977" y="69870"/>
                  </a:lnTo>
                  <a:lnTo>
                    <a:pt x="69870" y="72411"/>
                  </a:lnTo>
                  <a:lnTo>
                    <a:pt x="69764" y="74454"/>
                  </a:lnTo>
                  <a:lnTo>
                    <a:pt x="69616" y="76349"/>
                  </a:lnTo>
                  <a:lnTo>
                    <a:pt x="69425" y="78096"/>
                  </a:lnTo>
                  <a:lnTo>
                    <a:pt x="69192" y="79694"/>
                  </a:lnTo>
                  <a:lnTo>
                    <a:pt x="68917" y="81144"/>
                  </a:lnTo>
                  <a:lnTo>
                    <a:pt x="68600" y="82447"/>
                  </a:lnTo>
                  <a:lnTo>
                    <a:pt x="68240" y="83601"/>
                  </a:lnTo>
                  <a:lnTo>
                    <a:pt x="67837" y="84606"/>
                  </a:lnTo>
                  <a:lnTo>
                    <a:pt x="67393" y="85464"/>
                  </a:lnTo>
                  <a:lnTo>
                    <a:pt x="66906" y="86173"/>
                  </a:lnTo>
                  <a:lnTo>
                    <a:pt x="66343" y="86776"/>
                  </a:lnTo>
                  <a:lnTo>
                    <a:pt x="65669" y="87316"/>
                  </a:lnTo>
                  <a:lnTo>
                    <a:pt x="64886" y="87793"/>
                  </a:lnTo>
                  <a:lnTo>
                    <a:pt x="63992" y="88206"/>
                  </a:lnTo>
                  <a:lnTo>
                    <a:pt x="62989" y="88555"/>
                  </a:lnTo>
                  <a:lnTo>
                    <a:pt x="61875" y="88841"/>
                  </a:lnTo>
                  <a:lnTo>
                    <a:pt x="60651" y="89063"/>
                  </a:lnTo>
                  <a:lnTo>
                    <a:pt x="59317" y="89222"/>
                  </a:lnTo>
                  <a:lnTo>
                    <a:pt x="57873" y="89317"/>
                  </a:lnTo>
                  <a:lnTo>
                    <a:pt x="56319" y="89349"/>
                  </a:lnTo>
                  <a:lnTo>
                    <a:pt x="54854" y="89330"/>
                  </a:lnTo>
                  <a:lnTo>
                    <a:pt x="53508" y="89273"/>
                  </a:lnTo>
                  <a:lnTo>
                    <a:pt x="52280" y="89177"/>
                  </a:lnTo>
                  <a:lnTo>
                    <a:pt x="51170" y="89044"/>
                  </a:lnTo>
                  <a:lnTo>
                    <a:pt x="50179" y="88873"/>
                  </a:lnTo>
                  <a:lnTo>
                    <a:pt x="49307" y="88663"/>
                  </a:lnTo>
                  <a:lnTo>
                    <a:pt x="48553" y="88415"/>
                  </a:lnTo>
                  <a:lnTo>
                    <a:pt x="47918" y="88129"/>
                  </a:lnTo>
                  <a:lnTo>
                    <a:pt x="47401" y="87805"/>
                  </a:lnTo>
                  <a:lnTo>
                    <a:pt x="47003" y="87443"/>
                  </a:lnTo>
                  <a:lnTo>
                    <a:pt x="46681" y="87018"/>
                  </a:lnTo>
                  <a:lnTo>
                    <a:pt x="46393" y="86503"/>
                  </a:lnTo>
                  <a:lnTo>
                    <a:pt x="46139" y="85900"/>
                  </a:lnTo>
                  <a:lnTo>
                    <a:pt x="45919" y="85208"/>
                  </a:lnTo>
                  <a:lnTo>
                    <a:pt x="45733" y="84426"/>
                  </a:lnTo>
                  <a:lnTo>
                    <a:pt x="45580" y="83556"/>
                  </a:lnTo>
                  <a:lnTo>
                    <a:pt x="45462" y="82597"/>
                  </a:lnTo>
                  <a:lnTo>
                    <a:pt x="45377" y="81549"/>
                  </a:lnTo>
                  <a:lnTo>
                    <a:pt x="45326" y="80412"/>
                  </a:lnTo>
                  <a:lnTo>
                    <a:pt x="45309" y="79186"/>
                  </a:lnTo>
                  <a:lnTo>
                    <a:pt x="45309" y="8469"/>
                  </a:lnTo>
                  <a:lnTo>
                    <a:pt x="25830" y="8469"/>
                  </a:lnTo>
                  <a:lnTo>
                    <a:pt x="25830" y="38534"/>
                  </a:lnTo>
                  <a:lnTo>
                    <a:pt x="25784" y="42275"/>
                  </a:lnTo>
                  <a:lnTo>
                    <a:pt x="25644" y="45877"/>
                  </a:lnTo>
                  <a:lnTo>
                    <a:pt x="25411" y="49339"/>
                  </a:lnTo>
                  <a:lnTo>
                    <a:pt x="25085" y="52661"/>
                  </a:lnTo>
                  <a:lnTo>
                    <a:pt x="24666" y="55843"/>
                  </a:lnTo>
                  <a:lnTo>
                    <a:pt x="24153" y="58885"/>
                  </a:lnTo>
                  <a:lnTo>
                    <a:pt x="23548" y="61788"/>
                  </a:lnTo>
                  <a:lnTo>
                    <a:pt x="22849" y="64551"/>
                  </a:lnTo>
                  <a:lnTo>
                    <a:pt x="22057" y="67175"/>
                  </a:lnTo>
                  <a:lnTo>
                    <a:pt x="21172" y="69658"/>
                  </a:lnTo>
                  <a:lnTo>
                    <a:pt x="20181" y="72049"/>
                  </a:lnTo>
                  <a:lnTo>
                    <a:pt x="19072" y="74392"/>
                  </a:lnTo>
                  <a:lnTo>
                    <a:pt x="17844" y="76690"/>
                  </a:lnTo>
                  <a:lnTo>
                    <a:pt x="16497" y="78940"/>
                  </a:lnTo>
                  <a:lnTo>
                    <a:pt x="15032" y="81144"/>
                  </a:lnTo>
                  <a:lnTo>
                    <a:pt x="13448" y="83302"/>
                  </a:lnTo>
                  <a:lnTo>
                    <a:pt x="11746" y="85413"/>
                  </a:lnTo>
                  <a:lnTo>
                    <a:pt x="9925" y="87477"/>
                  </a:lnTo>
                  <a:lnTo>
                    <a:pt x="7986" y="89495"/>
                  </a:lnTo>
                  <a:lnTo>
                    <a:pt x="5928" y="91466"/>
                  </a:lnTo>
                  <a:lnTo>
                    <a:pt x="0" y="84267"/>
                  </a:lnTo>
                  <a:lnTo>
                    <a:pt x="3298" y="81024"/>
                  </a:lnTo>
                  <a:lnTo>
                    <a:pt x="6250" y="77391"/>
                  </a:lnTo>
                  <a:lnTo>
                    <a:pt x="8854" y="73368"/>
                  </a:lnTo>
                  <a:lnTo>
                    <a:pt x="11111" y="68955"/>
                  </a:lnTo>
                  <a:lnTo>
                    <a:pt x="13021" y="64153"/>
                  </a:lnTo>
                  <a:lnTo>
                    <a:pt x="14583" y="58962"/>
                  </a:lnTo>
                  <a:lnTo>
                    <a:pt x="15799" y="53380"/>
                  </a:lnTo>
                  <a:lnTo>
                    <a:pt x="16667" y="47410"/>
                  </a:lnTo>
                  <a:lnTo>
                    <a:pt x="17188" y="41049"/>
                  </a:lnTo>
                  <a:lnTo>
                    <a:pt x="17361" y="3430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791670" y="2235688"/>
              <a:ext cx="39804" cy="89772"/>
            </a:xfrm>
            <a:custGeom>
              <a:avLst/>
              <a:pathLst>
                <a:path w="39804" h="89772">
                  <a:moveTo>
                    <a:pt x="1270" y="0"/>
                  </a:moveTo>
                  <a:lnTo>
                    <a:pt x="36417" y="0"/>
                  </a:lnTo>
                  <a:lnTo>
                    <a:pt x="36036" y="5598"/>
                  </a:lnTo>
                  <a:lnTo>
                    <a:pt x="35570" y="11043"/>
                  </a:lnTo>
                  <a:lnTo>
                    <a:pt x="35019" y="16336"/>
                  </a:lnTo>
                  <a:lnTo>
                    <a:pt x="34384" y="21477"/>
                  </a:lnTo>
                  <a:lnTo>
                    <a:pt x="33664" y="26466"/>
                  </a:lnTo>
                  <a:lnTo>
                    <a:pt x="32860" y="31301"/>
                  </a:lnTo>
                  <a:lnTo>
                    <a:pt x="31971" y="35985"/>
                  </a:lnTo>
                  <a:lnTo>
                    <a:pt x="30997" y="40516"/>
                  </a:lnTo>
                  <a:lnTo>
                    <a:pt x="29938" y="44894"/>
                  </a:lnTo>
                  <a:lnTo>
                    <a:pt x="28795" y="49121"/>
                  </a:lnTo>
                  <a:lnTo>
                    <a:pt x="29972" y="51162"/>
                  </a:lnTo>
                  <a:lnTo>
                    <a:pt x="31132" y="53220"/>
                  </a:lnTo>
                  <a:lnTo>
                    <a:pt x="32275" y="55295"/>
                  </a:lnTo>
                  <a:lnTo>
                    <a:pt x="33402" y="57386"/>
                  </a:lnTo>
                  <a:lnTo>
                    <a:pt x="34511" y="59495"/>
                  </a:lnTo>
                  <a:lnTo>
                    <a:pt x="35604" y="61621"/>
                  </a:lnTo>
                  <a:lnTo>
                    <a:pt x="36679" y="63764"/>
                  </a:lnTo>
                  <a:lnTo>
                    <a:pt x="37738" y="65923"/>
                  </a:lnTo>
                  <a:lnTo>
                    <a:pt x="38780" y="68100"/>
                  </a:lnTo>
                  <a:lnTo>
                    <a:pt x="39804" y="70293"/>
                  </a:lnTo>
                  <a:lnTo>
                    <a:pt x="33029" y="76645"/>
                  </a:lnTo>
                  <a:lnTo>
                    <a:pt x="32263" y="74956"/>
                  </a:lnTo>
                  <a:lnTo>
                    <a:pt x="31488" y="73275"/>
                  </a:lnTo>
                  <a:lnTo>
                    <a:pt x="30704" y="71602"/>
                  </a:lnTo>
                  <a:lnTo>
                    <a:pt x="29913" y="69938"/>
                  </a:lnTo>
                  <a:lnTo>
                    <a:pt x="29112" y="68282"/>
                  </a:lnTo>
                  <a:lnTo>
                    <a:pt x="28303" y="66635"/>
                  </a:lnTo>
                  <a:lnTo>
                    <a:pt x="27486" y="64996"/>
                  </a:lnTo>
                  <a:lnTo>
                    <a:pt x="26660" y="63366"/>
                  </a:lnTo>
                  <a:lnTo>
                    <a:pt x="25826" y="61744"/>
                  </a:lnTo>
                  <a:lnTo>
                    <a:pt x="24983" y="60130"/>
                  </a:lnTo>
                  <a:lnTo>
                    <a:pt x="23412" y="63781"/>
                  </a:lnTo>
                  <a:lnTo>
                    <a:pt x="21748" y="67278"/>
                  </a:lnTo>
                  <a:lnTo>
                    <a:pt x="19991" y="70624"/>
                  </a:lnTo>
                  <a:lnTo>
                    <a:pt x="18140" y="73817"/>
                  </a:lnTo>
                  <a:lnTo>
                    <a:pt x="16197" y="76857"/>
                  </a:lnTo>
                  <a:lnTo>
                    <a:pt x="14160" y="79745"/>
                  </a:lnTo>
                  <a:lnTo>
                    <a:pt x="12030" y="82480"/>
                  </a:lnTo>
                  <a:lnTo>
                    <a:pt x="9807" y="85064"/>
                  </a:lnTo>
                  <a:lnTo>
                    <a:pt x="7490" y="87494"/>
                  </a:lnTo>
                  <a:lnTo>
                    <a:pt x="5081" y="89772"/>
                  </a:lnTo>
                  <a:lnTo>
                    <a:pt x="0" y="82574"/>
                  </a:lnTo>
                  <a:lnTo>
                    <a:pt x="2557" y="80190"/>
                  </a:lnTo>
                  <a:lnTo>
                    <a:pt x="4979" y="77611"/>
                  </a:lnTo>
                  <a:lnTo>
                    <a:pt x="7266" y="74837"/>
                  </a:lnTo>
                  <a:lnTo>
                    <a:pt x="9417" y="71869"/>
                  </a:lnTo>
                  <a:lnTo>
                    <a:pt x="11433" y="68705"/>
                  </a:lnTo>
                  <a:lnTo>
                    <a:pt x="13313" y="65347"/>
                  </a:lnTo>
                  <a:lnTo>
                    <a:pt x="15058" y="61795"/>
                  </a:lnTo>
                  <a:lnTo>
                    <a:pt x="16667" y="58047"/>
                  </a:lnTo>
                  <a:lnTo>
                    <a:pt x="18140" y="54105"/>
                  </a:lnTo>
                  <a:lnTo>
                    <a:pt x="19479" y="49967"/>
                  </a:lnTo>
                  <a:lnTo>
                    <a:pt x="17776" y="47096"/>
                  </a:lnTo>
                  <a:lnTo>
                    <a:pt x="16057" y="44242"/>
                  </a:lnTo>
                  <a:lnTo>
                    <a:pt x="14321" y="41405"/>
                  </a:lnTo>
                  <a:lnTo>
                    <a:pt x="12568" y="38585"/>
                  </a:lnTo>
                  <a:lnTo>
                    <a:pt x="10798" y="35782"/>
                  </a:lnTo>
                  <a:lnTo>
                    <a:pt x="9011" y="32995"/>
                  </a:lnTo>
                  <a:lnTo>
                    <a:pt x="7207" y="30226"/>
                  </a:lnTo>
                  <a:lnTo>
                    <a:pt x="5386" y="27473"/>
                  </a:lnTo>
                  <a:lnTo>
                    <a:pt x="3548" y="24738"/>
                  </a:lnTo>
                  <a:lnTo>
                    <a:pt x="1693" y="22019"/>
                  </a:lnTo>
                  <a:lnTo>
                    <a:pt x="8045" y="17361"/>
                  </a:lnTo>
                  <a:lnTo>
                    <a:pt x="9565" y="19483"/>
                  </a:lnTo>
                  <a:lnTo>
                    <a:pt x="11077" y="21613"/>
                  </a:lnTo>
                  <a:lnTo>
                    <a:pt x="12580" y="23751"/>
                  </a:lnTo>
                  <a:lnTo>
                    <a:pt x="14075" y="25898"/>
                  </a:lnTo>
                  <a:lnTo>
                    <a:pt x="15562" y="28054"/>
                  </a:lnTo>
                  <a:lnTo>
                    <a:pt x="17039" y="30217"/>
                  </a:lnTo>
                  <a:lnTo>
                    <a:pt x="18509" y="32390"/>
                  </a:lnTo>
                  <a:lnTo>
                    <a:pt x="19970" y="34571"/>
                  </a:lnTo>
                  <a:lnTo>
                    <a:pt x="21422" y="36760"/>
                  </a:lnTo>
                  <a:lnTo>
                    <a:pt x="22866" y="38958"/>
                  </a:lnTo>
                  <a:lnTo>
                    <a:pt x="23442" y="36671"/>
                  </a:lnTo>
                  <a:lnTo>
                    <a:pt x="23984" y="34215"/>
                  </a:lnTo>
                  <a:lnTo>
                    <a:pt x="24492" y="31589"/>
                  </a:lnTo>
                  <a:lnTo>
                    <a:pt x="24967" y="28795"/>
                  </a:lnTo>
                  <a:lnTo>
                    <a:pt x="25407" y="25830"/>
                  </a:lnTo>
                  <a:lnTo>
                    <a:pt x="25813" y="22697"/>
                  </a:lnTo>
                  <a:lnTo>
                    <a:pt x="26186" y="19394"/>
                  </a:lnTo>
                  <a:lnTo>
                    <a:pt x="26525" y="15921"/>
                  </a:lnTo>
                  <a:lnTo>
                    <a:pt x="26830" y="12280"/>
                  </a:lnTo>
                  <a:lnTo>
                    <a:pt x="27101" y="8469"/>
                  </a:lnTo>
                  <a:lnTo>
                    <a:pt x="1270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832746" y="2230607"/>
              <a:ext cx="55896" cy="96971"/>
            </a:xfrm>
            <a:custGeom>
              <a:avLst/>
              <a:pathLst>
                <a:path w="55896" h="96971">
                  <a:moveTo>
                    <a:pt x="0" y="22019"/>
                  </a:moveTo>
                  <a:lnTo>
                    <a:pt x="34723" y="22019"/>
                  </a:lnTo>
                  <a:lnTo>
                    <a:pt x="34723" y="0"/>
                  </a:lnTo>
                  <a:lnTo>
                    <a:pt x="43192" y="0"/>
                  </a:lnTo>
                  <a:lnTo>
                    <a:pt x="43192" y="22019"/>
                  </a:lnTo>
                  <a:lnTo>
                    <a:pt x="55896" y="22019"/>
                  </a:lnTo>
                  <a:lnTo>
                    <a:pt x="55896" y="30065"/>
                  </a:lnTo>
                  <a:lnTo>
                    <a:pt x="43192" y="30065"/>
                  </a:lnTo>
                  <a:lnTo>
                    <a:pt x="43192" y="85538"/>
                  </a:lnTo>
                  <a:lnTo>
                    <a:pt x="43169" y="86770"/>
                  </a:lnTo>
                  <a:lnTo>
                    <a:pt x="43099" y="87926"/>
                  </a:lnTo>
                  <a:lnTo>
                    <a:pt x="42983" y="89006"/>
                  </a:lnTo>
                  <a:lnTo>
                    <a:pt x="42819" y="90010"/>
                  </a:lnTo>
                  <a:lnTo>
                    <a:pt x="42610" y="90937"/>
                  </a:lnTo>
                  <a:lnTo>
                    <a:pt x="42354" y="91788"/>
                  </a:lnTo>
                  <a:lnTo>
                    <a:pt x="42051" y="92563"/>
                  </a:lnTo>
                  <a:lnTo>
                    <a:pt x="41702" y="93262"/>
                  </a:lnTo>
                  <a:lnTo>
                    <a:pt x="41306" y="93884"/>
                  </a:lnTo>
                  <a:lnTo>
                    <a:pt x="40863" y="94430"/>
                  </a:lnTo>
                  <a:lnTo>
                    <a:pt x="40361" y="94913"/>
                  </a:lnTo>
                  <a:lnTo>
                    <a:pt x="39788" y="95345"/>
                  </a:lnTo>
                  <a:lnTo>
                    <a:pt x="39142" y="95726"/>
                  </a:lnTo>
                  <a:lnTo>
                    <a:pt x="38424" y="96056"/>
                  </a:lnTo>
                  <a:lnTo>
                    <a:pt x="37634" y="96336"/>
                  </a:lnTo>
                  <a:lnTo>
                    <a:pt x="36773" y="96565"/>
                  </a:lnTo>
                  <a:lnTo>
                    <a:pt x="35839" y="96742"/>
                  </a:lnTo>
                  <a:lnTo>
                    <a:pt x="34833" y="96870"/>
                  </a:lnTo>
                  <a:lnTo>
                    <a:pt x="33755" y="96946"/>
                  </a:lnTo>
                  <a:lnTo>
                    <a:pt x="32606" y="96971"/>
                  </a:lnTo>
                  <a:lnTo>
                    <a:pt x="31255" y="96954"/>
                  </a:lnTo>
                  <a:lnTo>
                    <a:pt x="29913" y="96903"/>
                  </a:lnTo>
                  <a:lnTo>
                    <a:pt x="28579" y="96819"/>
                  </a:lnTo>
                  <a:lnTo>
                    <a:pt x="27253" y="96700"/>
                  </a:lnTo>
                  <a:lnTo>
                    <a:pt x="25936" y="96548"/>
                  </a:lnTo>
                  <a:lnTo>
                    <a:pt x="24628" y="96361"/>
                  </a:lnTo>
                  <a:lnTo>
                    <a:pt x="23328" y="96141"/>
                  </a:lnTo>
                  <a:lnTo>
                    <a:pt x="22036" y="95887"/>
                  </a:lnTo>
                  <a:lnTo>
                    <a:pt x="20753" y="95599"/>
                  </a:lnTo>
                  <a:lnTo>
                    <a:pt x="19479" y="95277"/>
                  </a:lnTo>
                  <a:lnTo>
                    <a:pt x="17785" y="86385"/>
                  </a:lnTo>
                  <a:lnTo>
                    <a:pt x="19140" y="86787"/>
                  </a:lnTo>
                  <a:lnTo>
                    <a:pt x="20495" y="87147"/>
                  </a:lnTo>
                  <a:lnTo>
                    <a:pt x="21850" y="87465"/>
                  </a:lnTo>
                  <a:lnTo>
                    <a:pt x="23205" y="87740"/>
                  </a:lnTo>
                  <a:lnTo>
                    <a:pt x="24560" y="87973"/>
                  </a:lnTo>
                  <a:lnTo>
                    <a:pt x="25915" y="88163"/>
                  </a:lnTo>
                  <a:lnTo>
                    <a:pt x="27270" y="88311"/>
                  </a:lnTo>
                  <a:lnTo>
                    <a:pt x="28625" y="88417"/>
                  </a:lnTo>
                  <a:lnTo>
                    <a:pt x="29980" y="88481"/>
                  </a:lnTo>
                  <a:lnTo>
                    <a:pt x="31335" y="88502"/>
                  </a:lnTo>
                  <a:lnTo>
                    <a:pt x="31666" y="88494"/>
                  </a:lnTo>
                  <a:lnTo>
                    <a:pt x="31979" y="88468"/>
                  </a:lnTo>
                  <a:lnTo>
                    <a:pt x="32275" y="88426"/>
                  </a:lnTo>
                  <a:lnTo>
                    <a:pt x="32555" y="88367"/>
                  </a:lnTo>
                  <a:lnTo>
                    <a:pt x="32817" y="88290"/>
                  </a:lnTo>
                  <a:lnTo>
                    <a:pt x="33063" y="88197"/>
                  </a:lnTo>
                  <a:lnTo>
                    <a:pt x="33292" y="88087"/>
                  </a:lnTo>
                  <a:lnTo>
                    <a:pt x="33503" y="87960"/>
                  </a:lnTo>
                  <a:lnTo>
                    <a:pt x="33698" y="87816"/>
                  </a:lnTo>
                  <a:lnTo>
                    <a:pt x="33876" y="87655"/>
                  </a:lnTo>
                  <a:lnTo>
                    <a:pt x="34037" y="87460"/>
                  </a:lnTo>
                  <a:lnTo>
                    <a:pt x="34181" y="87215"/>
                  </a:lnTo>
                  <a:lnTo>
                    <a:pt x="34308" y="86918"/>
                  </a:lnTo>
                  <a:lnTo>
                    <a:pt x="34418" y="86571"/>
                  </a:lnTo>
                  <a:lnTo>
                    <a:pt x="34511" y="86173"/>
                  </a:lnTo>
                  <a:lnTo>
                    <a:pt x="34587" y="85724"/>
                  </a:lnTo>
                  <a:lnTo>
                    <a:pt x="34647" y="85224"/>
                  </a:lnTo>
                  <a:lnTo>
                    <a:pt x="34689" y="84674"/>
                  </a:lnTo>
                  <a:lnTo>
                    <a:pt x="34715" y="84073"/>
                  </a:lnTo>
                  <a:lnTo>
                    <a:pt x="34723" y="83421"/>
                  </a:lnTo>
                  <a:lnTo>
                    <a:pt x="34723" y="30065"/>
                  </a:lnTo>
                  <a:lnTo>
                    <a:pt x="0" y="300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837404" y="2267871"/>
              <a:ext cx="21172" cy="32182"/>
            </a:xfrm>
            <a:custGeom>
              <a:avLst/>
              <a:pathLst>
                <a:path w="21172" h="32182">
                  <a:moveTo>
                    <a:pt x="7622" y="0"/>
                  </a:moveTo>
                  <a:lnTo>
                    <a:pt x="9205" y="2646"/>
                  </a:lnTo>
                  <a:lnTo>
                    <a:pt x="10738" y="5335"/>
                  </a:lnTo>
                  <a:lnTo>
                    <a:pt x="12220" y="8066"/>
                  </a:lnTo>
                  <a:lnTo>
                    <a:pt x="13652" y="10840"/>
                  </a:lnTo>
                  <a:lnTo>
                    <a:pt x="15032" y="13656"/>
                  </a:lnTo>
                  <a:lnTo>
                    <a:pt x="16362" y="16514"/>
                  </a:lnTo>
                  <a:lnTo>
                    <a:pt x="17641" y="19415"/>
                  </a:lnTo>
                  <a:lnTo>
                    <a:pt x="18869" y="22358"/>
                  </a:lnTo>
                  <a:lnTo>
                    <a:pt x="20046" y="25343"/>
                  </a:lnTo>
                  <a:lnTo>
                    <a:pt x="21172" y="28371"/>
                  </a:lnTo>
                  <a:lnTo>
                    <a:pt x="12703" y="32182"/>
                  </a:lnTo>
                  <a:lnTo>
                    <a:pt x="11662" y="28998"/>
                  </a:lnTo>
                  <a:lnTo>
                    <a:pt x="10569" y="25881"/>
                  </a:lnTo>
                  <a:lnTo>
                    <a:pt x="9426" y="22832"/>
                  </a:lnTo>
                  <a:lnTo>
                    <a:pt x="8232" y="19851"/>
                  </a:lnTo>
                  <a:lnTo>
                    <a:pt x="6987" y="16938"/>
                  </a:lnTo>
                  <a:lnTo>
                    <a:pt x="5691" y="14092"/>
                  </a:lnTo>
                  <a:lnTo>
                    <a:pt x="4344" y="11314"/>
                  </a:lnTo>
                  <a:lnTo>
                    <a:pt x="2947" y="8604"/>
                  </a:lnTo>
                  <a:lnTo>
                    <a:pt x="1499" y="596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905580" y="2236535"/>
              <a:ext cx="30065" cy="59707"/>
            </a:xfrm>
            <a:custGeom>
              <a:avLst/>
              <a:pathLst>
                <a:path w="30065" h="59707">
                  <a:moveTo>
                    <a:pt x="30065" y="0"/>
                  </a:moveTo>
                  <a:lnTo>
                    <a:pt x="30065" y="59707"/>
                  </a:lnTo>
                  <a:lnTo>
                    <a:pt x="0" y="59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913626" y="2243734"/>
              <a:ext cx="13974" cy="19055"/>
            </a:xfrm>
            <a:custGeom>
              <a:avLst/>
              <a:pathLst>
                <a:path w="13974" h="19055">
                  <a:moveTo>
                    <a:pt x="13974" y="19055"/>
                  </a:moveTo>
                  <a:lnTo>
                    <a:pt x="13974" y="0"/>
                  </a:lnTo>
                  <a:lnTo>
                    <a:pt x="0" y="0"/>
                  </a:lnTo>
                  <a:lnTo>
                    <a:pt x="0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13626" y="2269988"/>
              <a:ext cx="13974" cy="19055"/>
            </a:xfrm>
            <a:custGeom>
              <a:avLst/>
              <a:pathLst>
                <a:path w="13974" h="19055">
                  <a:moveTo>
                    <a:pt x="0" y="0"/>
                  </a:moveTo>
                  <a:lnTo>
                    <a:pt x="0" y="19055"/>
                  </a:lnTo>
                  <a:lnTo>
                    <a:pt x="13974" y="19055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939033" y="2234418"/>
              <a:ext cx="54202" cy="33029"/>
            </a:xfrm>
            <a:custGeom>
              <a:avLst/>
              <a:pathLst>
                <a:path w="54202" h="33029">
                  <a:moveTo>
                    <a:pt x="3811" y="0"/>
                  </a:moveTo>
                  <a:lnTo>
                    <a:pt x="54202" y="0"/>
                  </a:lnTo>
                  <a:lnTo>
                    <a:pt x="54174" y="4471"/>
                  </a:lnTo>
                  <a:lnTo>
                    <a:pt x="54092" y="8570"/>
                  </a:lnTo>
                  <a:lnTo>
                    <a:pt x="53954" y="12297"/>
                  </a:lnTo>
                  <a:lnTo>
                    <a:pt x="53762" y="15650"/>
                  </a:lnTo>
                  <a:lnTo>
                    <a:pt x="53514" y="18632"/>
                  </a:lnTo>
                  <a:lnTo>
                    <a:pt x="53211" y="21240"/>
                  </a:lnTo>
                  <a:lnTo>
                    <a:pt x="52853" y="23476"/>
                  </a:lnTo>
                  <a:lnTo>
                    <a:pt x="52440" y="25339"/>
                  </a:lnTo>
                  <a:lnTo>
                    <a:pt x="51972" y="26830"/>
                  </a:lnTo>
                  <a:lnTo>
                    <a:pt x="51450" y="27948"/>
                  </a:lnTo>
                  <a:lnTo>
                    <a:pt x="50846" y="28833"/>
                  </a:lnTo>
                  <a:lnTo>
                    <a:pt x="50137" y="29625"/>
                  </a:lnTo>
                  <a:lnTo>
                    <a:pt x="49322" y="30323"/>
                  </a:lnTo>
                  <a:lnTo>
                    <a:pt x="48401" y="30929"/>
                  </a:lnTo>
                  <a:lnTo>
                    <a:pt x="47374" y="31441"/>
                  </a:lnTo>
                  <a:lnTo>
                    <a:pt x="46241" y="31860"/>
                  </a:lnTo>
                  <a:lnTo>
                    <a:pt x="45002" y="32186"/>
                  </a:lnTo>
                  <a:lnTo>
                    <a:pt x="43658" y="32419"/>
                  </a:lnTo>
                  <a:lnTo>
                    <a:pt x="42208" y="32559"/>
                  </a:lnTo>
                  <a:lnTo>
                    <a:pt x="40651" y="32606"/>
                  </a:lnTo>
                  <a:lnTo>
                    <a:pt x="39788" y="32601"/>
                  </a:lnTo>
                  <a:lnTo>
                    <a:pt x="38890" y="32589"/>
                  </a:lnTo>
                  <a:lnTo>
                    <a:pt x="37958" y="32568"/>
                  </a:lnTo>
                  <a:lnTo>
                    <a:pt x="36993" y="32538"/>
                  </a:lnTo>
                  <a:lnTo>
                    <a:pt x="35993" y="32500"/>
                  </a:lnTo>
                  <a:lnTo>
                    <a:pt x="34960" y="32453"/>
                  </a:lnTo>
                  <a:lnTo>
                    <a:pt x="33893" y="32398"/>
                  </a:lnTo>
                  <a:lnTo>
                    <a:pt x="32792" y="32335"/>
                  </a:lnTo>
                  <a:lnTo>
                    <a:pt x="31657" y="32263"/>
                  </a:lnTo>
                  <a:lnTo>
                    <a:pt x="30488" y="32182"/>
                  </a:lnTo>
                  <a:lnTo>
                    <a:pt x="28795" y="24560"/>
                  </a:lnTo>
                  <a:lnTo>
                    <a:pt x="30048" y="24721"/>
                  </a:lnTo>
                  <a:lnTo>
                    <a:pt x="31268" y="24865"/>
                  </a:lnTo>
                  <a:lnTo>
                    <a:pt x="32453" y="24992"/>
                  </a:lnTo>
                  <a:lnTo>
                    <a:pt x="33605" y="25102"/>
                  </a:lnTo>
                  <a:lnTo>
                    <a:pt x="34723" y="25195"/>
                  </a:lnTo>
                  <a:lnTo>
                    <a:pt x="35807" y="25271"/>
                  </a:lnTo>
                  <a:lnTo>
                    <a:pt x="36857" y="25331"/>
                  </a:lnTo>
                  <a:lnTo>
                    <a:pt x="37873" y="25373"/>
                  </a:lnTo>
                  <a:lnTo>
                    <a:pt x="38856" y="25398"/>
                  </a:lnTo>
                  <a:lnTo>
                    <a:pt x="39804" y="25407"/>
                  </a:lnTo>
                  <a:lnTo>
                    <a:pt x="40457" y="25377"/>
                  </a:lnTo>
                  <a:lnTo>
                    <a:pt x="41058" y="25288"/>
                  </a:lnTo>
                  <a:lnTo>
                    <a:pt x="41608" y="25140"/>
                  </a:lnTo>
                  <a:lnTo>
                    <a:pt x="42108" y="24933"/>
                  </a:lnTo>
                  <a:lnTo>
                    <a:pt x="42557" y="24666"/>
                  </a:lnTo>
                  <a:lnTo>
                    <a:pt x="42955" y="24340"/>
                  </a:lnTo>
                  <a:lnTo>
                    <a:pt x="43302" y="23954"/>
                  </a:lnTo>
                  <a:lnTo>
                    <a:pt x="43599" y="23510"/>
                  </a:lnTo>
                  <a:lnTo>
                    <a:pt x="43844" y="23006"/>
                  </a:lnTo>
                  <a:lnTo>
                    <a:pt x="44039" y="22443"/>
                  </a:lnTo>
                  <a:lnTo>
                    <a:pt x="44208" y="21761"/>
                  </a:lnTo>
                  <a:lnTo>
                    <a:pt x="44378" y="20901"/>
                  </a:lnTo>
                  <a:lnTo>
                    <a:pt x="44547" y="19864"/>
                  </a:lnTo>
                  <a:lnTo>
                    <a:pt x="44717" y="18649"/>
                  </a:lnTo>
                  <a:lnTo>
                    <a:pt x="44886" y="17255"/>
                  </a:lnTo>
                  <a:lnTo>
                    <a:pt x="45055" y="15684"/>
                  </a:lnTo>
                  <a:lnTo>
                    <a:pt x="45225" y="13935"/>
                  </a:lnTo>
                  <a:lnTo>
                    <a:pt x="45394" y="12009"/>
                  </a:lnTo>
                  <a:lnTo>
                    <a:pt x="45563" y="9904"/>
                  </a:lnTo>
                  <a:lnTo>
                    <a:pt x="45733" y="7622"/>
                  </a:lnTo>
                  <a:lnTo>
                    <a:pt x="24560" y="7622"/>
                  </a:lnTo>
                  <a:lnTo>
                    <a:pt x="23832" y="11077"/>
                  </a:lnTo>
                  <a:lnTo>
                    <a:pt x="22832" y="14329"/>
                  </a:lnTo>
                  <a:lnTo>
                    <a:pt x="21562" y="17378"/>
                  </a:lnTo>
                  <a:lnTo>
                    <a:pt x="20021" y="20224"/>
                  </a:lnTo>
                  <a:lnTo>
                    <a:pt x="18208" y="22866"/>
                  </a:lnTo>
                  <a:lnTo>
                    <a:pt x="16125" y="25305"/>
                  </a:lnTo>
                  <a:lnTo>
                    <a:pt x="13770" y="27541"/>
                  </a:lnTo>
                  <a:lnTo>
                    <a:pt x="11145" y="29574"/>
                  </a:lnTo>
                  <a:lnTo>
                    <a:pt x="8248" y="31403"/>
                  </a:lnTo>
                  <a:lnTo>
                    <a:pt x="5081" y="33029"/>
                  </a:lnTo>
                  <a:lnTo>
                    <a:pt x="0" y="25830"/>
                  </a:lnTo>
                  <a:lnTo>
                    <a:pt x="2600" y="24581"/>
                  </a:lnTo>
                  <a:lnTo>
                    <a:pt x="4979" y="23205"/>
                  </a:lnTo>
                  <a:lnTo>
                    <a:pt x="7139" y="21702"/>
                  </a:lnTo>
                  <a:lnTo>
                    <a:pt x="9078" y="20071"/>
                  </a:lnTo>
                  <a:lnTo>
                    <a:pt x="10798" y="18314"/>
                  </a:lnTo>
                  <a:lnTo>
                    <a:pt x="12297" y="16430"/>
                  </a:lnTo>
                  <a:lnTo>
                    <a:pt x="13576" y="14418"/>
                  </a:lnTo>
                  <a:lnTo>
                    <a:pt x="14634" y="12280"/>
                  </a:lnTo>
                  <a:lnTo>
                    <a:pt x="15473" y="10014"/>
                  </a:lnTo>
                  <a:lnTo>
                    <a:pt x="16091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944962" y="2270412"/>
              <a:ext cx="45309" cy="29218"/>
            </a:xfrm>
            <a:custGeom>
              <a:avLst/>
              <a:pathLst>
                <a:path w="45309" h="29218">
                  <a:moveTo>
                    <a:pt x="0" y="0"/>
                  </a:moveTo>
                  <a:lnTo>
                    <a:pt x="45309" y="0"/>
                  </a:lnTo>
                  <a:lnTo>
                    <a:pt x="45309" y="29218"/>
                  </a:lnTo>
                  <a:lnTo>
                    <a:pt x="0" y="292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953431" y="2277610"/>
              <a:ext cx="28795" cy="14820"/>
            </a:xfrm>
            <a:custGeom>
              <a:avLst/>
              <a:pathLst>
                <a:path w="28795" h="14820">
                  <a:moveTo>
                    <a:pt x="0" y="14820"/>
                  </a:moveTo>
                  <a:lnTo>
                    <a:pt x="28795" y="14820"/>
                  </a:lnTo>
                  <a:lnTo>
                    <a:pt x="287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900075" y="2305982"/>
              <a:ext cx="19902" cy="22443"/>
            </a:xfrm>
            <a:custGeom>
              <a:avLst/>
              <a:pathLst>
                <a:path w="19902" h="22443">
                  <a:moveTo>
                    <a:pt x="12280" y="0"/>
                  </a:moveTo>
                  <a:lnTo>
                    <a:pt x="19902" y="4658"/>
                  </a:lnTo>
                  <a:lnTo>
                    <a:pt x="18632" y="6817"/>
                  </a:lnTo>
                  <a:lnTo>
                    <a:pt x="17361" y="8892"/>
                  </a:lnTo>
                  <a:lnTo>
                    <a:pt x="16091" y="10882"/>
                  </a:lnTo>
                  <a:lnTo>
                    <a:pt x="14820" y="12788"/>
                  </a:lnTo>
                  <a:lnTo>
                    <a:pt x="13550" y="14609"/>
                  </a:lnTo>
                  <a:lnTo>
                    <a:pt x="12280" y="16345"/>
                  </a:lnTo>
                  <a:lnTo>
                    <a:pt x="11009" y="17996"/>
                  </a:lnTo>
                  <a:lnTo>
                    <a:pt x="9739" y="19563"/>
                  </a:lnTo>
                  <a:lnTo>
                    <a:pt x="8469" y="21045"/>
                  </a:lnTo>
                  <a:lnTo>
                    <a:pt x="7198" y="22443"/>
                  </a:lnTo>
                  <a:lnTo>
                    <a:pt x="0" y="16091"/>
                  </a:lnTo>
                  <a:lnTo>
                    <a:pt x="1494" y="14558"/>
                  </a:lnTo>
                  <a:lnTo>
                    <a:pt x="2930" y="13008"/>
                  </a:lnTo>
                  <a:lnTo>
                    <a:pt x="4306" y="11441"/>
                  </a:lnTo>
                  <a:lnTo>
                    <a:pt x="5623" y="9858"/>
                  </a:lnTo>
                  <a:lnTo>
                    <a:pt x="6881" y="8257"/>
                  </a:lnTo>
                  <a:lnTo>
                    <a:pt x="8079" y="6639"/>
                  </a:lnTo>
                  <a:lnTo>
                    <a:pt x="9218" y="5005"/>
                  </a:lnTo>
                  <a:lnTo>
                    <a:pt x="10298" y="3353"/>
                  </a:lnTo>
                  <a:lnTo>
                    <a:pt x="11319" y="16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953854" y="2306406"/>
              <a:ext cx="16514" cy="21596"/>
            </a:xfrm>
            <a:custGeom>
              <a:avLst/>
              <a:pathLst>
                <a:path w="16514" h="21596">
                  <a:moveTo>
                    <a:pt x="7198" y="0"/>
                  </a:moveTo>
                  <a:lnTo>
                    <a:pt x="8282" y="1702"/>
                  </a:lnTo>
                  <a:lnTo>
                    <a:pt x="9332" y="3421"/>
                  </a:lnTo>
                  <a:lnTo>
                    <a:pt x="10349" y="5157"/>
                  </a:lnTo>
                  <a:lnTo>
                    <a:pt x="11331" y="6910"/>
                  </a:lnTo>
                  <a:lnTo>
                    <a:pt x="12280" y="8680"/>
                  </a:lnTo>
                  <a:lnTo>
                    <a:pt x="13194" y="10467"/>
                  </a:lnTo>
                  <a:lnTo>
                    <a:pt x="14075" y="12271"/>
                  </a:lnTo>
                  <a:lnTo>
                    <a:pt x="14922" y="14092"/>
                  </a:lnTo>
                  <a:lnTo>
                    <a:pt x="15735" y="15930"/>
                  </a:lnTo>
                  <a:lnTo>
                    <a:pt x="16514" y="17785"/>
                  </a:lnTo>
                  <a:lnTo>
                    <a:pt x="8045" y="21596"/>
                  </a:lnTo>
                  <a:lnTo>
                    <a:pt x="7355" y="19589"/>
                  </a:lnTo>
                  <a:lnTo>
                    <a:pt x="6639" y="17632"/>
                  </a:lnTo>
                  <a:lnTo>
                    <a:pt x="5898" y="15727"/>
                  </a:lnTo>
                  <a:lnTo>
                    <a:pt x="5132" y="13872"/>
                  </a:lnTo>
                  <a:lnTo>
                    <a:pt x="4340" y="12068"/>
                  </a:lnTo>
                  <a:lnTo>
                    <a:pt x="3523" y="10315"/>
                  </a:lnTo>
                  <a:lnTo>
                    <a:pt x="2680" y="8613"/>
                  </a:lnTo>
                  <a:lnTo>
                    <a:pt x="1812" y="6961"/>
                  </a:lnTo>
                  <a:lnTo>
                    <a:pt x="918" y="536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978415" y="2306829"/>
              <a:ext cx="19902" cy="21596"/>
            </a:xfrm>
            <a:custGeom>
              <a:avLst/>
              <a:pathLst>
                <a:path w="19902" h="21596">
                  <a:moveTo>
                    <a:pt x="7198" y="0"/>
                  </a:moveTo>
                  <a:lnTo>
                    <a:pt x="8774" y="1617"/>
                  </a:lnTo>
                  <a:lnTo>
                    <a:pt x="10281" y="3252"/>
                  </a:lnTo>
                  <a:lnTo>
                    <a:pt x="11721" y="4903"/>
                  </a:lnTo>
                  <a:lnTo>
                    <a:pt x="13093" y="6572"/>
                  </a:lnTo>
                  <a:lnTo>
                    <a:pt x="14397" y="8257"/>
                  </a:lnTo>
                  <a:lnTo>
                    <a:pt x="15634" y="9959"/>
                  </a:lnTo>
                  <a:lnTo>
                    <a:pt x="16802" y="11678"/>
                  </a:lnTo>
                  <a:lnTo>
                    <a:pt x="17903" y="13415"/>
                  </a:lnTo>
                  <a:lnTo>
                    <a:pt x="18936" y="15168"/>
                  </a:lnTo>
                  <a:lnTo>
                    <a:pt x="19902" y="16938"/>
                  </a:lnTo>
                  <a:lnTo>
                    <a:pt x="11856" y="21596"/>
                  </a:lnTo>
                  <a:lnTo>
                    <a:pt x="10899" y="19826"/>
                  </a:lnTo>
                  <a:lnTo>
                    <a:pt x="9891" y="18073"/>
                  </a:lnTo>
                  <a:lnTo>
                    <a:pt x="8833" y="16336"/>
                  </a:lnTo>
                  <a:lnTo>
                    <a:pt x="7723" y="14617"/>
                  </a:lnTo>
                  <a:lnTo>
                    <a:pt x="6563" y="12915"/>
                  </a:lnTo>
                  <a:lnTo>
                    <a:pt x="5352" y="11230"/>
                  </a:lnTo>
                  <a:lnTo>
                    <a:pt x="4090" y="9561"/>
                  </a:lnTo>
                  <a:lnTo>
                    <a:pt x="2777" y="7910"/>
                  </a:lnTo>
                  <a:lnTo>
                    <a:pt x="1414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929717" y="2307676"/>
              <a:ext cx="15667" cy="20325"/>
            </a:xfrm>
            <a:custGeom>
              <a:avLst/>
              <a:pathLst>
                <a:path w="15667" h="20325">
                  <a:moveTo>
                    <a:pt x="8469" y="0"/>
                  </a:moveTo>
                  <a:lnTo>
                    <a:pt x="9532" y="1778"/>
                  </a:lnTo>
                  <a:lnTo>
                    <a:pt x="10518" y="3557"/>
                  </a:lnTo>
                  <a:lnTo>
                    <a:pt x="11429" y="5335"/>
                  </a:lnTo>
                  <a:lnTo>
                    <a:pt x="12263" y="7114"/>
                  </a:lnTo>
                  <a:lnTo>
                    <a:pt x="13021" y="8892"/>
                  </a:lnTo>
                  <a:lnTo>
                    <a:pt x="13703" y="10671"/>
                  </a:lnTo>
                  <a:lnTo>
                    <a:pt x="14308" y="12449"/>
                  </a:lnTo>
                  <a:lnTo>
                    <a:pt x="14837" y="14228"/>
                  </a:lnTo>
                  <a:lnTo>
                    <a:pt x="15291" y="16006"/>
                  </a:lnTo>
                  <a:lnTo>
                    <a:pt x="15667" y="17785"/>
                  </a:lnTo>
                  <a:lnTo>
                    <a:pt x="6351" y="20325"/>
                  </a:lnTo>
                  <a:lnTo>
                    <a:pt x="6059" y="18394"/>
                  </a:lnTo>
                  <a:lnTo>
                    <a:pt x="5691" y="16497"/>
                  </a:lnTo>
                  <a:lnTo>
                    <a:pt x="5246" y="14634"/>
                  </a:lnTo>
                  <a:lnTo>
                    <a:pt x="4725" y="12805"/>
                  </a:lnTo>
                  <a:lnTo>
                    <a:pt x="4128" y="11009"/>
                  </a:lnTo>
                  <a:lnTo>
                    <a:pt x="3455" y="9248"/>
                  </a:lnTo>
                  <a:lnTo>
                    <a:pt x="2705" y="7520"/>
                  </a:lnTo>
                  <a:lnTo>
                    <a:pt x="1880" y="5826"/>
                  </a:lnTo>
                  <a:lnTo>
                    <a:pt x="978" y="4166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016526" y="2230607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008480" y="2261943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044898" y="2230607"/>
              <a:ext cx="61824" cy="97395"/>
            </a:xfrm>
            <a:custGeom>
              <a:avLst/>
              <a:pathLst>
                <a:path w="61824" h="97395">
                  <a:moveTo>
                    <a:pt x="0" y="18632"/>
                  </a:moveTo>
                  <a:lnTo>
                    <a:pt x="29641" y="18632"/>
                  </a:lnTo>
                  <a:lnTo>
                    <a:pt x="29561" y="16845"/>
                  </a:lnTo>
                  <a:lnTo>
                    <a:pt x="29489" y="15041"/>
                  </a:lnTo>
                  <a:lnTo>
                    <a:pt x="29426" y="13220"/>
                  </a:lnTo>
                  <a:lnTo>
                    <a:pt x="29370" y="11382"/>
                  </a:lnTo>
                  <a:lnTo>
                    <a:pt x="29324" y="9527"/>
                  </a:lnTo>
                  <a:lnTo>
                    <a:pt x="29286" y="7656"/>
                  </a:lnTo>
                  <a:lnTo>
                    <a:pt x="29256" y="5767"/>
                  </a:lnTo>
                  <a:lnTo>
                    <a:pt x="29235" y="3861"/>
                  </a:lnTo>
                  <a:lnTo>
                    <a:pt x="29222" y="1939"/>
                  </a:lnTo>
                  <a:lnTo>
                    <a:pt x="29218" y="0"/>
                  </a:lnTo>
                  <a:lnTo>
                    <a:pt x="37687" y="0"/>
                  </a:lnTo>
                  <a:lnTo>
                    <a:pt x="37691" y="2015"/>
                  </a:lnTo>
                  <a:lnTo>
                    <a:pt x="37704" y="3997"/>
                  </a:lnTo>
                  <a:lnTo>
                    <a:pt x="37725" y="5945"/>
                  </a:lnTo>
                  <a:lnTo>
                    <a:pt x="37755" y="7859"/>
                  </a:lnTo>
                  <a:lnTo>
                    <a:pt x="37793" y="9739"/>
                  </a:lnTo>
                  <a:lnTo>
                    <a:pt x="37840" y="11585"/>
                  </a:lnTo>
                  <a:lnTo>
                    <a:pt x="37895" y="13398"/>
                  </a:lnTo>
                  <a:lnTo>
                    <a:pt x="37958" y="15176"/>
                  </a:lnTo>
                  <a:lnTo>
                    <a:pt x="38030" y="16921"/>
                  </a:lnTo>
                  <a:lnTo>
                    <a:pt x="38111" y="18632"/>
                  </a:lnTo>
                  <a:lnTo>
                    <a:pt x="60977" y="18632"/>
                  </a:lnTo>
                  <a:lnTo>
                    <a:pt x="60977" y="26677"/>
                  </a:lnTo>
                  <a:lnTo>
                    <a:pt x="38534" y="26677"/>
                  </a:lnTo>
                  <a:lnTo>
                    <a:pt x="38750" y="32657"/>
                  </a:lnTo>
                  <a:lnTo>
                    <a:pt x="39059" y="38399"/>
                  </a:lnTo>
                  <a:lnTo>
                    <a:pt x="39461" y="43904"/>
                  </a:lnTo>
                  <a:lnTo>
                    <a:pt x="39957" y="49171"/>
                  </a:lnTo>
                  <a:lnTo>
                    <a:pt x="40546" y="54202"/>
                  </a:lnTo>
                  <a:lnTo>
                    <a:pt x="41227" y="58996"/>
                  </a:lnTo>
                  <a:lnTo>
                    <a:pt x="42002" y="63552"/>
                  </a:lnTo>
                  <a:lnTo>
                    <a:pt x="42870" y="67871"/>
                  </a:lnTo>
                  <a:lnTo>
                    <a:pt x="43832" y="71953"/>
                  </a:lnTo>
                  <a:lnTo>
                    <a:pt x="44886" y="75798"/>
                  </a:lnTo>
                  <a:lnTo>
                    <a:pt x="45466" y="78051"/>
                  </a:lnTo>
                  <a:lnTo>
                    <a:pt x="46021" y="80067"/>
                  </a:lnTo>
                  <a:lnTo>
                    <a:pt x="46550" y="81845"/>
                  </a:lnTo>
                  <a:lnTo>
                    <a:pt x="47054" y="83387"/>
                  </a:lnTo>
                  <a:lnTo>
                    <a:pt x="47533" y="84691"/>
                  </a:lnTo>
                  <a:lnTo>
                    <a:pt x="47986" y="85758"/>
                  </a:lnTo>
                  <a:lnTo>
                    <a:pt x="48413" y="86588"/>
                  </a:lnTo>
                  <a:lnTo>
                    <a:pt x="48816" y="87181"/>
                  </a:lnTo>
                  <a:lnTo>
                    <a:pt x="49193" y="87537"/>
                  </a:lnTo>
                  <a:lnTo>
                    <a:pt x="49544" y="87655"/>
                  </a:lnTo>
                  <a:lnTo>
                    <a:pt x="49874" y="87611"/>
                  </a:lnTo>
                  <a:lnTo>
                    <a:pt x="50188" y="87477"/>
                  </a:lnTo>
                  <a:lnTo>
                    <a:pt x="50484" y="87255"/>
                  </a:lnTo>
                  <a:lnTo>
                    <a:pt x="50764" y="86944"/>
                  </a:lnTo>
                  <a:lnTo>
                    <a:pt x="51026" y="86544"/>
                  </a:lnTo>
                  <a:lnTo>
                    <a:pt x="51272" y="86054"/>
                  </a:lnTo>
                  <a:lnTo>
                    <a:pt x="51500" y="85476"/>
                  </a:lnTo>
                  <a:lnTo>
                    <a:pt x="51712" y="84809"/>
                  </a:lnTo>
                  <a:lnTo>
                    <a:pt x="51907" y="84054"/>
                  </a:lnTo>
                  <a:lnTo>
                    <a:pt x="52085" y="83209"/>
                  </a:lnTo>
                  <a:lnTo>
                    <a:pt x="52246" y="82275"/>
                  </a:lnTo>
                  <a:lnTo>
                    <a:pt x="52390" y="81252"/>
                  </a:lnTo>
                  <a:lnTo>
                    <a:pt x="52517" y="80141"/>
                  </a:lnTo>
                  <a:lnTo>
                    <a:pt x="52627" y="78940"/>
                  </a:lnTo>
                  <a:lnTo>
                    <a:pt x="52720" y="77651"/>
                  </a:lnTo>
                  <a:lnTo>
                    <a:pt x="52796" y="76273"/>
                  </a:lnTo>
                  <a:lnTo>
                    <a:pt x="52855" y="74805"/>
                  </a:lnTo>
                  <a:lnTo>
                    <a:pt x="52898" y="73249"/>
                  </a:lnTo>
                  <a:lnTo>
                    <a:pt x="52923" y="71604"/>
                  </a:lnTo>
                  <a:lnTo>
                    <a:pt x="52932" y="69870"/>
                  </a:lnTo>
                  <a:lnTo>
                    <a:pt x="61824" y="72834"/>
                  </a:lnTo>
                  <a:lnTo>
                    <a:pt x="61555" y="75699"/>
                  </a:lnTo>
                  <a:lnTo>
                    <a:pt x="61257" y="78364"/>
                  </a:lnTo>
                  <a:lnTo>
                    <a:pt x="60929" y="80831"/>
                  </a:lnTo>
                  <a:lnTo>
                    <a:pt x="60571" y="83099"/>
                  </a:lnTo>
                  <a:lnTo>
                    <a:pt x="60183" y="85167"/>
                  </a:lnTo>
                  <a:lnTo>
                    <a:pt x="59766" y="87037"/>
                  </a:lnTo>
                  <a:lnTo>
                    <a:pt x="59319" y="88707"/>
                  </a:lnTo>
                  <a:lnTo>
                    <a:pt x="58843" y="90179"/>
                  </a:lnTo>
                  <a:lnTo>
                    <a:pt x="58337" y="91451"/>
                  </a:lnTo>
                  <a:lnTo>
                    <a:pt x="57801" y="92525"/>
                  </a:lnTo>
                  <a:lnTo>
                    <a:pt x="57232" y="93450"/>
                  </a:lnTo>
                  <a:lnTo>
                    <a:pt x="56624" y="94278"/>
                  </a:lnTo>
                  <a:lnTo>
                    <a:pt x="55978" y="95008"/>
                  </a:lnTo>
                  <a:lnTo>
                    <a:pt x="55295" y="95642"/>
                  </a:lnTo>
                  <a:lnTo>
                    <a:pt x="54573" y="96177"/>
                  </a:lnTo>
                  <a:lnTo>
                    <a:pt x="53812" y="96615"/>
                  </a:lnTo>
                  <a:lnTo>
                    <a:pt x="53014" y="96956"/>
                  </a:lnTo>
                  <a:lnTo>
                    <a:pt x="52178" y="97200"/>
                  </a:lnTo>
                  <a:lnTo>
                    <a:pt x="51303" y="97346"/>
                  </a:lnTo>
                  <a:lnTo>
                    <a:pt x="50391" y="97395"/>
                  </a:lnTo>
                  <a:lnTo>
                    <a:pt x="49142" y="97280"/>
                  </a:lnTo>
                  <a:lnTo>
                    <a:pt x="47935" y="96937"/>
                  </a:lnTo>
                  <a:lnTo>
                    <a:pt x="46770" y="96366"/>
                  </a:lnTo>
                  <a:lnTo>
                    <a:pt x="45648" y="95565"/>
                  </a:lnTo>
                  <a:lnTo>
                    <a:pt x="44568" y="94536"/>
                  </a:lnTo>
                  <a:lnTo>
                    <a:pt x="43531" y="93279"/>
                  </a:lnTo>
                  <a:lnTo>
                    <a:pt x="42536" y="91792"/>
                  </a:lnTo>
                  <a:lnTo>
                    <a:pt x="41583" y="90077"/>
                  </a:lnTo>
                  <a:lnTo>
                    <a:pt x="40673" y="88134"/>
                  </a:lnTo>
                  <a:lnTo>
                    <a:pt x="39804" y="85961"/>
                  </a:lnTo>
                  <a:lnTo>
                    <a:pt x="38335" y="81786"/>
                  </a:lnTo>
                  <a:lnTo>
                    <a:pt x="36976" y="77221"/>
                  </a:lnTo>
                  <a:lnTo>
                    <a:pt x="35727" y="72267"/>
                  </a:lnTo>
                  <a:lnTo>
                    <a:pt x="34587" y="66923"/>
                  </a:lnTo>
                  <a:lnTo>
                    <a:pt x="33558" y="61189"/>
                  </a:lnTo>
                  <a:lnTo>
                    <a:pt x="32640" y="55066"/>
                  </a:lnTo>
                  <a:lnTo>
                    <a:pt x="31831" y="48553"/>
                  </a:lnTo>
                  <a:lnTo>
                    <a:pt x="31132" y="41651"/>
                  </a:lnTo>
                  <a:lnTo>
                    <a:pt x="30543" y="34359"/>
                  </a:lnTo>
                  <a:lnTo>
                    <a:pt x="30065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086820" y="2231030"/>
              <a:ext cx="14397" cy="15667"/>
            </a:xfrm>
            <a:custGeom>
              <a:avLst/>
              <a:pathLst>
                <a:path w="14397" h="15667">
                  <a:moveTo>
                    <a:pt x="6775" y="0"/>
                  </a:moveTo>
                  <a:lnTo>
                    <a:pt x="7689" y="1105"/>
                  </a:lnTo>
                  <a:lnTo>
                    <a:pt x="8570" y="2218"/>
                  </a:lnTo>
                  <a:lnTo>
                    <a:pt x="9417" y="3341"/>
                  </a:lnTo>
                  <a:lnTo>
                    <a:pt x="10230" y="4471"/>
                  </a:lnTo>
                  <a:lnTo>
                    <a:pt x="11009" y="5610"/>
                  </a:lnTo>
                  <a:lnTo>
                    <a:pt x="11755" y="6758"/>
                  </a:lnTo>
                  <a:lnTo>
                    <a:pt x="12466" y="7914"/>
                  </a:lnTo>
                  <a:lnTo>
                    <a:pt x="13144" y="9078"/>
                  </a:lnTo>
                  <a:lnTo>
                    <a:pt x="13787" y="10251"/>
                  </a:lnTo>
                  <a:lnTo>
                    <a:pt x="14397" y="11433"/>
                  </a:lnTo>
                  <a:lnTo>
                    <a:pt x="7198" y="15667"/>
                  </a:lnTo>
                  <a:lnTo>
                    <a:pt x="6669" y="14486"/>
                  </a:lnTo>
                  <a:lnTo>
                    <a:pt x="6097" y="13313"/>
                  </a:lnTo>
                  <a:lnTo>
                    <a:pt x="5483" y="12148"/>
                  </a:lnTo>
                  <a:lnTo>
                    <a:pt x="4827" y="10992"/>
                  </a:lnTo>
                  <a:lnTo>
                    <a:pt x="4128" y="9845"/>
                  </a:lnTo>
                  <a:lnTo>
                    <a:pt x="3387" y="8706"/>
                  </a:lnTo>
                  <a:lnTo>
                    <a:pt x="2604" y="7575"/>
                  </a:lnTo>
                  <a:lnTo>
                    <a:pt x="1778" y="6453"/>
                  </a:lnTo>
                  <a:lnTo>
                    <a:pt x="910" y="533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041510" y="2272952"/>
              <a:ext cx="35570" cy="48274"/>
            </a:xfrm>
            <a:custGeom>
              <a:avLst/>
              <a:pathLst>
                <a:path w="35570" h="48274">
                  <a:moveTo>
                    <a:pt x="3387" y="0"/>
                  </a:moveTo>
                  <a:lnTo>
                    <a:pt x="30912" y="0"/>
                  </a:lnTo>
                  <a:lnTo>
                    <a:pt x="30912" y="7198"/>
                  </a:lnTo>
                  <a:lnTo>
                    <a:pt x="21172" y="7198"/>
                  </a:lnTo>
                  <a:lnTo>
                    <a:pt x="21172" y="35146"/>
                  </a:lnTo>
                  <a:lnTo>
                    <a:pt x="22599" y="34723"/>
                  </a:lnTo>
                  <a:lnTo>
                    <a:pt x="24001" y="34300"/>
                  </a:lnTo>
                  <a:lnTo>
                    <a:pt x="25377" y="33876"/>
                  </a:lnTo>
                  <a:lnTo>
                    <a:pt x="26728" y="33453"/>
                  </a:lnTo>
                  <a:lnTo>
                    <a:pt x="28054" y="33029"/>
                  </a:lnTo>
                  <a:lnTo>
                    <a:pt x="29354" y="32606"/>
                  </a:lnTo>
                  <a:lnTo>
                    <a:pt x="30628" y="32182"/>
                  </a:lnTo>
                  <a:lnTo>
                    <a:pt x="31877" y="31759"/>
                  </a:lnTo>
                  <a:lnTo>
                    <a:pt x="33101" y="31335"/>
                  </a:lnTo>
                  <a:lnTo>
                    <a:pt x="34300" y="30912"/>
                  </a:lnTo>
                  <a:lnTo>
                    <a:pt x="35570" y="38534"/>
                  </a:lnTo>
                  <a:lnTo>
                    <a:pt x="32487" y="39699"/>
                  </a:lnTo>
                  <a:lnTo>
                    <a:pt x="29337" y="40821"/>
                  </a:lnTo>
                  <a:lnTo>
                    <a:pt x="26118" y="41901"/>
                  </a:lnTo>
                  <a:lnTo>
                    <a:pt x="22832" y="42938"/>
                  </a:lnTo>
                  <a:lnTo>
                    <a:pt x="19479" y="43933"/>
                  </a:lnTo>
                  <a:lnTo>
                    <a:pt x="16057" y="44886"/>
                  </a:lnTo>
                  <a:lnTo>
                    <a:pt x="12568" y="45796"/>
                  </a:lnTo>
                  <a:lnTo>
                    <a:pt x="9011" y="46664"/>
                  </a:lnTo>
                  <a:lnTo>
                    <a:pt x="5386" y="47490"/>
                  </a:lnTo>
                  <a:lnTo>
                    <a:pt x="1693" y="48274"/>
                  </a:lnTo>
                  <a:lnTo>
                    <a:pt x="0" y="40228"/>
                  </a:lnTo>
                  <a:lnTo>
                    <a:pt x="1350" y="39893"/>
                  </a:lnTo>
                  <a:lnTo>
                    <a:pt x="2693" y="39567"/>
                  </a:lnTo>
                  <a:lnTo>
                    <a:pt x="4027" y="39250"/>
                  </a:lnTo>
                  <a:lnTo>
                    <a:pt x="5352" y="38941"/>
                  </a:lnTo>
                  <a:lnTo>
                    <a:pt x="6669" y="38640"/>
                  </a:lnTo>
                  <a:lnTo>
                    <a:pt x="7977" y="38348"/>
                  </a:lnTo>
                  <a:lnTo>
                    <a:pt x="9277" y="38064"/>
                  </a:lnTo>
                  <a:lnTo>
                    <a:pt x="10569" y="37789"/>
                  </a:lnTo>
                  <a:lnTo>
                    <a:pt x="11852" y="37522"/>
                  </a:lnTo>
                  <a:lnTo>
                    <a:pt x="13127" y="37264"/>
                  </a:lnTo>
                  <a:lnTo>
                    <a:pt x="1312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119426" y="2233994"/>
              <a:ext cx="36417" cy="93584"/>
            </a:xfrm>
            <a:custGeom>
              <a:avLst/>
              <a:pathLst>
                <a:path w="36417" h="93584">
                  <a:moveTo>
                    <a:pt x="0" y="0"/>
                  </a:moveTo>
                  <a:lnTo>
                    <a:pt x="32182" y="0"/>
                  </a:lnTo>
                  <a:lnTo>
                    <a:pt x="29218" y="44462"/>
                  </a:lnTo>
                  <a:lnTo>
                    <a:pt x="36417" y="44462"/>
                  </a:lnTo>
                  <a:lnTo>
                    <a:pt x="36142" y="51132"/>
                  </a:lnTo>
                  <a:lnTo>
                    <a:pt x="35824" y="57251"/>
                  </a:lnTo>
                  <a:lnTo>
                    <a:pt x="35464" y="62819"/>
                  </a:lnTo>
                  <a:lnTo>
                    <a:pt x="35062" y="67837"/>
                  </a:lnTo>
                  <a:lnTo>
                    <a:pt x="34617" y="72305"/>
                  </a:lnTo>
                  <a:lnTo>
                    <a:pt x="34130" y="76222"/>
                  </a:lnTo>
                  <a:lnTo>
                    <a:pt x="33601" y="79588"/>
                  </a:lnTo>
                  <a:lnTo>
                    <a:pt x="33029" y="82404"/>
                  </a:lnTo>
                  <a:lnTo>
                    <a:pt x="32415" y="84670"/>
                  </a:lnTo>
                  <a:lnTo>
                    <a:pt x="31759" y="86385"/>
                  </a:lnTo>
                  <a:lnTo>
                    <a:pt x="31039" y="87753"/>
                  </a:lnTo>
                  <a:lnTo>
                    <a:pt x="30234" y="88976"/>
                  </a:lnTo>
                  <a:lnTo>
                    <a:pt x="29345" y="90056"/>
                  </a:lnTo>
                  <a:lnTo>
                    <a:pt x="28371" y="90992"/>
                  </a:lnTo>
                  <a:lnTo>
                    <a:pt x="27312" y="91784"/>
                  </a:lnTo>
                  <a:lnTo>
                    <a:pt x="26169" y="92432"/>
                  </a:lnTo>
                  <a:lnTo>
                    <a:pt x="24941" y="92936"/>
                  </a:lnTo>
                  <a:lnTo>
                    <a:pt x="23628" y="93296"/>
                  </a:lnTo>
                  <a:lnTo>
                    <a:pt x="22231" y="93512"/>
                  </a:lnTo>
                  <a:lnTo>
                    <a:pt x="20749" y="93584"/>
                  </a:lnTo>
                  <a:lnTo>
                    <a:pt x="14397" y="93584"/>
                  </a:lnTo>
                  <a:lnTo>
                    <a:pt x="12703" y="85538"/>
                  </a:lnTo>
                  <a:lnTo>
                    <a:pt x="14482" y="85529"/>
                  </a:lnTo>
                  <a:lnTo>
                    <a:pt x="16091" y="85504"/>
                  </a:lnTo>
                  <a:lnTo>
                    <a:pt x="17531" y="85462"/>
                  </a:lnTo>
                  <a:lnTo>
                    <a:pt x="18801" y="85402"/>
                  </a:lnTo>
                  <a:lnTo>
                    <a:pt x="19902" y="85326"/>
                  </a:lnTo>
                  <a:lnTo>
                    <a:pt x="20834" y="85233"/>
                  </a:lnTo>
                  <a:lnTo>
                    <a:pt x="21596" y="85123"/>
                  </a:lnTo>
                  <a:lnTo>
                    <a:pt x="22189" y="84996"/>
                  </a:lnTo>
                  <a:lnTo>
                    <a:pt x="22612" y="84852"/>
                  </a:lnTo>
                  <a:lnTo>
                    <a:pt x="22866" y="84691"/>
                  </a:lnTo>
                  <a:lnTo>
                    <a:pt x="23196" y="84314"/>
                  </a:lnTo>
                  <a:lnTo>
                    <a:pt x="23510" y="83861"/>
                  </a:lnTo>
                  <a:lnTo>
                    <a:pt x="23806" y="83332"/>
                  </a:lnTo>
                  <a:lnTo>
                    <a:pt x="24086" y="82726"/>
                  </a:lnTo>
                  <a:lnTo>
                    <a:pt x="24348" y="82044"/>
                  </a:lnTo>
                  <a:lnTo>
                    <a:pt x="24594" y="81286"/>
                  </a:lnTo>
                  <a:lnTo>
                    <a:pt x="24823" y="80452"/>
                  </a:lnTo>
                  <a:lnTo>
                    <a:pt x="25034" y="79542"/>
                  </a:lnTo>
                  <a:lnTo>
                    <a:pt x="25229" y="78555"/>
                  </a:lnTo>
                  <a:lnTo>
                    <a:pt x="25407" y="77492"/>
                  </a:lnTo>
                  <a:lnTo>
                    <a:pt x="25653" y="75790"/>
                  </a:lnTo>
                  <a:lnTo>
                    <a:pt x="25881" y="73901"/>
                  </a:lnTo>
                  <a:lnTo>
                    <a:pt x="26093" y="71826"/>
                  </a:lnTo>
                  <a:lnTo>
                    <a:pt x="26288" y="69565"/>
                  </a:lnTo>
                  <a:lnTo>
                    <a:pt x="26466" y="67117"/>
                  </a:lnTo>
                  <a:lnTo>
                    <a:pt x="26626" y="64484"/>
                  </a:lnTo>
                  <a:lnTo>
                    <a:pt x="26770" y="61663"/>
                  </a:lnTo>
                  <a:lnTo>
                    <a:pt x="26897" y="58657"/>
                  </a:lnTo>
                  <a:lnTo>
                    <a:pt x="27008" y="55464"/>
                  </a:lnTo>
                  <a:lnTo>
                    <a:pt x="27101" y="52085"/>
                  </a:lnTo>
                  <a:lnTo>
                    <a:pt x="1270" y="52085"/>
                  </a:lnTo>
                  <a:lnTo>
                    <a:pt x="4658" y="13974"/>
                  </a:lnTo>
                  <a:lnTo>
                    <a:pt x="12280" y="15244"/>
                  </a:lnTo>
                  <a:lnTo>
                    <a:pt x="10162" y="44462"/>
                  </a:lnTo>
                  <a:lnTo>
                    <a:pt x="21172" y="44462"/>
                  </a:lnTo>
                  <a:lnTo>
                    <a:pt x="2413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118156" y="2294125"/>
              <a:ext cx="22019" cy="18632"/>
            </a:xfrm>
            <a:custGeom>
              <a:avLst/>
              <a:pathLst>
                <a:path w="22019" h="18632">
                  <a:moveTo>
                    <a:pt x="20325" y="0"/>
                  </a:moveTo>
                  <a:lnTo>
                    <a:pt x="22019" y="7622"/>
                  </a:lnTo>
                  <a:lnTo>
                    <a:pt x="20304" y="8875"/>
                  </a:lnTo>
                  <a:lnTo>
                    <a:pt x="18547" y="10095"/>
                  </a:lnTo>
                  <a:lnTo>
                    <a:pt x="16747" y="11280"/>
                  </a:lnTo>
                  <a:lnTo>
                    <a:pt x="14905" y="12432"/>
                  </a:lnTo>
                  <a:lnTo>
                    <a:pt x="13021" y="13550"/>
                  </a:lnTo>
                  <a:lnTo>
                    <a:pt x="11094" y="14634"/>
                  </a:lnTo>
                  <a:lnTo>
                    <a:pt x="9125" y="15684"/>
                  </a:lnTo>
                  <a:lnTo>
                    <a:pt x="7114" y="16701"/>
                  </a:lnTo>
                  <a:lnTo>
                    <a:pt x="5060" y="17683"/>
                  </a:lnTo>
                  <a:lnTo>
                    <a:pt x="2964" y="18632"/>
                  </a:lnTo>
                  <a:lnTo>
                    <a:pt x="0" y="10162"/>
                  </a:lnTo>
                  <a:lnTo>
                    <a:pt x="2185" y="9299"/>
                  </a:lnTo>
                  <a:lnTo>
                    <a:pt x="4336" y="8401"/>
                  </a:lnTo>
                  <a:lnTo>
                    <a:pt x="6453" y="7469"/>
                  </a:lnTo>
                  <a:lnTo>
                    <a:pt x="8536" y="6504"/>
                  </a:lnTo>
                  <a:lnTo>
                    <a:pt x="10586" y="5504"/>
                  </a:lnTo>
                  <a:lnTo>
                    <a:pt x="12602" y="4471"/>
                  </a:lnTo>
                  <a:lnTo>
                    <a:pt x="14583" y="3404"/>
                  </a:lnTo>
                  <a:lnTo>
                    <a:pt x="16531" y="2303"/>
                  </a:lnTo>
                  <a:lnTo>
                    <a:pt x="18445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153726" y="2231877"/>
              <a:ext cx="60130" cy="41922"/>
            </a:xfrm>
            <a:custGeom>
              <a:avLst/>
              <a:pathLst>
                <a:path w="60130" h="41922">
                  <a:moveTo>
                    <a:pt x="27101" y="0"/>
                  </a:moveTo>
                  <a:lnTo>
                    <a:pt x="35570" y="2540"/>
                  </a:lnTo>
                  <a:lnTo>
                    <a:pt x="35396" y="2964"/>
                  </a:lnTo>
                  <a:lnTo>
                    <a:pt x="35214" y="3387"/>
                  </a:lnTo>
                  <a:lnTo>
                    <a:pt x="35024" y="3811"/>
                  </a:lnTo>
                  <a:lnTo>
                    <a:pt x="34825" y="4234"/>
                  </a:lnTo>
                  <a:lnTo>
                    <a:pt x="34617" y="4658"/>
                  </a:lnTo>
                  <a:lnTo>
                    <a:pt x="34401" y="5081"/>
                  </a:lnTo>
                  <a:lnTo>
                    <a:pt x="34177" y="5504"/>
                  </a:lnTo>
                  <a:lnTo>
                    <a:pt x="33944" y="5928"/>
                  </a:lnTo>
                  <a:lnTo>
                    <a:pt x="33702" y="6351"/>
                  </a:lnTo>
                  <a:lnTo>
                    <a:pt x="33453" y="6775"/>
                  </a:lnTo>
                  <a:lnTo>
                    <a:pt x="36006" y="10082"/>
                  </a:lnTo>
                  <a:lnTo>
                    <a:pt x="38585" y="13228"/>
                  </a:lnTo>
                  <a:lnTo>
                    <a:pt x="41189" y="16214"/>
                  </a:lnTo>
                  <a:lnTo>
                    <a:pt x="43819" y="19038"/>
                  </a:lnTo>
                  <a:lnTo>
                    <a:pt x="46474" y="21702"/>
                  </a:lnTo>
                  <a:lnTo>
                    <a:pt x="49154" y="24204"/>
                  </a:lnTo>
                  <a:lnTo>
                    <a:pt x="51860" y="26546"/>
                  </a:lnTo>
                  <a:lnTo>
                    <a:pt x="54592" y="28727"/>
                  </a:lnTo>
                  <a:lnTo>
                    <a:pt x="57348" y="30747"/>
                  </a:lnTo>
                  <a:lnTo>
                    <a:pt x="60130" y="32606"/>
                  </a:lnTo>
                  <a:lnTo>
                    <a:pt x="55472" y="41075"/>
                  </a:lnTo>
                  <a:lnTo>
                    <a:pt x="54714" y="40562"/>
                  </a:lnTo>
                  <a:lnTo>
                    <a:pt x="53965" y="40042"/>
                  </a:lnTo>
                  <a:lnTo>
                    <a:pt x="53224" y="39512"/>
                  </a:lnTo>
                  <a:lnTo>
                    <a:pt x="52491" y="38974"/>
                  </a:lnTo>
                  <a:lnTo>
                    <a:pt x="51767" y="38428"/>
                  </a:lnTo>
                  <a:lnTo>
                    <a:pt x="51051" y="37873"/>
                  </a:lnTo>
                  <a:lnTo>
                    <a:pt x="50344" y="37310"/>
                  </a:lnTo>
                  <a:lnTo>
                    <a:pt x="49646" y="36739"/>
                  </a:lnTo>
                  <a:lnTo>
                    <a:pt x="48955" y="36158"/>
                  </a:lnTo>
                  <a:lnTo>
                    <a:pt x="48274" y="35570"/>
                  </a:lnTo>
                  <a:lnTo>
                    <a:pt x="48274" y="41922"/>
                  </a:lnTo>
                  <a:lnTo>
                    <a:pt x="11433" y="41922"/>
                  </a:lnTo>
                  <a:lnTo>
                    <a:pt x="11433" y="36417"/>
                  </a:lnTo>
                  <a:lnTo>
                    <a:pt x="10760" y="36925"/>
                  </a:lnTo>
                  <a:lnTo>
                    <a:pt x="10095" y="37433"/>
                  </a:lnTo>
                  <a:lnTo>
                    <a:pt x="9438" y="37941"/>
                  </a:lnTo>
                  <a:lnTo>
                    <a:pt x="8790" y="38449"/>
                  </a:lnTo>
                  <a:lnTo>
                    <a:pt x="8151" y="38958"/>
                  </a:lnTo>
                  <a:lnTo>
                    <a:pt x="7520" y="39466"/>
                  </a:lnTo>
                  <a:lnTo>
                    <a:pt x="6898" y="39974"/>
                  </a:lnTo>
                  <a:lnTo>
                    <a:pt x="6284" y="40482"/>
                  </a:lnTo>
                  <a:lnTo>
                    <a:pt x="5678" y="40990"/>
                  </a:lnTo>
                  <a:lnTo>
                    <a:pt x="5081" y="41498"/>
                  </a:lnTo>
                  <a:lnTo>
                    <a:pt x="0" y="33876"/>
                  </a:lnTo>
                  <a:lnTo>
                    <a:pt x="3624" y="30641"/>
                  </a:lnTo>
                  <a:lnTo>
                    <a:pt x="7046" y="27372"/>
                  </a:lnTo>
                  <a:lnTo>
                    <a:pt x="10264" y="24069"/>
                  </a:lnTo>
                  <a:lnTo>
                    <a:pt x="13279" y="20732"/>
                  </a:lnTo>
                  <a:lnTo>
                    <a:pt x="16091" y="17361"/>
                  </a:lnTo>
                  <a:lnTo>
                    <a:pt x="18699" y="13957"/>
                  </a:lnTo>
                  <a:lnTo>
                    <a:pt x="21105" y="10518"/>
                  </a:lnTo>
                  <a:lnTo>
                    <a:pt x="23307" y="7046"/>
                  </a:lnTo>
                  <a:lnTo>
                    <a:pt x="25305" y="3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167277" y="2245851"/>
              <a:ext cx="33453" cy="20325"/>
            </a:xfrm>
            <a:custGeom>
              <a:avLst/>
              <a:pathLst>
                <a:path w="33453" h="20325">
                  <a:moveTo>
                    <a:pt x="0" y="20325"/>
                  </a:moveTo>
                  <a:lnTo>
                    <a:pt x="33453" y="20325"/>
                  </a:lnTo>
                  <a:lnTo>
                    <a:pt x="31750" y="18750"/>
                  </a:lnTo>
                  <a:lnTo>
                    <a:pt x="30031" y="17073"/>
                  </a:lnTo>
                  <a:lnTo>
                    <a:pt x="28295" y="15295"/>
                  </a:lnTo>
                  <a:lnTo>
                    <a:pt x="26542" y="13415"/>
                  </a:lnTo>
                  <a:lnTo>
                    <a:pt x="24772" y="11433"/>
                  </a:lnTo>
                  <a:lnTo>
                    <a:pt x="22985" y="9349"/>
                  </a:lnTo>
                  <a:lnTo>
                    <a:pt x="21181" y="7164"/>
                  </a:lnTo>
                  <a:lnTo>
                    <a:pt x="19360" y="4878"/>
                  </a:lnTo>
                  <a:lnTo>
                    <a:pt x="17522" y="2489"/>
                  </a:lnTo>
                  <a:lnTo>
                    <a:pt x="15667" y="0"/>
                  </a:lnTo>
                  <a:lnTo>
                    <a:pt x="14139" y="2413"/>
                  </a:lnTo>
                  <a:lnTo>
                    <a:pt x="12602" y="4742"/>
                  </a:lnTo>
                  <a:lnTo>
                    <a:pt x="11056" y="6987"/>
                  </a:lnTo>
                  <a:lnTo>
                    <a:pt x="9502" y="9146"/>
                  </a:lnTo>
                  <a:lnTo>
                    <a:pt x="7939" y="11221"/>
                  </a:lnTo>
                  <a:lnTo>
                    <a:pt x="6368" y="13211"/>
                  </a:lnTo>
                  <a:lnTo>
                    <a:pt x="4789" y="15117"/>
                  </a:lnTo>
                  <a:lnTo>
                    <a:pt x="3201" y="16938"/>
                  </a:lnTo>
                  <a:lnTo>
                    <a:pt x="1604" y="186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157537" y="2278881"/>
              <a:ext cx="54202" cy="45309"/>
            </a:xfrm>
            <a:custGeom>
              <a:avLst/>
              <a:pathLst>
                <a:path w="54202" h="45309">
                  <a:moveTo>
                    <a:pt x="0" y="36840"/>
                  </a:moveTo>
                  <a:lnTo>
                    <a:pt x="30488" y="36840"/>
                  </a:lnTo>
                  <a:lnTo>
                    <a:pt x="31814" y="33118"/>
                  </a:lnTo>
                  <a:lnTo>
                    <a:pt x="33080" y="29404"/>
                  </a:lnTo>
                  <a:lnTo>
                    <a:pt x="34287" y="25699"/>
                  </a:lnTo>
                  <a:lnTo>
                    <a:pt x="35434" y="22002"/>
                  </a:lnTo>
                  <a:lnTo>
                    <a:pt x="36523" y="18314"/>
                  </a:lnTo>
                  <a:lnTo>
                    <a:pt x="37552" y="14634"/>
                  </a:lnTo>
                  <a:lnTo>
                    <a:pt x="38521" y="10963"/>
                  </a:lnTo>
                  <a:lnTo>
                    <a:pt x="39432" y="7300"/>
                  </a:lnTo>
                  <a:lnTo>
                    <a:pt x="40283" y="3645"/>
                  </a:lnTo>
                  <a:lnTo>
                    <a:pt x="41075" y="0"/>
                  </a:lnTo>
                  <a:lnTo>
                    <a:pt x="49967" y="2964"/>
                  </a:lnTo>
                  <a:lnTo>
                    <a:pt x="48943" y="6809"/>
                  </a:lnTo>
                  <a:lnTo>
                    <a:pt x="47901" y="10552"/>
                  </a:lnTo>
                  <a:lnTo>
                    <a:pt x="46842" y="14194"/>
                  </a:lnTo>
                  <a:lnTo>
                    <a:pt x="45767" y="17734"/>
                  </a:lnTo>
                  <a:lnTo>
                    <a:pt x="44674" y="21172"/>
                  </a:lnTo>
                  <a:lnTo>
                    <a:pt x="43565" y="24509"/>
                  </a:lnTo>
                  <a:lnTo>
                    <a:pt x="42438" y="27744"/>
                  </a:lnTo>
                  <a:lnTo>
                    <a:pt x="41295" y="30878"/>
                  </a:lnTo>
                  <a:lnTo>
                    <a:pt x="40135" y="33910"/>
                  </a:lnTo>
                  <a:lnTo>
                    <a:pt x="38958" y="36840"/>
                  </a:lnTo>
                  <a:lnTo>
                    <a:pt x="54202" y="36840"/>
                  </a:lnTo>
                  <a:lnTo>
                    <a:pt x="54202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175322" y="2280151"/>
              <a:ext cx="12703" cy="26254"/>
            </a:xfrm>
            <a:custGeom>
              <a:avLst/>
              <a:pathLst>
                <a:path w="12703" h="26254">
                  <a:moveTo>
                    <a:pt x="7622" y="0"/>
                  </a:moveTo>
                  <a:lnTo>
                    <a:pt x="8282" y="2375"/>
                  </a:lnTo>
                  <a:lnTo>
                    <a:pt x="8909" y="4759"/>
                  </a:lnTo>
                  <a:lnTo>
                    <a:pt x="9502" y="7152"/>
                  </a:lnTo>
                  <a:lnTo>
                    <a:pt x="10061" y="9553"/>
                  </a:lnTo>
                  <a:lnTo>
                    <a:pt x="10586" y="11962"/>
                  </a:lnTo>
                  <a:lnTo>
                    <a:pt x="11077" y="14380"/>
                  </a:lnTo>
                  <a:lnTo>
                    <a:pt x="11534" y="16807"/>
                  </a:lnTo>
                  <a:lnTo>
                    <a:pt x="11958" y="19241"/>
                  </a:lnTo>
                  <a:lnTo>
                    <a:pt x="12348" y="21685"/>
                  </a:lnTo>
                  <a:lnTo>
                    <a:pt x="12703" y="24137"/>
                  </a:lnTo>
                  <a:lnTo>
                    <a:pt x="4234" y="26254"/>
                  </a:lnTo>
                  <a:lnTo>
                    <a:pt x="4039" y="23645"/>
                  </a:lnTo>
                  <a:lnTo>
                    <a:pt x="3794" y="21071"/>
                  </a:lnTo>
                  <a:lnTo>
                    <a:pt x="3497" y="18530"/>
                  </a:lnTo>
                  <a:lnTo>
                    <a:pt x="3150" y="16023"/>
                  </a:lnTo>
                  <a:lnTo>
                    <a:pt x="2752" y="13550"/>
                  </a:lnTo>
                  <a:lnTo>
                    <a:pt x="2303" y="11111"/>
                  </a:lnTo>
                  <a:lnTo>
                    <a:pt x="1803" y="8706"/>
                  </a:lnTo>
                  <a:lnTo>
                    <a:pt x="1253" y="6334"/>
                  </a:lnTo>
                  <a:lnTo>
                    <a:pt x="652" y="399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159231" y="2282692"/>
              <a:ext cx="13974" cy="29218"/>
            </a:xfrm>
            <a:custGeom>
              <a:avLst/>
              <a:pathLst>
                <a:path w="13974" h="29218">
                  <a:moveTo>
                    <a:pt x="7622" y="0"/>
                  </a:moveTo>
                  <a:lnTo>
                    <a:pt x="8600" y="2633"/>
                  </a:lnTo>
                  <a:lnTo>
                    <a:pt x="9502" y="5284"/>
                  </a:lnTo>
                  <a:lnTo>
                    <a:pt x="10328" y="7952"/>
                  </a:lnTo>
                  <a:lnTo>
                    <a:pt x="11077" y="10637"/>
                  </a:lnTo>
                  <a:lnTo>
                    <a:pt x="11750" y="13338"/>
                  </a:lnTo>
                  <a:lnTo>
                    <a:pt x="12348" y="16057"/>
                  </a:lnTo>
                  <a:lnTo>
                    <a:pt x="12868" y="18793"/>
                  </a:lnTo>
                  <a:lnTo>
                    <a:pt x="13313" y="21545"/>
                  </a:lnTo>
                  <a:lnTo>
                    <a:pt x="13681" y="24314"/>
                  </a:lnTo>
                  <a:lnTo>
                    <a:pt x="13974" y="27101"/>
                  </a:lnTo>
                  <a:lnTo>
                    <a:pt x="6351" y="29218"/>
                  </a:lnTo>
                  <a:lnTo>
                    <a:pt x="5983" y="26275"/>
                  </a:lnTo>
                  <a:lnTo>
                    <a:pt x="5555" y="23374"/>
                  </a:lnTo>
                  <a:lnTo>
                    <a:pt x="5068" y="20516"/>
                  </a:lnTo>
                  <a:lnTo>
                    <a:pt x="4522" y="17700"/>
                  </a:lnTo>
                  <a:lnTo>
                    <a:pt x="3916" y="14926"/>
                  </a:lnTo>
                  <a:lnTo>
                    <a:pt x="3252" y="12195"/>
                  </a:lnTo>
                  <a:lnTo>
                    <a:pt x="2528" y="9506"/>
                  </a:lnTo>
                  <a:lnTo>
                    <a:pt x="1744" y="6860"/>
                  </a:lnTo>
                  <a:lnTo>
                    <a:pt x="901" y="425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261284" y="2240770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338724" y="2240876"/>
              <a:ext cx="52138" cy="77386"/>
            </a:xfrm>
            <a:custGeom>
              <a:avLst/>
              <a:pathLst>
                <a:path w="52138" h="77386">
                  <a:moveTo>
                    <a:pt x="9845" y="45415"/>
                  </a:moveTo>
                  <a:lnTo>
                    <a:pt x="9845" y="77386"/>
                  </a:lnTo>
                  <a:lnTo>
                    <a:pt x="0" y="77386"/>
                  </a:lnTo>
                  <a:lnTo>
                    <a:pt x="0" y="0"/>
                  </a:lnTo>
                  <a:lnTo>
                    <a:pt x="18843" y="0"/>
                  </a:lnTo>
                  <a:lnTo>
                    <a:pt x="21586" y="54"/>
                  </a:lnTo>
                  <a:lnTo>
                    <a:pt x="24181" y="218"/>
                  </a:lnTo>
                  <a:lnTo>
                    <a:pt x="26629" y="490"/>
                  </a:lnTo>
                  <a:lnTo>
                    <a:pt x="28930" y="872"/>
                  </a:lnTo>
                  <a:lnTo>
                    <a:pt x="31084" y="1363"/>
                  </a:lnTo>
                  <a:lnTo>
                    <a:pt x="33091" y="1962"/>
                  </a:lnTo>
                  <a:lnTo>
                    <a:pt x="34950" y="2671"/>
                  </a:lnTo>
                  <a:lnTo>
                    <a:pt x="36662" y="3489"/>
                  </a:lnTo>
                  <a:lnTo>
                    <a:pt x="38228" y="4416"/>
                  </a:lnTo>
                  <a:lnTo>
                    <a:pt x="39646" y="5452"/>
                  </a:lnTo>
                  <a:lnTo>
                    <a:pt x="40923" y="6598"/>
                  </a:lnTo>
                  <a:lnTo>
                    <a:pt x="42066" y="7857"/>
                  </a:lnTo>
                  <a:lnTo>
                    <a:pt x="43074" y="9228"/>
                  </a:lnTo>
                  <a:lnTo>
                    <a:pt x="43948" y="10711"/>
                  </a:lnTo>
                  <a:lnTo>
                    <a:pt x="44687" y="12306"/>
                  </a:lnTo>
                  <a:lnTo>
                    <a:pt x="45292" y="14014"/>
                  </a:lnTo>
                  <a:lnTo>
                    <a:pt x="45763" y="15834"/>
                  </a:lnTo>
                  <a:lnTo>
                    <a:pt x="46099" y="17766"/>
                  </a:lnTo>
                  <a:lnTo>
                    <a:pt x="46301" y="19810"/>
                  </a:lnTo>
                  <a:lnTo>
                    <a:pt x="46368" y="21966"/>
                  </a:lnTo>
                  <a:lnTo>
                    <a:pt x="46355" y="22876"/>
                  </a:lnTo>
                  <a:lnTo>
                    <a:pt x="46315" y="23762"/>
                  </a:lnTo>
                  <a:lnTo>
                    <a:pt x="46249" y="24625"/>
                  </a:lnTo>
                  <a:lnTo>
                    <a:pt x="46156" y="25464"/>
                  </a:lnTo>
                  <a:lnTo>
                    <a:pt x="46037" y="26280"/>
                  </a:lnTo>
                  <a:lnTo>
                    <a:pt x="45892" y="27073"/>
                  </a:lnTo>
                  <a:lnTo>
                    <a:pt x="45720" y="27843"/>
                  </a:lnTo>
                  <a:lnTo>
                    <a:pt x="45521" y="28589"/>
                  </a:lnTo>
                  <a:lnTo>
                    <a:pt x="45296" y="29312"/>
                  </a:lnTo>
                  <a:lnTo>
                    <a:pt x="45045" y="30012"/>
                  </a:lnTo>
                  <a:lnTo>
                    <a:pt x="44782" y="30691"/>
                  </a:lnTo>
                  <a:lnTo>
                    <a:pt x="44501" y="31350"/>
                  </a:lnTo>
                  <a:lnTo>
                    <a:pt x="44202" y="31991"/>
                  </a:lnTo>
                  <a:lnTo>
                    <a:pt x="43884" y="32612"/>
                  </a:lnTo>
                  <a:lnTo>
                    <a:pt x="43549" y="33214"/>
                  </a:lnTo>
                  <a:lnTo>
                    <a:pt x="43196" y="33798"/>
                  </a:lnTo>
                  <a:lnTo>
                    <a:pt x="42825" y="34362"/>
                  </a:lnTo>
                  <a:lnTo>
                    <a:pt x="42436" y="34907"/>
                  </a:lnTo>
                  <a:lnTo>
                    <a:pt x="42029" y="35433"/>
                  </a:lnTo>
                  <a:lnTo>
                    <a:pt x="41604" y="35940"/>
                  </a:lnTo>
                  <a:lnTo>
                    <a:pt x="41174" y="36419"/>
                  </a:lnTo>
                  <a:lnTo>
                    <a:pt x="40732" y="36883"/>
                  </a:lnTo>
                  <a:lnTo>
                    <a:pt x="40277" y="37330"/>
                  </a:lnTo>
                  <a:lnTo>
                    <a:pt x="39809" y="37761"/>
                  </a:lnTo>
                  <a:lnTo>
                    <a:pt x="39328" y="38177"/>
                  </a:lnTo>
                  <a:lnTo>
                    <a:pt x="38835" y="38576"/>
                  </a:lnTo>
                  <a:lnTo>
                    <a:pt x="38329" y="38960"/>
                  </a:lnTo>
                  <a:lnTo>
                    <a:pt x="37810" y="39328"/>
                  </a:lnTo>
                  <a:lnTo>
                    <a:pt x="37279" y="39680"/>
                  </a:lnTo>
                  <a:lnTo>
                    <a:pt x="36734" y="40016"/>
                  </a:lnTo>
                  <a:lnTo>
                    <a:pt x="36182" y="40339"/>
                  </a:lnTo>
                  <a:lnTo>
                    <a:pt x="35627" y="40649"/>
                  </a:lnTo>
                  <a:lnTo>
                    <a:pt x="35069" y="40948"/>
                  </a:lnTo>
                  <a:lnTo>
                    <a:pt x="34507" y="41236"/>
                  </a:lnTo>
                  <a:lnTo>
                    <a:pt x="33942" y="41512"/>
                  </a:lnTo>
                  <a:lnTo>
                    <a:pt x="33374" y="41776"/>
                  </a:lnTo>
                  <a:lnTo>
                    <a:pt x="32803" y="42028"/>
                  </a:lnTo>
                  <a:lnTo>
                    <a:pt x="32229" y="42269"/>
                  </a:lnTo>
                  <a:lnTo>
                    <a:pt x="31651" y="42498"/>
                  </a:lnTo>
                  <a:lnTo>
                    <a:pt x="31071" y="42716"/>
                  </a:lnTo>
                  <a:lnTo>
                    <a:pt x="52138" y="77386"/>
                  </a:lnTo>
                  <a:lnTo>
                    <a:pt x="40546" y="77386"/>
                  </a:lnTo>
                  <a:lnTo>
                    <a:pt x="21966" y="454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348569" y="2249292"/>
              <a:ext cx="26360" cy="28636"/>
            </a:xfrm>
            <a:custGeom>
              <a:avLst/>
              <a:pathLst>
                <a:path w="26360" h="28636">
                  <a:moveTo>
                    <a:pt x="0" y="28636"/>
                  </a:moveTo>
                  <a:lnTo>
                    <a:pt x="8680" y="28636"/>
                  </a:lnTo>
                  <a:lnTo>
                    <a:pt x="9619" y="28627"/>
                  </a:lnTo>
                  <a:lnTo>
                    <a:pt x="10529" y="28600"/>
                  </a:lnTo>
                  <a:lnTo>
                    <a:pt x="11410" y="28555"/>
                  </a:lnTo>
                  <a:lnTo>
                    <a:pt x="12263" y="28492"/>
                  </a:lnTo>
                  <a:lnTo>
                    <a:pt x="13087" y="28411"/>
                  </a:lnTo>
                  <a:lnTo>
                    <a:pt x="13883" y="28312"/>
                  </a:lnTo>
                  <a:lnTo>
                    <a:pt x="14650" y="28195"/>
                  </a:lnTo>
                  <a:lnTo>
                    <a:pt x="15388" y="28060"/>
                  </a:lnTo>
                  <a:lnTo>
                    <a:pt x="16098" y="27907"/>
                  </a:lnTo>
                  <a:lnTo>
                    <a:pt x="16779" y="27736"/>
                  </a:lnTo>
                  <a:lnTo>
                    <a:pt x="17434" y="27537"/>
                  </a:lnTo>
                  <a:lnTo>
                    <a:pt x="18064" y="27321"/>
                  </a:lnTo>
                  <a:lnTo>
                    <a:pt x="18670" y="27088"/>
                  </a:lnTo>
                  <a:lnTo>
                    <a:pt x="19252" y="26838"/>
                  </a:lnTo>
                  <a:lnTo>
                    <a:pt x="19809" y="26571"/>
                  </a:lnTo>
                  <a:lnTo>
                    <a:pt x="20342" y="26288"/>
                  </a:lnTo>
                  <a:lnTo>
                    <a:pt x="20851" y="25987"/>
                  </a:lnTo>
                  <a:lnTo>
                    <a:pt x="21335" y="25669"/>
                  </a:lnTo>
                  <a:lnTo>
                    <a:pt x="21795" y="25335"/>
                  </a:lnTo>
                  <a:lnTo>
                    <a:pt x="22231" y="24983"/>
                  </a:lnTo>
                  <a:lnTo>
                    <a:pt x="22653" y="24604"/>
                  </a:lnTo>
                  <a:lnTo>
                    <a:pt x="23050" y="24209"/>
                  </a:lnTo>
                  <a:lnTo>
                    <a:pt x="23424" y="23796"/>
                  </a:lnTo>
                  <a:lnTo>
                    <a:pt x="23772" y="23366"/>
                  </a:lnTo>
                  <a:lnTo>
                    <a:pt x="24097" y="22919"/>
                  </a:lnTo>
                  <a:lnTo>
                    <a:pt x="24397" y="22455"/>
                  </a:lnTo>
                  <a:lnTo>
                    <a:pt x="24673" y="21975"/>
                  </a:lnTo>
                  <a:lnTo>
                    <a:pt x="24924" y="21477"/>
                  </a:lnTo>
                  <a:lnTo>
                    <a:pt x="25151" y="20963"/>
                  </a:lnTo>
                  <a:lnTo>
                    <a:pt x="25354" y="20431"/>
                  </a:lnTo>
                  <a:lnTo>
                    <a:pt x="25545" y="19872"/>
                  </a:lnTo>
                  <a:lnTo>
                    <a:pt x="25716" y="19294"/>
                  </a:lnTo>
                  <a:lnTo>
                    <a:pt x="25867" y="18699"/>
                  </a:lnTo>
                  <a:lnTo>
                    <a:pt x="25998" y="18085"/>
                  </a:lnTo>
                  <a:lnTo>
                    <a:pt x="26108" y="17454"/>
                  </a:lnTo>
                  <a:lnTo>
                    <a:pt x="26199" y="16804"/>
                  </a:lnTo>
                  <a:lnTo>
                    <a:pt x="26269" y="16137"/>
                  </a:lnTo>
                  <a:lnTo>
                    <a:pt x="26319" y="15451"/>
                  </a:lnTo>
                  <a:lnTo>
                    <a:pt x="26350" y="14748"/>
                  </a:lnTo>
                  <a:lnTo>
                    <a:pt x="26360" y="14027"/>
                  </a:lnTo>
                  <a:lnTo>
                    <a:pt x="26349" y="13276"/>
                  </a:lnTo>
                  <a:lnTo>
                    <a:pt x="26315" y="12549"/>
                  </a:lnTo>
                  <a:lnTo>
                    <a:pt x="26260" y="11845"/>
                  </a:lnTo>
                  <a:lnTo>
                    <a:pt x="26182" y="11164"/>
                  </a:lnTo>
                  <a:lnTo>
                    <a:pt x="26082" y="10507"/>
                  </a:lnTo>
                  <a:lnTo>
                    <a:pt x="25960" y="9872"/>
                  </a:lnTo>
                  <a:lnTo>
                    <a:pt x="25815" y="9262"/>
                  </a:lnTo>
                  <a:lnTo>
                    <a:pt x="25648" y="8674"/>
                  </a:lnTo>
                  <a:lnTo>
                    <a:pt x="25459" y="8110"/>
                  </a:lnTo>
                  <a:lnTo>
                    <a:pt x="25248" y="7569"/>
                  </a:lnTo>
                  <a:lnTo>
                    <a:pt x="25025" y="7049"/>
                  </a:lnTo>
                  <a:lnTo>
                    <a:pt x="24778" y="6548"/>
                  </a:lnTo>
                  <a:lnTo>
                    <a:pt x="24508" y="6067"/>
                  </a:lnTo>
                  <a:lnTo>
                    <a:pt x="24215" y="5604"/>
                  </a:lnTo>
                  <a:lnTo>
                    <a:pt x="23898" y="5160"/>
                  </a:lnTo>
                  <a:lnTo>
                    <a:pt x="23559" y="4736"/>
                  </a:lnTo>
                  <a:lnTo>
                    <a:pt x="23195" y="4330"/>
                  </a:lnTo>
                  <a:lnTo>
                    <a:pt x="22809" y="3944"/>
                  </a:lnTo>
                  <a:lnTo>
                    <a:pt x="22399" y="3577"/>
                  </a:lnTo>
                  <a:lnTo>
                    <a:pt x="21966" y="3228"/>
                  </a:lnTo>
                  <a:lnTo>
                    <a:pt x="21520" y="2899"/>
                  </a:lnTo>
                  <a:lnTo>
                    <a:pt x="21050" y="2589"/>
                  </a:lnTo>
                  <a:lnTo>
                    <a:pt x="20555" y="2298"/>
                  </a:lnTo>
                  <a:lnTo>
                    <a:pt x="20035" y="2026"/>
                  </a:lnTo>
                  <a:lnTo>
                    <a:pt x="19492" y="1773"/>
                  </a:lnTo>
                  <a:lnTo>
                    <a:pt x="18924" y="1539"/>
                  </a:lnTo>
                  <a:lnTo>
                    <a:pt x="18331" y="1324"/>
                  </a:lnTo>
                  <a:lnTo>
                    <a:pt x="17715" y="1128"/>
                  </a:lnTo>
                  <a:lnTo>
                    <a:pt x="17074" y="951"/>
                  </a:lnTo>
                  <a:lnTo>
                    <a:pt x="16408" y="793"/>
                  </a:lnTo>
                  <a:lnTo>
                    <a:pt x="15729" y="643"/>
                  </a:lnTo>
                  <a:lnTo>
                    <a:pt x="15024" y="508"/>
                  </a:lnTo>
                  <a:lnTo>
                    <a:pt x="14293" y="389"/>
                  </a:lnTo>
                  <a:lnTo>
                    <a:pt x="13537" y="285"/>
                  </a:lnTo>
                  <a:lnTo>
                    <a:pt x="12756" y="198"/>
                  </a:lnTo>
                  <a:lnTo>
                    <a:pt x="11949" y="127"/>
                  </a:lnTo>
                  <a:lnTo>
                    <a:pt x="11117" y="71"/>
                  </a:lnTo>
                  <a:lnTo>
                    <a:pt x="10260" y="31"/>
                  </a:lnTo>
                  <a:lnTo>
                    <a:pt x="9377" y="7"/>
                  </a:lnTo>
                  <a:lnTo>
                    <a:pt x="8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398749" y="2239764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458562" y="2240876"/>
              <a:ext cx="54096" cy="77386"/>
            </a:xfrm>
            <a:custGeom>
              <a:avLst/>
              <a:pathLst>
                <a:path w="54096" h="77386">
                  <a:moveTo>
                    <a:pt x="32023" y="77386"/>
                  </a:moveTo>
                  <a:lnTo>
                    <a:pt x="22125" y="77386"/>
                  </a:lnTo>
                  <a:lnTo>
                    <a:pt x="22125" y="8680"/>
                  </a:lnTo>
                  <a:lnTo>
                    <a:pt x="0" y="8680"/>
                  </a:lnTo>
                  <a:lnTo>
                    <a:pt x="0" y="0"/>
                  </a:lnTo>
                  <a:lnTo>
                    <a:pt x="54096" y="0"/>
                  </a:lnTo>
                  <a:lnTo>
                    <a:pt x="54096" y="8680"/>
                  </a:lnTo>
                  <a:lnTo>
                    <a:pt x="32023" y="8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542566" y="2240770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10478" y="2671401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116830" y="2696385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125299" y="2704007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129533" y="2707395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166798" y="2734496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218883" y="2671401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25235" y="2691727"/>
              <a:ext cx="20325" cy="18208"/>
            </a:xfrm>
            <a:custGeom>
              <a:avLst/>
              <a:pathLst>
                <a:path w="20325" h="18208">
                  <a:moveTo>
                    <a:pt x="5504" y="0"/>
                  </a:moveTo>
                  <a:lnTo>
                    <a:pt x="7101" y="1024"/>
                  </a:lnTo>
                  <a:lnTo>
                    <a:pt x="8672" y="2066"/>
                  </a:lnTo>
                  <a:lnTo>
                    <a:pt x="10218" y="3125"/>
                  </a:lnTo>
                  <a:lnTo>
                    <a:pt x="11738" y="4200"/>
                  </a:lnTo>
                  <a:lnTo>
                    <a:pt x="13233" y="5293"/>
                  </a:lnTo>
                  <a:lnTo>
                    <a:pt x="14702" y="6402"/>
                  </a:lnTo>
                  <a:lnTo>
                    <a:pt x="16146" y="7529"/>
                  </a:lnTo>
                  <a:lnTo>
                    <a:pt x="17564" y="8672"/>
                  </a:lnTo>
                  <a:lnTo>
                    <a:pt x="18958" y="9832"/>
                  </a:lnTo>
                  <a:lnTo>
                    <a:pt x="20325" y="11009"/>
                  </a:lnTo>
                  <a:lnTo>
                    <a:pt x="14397" y="18208"/>
                  </a:lnTo>
                  <a:lnTo>
                    <a:pt x="13034" y="16790"/>
                  </a:lnTo>
                  <a:lnTo>
                    <a:pt x="11653" y="15413"/>
                  </a:lnTo>
                  <a:lnTo>
                    <a:pt x="10256" y="14079"/>
                  </a:lnTo>
                  <a:lnTo>
                    <a:pt x="8841" y="12788"/>
                  </a:lnTo>
                  <a:lnTo>
                    <a:pt x="7410" y="11539"/>
                  </a:lnTo>
                  <a:lnTo>
                    <a:pt x="5962" y="10332"/>
                  </a:lnTo>
                  <a:lnTo>
                    <a:pt x="4497" y="9167"/>
                  </a:lnTo>
                  <a:lnTo>
                    <a:pt x="3015" y="8045"/>
                  </a:lnTo>
                  <a:lnTo>
                    <a:pt x="1515" y="696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218036" y="2712477"/>
              <a:ext cx="19055" cy="16938"/>
            </a:xfrm>
            <a:custGeom>
              <a:avLst/>
              <a:pathLst>
                <a:path w="19055" h="16938">
                  <a:moveTo>
                    <a:pt x="5928" y="0"/>
                  </a:moveTo>
                  <a:lnTo>
                    <a:pt x="7355" y="859"/>
                  </a:lnTo>
                  <a:lnTo>
                    <a:pt x="8757" y="1744"/>
                  </a:lnTo>
                  <a:lnTo>
                    <a:pt x="10133" y="2655"/>
                  </a:lnTo>
                  <a:lnTo>
                    <a:pt x="11484" y="3590"/>
                  </a:lnTo>
                  <a:lnTo>
                    <a:pt x="12809" y="4552"/>
                  </a:lnTo>
                  <a:lnTo>
                    <a:pt x="14109" y="5538"/>
                  </a:lnTo>
                  <a:lnTo>
                    <a:pt x="15384" y="6550"/>
                  </a:lnTo>
                  <a:lnTo>
                    <a:pt x="16633" y="7588"/>
                  </a:lnTo>
                  <a:lnTo>
                    <a:pt x="17857" y="8651"/>
                  </a:lnTo>
                  <a:lnTo>
                    <a:pt x="19055" y="9739"/>
                  </a:lnTo>
                  <a:lnTo>
                    <a:pt x="13127" y="16938"/>
                  </a:lnTo>
                  <a:lnTo>
                    <a:pt x="11852" y="15684"/>
                  </a:lnTo>
                  <a:lnTo>
                    <a:pt x="10569" y="14465"/>
                  </a:lnTo>
                  <a:lnTo>
                    <a:pt x="9277" y="13279"/>
                  </a:lnTo>
                  <a:lnTo>
                    <a:pt x="7977" y="12127"/>
                  </a:lnTo>
                  <a:lnTo>
                    <a:pt x="6669" y="11009"/>
                  </a:lnTo>
                  <a:lnTo>
                    <a:pt x="5352" y="9925"/>
                  </a:lnTo>
                  <a:lnTo>
                    <a:pt x="4027" y="8875"/>
                  </a:lnTo>
                  <a:lnTo>
                    <a:pt x="2693" y="7859"/>
                  </a:lnTo>
                  <a:lnTo>
                    <a:pt x="135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18459" y="2733649"/>
              <a:ext cx="25407" cy="35993"/>
            </a:xfrm>
            <a:custGeom>
              <a:avLst/>
              <a:pathLst>
                <a:path w="25407" h="35993">
                  <a:moveTo>
                    <a:pt x="18632" y="0"/>
                  </a:moveTo>
                  <a:lnTo>
                    <a:pt x="25407" y="4658"/>
                  </a:lnTo>
                  <a:lnTo>
                    <a:pt x="24090" y="7867"/>
                  </a:lnTo>
                  <a:lnTo>
                    <a:pt x="22680" y="11060"/>
                  </a:lnTo>
                  <a:lnTo>
                    <a:pt x="21177" y="14236"/>
                  </a:lnTo>
                  <a:lnTo>
                    <a:pt x="19580" y="17395"/>
                  </a:lnTo>
                  <a:lnTo>
                    <a:pt x="17891" y="20537"/>
                  </a:lnTo>
                  <a:lnTo>
                    <a:pt x="16108" y="23662"/>
                  </a:lnTo>
                  <a:lnTo>
                    <a:pt x="14232" y="26770"/>
                  </a:lnTo>
                  <a:lnTo>
                    <a:pt x="12263" y="29862"/>
                  </a:lnTo>
                  <a:lnTo>
                    <a:pt x="10201" y="32936"/>
                  </a:lnTo>
                  <a:lnTo>
                    <a:pt x="8045" y="35993"/>
                  </a:lnTo>
                  <a:lnTo>
                    <a:pt x="0" y="30065"/>
                  </a:lnTo>
                  <a:lnTo>
                    <a:pt x="2320" y="27173"/>
                  </a:lnTo>
                  <a:lnTo>
                    <a:pt x="4539" y="24255"/>
                  </a:lnTo>
                  <a:lnTo>
                    <a:pt x="6656" y="21312"/>
                  </a:lnTo>
                  <a:lnTo>
                    <a:pt x="8672" y="18344"/>
                  </a:lnTo>
                  <a:lnTo>
                    <a:pt x="10586" y="15350"/>
                  </a:lnTo>
                  <a:lnTo>
                    <a:pt x="12398" y="12331"/>
                  </a:lnTo>
                  <a:lnTo>
                    <a:pt x="14109" y="9286"/>
                  </a:lnTo>
                  <a:lnTo>
                    <a:pt x="15718" y="6216"/>
                  </a:lnTo>
                  <a:lnTo>
                    <a:pt x="17226" y="31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245561" y="2693421"/>
              <a:ext cx="71140" cy="44462"/>
            </a:xfrm>
            <a:custGeom>
              <a:avLst/>
              <a:pathLst>
                <a:path w="71140" h="44462">
                  <a:moveTo>
                    <a:pt x="22019" y="0"/>
                  </a:moveTo>
                  <a:lnTo>
                    <a:pt x="30065" y="2540"/>
                  </a:lnTo>
                  <a:lnTo>
                    <a:pt x="27524" y="6775"/>
                  </a:lnTo>
                  <a:lnTo>
                    <a:pt x="60130" y="6775"/>
                  </a:lnTo>
                  <a:lnTo>
                    <a:pt x="60130" y="13550"/>
                  </a:lnTo>
                  <a:lnTo>
                    <a:pt x="58919" y="15460"/>
                  </a:lnTo>
                  <a:lnTo>
                    <a:pt x="57657" y="17293"/>
                  </a:lnTo>
                  <a:lnTo>
                    <a:pt x="56345" y="19051"/>
                  </a:lnTo>
                  <a:lnTo>
                    <a:pt x="54981" y="20732"/>
                  </a:lnTo>
                  <a:lnTo>
                    <a:pt x="53567" y="22337"/>
                  </a:lnTo>
                  <a:lnTo>
                    <a:pt x="52102" y="23866"/>
                  </a:lnTo>
                  <a:lnTo>
                    <a:pt x="50586" y="25318"/>
                  </a:lnTo>
                  <a:lnTo>
                    <a:pt x="49019" y="26694"/>
                  </a:lnTo>
                  <a:lnTo>
                    <a:pt x="47401" y="27994"/>
                  </a:lnTo>
                  <a:lnTo>
                    <a:pt x="45733" y="29218"/>
                  </a:lnTo>
                  <a:lnTo>
                    <a:pt x="48045" y="30048"/>
                  </a:lnTo>
                  <a:lnTo>
                    <a:pt x="50408" y="30844"/>
                  </a:lnTo>
                  <a:lnTo>
                    <a:pt x="52822" y="31606"/>
                  </a:lnTo>
                  <a:lnTo>
                    <a:pt x="55286" y="32335"/>
                  </a:lnTo>
                  <a:lnTo>
                    <a:pt x="57801" y="33029"/>
                  </a:lnTo>
                  <a:lnTo>
                    <a:pt x="60368" y="33690"/>
                  </a:lnTo>
                  <a:lnTo>
                    <a:pt x="62984" y="34316"/>
                  </a:lnTo>
                  <a:lnTo>
                    <a:pt x="65652" y="34909"/>
                  </a:lnTo>
                  <a:lnTo>
                    <a:pt x="68371" y="35468"/>
                  </a:lnTo>
                  <a:lnTo>
                    <a:pt x="71140" y="35993"/>
                  </a:lnTo>
                  <a:lnTo>
                    <a:pt x="66906" y="44462"/>
                  </a:lnTo>
                  <a:lnTo>
                    <a:pt x="63552" y="43755"/>
                  </a:lnTo>
                  <a:lnTo>
                    <a:pt x="60266" y="42989"/>
                  </a:lnTo>
                  <a:lnTo>
                    <a:pt x="57048" y="42163"/>
                  </a:lnTo>
                  <a:lnTo>
                    <a:pt x="53897" y="41278"/>
                  </a:lnTo>
                  <a:lnTo>
                    <a:pt x="50814" y="40334"/>
                  </a:lnTo>
                  <a:lnTo>
                    <a:pt x="47799" y="39330"/>
                  </a:lnTo>
                  <a:lnTo>
                    <a:pt x="44852" y="38267"/>
                  </a:lnTo>
                  <a:lnTo>
                    <a:pt x="41973" y="37145"/>
                  </a:lnTo>
                  <a:lnTo>
                    <a:pt x="39161" y="35964"/>
                  </a:lnTo>
                  <a:lnTo>
                    <a:pt x="36417" y="34723"/>
                  </a:lnTo>
                  <a:lnTo>
                    <a:pt x="33660" y="36040"/>
                  </a:lnTo>
                  <a:lnTo>
                    <a:pt x="30810" y="37281"/>
                  </a:lnTo>
                  <a:lnTo>
                    <a:pt x="27867" y="38445"/>
                  </a:lnTo>
                  <a:lnTo>
                    <a:pt x="24831" y="39533"/>
                  </a:lnTo>
                  <a:lnTo>
                    <a:pt x="21702" y="40546"/>
                  </a:lnTo>
                  <a:lnTo>
                    <a:pt x="18479" y="41481"/>
                  </a:lnTo>
                  <a:lnTo>
                    <a:pt x="15163" y="42341"/>
                  </a:lnTo>
                  <a:lnTo>
                    <a:pt x="11755" y="43124"/>
                  </a:lnTo>
                  <a:lnTo>
                    <a:pt x="8253" y="43832"/>
                  </a:lnTo>
                  <a:lnTo>
                    <a:pt x="4658" y="44462"/>
                  </a:lnTo>
                  <a:lnTo>
                    <a:pt x="0" y="36840"/>
                  </a:lnTo>
                  <a:lnTo>
                    <a:pt x="3163" y="36235"/>
                  </a:lnTo>
                  <a:lnTo>
                    <a:pt x="6216" y="35604"/>
                  </a:lnTo>
                  <a:lnTo>
                    <a:pt x="9159" y="34947"/>
                  </a:lnTo>
                  <a:lnTo>
                    <a:pt x="11992" y="34266"/>
                  </a:lnTo>
                  <a:lnTo>
                    <a:pt x="14715" y="33558"/>
                  </a:lnTo>
                  <a:lnTo>
                    <a:pt x="17327" y="32826"/>
                  </a:lnTo>
                  <a:lnTo>
                    <a:pt x="19830" y="32068"/>
                  </a:lnTo>
                  <a:lnTo>
                    <a:pt x="22223" y="31285"/>
                  </a:lnTo>
                  <a:lnTo>
                    <a:pt x="24505" y="30476"/>
                  </a:lnTo>
                  <a:lnTo>
                    <a:pt x="26677" y="29641"/>
                  </a:lnTo>
                  <a:lnTo>
                    <a:pt x="25585" y="28871"/>
                  </a:lnTo>
                  <a:lnTo>
                    <a:pt x="24509" y="28083"/>
                  </a:lnTo>
                  <a:lnTo>
                    <a:pt x="23451" y="27279"/>
                  </a:lnTo>
                  <a:lnTo>
                    <a:pt x="22409" y="26457"/>
                  </a:lnTo>
                  <a:lnTo>
                    <a:pt x="21384" y="25619"/>
                  </a:lnTo>
                  <a:lnTo>
                    <a:pt x="20376" y="24763"/>
                  </a:lnTo>
                  <a:lnTo>
                    <a:pt x="19385" y="23891"/>
                  </a:lnTo>
                  <a:lnTo>
                    <a:pt x="18411" y="23002"/>
                  </a:lnTo>
                  <a:lnTo>
                    <a:pt x="17454" y="22095"/>
                  </a:lnTo>
                  <a:lnTo>
                    <a:pt x="16514" y="21172"/>
                  </a:lnTo>
                  <a:lnTo>
                    <a:pt x="15663" y="21930"/>
                  </a:lnTo>
                  <a:lnTo>
                    <a:pt x="14804" y="22680"/>
                  </a:lnTo>
                  <a:lnTo>
                    <a:pt x="13935" y="23421"/>
                  </a:lnTo>
                  <a:lnTo>
                    <a:pt x="13059" y="24153"/>
                  </a:lnTo>
                  <a:lnTo>
                    <a:pt x="12174" y="24878"/>
                  </a:lnTo>
                  <a:lnTo>
                    <a:pt x="11280" y="25593"/>
                  </a:lnTo>
                  <a:lnTo>
                    <a:pt x="10378" y="26300"/>
                  </a:lnTo>
                  <a:lnTo>
                    <a:pt x="9468" y="26999"/>
                  </a:lnTo>
                  <a:lnTo>
                    <a:pt x="8549" y="27689"/>
                  </a:lnTo>
                  <a:lnTo>
                    <a:pt x="7622" y="28371"/>
                  </a:lnTo>
                  <a:lnTo>
                    <a:pt x="423" y="22866"/>
                  </a:lnTo>
                  <a:lnTo>
                    <a:pt x="3383" y="20732"/>
                  </a:lnTo>
                  <a:lnTo>
                    <a:pt x="6165" y="18564"/>
                  </a:lnTo>
                  <a:lnTo>
                    <a:pt x="8769" y="16362"/>
                  </a:lnTo>
                  <a:lnTo>
                    <a:pt x="11196" y="14126"/>
                  </a:lnTo>
                  <a:lnTo>
                    <a:pt x="13444" y="11856"/>
                  </a:lnTo>
                  <a:lnTo>
                    <a:pt x="15515" y="9553"/>
                  </a:lnTo>
                  <a:lnTo>
                    <a:pt x="17408" y="7215"/>
                  </a:lnTo>
                  <a:lnTo>
                    <a:pt x="19123" y="4844"/>
                  </a:lnTo>
                  <a:lnTo>
                    <a:pt x="20660" y="24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266733" y="2707395"/>
              <a:ext cx="27948" cy="11433"/>
            </a:xfrm>
            <a:custGeom>
              <a:avLst/>
              <a:pathLst>
                <a:path w="27948" h="11433">
                  <a:moveTo>
                    <a:pt x="0" y="1270"/>
                  </a:moveTo>
                  <a:lnTo>
                    <a:pt x="1291" y="2439"/>
                  </a:lnTo>
                  <a:lnTo>
                    <a:pt x="2625" y="3573"/>
                  </a:lnTo>
                  <a:lnTo>
                    <a:pt x="4001" y="4674"/>
                  </a:lnTo>
                  <a:lnTo>
                    <a:pt x="5420" y="5742"/>
                  </a:lnTo>
                  <a:lnTo>
                    <a:pt x="6881" y="6775"/>
                  </a:lnTo>
                  <a:lnTo>
                    <a:pt x="8384" y="7774"/>
                  </a:lnTo>
                  <a:lnTo>
                    <a:pt x="9930" y="8740"/>
                  </a:lnTo>
                  <a:lnTo>
                    <a:pt x="11518" y="9671"/>
                  </a:lnTo>
                  <a:lnTo>
                    <a:pt x="13148" y="10569"/>
                  </a:lnTo>
                  <a:lnTo>
                    <a:pt x="14820" y="11433"/>
                  </a:lnTo>
                  <a:lnTo>
                    <a:pt x="16476" y="10404"/>
                  </a:lnTo>
                  <a:lnTo>
                    <a:pt x="18056" y="9349"/>
                  </a:lnTo>
                  <a:lnTo>
                    <a:pt x="19559" y="8270"/>
                  </a:lnTo>
                  <a:lnTo>
                    <a:pt x="20986" y="7164"/>
                  </a:lnTo>
                  <a:lnTo>
                    <a:pt x="22337" y="6034"/>
                  </a:lnTo>
                  <a:lnTo>
                    <a:pt x="23611" y="4878"/>
                  </a:lnTo>
                  <a:lnTo>
                    <a:pt x="24810" y="3696"/>
                  </a:lnTo>
                  <a:lnTo>
                    <a:pt x="25932" y="2489"/>
                  </a:lnTo>
                  <a:lnTo>
                    <a:pt x="26978" y="1257"/>
                  </a:lnTo>
                  <a:lnTo>
                    <a:pt x="27948" y="0"/>
                  </a:lnTo>
                  <a:lnTo>
                    <a:pt x="1270" y="0"/>
                  </a:lnTo>
                  <a:lnTo>
                    <a:pt x="1181" y="165"/>
                  </a:lnTo>
                  <a:lnTo>
                    <a:pt x="1084" y="321"/>
                  </a:lnTo>
                  <a:lnTo>
                    <a:pt x="978" y="470"/>
                  </a:lnTo>
                  <a:lnTo>
                    <a:pt x="863" y="609"/>
                  </a:lnTo>
                  <a:lnTo>
                    <a:pt x="741" y="741"/>
                  </a:lnTo>
                  <a:lnTo>
                    <a:pt x="609" y="863"/>
                  </a:lnTo>
                  <a:lnTo>
                    <a:pt x="470" y="978"/>
                  </a:lnTo>
                  <a:lnTo>
                    <a:pt x="321" y="1084"/>
                  </a:lnTo>
                  <a:lnTo>
                    <a:pt x="165" y="1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256994" y="2737461"/>
              <a:ext cx="47850" cy="31335"/>
            </a:xfrm>
            <a:custGeom>
              <a:avLst/>
              <a:pathLst>
                <a:path w="47850" h="31335">
                  <a:moveTo>
                    <a:pt x="47850" y="0"/>
                  </a:moveTo>
                  <a:lnTo>
                    <a:pt x="47850" y="31335"/>
                  </a:lnTo>
                  <a:lnTo>
                    <a:pt x="39804" y="31335"/>
                  </a:lnTo>
                  <a:lnTo>
                    <a:pt x="39804" y="26677"/>
                  </a:lnTo>
                  <a:lnTo>
                    <a:pt x="7622" y="26677"/>
                  </a:lnTo>
                  <a:lnTo>
                    <a:pt x="7622" y="31335"/>
                  </a:lnTo>
                  <a:lnTo>
                    <a:pt x="0" y="3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64616" y="2744659"/>
              <a:ext cx="32182" cy="12280"/>
            </a:xfrm>
            <a:custGeom>
              <a:avLst/>
              <a:pathLst>
                <a:path w="32182" h="12280">
                  <a:moveTo>
                    <a:pt x="0" y="12280"/>
                  </a:moveTo>
                  <a:lnTo>
                    <a:pt x="32182" y="12280"/>
                  </a:lnTo>
                  <a:lnTo>
                    <a:pt x="32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325594" y="2675636"/>
              <a:ext cx="56319" cy="93160"/>
            </a:xfrm>
            <a:custGeom>
              <a:avLst/>
              <a:pathLst>
                <a:path w="56319" h="93160">
                  <a:moveTo>
                    <a:pt x="3811" y="0"/>
                  </a:moveTo>
                  <a:lnTo>
                    <a:pt x="55049" y="0"/>
                  </a:lnTo>
                  <a:lnTo>
                    <a:pt x="55049" y="8045"/>
                  </a:lnTo>
                  <a:lnTo>
                    <a:pt x="44886" y="8045"/>
                  </a:lnTo>
                  <a:lnTo>
                    <a:pt x="44886" y="40228"/>
                  </a:lnTo>
                  <a:lnTo>
                    <a:pt x="56319" y="40228"/>
                  </a:lnTo>
                  <a:lnTo>
                    <a:pt x="56319" y="48274"/>
                  </a:lnTo>
                  <a:lnTo>
                    <a:pt x="44886" y="48274"/>
                  </a:lnTo>
                  <a:lnTo>
                    <a:pt x="44886" y="93160"/>
                  </a:lnTo>
                  <a:lnTo>
                    <a:pt x="36417" y="93160"/>
                  </a:lnTo>
                  <a:lnTo>
                    <a:pt x="36417" y="48274"/>
                  </a:lnTo>
                  <a:lnTo>
                    <a:pt x="22019" y="48274"/>
                  </a:lnTo>
                  <a:lnTo>
                    <a:pt x="22019" y="49544"/>
                  </a:lnTo>
                  <a:lnTo>
                    <a:pt x="21867" y="54782"/>
                  </a:lnTo>
                  <a:lnTo>
                    <a:pt x="21409" y="59826"/>
                  </a:lnTo>
                  <a:lnTo>
                    <a:pt x="20647" y="64674"/>
                  </a:lnTo>
                  <a:lnTo>
                    <a:pt x="19580" y="69328"/>
                  </a:lnTo>
                  <a:lnTo>
                    <a:pt x="18208" y="73787"/>
                  </a:lnTo>
                  <a:lnTo>
                    <a:pt x="16531" y="78051"/>
                  </a:lnTo>
                  <a:lnTo>
                    <a:pt x="14549" y="82121"/>
                  </a:lnTo>
                  <a:lnTo>
                    <a:pt x="12263" y="85995"/>
                  </a:lnTo>
                  <a:lnTo>
                    <a:pt x="9671" y="89675"/>
                  </a:lnTo>
                  <a:lnTo>
                    <a:pt x="6775" y="93160"/>
                  </a:lnTo>
                  <a:lnTo>
                    <a:pt x="0" y="87232"/>
                  </a:lnTo>
                  <a:lnTo>
                    <a:pt x="2574" y="84187"/>
                  </a:lnTo>
                  <a:lnTo>
                    <a:pt x="4878" y="80981"/>
                  </a:lnTo>
                  <a:lnTo>
                    <a:pt x="6910" y="77615"/>
                  </a:lnTo>
                  <a:lnTo>
                    <a:pt x="8672" y="74088"/>
                  </a:lnTo>
                  <a:lnTo>
                    <a:pt x="10162" y="70399"/>
                  </a:lnTo>
                  <a:lnTo>
                    <a:pt x="11382" y="66550"/>
                  </a:lnTo>
                  <a:lnTo>
                    <a:pt x="12331" y="62540"/>
                  </a:lnTo>
                  <a:lnTo>
                    <a:pt x="13008" y="58369"/>
                  </a:lnTo>
                  <a:lnTo>
                    <a:pt x="13415" y="54037"/>
                  </a:lnTo>
                  <a:lnTo>
                    <a:pt x="13550" y="49544"/>
                  </a:lnTo>
                  <a:lnTo>
                    <a:pt x="13550" y="48274"/>
                  </a:lnTo>
                  <a:lnTo>
                    <a:pt x="846" y="48274"/>
                  </a:lnTo>
                  <a:lnTo>
                    <a:pt x="846" y="40228"/>
                  </a:lnTo>
                  <a:lnTo>
                    <a:pt x="13550" y="40228"/>
                  </a:lnTo>
                  <a:lnTo>
                    <a:pt x="13550" y="8045"/>
                  </a:lnTo>
                  <a:lnTo>
                    <a:pt x="381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347614" y="2683681"/>
              <a:ext cx="14397" cy="32182"/>
            </a:xfrm>
            <a:custGeom>
              <a:avLst/>
              <a:pathLst>
                <a:path w="14397" h="32182">
                  <a:moveTo>
                    <a:pt x="14397" y="32182"/>
                  </a:moveTo>
                  <a:lnTo>
                    <a:pt x="14397" y="0"/>
                  </a:lnTo>
                  <a:lnTo>
                    <a:pt x="0" y="0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381490" y="2672248"/>
              <a:ext cx="36840" cy="33876"/>
            </a:xfrm>
            <a:custGeom>
              <a:avLst/>
              <a:pathLst>
                <a:path w="36840" h="33876">
                  <a:moveTo>
                    <a:pt x="29218" y="0"/>
                  </a:moveTo>
                  <a:lnTo>
                    <a:pt x="36840" y="4234"/>
                  </a:lnTo>
                  <a:lnTo>
                    <a:pt x="34545" y="7732"/>
                  </a:lnTo>
                  <a:lnTo>
                    <a:pt x="32064" y="11111"/>
                  </a:lnTo>
                  <a:lnTo>
                    <a:pt x="29396" y="14372"/>
                  </a:lnTo>
                  <a:lnTo>
                    <a:pt x="26542" y="17514"/>
                  </a:lnTo>
                  <a:lnTo>
                    <a:pt x="23501" y="20537"/>
                  </a:lnTo>
                  <a:lnTo>
                    <a:pt x="20275" y="23442"/>
                  </a:lnTo>
                  <a:lnTo>
                    <a:pt x="16862" y="26228"/>
                  </a:lnTo>
                  <a:lnTo>
                    <a:pt x="13262" y="28896"/>
                  </a:lnTo>
                  <a:lnTo>
                    <a:pt x="9476" y="31445"/>
                  </a:lnTo>
                  <a:lnTo>
                    <a:pt x="5504" y="33876"/>
                  </a:lnTo>
                  <a:lnTo>
                    <a:pt x="0" y="26677"/>
                  </a:lnTo>
                  <a:lnTo>
                    <a:pt x="3950" y="24048"/>
                  </a:lnTo>
                  <a:lnTo>
                    <a:pt x="7673" y="21409"/>
                  </a:lnTo>
                  <a:lnTo>
                    <a:pt x="11166" y="18763"/>
                  </a:lnTo>
                  <a:lnTo>
                    <a:pt x="14431" y="16108"/>
                  </a:lnTo>
                  <a:lnTo>
                    <a:pt x="17467" y="13444"/>
                  </a:lnTo>
                  <a:lnTo>
                    <a:pt x="20275" y="10772"/>
                  </a:lnTo>
                  <a:lnTo>
                    <a:pt x="22853" y="8092"/>
                  </a:lnTo>
                  <a:lnTo>
                    <a:pt x="25204" y="5403"/>
                  </a:lnTo>
                  <a:lnTo>
                    <a:pt x="27325" y="27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383608" y="2700620"/>
              <a:ext cx="36840" cy="32606"/>
            </a:xfrm>
            <a:custGeom>
              <a:avLst/>
              <a:pathLst>
                <a:path w="36840" h="32606">
                  <a:moveTo>
                    <a:pt x="28795" y="0"/>
                  </a:moveTo>
                  <a:lnTo>
                    <a:pt x="36840" y="4658"/>
                  </a:lnTo>
                  <a:lnTo>
                    <a:pt x="34621" y="7910"/>
                  </a:lnTo>
                  <a:lnTo>
                    <a:pt x="32199" y="11060"/>
                  </a:lnTo>
                  <a:lnTo>
                    <a:pt x="29574" y="14109"/>
                  </a:lnTo>
                  <a:lnTo>
                    <a:pt x="26745" y="17056"/>
                  </a:lnTo>
                  <a:lnTo>
                    <a:pt x="23713" y="19902"/>
                  </a:lnTo>
                  <a:lnTo>
                    <a:pt x="20478" y="22646"/>
                  </a:lnTo>
                  <a:lnTo>
                    <a:pt x="17039" y="25288"/>
                  </a:lnTo>
                  <a:lnTo>
                    <a:pt x="13398" y="27829"/>
                  </a:lnTo>
                  <a:lnTo>
                    <a:pt x="9553" y="30268"/>
                  </a:lnTo>
                  <a:lnTo>
                    <a:pt x="5504" y="32606"/>
                  </a:lnTo>
                  <a:lnTo>
                    <a:pt x="0" y="25407"/>
                  </a:lnTo>
                  <a:lnTo>
                    <a:pt x="3641" y="23171"/>
                  </a:lnTo>
                  <a:lnTo>
                    <a:pt x="7114" y="20867"/>
                  </a:lnTo>
                  <a:lnTo>
                    <a:pt x="10417" y="18496"/>
                  </a:lnTo>
                  <a:lnTo>
                    <a:pt x="13550" y="16057"/>
                  </a:lnTo>
                  <a:lnTo>
                    <a:pt x="16514" y="13550"/>
                  </a:lnTo>
                  <a:lnTo>
                    <a:pt x="19309" y="10976"/>
                  </a:lnTo>
                  <a:lnTo>
                    <a:pt x="21935" y="8333"/>
                  </a:lnTo>
                  <a:lnTo>
                    <a:pt x="24391" y="5623"/>
                  </a:lnTo>
                  <a:lnTo>
                    <a:pt x="26677" y="28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378526" y="2727721"/>
              <a:ext cx="46156" cy="40651"/>
            </a:xfrm>
            <a:custGeom>
              <a:avLst/>
              <a:pathLst>
                <a:path w="46156" h="40651">
                  <a:moveTo>
                    <a:pt x="38111" y="0"/>
                  </a:moveTo>
                  <a:lnTo>
                    <a:pt x="46156" y="4658"/>
                  </a:lnTo>
                  <a:lnTo>
                    <a:pt x="43234" y="8829"/>
                  </a:lnTo>
                  <a:lnTo>
                    <a:pt x="40059" y="12873"/>
                  </a:lnTo>
                  <a:lnTo>
                    <a:pt x="36629" y="16790"/>
                  </a:lnTo>
                  <a:lnTo>
                    <a:pt x="32944" y="20580"/>
                  </a:lnTo>
                  <a:lnTo>
                    <a:pt x="29006" y="24242"/>
                  </a:lnTo>
                  <a:lnTo>
                    <a:pt x="24814" y="27778"/>
                  </a:lnTo>
                  <a:lnTo>
                    <a:pt x="20368" y="31187"/>
                  </a:lnTo>
                  <a:lnTo>
                    <a:pt x="15667" y="34469"/>
                  </a:lnTo>
                  <a:lnTo>
                    <a:pt x="10713" y="37624"/>
                  </a:lnTo>
                  <a:lnTo>
                    <a:pt x="5504" y="40651"/>
                  </a:lnTo>
                  <a:lnTo>
                    <a:pt x="0" y="33453"/>
                  </a:lnTo>
                  <a:lnTo>
                    <a:pt x="5030" y="30374"/>
                  </a:lnTo>
                  <a:lnTo>
                    <a:pt x="9790" y="27236"/>
                  </a:lnTo>
                  <a:lnTo>
                    <a:pt x="14278" y="24039"/>
                  </a:lnTo>
                  <a:lnTo>
                    <a:pt x="18496" y="20783"/>
                  </a:lnTo>
                  <a:lnTo>
                    <a:pt x="22443" y="17467"/>
                  </a:lnTo>
                  <a:lnTo>
                    <a:pt x="26118" y="14092"/>
                  </a:lnTo>
                  <a:lnTo>
                    <a:pt x="29523" y="10658"/>
                  </a:lnTo>
                  <a:lnTo>
                    <a:pt x="32657" y="7164"/>
                  </a:lnTo>
                  <a:lnTo>
                    <a:pt x="35519" y="36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504293" y="2671401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77"/>
                  </a:lnTo>
                  <a:lnTo>
                    <a:pt x="6368" y="11789"/>
                  </a:lnTo>
                  <a:lnTo>
                    <a:pt x="5691" y="10709"/>
                  </a:lnTo>
                  <a:lnTo>
                    <a:pt x="4979" y="9637"/>
                  </a:lnTo>
                  <a:lnTo>
                    <a:pt x="4234" y="8575"/>
                  </a:lnTo>
                  <a:lnTo>
                    <a:pt x="3455" y="7520"/>
                  </a:lnTo>
                  <a:lnTo>
                    <a:pt x="2642" y="6474"/>
                  </a:lnTo>
                  <a:lnTo>
                    <a:pt x="1795" y="5437"/>
                  </a:lnTo>
                  <a:lnTo>
                    <a:pt x="914" y="4408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433576" y="2671401"/>
              <a:ext cx="98665" cy="97395"/>
            </a:xfrm>
            <a:custGeom>
              <a:avLst/>
              <a:pathLst>
                <a:path w="98665" h="97395">
                  <a:moveTo>
                    <a:pt x="93160" y="16091"/>
                  </a:moveTo>
                  <a:lnTo>
                    <a:pt x="93160" y="23713"/>
                  </a:lnTo>
                  <a:lnTo>
                    <a:pt x="64365" y="23713"/>
                  </a:lnTo>
                  <a:lnTo>
                    <a:pt x="64661" y="28380"/>
                  </a:lnTo>
                  <a:lnTo>
                    <a:pt x="65043" y="32894"/>
                  </a:lnTo>
                  <a:lnTo>
                    <a:pt x="65508" y="37255"/>
                  </a:lnTo>
                  <a:lnTo>
                    <a:pt x="66059" y="41464"/>
                  </a:lnTo>
                  <a:lnTo>
                    <a:pt x="66694" y="45521"/>
                  </a:lnTo>
                  <a:lnTo>
                    <a:pt x="67414" y="49425"/>
                  </a:lnTo>
                  <a:lnTo>
                    <a:pt x="68218" y="53177"/>
                  </a:lnTo>
                  <a:lnTo>
                    <a:pt x="69108" y="56777"/>
                  </a:lnTo>
                  <a:lnTo>
                    <a:pt x="70082" y="60224"/>
                  </a:lnTo>
                  <a:lnTo>
                    <a:pt x="71140" y="63518"/>
                  </a:lnTo>
                  <a:lnTo>
                    <a:pt x="72309" y="61007"/>
                  </a:lnTo>
                  <a:lnTo>
                    <a:pt x="73444" y="58386"/>
                  </a:lnTo>
                  <a:lnTo>
                    <a:pt x="74545" y="55654"/>
                  </a:lnTo>
                  <a:lnTo>
                    <a:pt x="75612" y="52813"/>
                  </a:lnTo>
                  <a:lnTo>
                    <a:pt x="76645" y="49862"/>
                  </a:lnTo>
                  <a:lnTo>
                    <a:pt x="77645" y="46800"/>
                  </a:lnTo>
                  <a:lnTo>
                    <a:pt x="78610" y="43628"/>
                  </a:lnTo>
                  <a:lnTo>
                    <a:pt x="79542" y="40346"/>
                  </a:lnTo>
                  <a:lnTo>
                    <a:pt x="80439" y="36955"/>
                  </a:lnTo>
                  <a:lnTo>
                    <a:pt x="81303" y="33453"/>
                  </a:lnTo>
                  <a:lnTo>
                    <a:pt x="89772" y="36840"/>
                  </a:lnTo>
                  <a:lnTo>
                    <a:pt x="88714" y="41257"/>
                  </a:lnTo>
                  <a:lnTo>
                    <a:pt x="87570" y="45530"/>
                  </a:lnTo>
                  <a:lnTo>
                    <a:pt x="86342" y="49658"/>
                  </a:lnTo>
                  <a:lnTo>
                    <a:pt x="85030" y="53643"/>
                  </a:lnTo>
                  <a:lnTo>
                    <a:pt x="83632" y="57484"/>
                  </a:lnTo>
                  <a:lnTo>
                    <a:pt x="82150" y="61181"/>
                  </a:lnTo>
                  <a:lnTo>
                    <a:pt x="80583" y="64733"/>
                  </a:lnTo>
                  <a:lnTo>
                    <a:pt x="78932" y="68142"/>
                  </a:lnTo>
                  <a:lnTo>
                    <a:pt x="77196" y="71407"/>
                  </a:lnTo>
                  <a:lnTo>
                    <a:pt x="75375" y="74528"/>
                  </a:lnTo>
                  <a:lnTo>
                    <a:pt x="76700" y="77183"/>
                  </a:lnTo>
                  <a:lnTo>
                    <a:pt x="77966" y="79559"/>
                  </a:lnTo>
                  <a:lnTo>
                    <a:pt x="79173" y="81655"/>
                  </a:lnTo>
                  <a:lnTo>
                    <a:pt x="80321" y="83471"/>
                  </a:lnTo>
                  <a:lnTo>
                    <a:pt x="81409" y="85008"/>
                  </a:lnTo>
                  <a:lnTo>
                    <a:pt x="82438" y="86266"/>
                  </a:lnTo>
                  <a:lnTo>
                    <a:pt x="83408" y="87244"/>
                  </a:lnTo>
                  <a:lnTo>
                    <a:pt x="84318" y="87943"/>
                  </a:lnTo>
                  <a:lnTo>
                    <a:pt x="85169" y="88362"/>
                  </a:lnTo>
                  <a:lnTo>
                    <a:pt x="85961" y="88502"/>
                  </a:lnTo>
                  <a:lnTo>
                    <a:pt x="86217" y="88470"/>
                  </a:lnTo>
                  <a:lnTo>
                    <a:pt x="86478" y="88375"/>
                  </a:lnTo>
                  <a:lnTo>
                    <a:pt x="86743" y="88216"/>
                  </a:lnTo>
                  <a:lnTo>
                    <a:pt x="87011" y="87994"/>
                  </a:lnTo>
                  <a:lnTo>
                    <a:pt x="87285" y="87708"/>
                  </a:lnTo>
                  <a:lnTo>
                    <a:pt x="87562" y="87359"/>
                  </a:lnTo>
                  <a:lnTo>
                    <a:pt x="87844" y="86946"/>
                  </a:lnTo>
                  <a:lnTo>
                    <a:pt x="88129" y="86469"/>
                  </a:lnTo>
                  <a:lnTo>
                    <a:pt x="88419" y="85930"/>
                  </a:lnTo>
                  <a:lnTo>
                    <a:pt x="88714" y="85326"/>
                  </a:lnTo>
                  <a:lnTo>
                    <a:pt x="89004" y="84663"/>
                  </a:lnTo>
                  <a:lnTo>
                    <a:pt x="89281" y="83946"/>
                  </a:lnTo>
                  <a:lnTo>
                    <a:pt x="89546" y="83173"/>
                  </a:lnTo>
                  <a:lnTo>
                    <a:pt x="89798" y="82345"/>
                  </a:lnTo>
                  <a:lnTo>
                    <a:pt x="90037" y="81462"/>
                  </a:lnTo>
                  <a:lnTo>
                    <a:pt x="90264" y="80524"/>
                  </a:lnTo>
                  <a:lnTo>
                    <a:pt x="90477" y="79531"/>
                  </a:lnTo>
                  <a:lnTo>
                    <a:pt x="90679" y="78483"/>
                  </a:lnTo>
                  <a:lnTo>
                    <a:pt x="90867" y="77380"/>
                  </a:lnTo>
                  <a:lnTo>
                    <a:pt x="91043" y="76222"/>
                  </a:lnTo>
                  <a:lnTo>
                    <a:pt x="98665" y="79609"/>
                  </a:lnTo>
                  <a:lnTo>
                    <a:pt x="97852" y="82989"/>
                  </a:lnTo>
                  <a:lnTo>
                    <a:pt x="96937" y="86012"/>
                  </a:lnTo>
                  <a:lnTo>
                    <a:pt x="95921" y="88680"/>
                  </a:lnTo>
                  <a:lnTo>
                    <a:pt x="94803" y="90992"/>
                  </a:lnTo>
                  <a:lnTo>
                    <a:pt x="93584" y="92948"/>
                  </a:lnTo>
                  <a:lnTo>
                    <a:pt x="92262" y="94549"/>
                  </a:lnTo>
                  <a:lnTo>
                    <a:pt x="90840" y="95794"/>
                  </a:lnTo>
                  <a:lnTo>
                    <a:pt x="89315" y="96683"/>
                  </a:lnTo>
                  <a:lnTo>
                    <a:pt x="87689" y="97217"/>
                  </a:lnTo>
                  <a:lnTo>
                    <a:pt x="85961" y="97395"/>
                  </a:lnTo>
                  <a:lnTo>
                    <a:pt x="84348" y="97242"/>
                  </a:lnTo>
                  <a:lnTo>
                    <a:pt x="82726" y="96785"/>
                  </a:lnTo>
                  <a:lnTo>
                    <a:pt x="81096" y="96023"/>
                  </a:lnTo>
                  <a:lnTo>
                    <a:pt x="79457" y="94956"/>
                  </a:lnTo>
                  <a:lnTo>
                    <a:pt x="77810" y="93584"/>
                  </a:lnTo>
                  <a:lnTo>
                    <a:pt x="76154" y="91907"/>
                  </a:lnTo>
                  <a:lnTo>
                    <a:pt x="74490" y="89925"/>
                  </a:lnTo>
                  <a:lnTo>
                    <a:pt x="72817" y="87638"/>
                  </a:lnTo>
                  <a:lnTo>
                    <a:pt x="71136" y="85047"/>
                  </a:lnTo>
                  <a:lnTo>
                    <a:pt x="69446" y="82150"/>
                  </a:lnTo>
                  <a:lnTo>
                    <a:pt x="67820" y="84056"/>
                  </a:lnTo>
                  <a:lnTo>
                    <a:pt x="66160" y="85877"/>
                  </a:lnTo>
                  <a:lnTo>
                    <a:pt x="64467" y="87613"/>
                  </a:lnTo>
                  <a:lnTo>
                    <a:pt x="62739" y="89264"/>
                  </a:lnTo>
                  <a:lnTo>
                    <a:pt x="60977" y="90831"/>
                  </a:lnTo>
                  <a:lnTo>
                    <a:pt x="59182" y="92313"/>
                  </a:lnTo>
                  <a:lnTo>
                    <a:pt x="57353" y="93711"/>
                  </a:lnTo>
                  <a:lnTo>
                    <a:pt x="55489" y="95023"/>
                  </a:lnTo>
                  <a:lnTo>
                    <a:pt x="53592" y="96251"/>
                  </a:lnTo>
                  <a:lnTo>
                    <a:pt x="51661" y="97395"/>
                  </a:lnTo>
                  <a:lnTo>
                    <a:pt x="47427" y="88925"/>
                  </a:lnTo>
                  <a:lnTo>
                    <a:pt x="49434" y="87702"/>
                  </a:lnTo>
                  <a:lnTo>
                    <a:pt x="51390" y="86402"/>
                  </a:lnTo>
                  <a:lnTo>
                    <a:pt x="53296" y="85025"/>
                  </a:lnTo>
                  <a:lnTo>
                    <a:pt x="55151" y="83573"/>
                  </a:lnTo>
                  <a:lnTo>
                    <a:pt x="56954" y="82044"/>
                  </a:lnTo>
                  <a:lnTo>
                    <a:pt x="58708" y="80439"/>
                  </a:lnTo>
                  <a:lnTo>
                    <a:pt x="60410" y="78758"/>
                  </a:lnTo>
                  <a:lnTo>
                    <a:pt x="62061" y="77001"/>
                  </a:lnTo>
                  <a:lnTo>
                    <a:pt x="63662" y="75167"/>
                  </a:lnTo>
                  <a:lnTo>
                    <a:pt x="65212" y="73258"/>
                  </a:lnTo>
                  <a:lnTo>
                    <a:pt x="63747" y="69256"/>
                  </a:lnTo>
                  <a:lnTo>
                    <a:pt x="62400" y="65042"/>
                  </a:lnTo>
                  <a:lnTo>
                    <a:pt x="61172" y="60617"/>
                  </a:lnTo>
                  <a:lnTo>
                    <a:pt x="60063" y="55981"/>
                  </a:lnTo>
                  <a:lnTo>
                    <a:pt x="59072" y="51132"/>
                  </a:lnTo>
                  <a:lnTo>
                    <a:pt x="58199" y="46072"/>
                  </a:lnTo>
                  <a:lnTo>
                    <a:pt x="57446" y="40800"/>
                  </a:lnTo>
                  <a:lnTo>
                    <a:pt x="56810" y="35316"/>
                  </a:lnTo>
                  <a:lnTo>
                    <a:pt x="56294" y="29620"/>
                  </a:lnTo>
                  <a:lnTo>
                    <a:pt x="55896" y="23713"/>
                  </a:lnTo>
                  <a:lnTo>
                    <a:pt x="17785" y="23713"/>
                  </a:lnTo>
                  <a:lnTo>
                    <a:pt x="17785" y="41498"/>
                  </a:lnTo>
                  <a:lnTo>
                    <a:pt x="46580" y="41498"/>
                  </a:lnTo>
                  <a:lnTo>
                    <a:pt x="46474" y="47289"/>
                  </a:lnTo>
                  <a:lnTo>
                    <a:pt x="46326" y="52635"/>
                  </a:lnTo>
                  <a:lnTo>
                    <a:pt x="46135" y="57537"/>
                  </a:lnTo>
                  <a:lnTo>
                    <a:pt x="45902" y="61994"/>
                  </a:lnTo>
                  <a:lnTo>
                    <a:pt x="45627" y="66006"/>
                  </a:lnTo>
                  <a:lnTo>
                    <a:pt x="45309" y="69573"/>
                  </a:lnTo>
                  <a:lnTo>
                    <a:pt x="44949" y="72696"/>
                  </a:lnTo>
                  <a:lnTo>
                    <a:pt x="44547" y="75375"/>
                  </a:lnTo>
                  <a:lnTo>
                    <a:pt x="44103" y="77609"/>
                  </a:lnTo>
                  <a:lnTo>
                    <a:pt x="43616" y="79398"/>
                  </a:lnTo>
                  <a:lnTo>
                    <a:pt x="43065" y="80886"/>
                  </a:lnTo>
                  <a:lnTo>
                    <a:pt x="42430" y="82218"/>
                  </a:lnTo>
                  <a:lnTo>
                    <a:pt x="41710" y="83393"/>
                  </a:lnTo>
                  <a:lnTo>
                    <a:pt x="40905" y="84411"/>
                  </a:lnTo>
                  <a:lnTo>
                    <a:pt x="40016" y="85273"/>
                  </a:lnTo>
                  <a:lnTo>
                    <a:pt x="39042" y="85978"/>
                  </a:lnTo>
                  <a:lnTo>
                    <a:pt x="37984" y="86527"/>
                  </a:lnTo>
                  <a:lnTo>
                    <a:pt x="36840" y="86918"/>
                  </a:lnTo>
                  <a:lnTo>
                    <a:pt x="35612" y="87153"/>
                  </a:lnTo>
                  <a:lnTo>
                    <a:pt x="34300" y="87232"/>
                  </a:lnTo>
                  <a:lnTo>
                    <a:pt x="33444" y="87223"/>
                  </a:lnTo>
                  <a:lnTo>
                    <a:pt x="32572" y="87198"/>
                  </a:lnTo>
                  <a:lnTo>
                    <a:pt x="31683" y="87155"/>
                  </a:lnTo>
                  <a:lnTo>
                    <a:pt x="30776" y="87096"/>
                  </a:lnTo>
                  <a:lnTo>
                    <a:pt x="29853" y="87020"/>
                  </a:lnTo>
                  <a:lnTo>
                    <a:pt x="28913" y="86927"/>
                  </a:lnTo>
                  <a:lnTo>
                    <a:pt x="27956" y="86817"/>
                  </a:lnTo>
                  <a:lnTo>
                    <a:pt x="26982" y="86690"/>
                  </a:lnTo>
                  <a:lnTo>
                    <a:pt x="25991" y="86546"/>
                  </a:lnTo>
                  <a:lnTo>
                    <a:pt x="24983" y="86385"/>
                  </a:lnTo>
                  <a:lnTo>
                    <a:pt x="23713" y="77916"/>
                  </a:lnTo>
                  <a:lnTo>
                    <a:pt x="24725" y="78077"/>
                  </a:lnTo>
                  <a:lnTo>
                    <a:pt x="25729" y="78220"/>
                  </a:lnTo>
                  <a:lnTo>
                    <a:pt x="26724" y="78348"/>
                  </a:lnTo>
                  <a:lnTo>
                    <a:pt x="27711" y="78458"/>
                  </a:lnTo>
                  <a:lnTo>
                    <a:pt x="28689" y="78551"/>
                  </a:lnTo>
                  <a:lnTo>
                    <a:pt x="29658" y="78627"/>
                  </a:lnTo>
                  <a:lnTo>
                    <a:pt x="30620" y="78686"/>
                  </a:lnTo>
                  <a:lnTo>
                    <a:pt x="31572" y="78729"/>
                  </a:lnTo>
                  <a:lnTo>
                    <a:pt x="32517" y="78754"/>
                  </a:lnTo>
                  <a:lnTo>
                    <a:pt x="33453" y="78763"/>
                  </a:lnTo>
                  <a:lnTo>
                    <a:pt x="33859" y="78739"/>
                  </a:lnTo>
                  <a:lnTo>
                    <a:pt x="34232" y="78669"/>
                  </a:lnTo>
                  <a:lnTo>
                    <a:pt x="34571" y="78553"/>
                  </a:lnTo>
                  <a:lnTo>
                    <a:pt x="34875" y="78390"/>
                  </a:lnTo>
                  <a:lnTo>
                    <a:pt x="35146" y="78180"/>
                  </a:lnTo>
                  <a:lnTo>
                    <a:pt x="35384" y="77924"/>
                  </a:lnTo>
                  <a:lnTo>
                    <a:pt x="35587" y="77621"/>
                  </a:lnTo>
                  <a:lnTo>
                    <a:pt x="35756" y="77272"/>
                  </a:lnTo>
                  <a:lnTo>
                    <a:pt x="35892" y="76876"/>
                  </a:lnTo>
                  <a:lnTo>
                    <a:pt x="35993" y="76433"/>
                  </a:lnTo>
                  <a:lnTo>
                    <a:pt x="36087" y="75737"/>
                  </a:lnTo>
                  <a:lnTo>
                    <a:pt x="36197" y="74579"/>
                  </a:lnTo>
                  <a:lnTo>
                    <a:pt x="36324" y="72959"/>
                  </a:lnTo>
                  <a:lnTo>
                    <a:pt x="36468" y="70878"/>
                  </a:lnTo>
                  <a:lnTo>
                    <a:pt x="36629" y="68335"/>
                  </a:lnTo>
                  <a:lnTo>
                    <a:pt x="36806" y="65330"/>
                  </a:lnTo>
                  <a:lnTo>
                    <a:pt x="37001" y="61864"/>
                  </a:lnTo>
                  <a:lnTo>
                    <a:pt x="37213" y="57937"/>
                  </a:lnTo>
                  <a:lnTo>
                    <a:pt x="37442" y="53548"/>
                  </a:lnTo>
                  <a:lnTo>
                    <a:pt x="37687" y="48697"/>
                  </a:lnTo>
                  <a:lnTo>
                    <a:pt x="17785" y="48697"/>
                  </a:lnTo>
                  <a:lnTo>
                    <a:pt x="17785" y="52932"/>
                  </a:lnTo>
                  <a:lnTo>
                    <a:pt x="17683" y="57708"/>
                  </a:lnTo>
                  <a:lnTo>
                    <a:pt x="17378" y="62383"/>
                  </a:lnTo>
                  <a:lnTo>
                    <a:pt x="16870" y="66957"/>
                  </a:lnTo>
                  <a:lnTo>
                    <a:pt x="16159" y="71428"/>
                  </a:lnTo>
                  <a:lnTo>
                    <a:pt x="15244" y="75798"/>
                  </a:lnTo>
                  <a:lnTo>
                    <a:pt x="14126" y="80067"/>
                  </a:lnTo>
                  <a:lnTo>
                    <a:pt x="12805" y="84234"/>
                  </a:lnTo>
                  <a:lnTo>
                    <a:pt x="11280" y="88299"/>
                  </a:lnTo>
                  <a:lnTo>
                    <a:pt x="9553" y="92262"/>
                  </a:lnTo>
                  <a:lnTo>
                    <a:pt x="7622" y="96124"/>
                  </a:lnTo>
                  <a:lnTo>
                    <a:pt x="0" y="91466"/>
                  </a:lnTo>
                  <a:lnTo>
                    <a:pt x="1067" y="89207"/>
                  </a:lnTo>
                  <a:lnTo>
                    <a:pt x="2066" y="87003"/>
                  </a:lnTo>
                  <a:lnTo>
                    <a:pt x="2998" y="84854"/>
                  </a:lnTo>
                  <a:lnTo>
                    <a:pt x="3861" y="82760"/>
                  </a:lnTo>
                  <a:lnTo>
                    <a:pt x="4658" y="80721"/>
                  </a:lnTo>
                  <a:lnTo>
                    <a:pt x="5386" y="78737"/>
                  </a:lnTo>
                  <a:lnTo>
                    <a:pt x="6046" y="76808"/>
                  </a:lnTo>
                  <a:lnTo>
                    <a:pt x="6639" y="74934"/>
                  </a:lnTo>
                  <a:lnTo>
                    <a:pt x="7164" y="73116"/>
                  </a:lnTo>
                  <a:lnTo>
                    <a:pt x="7622" y="71352"/>
                  </a:lnTo>
                  <a:lnTo>
                    <a:pt x="8024" y="69576"/>
                  </a:lnTo>
                  <a:lnTo>
                    <a:pt x="8384" y="67719"/>
                  </a:lnTo>
                  <a:lnTo>
                    <a:pt x="8702" y="65781"/>
                  </a:lnTo>
                  <a:lnTo>
                    <a:pt x="8977" y="63764"/>
                  </a:lnTo>
                  <a:lnTo>
                    <a:pt x="9210" y="61665"/>
                  </a:lnTo>
                  <a:lnTo>
                    <a:pt x="9400" y="59487"/>
                  </a:lnTo>
                  <a:lnTo>
                    <a:pt x="9548" y="57228"/>
                  </a:lnTo>
                  <a:lnTo>
                    <a:pt x="9654" y="54888"/>
                  </a:lnTo>
                  <a:lnTo>
                    <a:pt x="9718" y="52468"/>
                  </a:lnTo>
                  <a:lnTo>
                    <a:pt x="9739" y="49967"/>
                  </a:lnTo>
                  <a:lnTo>
                    <a:pt x="9739" y="16091"/>
                  </a:lnTo>
                  <a:lnTo>
                    <a:pt x="55472" y="16091"/>
                  </a:lnTo>
                  <a:lnTo>
                    <a:pt x="54625" y="0"/>
                  </a:lnTo>
                  <a:lnTo>
                    <a:pt x="63518" y="0"/>
                  </a:lnTo>
                  <a:lnTo>
                    <a:pt x="63522" y="1685"/>
                  </a:lnTo>
                  <a:lnTo>
                    <a:pt x="63535" y="3353"/>
                  </a:lnTo>
                  <a:lnTo>
                    <a:pt x="63556" y="5005"/>
                  </a:lnTo>
                  <a:lnTo>
                    <a:pt x="63586" y="6639"/>
                  </a:lnTo>
                  <a:lnTo>
                    <a:pt x="63624" y="8257"/>
                  </a:lnTo>
                  <a:lnTo>
                    <a:pt x="63670" y="9858"/>
                  </a:lnTo>
                  <a:lnTo>
                    <a:pt x="63726" y="11441"/>
                  </a:lnTo>
                  <a:lnTo>
                    <a:pt x="63789" y="13008"/>
                  </a:lnTo>
                  <a:lnTo>
                    <a:pt x="63861" y="14558"/>
                  </a:lnTo>
                  <a:lnTo>
                    <a:pt x="6394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566541" y="2670554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01"/>
                  </a:lnTo>
                  <a:lnTo>
                    <a:pt x="6368" y="11653"/>
                  </a:lnTo>
                  <a:lnTo>
                    <a:pt x="5691" y="10531"/>
                  </a:lnTo>
                  <a:lnTo>
                    <a:pt x="4979" y="9434"/>
                  </a:lnTo>
                  <a:lnTo>
                    <a:pt x="4234" y="8363"/>
                  </a:lnTo>
                  <a:lnTo>
                    <a:pt x="3455" y="7317"/>
                  </a:lnTo>
                  <a:lnTo>
                    <a:pt x="2642" y="6296"/>
                  </a:lnTo>
                  <a:lnTo>
                    <a:pt x="1795" y="5301"/>
                  </a:lnTo>
                  <a:lnTo>
                    <a:pt x="914" y="4331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544945" y="2670554"/>
              <a:ext cx="93584" cy="99088"/>
            </a:xfrm>
            <a:custGeom>
              <a:avLst/>
              <a:pathLst>
                <a:path w="93584" h="99088">
                  <a:moveTo>
                    <a:pt x="66059" y="0"/>
                  </a:moveTo>
                  <a:lnTo>
                    <a:pt x="74951" y="2117"/>
                  </a:lnTo>
                  <a:lnTo>
                    <a:pt x="74342" y="3629"/>
                  </a:lnTo>
                  <a:lnTo>
                    <a:pt x="73698" y="5115"/>
                  </a:lnTo>
                  <a:lnTo>
                    <a:pt x="73020" y="6576"/>
                  </a:lnTo>
                  <a:lnTo>
                    <a:pt x="72309" y="8011"/>
                  </a:lnTo>
                  <a:lnTo>
                    <a:pt x="71564" y="9421"/>
                  </a:lnTo>
                  <a:lnTo>
                    <a:pt x="70785" y="10806"/>
                  </a:lnTo>
                  <a:lnTo>
                    <a:pt x="69972" y="12165"/>
                  </a:lnTo>
                  <a:lnTo>
                    <a:pt x="69125" y="13499"/>
                  </a:lnTo>
                  <a:lnTo>
                    <a:pt x="68244" y="14808"/>
                  </a:lnTo>
                  <a:lnTo>
                    <a:pt x="67329" y="16091"/>
                  </a:lnTo>
                  <a:lnTo>
                    <a:pt x="83421" y="16091"/>
                  </a:lnTo>
                  <a:lnTo>
                    <a:pt x="83421" y="62248"/>
                  </a:lnTo>
                  <a:lnTo>
                    <a:pt x="51238" y="62248"/>
                  </a:lnTo>
                  <a:lnTo>
                    <a:pt x="51238" y="71987"/>
                  </a:lnTo>
                  <a:lnTo>
                    <a:pt x="93584" y="71987"/>
                  </a:lnTo>
                  <a:lnTo>
                    <a:pt x="93584" y="79609"/>
                  </a:lnTo>
                  <a:lnTo>
                    <a:pt x="51238" y="79609"/>
                  </a:lnTo>
                  <a:lnTo>
                    <a:pt x="51238" y="99088"/>
                  </a:lnTo>
                  <a:lnTo>
                    <a:pt x="42345" y="99088"/>
                  </a:lnTo>
                  <a:lnTo>
                    <a:pt x="42345" y="79609"/>
                  </a:lnTo>
                  <a:lnTo>
                    <a:pt x="0" y="79609"/>
                  </a:lnTo>
                  <a:lnTo>
                    <a:pt x="0" y="71987"/>
                  </a:lnTo>
                  <a:lnTo>
                    <a:pt x="42345" y="71987"/>
                  </a:lnTo>
                  <a:lnTo>
                    <a:pt x="42345" y="62248"/>
                  </a:lnTo>
                  <a:lnTo>
                    <a:pt x="10162" y="62248"/>
                  </a:lnTo>
                  <a:lnTo>
                    <a:pt x="10162" y="16091"/>
                  </a:lnTo>
                  <a:lnTo>
                    <a:pt x="57590" y="16091"/>
                  </a:lnTo>
                  <a:lnTo>
                    <a:pt x="58665" y="14482"/>
                  </a:lnTo>
                  <a:lnTo>
                    <a:pt x="59690" y="12873"/>
                  </a:lnTo>
                  <a:lnTo>
                    <a:pt x="60664" y="11263"/>
                  </a:lnTo>
                  <a:lnTo>
                    <a:pt x="61587" y="9654"/>
                  </a:lnTo>
                  <a:lnTo>
                    <a:pt x="62459" y="8045"/>
                  </a:lnTo>
                  <a:lnTo>
                    <a:pt x="63281" y="6436"/>
                  </a:lnTo>
                  <a:lnTo>
                    <a:pt x="64052" y="4827"/>
                  </a:lnTo>
                  <a:lnTo>
                    <a:pt x="64771" y="3218"/>
                  </a:lnTo>
                  <a:lnTo>
                    <a:pt x="65441" y="16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563577" y="2694691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596183" y="2694691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563577" y="2713747"/>
              <a:ext cx="23713" cy="11009"/>
            </a:xfrm>
            <a:custGeom>
              <a:avLst/>
              <a:pathLst>
                <a:path w="23713" h="11009">
                  <a:moveTo>
                    <a:pt x="0" y="11009"/>
                  </a:moveTo>
                  <a:lnTo>
                    <a:pt x="23713" y="1100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596183" y="2713747"/>
              <a:ext cx="23713" cy="11009"/>
            </a:xfrm>
            <a:custGeom>
              <a:avLst/>
              <a:pathLst>
                <a:path w="23713" h="11009">
                  <a:moveTo>
                    <a:pt x="0" y="0"/>
                  </a:moveTo>
                  <a:lnTo>
                    <a:pt x="0" y="11009"/>
                  </a:lnTo>
                  <a:lnTo>
                    <a:pt x="23713" y="11009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650386" y="2671401"/>
              <a:ext cx="34300" cy="97395"/>
            </a:xfrm>
            <a:custGeom>
              <a:avLst/>
              <a:pathLst>
                <a:path w="34300" h="97395">
                  <a:moveTo>
                    <a:pt x="25830" y="0"/>
                  </a:moveTo>
                  <a:lnTo>
                    <a:pt x="34300" y="2540"/>
                  </a:lnTo>
                  <a:lnTo>
                    <a:pt x="33351" y="4992"/>
                  </a:lnTo>
                  <a:lnTo>
                    <a:pt x="32369" y="7435"/>
                  </a:lnTo>
                  <a:lnTo>
                    <a:pt x="31352" y="9870"/>
                  </a:lnTo>
                  <a:lnTo>
                    <a:pt x="30302" y="12297"/>
                  </a:lnTo>
                  <a:lnTo>
                    <a:pt x="29218" y="14715"/>
                  </a:lnTo>
                  <a:lnTo>
                    <a:pt x="28100" y="17124"/>
                  </a:lnTo>
                  <a:lnTo>
                    <a:pt x="26948" y="19525"/>
                  </a:lnTo>
                  <a:lnTo>
                    <a:pt x="25763" y="21918"/>
                  </a:lnTo>
                  <a:lnTo>
                    <a:pt x="24543" y="24302"/>
                  </a:lnTo>
                  <a:lnTo>
                    <a:pt x="23290" y="26677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40228"/>
                  </a:lnTo>
                  <a:lnTo>
                    <a:pt x="13800" y="41575"/>
                  </a:lnTo>
                  <a:lnTo>
                    <a:pt x="12771" y="42904"/>
                  </a:lnTo>
                  <a:lnTo>
                    <a:pt x="11733" y="44217"/>
                  </a:lnTo>
                  <a:lnTo>
                    <a:pt x="10688" y="45513"/>
                  </a:lnTo>
                  <a:lnTo>
                    <a:pt x="9633" y="46792"/>
                  </a:lnTo>
                  <a:lnTo>
                    <a:pt x="8570" y="48053"/>
                  </a:lnTo>
                  <a:lnTo>
                    <a:pt x="7499" y="49298"/>
                  </a:lnTo>
                  <a:lnTo>
                    <a:pt x="6419" y="50526"/>
                  </a:lnTo>
                  <a:lnTo>
                    <a:pt x="5331" y="5173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535" y="40207"/>
                  </a:lnTo>
                  <a:lnTo>
                    <a:pt x="6860" y="35909"/>
                  </a:lnTo>
                  <a:lnTo>
                    <a:pt x="9972" y="31568"/>
                  </a:lnTo>
                  <a:lnTo>
                    <a:pt x="12873" y="27185"/>
                  </a:lnTo>
                  <a:lnTo>
                    <a:pt x="15562" y="22760"/>
                  </a:lnTo>
                  <a:lnTo>
                    <a:pt x="18039" y="18293"/>
                  </a:lnTo>
                  <a:lnTo>
                    <a:pt x="20304" y="13783"/>
                  </a:lnTo>
                  <a:lnTo>
                    <a:pt x="22358" y="9231"/>
                  </a:lnTo>
                  <a:lnTo>
                    <a:pt x="24200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682992" y="2670978"/>
              <a:ext cx="63095" cy="26677"/>
            </a:xfrm>
            <a:custGeom>
              <a:avLst/>
              <a:pathLst>
                <a:path w="63095" h="26677">
                  <a:moveTo>
                    <a:pt x="0" y="18632"/>
                  </a:moveTo>
                  <a:lnTo>
                    <a:pt x="27101" y="18632"/>
                  </a:lnTo>
                  <a:lnTo>
                    <a:pt x="26580" y="16950"/>
                  </a:lnTo>
                  <a:lnTo>
                    <a:pt x="26034" y="15295"/>
                  </a:lnTo>
                  <a:lnTo>
                    <a:pt x="25462" y="13664"/>
                  </a:lnTo>
                  <a:lnTo>
                    <a:pt x="24865" y="12060"/>
                  </a:lnTo>
                  <a:lnTo>
                    <a:pt x="24242" y="10480"/>
                  </a:lnTo>
                  <a:lnTo>
                    <a:pt x="23595" y="8926"/>
                  </a:lnTo>
                  <a:lnTo>
                    <a:pt x="22921" y="7397"/>
                  </a:lnTo>
                  <a:lnTo>
                    <a:pt x="22223" y="5894"/>
                  </a:lnTo>
                  <a:lnTo>
                    <a:pt x="21498" y="4416"/>
                  </a:lnTo>
                  <a:lnTo>
                    <a:pt x="20749" y="2964"/>
                  </a:lnTo>
                  <a:lnTo>
                    <a:pt x="29641" y="0"/>
                  </a:lnTo>
                  <a:lnTo>
                    <a:pt x="30471" y="1710"/>
                  </a:lnTo>
                  <a:lnTo>
                    <a:pt x="31268" y="3455"/>
                  </a:lnTo>
                  <a:lnTo>
                    <a:pt x="32030" y="5233"/>
                  </a:lnTo>
                  <a:lnTo>
                    <a:pt x="32758" y="7046"/>
                  </a:lnTo>
                  <a:lnTo>
                    <a:pt x="33453" y="8892"/>
                  </a:lnTo>
                  <a:lnTo>
                    <a:pt x="34113" y="10772"/>
                  </a:lnTo>
                  <a:lnTo>
                    <a:pt x="34740" y="12686"/>
                  </a:lnTo>
                  <a:lnTo>
                    <a:pt x="35333" y="14634"/>
                  </a:lnTo>
                  <a:lnTo>
                    <a:pt x="35892" y="16616"/>
                  </a:lnTo>
                  <a:lnTo>
                    <a:pt x="36417" y="18632"/>
                  </a:lnTo>
                  <a:lnTo>
                    <a:pt x="63095" y="18632"/>
                  </a:lnTo>
                  <a:lnTo>
                    <a:pt x="63095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679604" y="2701467"/>
              <a:ext cx="69446" cy="63095"/>
            </a:xfrm>
            <a:custGeom>
              <a:avLst/>
              <a:pathLst>
                <a:path w="69446" h="63095">
                  <a:moveTo>
                    <a:pt x="51661" y="0"/>
                  </a:moveTo>
                  <a:lnTo>
                    <a:pt x="61401" y="2964"/>
                  </a:lnTo>
                  <a:lnTo>
                    <a:pt x="59872" y="8896"/>
                  </a:lnTo>
                  <a:lnTo>
                    <a:pt x="58335" y="14668"/>
                  </a:lnTo>
                  <a:lnTo>
                    <a:pt x="56789" y="20279"/>
                  </a:lnTo>
                  <a:lnTo>
                    <a:pt x="55235" y="25729"/>
                  </a:lnTo>
                  <a:lnTo>
                    <a:pt x="53673" y="31018"/>
                  </a:lnTo>
                  <a:lnTo>
                    <a:pt x="52102" y="36146"/>
                  </a:lnTo>
                  <a:lnTo>
                    <a:pt x="50522" y="41113"/>
                  </a:lnTo>
                  <a:lnTo>
                    <a:pt x="48934" y="45919"/>
                  </a:lnTo>
                  <a:lnTo>
                    <a:pt x="47338" y="50565"/>
                  </a:lnTo>
                  <a:lnTo>
                    <a:pt x="45733" y="55049"/>
                  </a:lnTo>
                  <a:lnTo>
                    <a:pt x="69446" y="55049"/>
                  </a:lnTo>
                  <a:lnTo>
                    <a:pt x="69446" y="63095"/>
                  </a:lnTo>
                  <a:lnTo>
                    <a:pt x="0" y="63095"/>
                  </a:lnTo>
                  <a:lnTo>
                    <a:pt x="0" y="55049"/>
                  </a:lnTo>
                  <a:lnTo>
                    <a:pt x="36417" y="55049"/>
                  </a:lnTo>
                  <a:lnTo>
                    <a:pt x="38170" y="49773"/>
                  </a:lnTo>
                  <a:lnTo>
                    <a:pt x="39872" y="44446"/>
                  </a:lnTo>
                  <a:lnTo>
                    <a:pt x="41524" y="39068"/>
                  </a:lnTo>
                  <a:lnTo>
                    <a:pt x="43124" y="33639"/>
                  </a:lnTo>
                  <a:lnTo>
                    <a:pt x="44674" y="28159"/>
                  </a:lnTo>
                  <a:lnTo>
                    <a:pt x="46173" y="22629"/>
                  </a:lnTo>
                  <a:lnTo>
                    <a:pt x="47621" y="17048"/>
                  </a:lnTo>
                  <a:lnTo>
                    <a:pt x="49019" y="11416"/>
                  </a:lnTo>
                  <a:lnTo>
                    <a:pt x="50365" y="57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688073" y="2703584"/>
              <a:ext cx="18208" cy="47850"/>
            </a:xfrm>
            <a:custGeom>
              <a:avLst/>
              <a:pathLst>
                <a:path w="18208" h="47850">
                  <a:moveTo>
                    <a:pt x="9316" y="0"/>
                  </a:moveTo>
                  <a:lnTo>
                    <a:pt x="10624" y="4492"/>
                  </a:lnTo>
                  <a:lnTo>
                    <a:pt x="11839" y="8994"/>
                  </a:lnTo>
                  <a:lnTo>
                    <a:pt x="12962" y="13504"/>
                  </a:lnTo>
                  <a:lnTo>
                    <a:pt x="13991" y="18022"/>
                  </a:lnTo>
                  <a:lnTo>
                    <a:pt x="14926" y="22549"/>
                  </a:lnTo>
                  <a:lnTo>
                    <a:pt x="15769" y="27084"/>
                  </a:lnTo>
                  <a:lnTo>
                    <a:pt x="16519" y="31628"/>
                  </a:lnTo>
                  <a:lnTo>
                    <a:pt x="17175" y="36180"/>
                  </a:lnTo>
                  <a:lnTo>
                    <a:pt x="17738" y="40740"/>
                  </a:lnTo>
                  <a:lnTo>
                    <a:pt x="18208" y="45309"/>
                  </a:lnTo>
                  <a:lnTo>
                    <a:pt x="8892" y="47850"/>
                  </a:lnTo>
                  <a:lnTo>
                    <a:pt x="8422" y="43052"/>
                  </a:lnTo>
                  <a:lnTo>
                    <a:pt x="7859" y="38314"/>
                  </a:lnTo>
                  <a:lnTo>
                    <a:pt x="7203" y="33635"/>
                  </a:lnTo>
                  <a:lnTo>
                    <a:pt x="6453" y="29015"/>
                  </a:lnTo>
                  <a:lnTo>
                    <a:pt x="5610" y="24454"/>
                  </a:lnTo>
                  <a:lnTo>
                    <a:pt x="4674" y="19953"/>
                  </a:lnTo>
                  <a:lnTo>
                    <a:pt x="3645" y="15511"/>
                  </a:lnTo>
                  <a:lnTo>
                    <a:pt x="2523" y="11128"/>
                  </a:lnTo>
                  <a:lnTo>
                    <a:pt x="1308" y="6804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796055" y="2681564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869578" y="2680558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938866" y="2681670"/>
              <a:ext cx="40175" cy="77386"/>
            </a:xfrm>
            <a:custGeom>
              <a:avLst/>
              <a:pathLst>
                <a:path w="40175" h="77386">
                  <a:moveTo>
                    <a:pt x="9845" y="77386"/>
                  </a:moveTo>
                  <a:lnTo>
                    <a:pt x="0" y="77386"/>
                  </a:lnTo>
                  <a:lnTo>
                    <a:pt x="0" y="0"/>
                  </a:lnTo>
                  <a:lnTo>
                    <a:pt x="40175" y="0"/>
                  </a:lnTo>
                  <a:lnTo>
                    <a:pt x="40175" y="8680"/>
                  </a:lnTo>
                  <a:lnTo>
                    <a:pt x="9845" y="8680"/>
                  </a:lnTo>
                  <a:lnTo>
                    <a:pt x="9845" y="35993"/>
                  </a:lnTo>
                  <a:lnTo>
                    <a:pt x="38164" y="35993"/>
                  </a:lnTo>
                  <a:lnTo>
                    <a:pt x="38164" y="44674"/>
                  </a:lnTo>
                  <a:lnTo>
                    <a:pt x="9845" y="446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991321" y="2681564"/>
              <a:ext cx="56160" cy="78551"/>
            </a:xfrm>
            <a:custGeom>
              <a:avLst/>
              <a:pathLst>
                <a:path w="56160" h="78551">
                  <a:moveTo>
                    <a:pt x="56160" y="0"/>
                  </a:moveTo>
                  <a:lnTo>
                    <a:pt x="56160" y="50179"/>
                  </a:lnTo>
                  <a:lnTo>
                    <a:pt x="56143" y="51378"/>
                  </a:lnTo>
                  <a:lnTo>
                    <a:pt x="56091" y="52559"/>
                  </a:lnTo>
                  <a:lnTo>
                    <a:pt x="56003" y="53723"/>
                  </a:lnTo>
                  <a:lnTo>
                    <a:pt x="55881" y="54871"/>
                  </a:lnTo>
                  <a:lnTo>
                    <a:pt x="55724" y="56002"/>
                  </a:lnTo>
                  <a:lnTo>
                    <a:pt x="55532" y="57115"/>
                  </a:lnTo>
                  <a:lnTo>
                    <a:pt x="55305" y="58212"/>
                  </a:lnTo>
                  <a:lnTo>
                    <a:pt x="55043" y="59292"/>
                  </a:lnTo>
                  <a:lnTo>
                    <a:pt x="54746" y="60355"/>
                  </a:lnTo>
                  <a:lnTo>
                    <a:pt x="54414" y="61401"/>
                  </a:lnTo>
                  <a:lnTo>
                    <a:pt x="54046" y="62424"/>
                  </a:lnTo>
                  <a:lnTo>
                    <a:pt x="53643" y="63421"/>
                  </a:lnTo>
                  <a:lnTo>
                    <a:pt x="53204" y="64389"/>
                  </a:lnTo>
                  <a:lnTo>
                    <a:pt x="52728" y="65330"/>
                  </a:lnTo>
                  <a:lnTo>
                    <a:pt x="52217" y="66244"/>
                  </a:lnTo>
                  <a:lnTo>
                    <a:pt x="51670" y="67130"/>
                  </a:lnTo>
                  <a:lnTo>
                    <a:pt x="51086" y="67989"/>
                  </a:lnTo>
                  <a:lnTo>
                    <a:pt x="50467" y="68820"/>
                  </a:lnTo>
                  <a:lnTo>
                    <a:pt x="49812" y="69623"/>
                  </a:lnTo>
                  <a:lnTo>
                    <a:pt x="49121" y="70399"/>
                  </a:lnTo>
                  <a:lnTo>
                    <a:pt x="48403" y="71145"/>
                  </a:lnTo>
                  <a:lnTo>
                    <a:pt x="47649" y="71858"/>
                  </a:lnTo>
                  <a:lnTo>
                    <a:pt x="46858" y="72538"/>
                  </a:lnTo>
                  <a:lnTo>
                    <a:pt x="46029" y="73186"/>
                  </a:lnTo>
                  <a:lnTo>
                    <a:pt x="45164" y="73800"/>
                  </a:lnTo>
                  <a:lnTo>
                    <a:pt x="44261" y="74382"/>
                  </a:lnTo>
                  <a:lnTo>
                    <a:pt x="43322" y="74931"/>
                  </a:lnTo>
                  <a:lnTo>
                    <a:pt x="42345" y="75447"/>
                  </a:lnTo>
                  <a:lnTo>
                    <a:pt x="41332" y="75930"/>
                  </a:lnTo>
                  <a:lnTo>
                    <a:pt x="40281" y="76381"/>
                  </a:lnTo>
                  <a:lnTo>
                    <a:pt x="39203" y="76793"/>
                  </a:lnTo>
                  <a:lnTo>
                    <a:pt x="38087" y="77162"/>
                  </a:lnTo>
                  <a:lnTo>
                    <a:pt x="36933" y="77487"/>
                  </a:lnTo>
                  <a:lnTo>
                    <a:pt x="35741" y="77770"/>
                  </a:lnTo>
                  <a:lnTo>
                    <a:pt x="34511" y="78008"/>
                  </a:lnTo>
                  <a:lnTo>
                    <a:pt x="33243" y="78204"/>
                  </a:lnTo>
                  <a:lnTo>
                    <a:pt x="31937" y="78355"/>
                  </a:lnTo>
                  <a:lnTo>
                    <a:pt x="30592" y="78464"/>
                  </a:lnTo>
                  <a:lnTo>
                    <a:pt x="29210" y="78529"/>
                  </a:lnTo>
                  <a:lnTo>
                    <a:pt x="27789" y="78551"/>
                  </a:lnTo>
                  <a:lnTo>
                    <a:pt x="26450" y="78531"/>
                  </a:lnTo>
                  <a:lnTo>
                    <a:pt x="25142" y="78470"/>
                  </a:lnTo>
                  <a:lnTo>
                    <a:pt x="23867" y="78370"/>
                  </a:lnTo>
                  <a:lnTo>
                    <a:pt x="22623" y="78229"/>
                  </a:lnTo>
                  <a:lnTo>
                    <a:pt x="21411" y="78048"/>
                  </a:lnTo>
                  <a:lnTo>
                    <a:pt x="20230" y="77827"/>
                  </a:lnTo>
                  <a:lnTo>
                    <a:pt x="19082" y="77565"/>
                  </a:lnTo>
                  <a:lnTo>
                    <a:pt x="17965" y="77263"/>
                  </a:lnTo>
                  <a:lnTo>
                    <a:pt x="16880" y="76922"/>
                  </a:lnTo>
                  <a:lnTo>
                    <a:pt x="15826" y="76539"/>
                  </a:lnTo>
                  <a:lnTo>
                    <a:pt x="14805" y="76110"/>
                  </a:lnTo>
                  <a:lnTo>
                    <a:pt x="13817" y="75646"/>
                  </a:lnTo>
                  <a:lnTo>
                    <a:pt x="12861" y="75148"/>
                  </a:lnTo>
                  <a:lnTo>
                    <a:pt x="11939" y="74617"/>
                  </a:lnTo>
                  <a:lnTo>
                    <a:pt x="11049" y="74052"/>
                  </a:lnTo>
                  <a:lnTo>
                    <a:pt x="10192" y="73452"/>
                  </a:lnTo>
                  <a:lnTo>
                    <a:pt x="9368" y="72819"/>
                  </a:lnTo>
                  <a:lnTo>
                    <a:pt x="8577" y="72152"/>
                  </a:lnTo>
                  <a:lnTo>
                    <a:pt x="7818" y="71452"/>
                  </a:lnTo>
                  <a:lnTo>
                    <a:pt x="7092" y="70717"/>
                  </a:lnTo>
                  <a:lnTo>
                    <a:pt x="6411" y="69950"/>
                  </a:lnTo>
                  <a:lnTo>
                    <a:pt x="5763" y="69154"/>
                  </a:lnTo>
                  <a:lnTo>
                    <a:pt x="5149" y="68329"/>
                  </a:lnTo>
                  <a:lnTo>
                    <a:pt x="4569" y="67473"/>
                  </a:lnTo>
                  <a:lnTo>
                    <a:pt x="4022" y="66588"/>
                  </a:lnTo>
                  <a:lnTo>
                    <a:pt x="3510" y="65673"/>
                  </a:lnTo>
                  <a:lnTo>
                    <a:pt x="3031" y="64729"/>
                  </a:lnTo>
                  <a:lnTo>
                    <a:pt x="2587" y="63755"/>
                  </a:lnTo>
                  <a:lnTo>
                    <a:pt x="2176" y="62752"/>
                  </a:lnTo>
                  <a:lnTo>
                    <a:pt x="1799" y="61718"/>
                  </a:lnTo>
                  <a:lnTo>
                    <a:pt x="1457" y="60648"/>
                  </a:lnTo>
                  <a:lnTo>
                    <a:pt x="1151" y="59554"/>
                  </a:lnTo>
                  <a:lnTo>
                    <a:pt x="881" y="58438"/>
                  </a:lnTo>
                  <a:lnTo>
                    <a:pt x="647" y="57297"/>
                  </a:lnTo>
                  <a:lnTo>
                    <a:pt x="449" y="56134"/>
                  </a:lnTo>
                  <a:lnTo>
                    <a:pt x="287" y="54947"/>
                  </a:lnTo>
                  <a:lnTo>
                    <a:pt x="161" y="53737"/>
                  </a:lnTo>
                  <a:lnTo>
                    <a:pt x="71" y="52504"/>
                  </a:lnTo>
                  <a:lnTo>
                    <a:pt x="17" y="51247"/>
                  </a:lnTo>
                  <a:lnTo>
                    <a:pt x="0" y="49967"/>
                  </a:lnTo>
                  <a:lnTo>
                    <a:pt x="0" y="105"/>
                  </a:lnTo>
                  <a:lnTo>
                    <a:pt x="9898" y="105"/>
                  </a:lnTo>
                  <a:lnTo>
                    <a:pt x="9898" y="50497"/>
                  </a:lnTo>
                  <a:lnTo>
                    <a:pt x="9943" y="52308"/>
                  </a:lnTo>
                  <a:lnTo>
                    <a:pt x="10080" y="54035"/>
                  </a:lnTo>
                  <a:lnTo>
                    <a:pt x="10308" y="55678"/>
                  </a:lnTo>
                  <a:lnTo>
                    <a:pt x="10626" y="57238"/>
                  </a:lnTo>
                  <a:lnTo>
                    <a:pt x="11036" y="58714"/>
                  </a:lnTo>
                  <a:lnTo>
                    <a:pt x="11537" y="60107"/>
                  </a:lnTo>
                  <a:lnTo>
                    <a:pt x="12128" y="61416"/>
                  </a:lnTo>
                  <a:lnTo>
                    <a:pt x="12811" y="62641"/>
                  </a:lnTo>
                  <a:lnTo>
                    <a:pt x="13585" y="63783"/>
                  </a:lnTo>
                  <a:lnTo>
                    <a:pt x="14450" y="64841"/>
                  </a:lnTo>
                  <a:lnTo>
                    <a:pt x="15418" y="65807"/>
                  </a:lnTo>
                  <a:lnTo>
                    <a:pt x="16478" y="66671"/>
                  </a:lnTo>
                  <a:lnTo>
                    <a:pt x="17632" y="67433"/>
                  </a:lnTo>
                  <a:lnTo>
                    <a:pt x="18879" y="68094"/>
                  </a:lnTo>
                  <a:lnTo>
                    <a:pt x="20220" y="68652"/>
                  </a:lnTo>
                  <a:lnTo>
                    <a:pt x="21653" y="69110"/>
                  </a:lnTo>
                  <a:lnTo>
                    <a:pt x="23180" y="69466"/>
                  </a:lnTo>
                  <a:lnTo>
                    <a:pt x="24799" y="69720"/>
                  </a:lnTo>
                  <a:lnTo>
                    <a:pt x="26512" y="69872"/>
                  </a:lnTo>
                  <a:lnTo>
                    <a:pt x="28318" y="69923"/>
                  </a:lnTo>
                  <a:lnTo>
                    <a:pt x="29247" y="69909"/>
                  </a:lnTo>
                  <a:lnTo>
                    <a:pt x="30150" y="69866"/>
                  </a:lnTo>
                  <a:lnTo>
                    <a:pt x="31026" y="69794"/>
                  </a:lnTo>
                  <a:lnTo>
                    <a:pt x="31875" y="69694"/>
                  </a:lnTo>
                  <a:lnTo>
                    <a:pt x="32698" y="69566"/>
                  </a:lnTo>
                  <a:lnTo>
                    <a:pt x="33495" y="69408"/>
                  </a:lnTo>
                  <a:lnTo>
                    <a:pt x="34265" y="69223"/>
                  </a:lnTo>
                  <a:lnTo>
                    <a:pt x="35009" y="69008"/>
                  </a:lnTo>
                  <a:lnTo>
                    <a:pt x="35726" y="68765"/>
                  </a:lnTo>
                  <a:lnTo>
                    <a:pt x="36417" y="68494"/>
                  </a:lnTo>
                  <a:lnTo>
                    <a:pt x="37082" y="68196"/>
                  </a:lnTo>
                  <a:lnTo>
                    <a:pt x="37723" y="67875"/>
                  </a:lnTo>
                  <a:lnTo>
                    <a:pt x="38340" y="67531"/>
                  </a:lnTo>
                  <a:lnTo>
                    <a:pt x="38932" y="67164"/>
                  </a:lnTo>
                  <a:lnTo>
                    <a:pt x="39500" y="66773"/>
                  </a:lnTo>
                  <a:lnTo>
                    <a:pt x="40044" y="66359"/>
                  </a:lnTo>
                  <a:lnTo>
                    <a:pt x="40563" y="65922"/>
                  </a:lnTo>
                  <a:lnTo>
                    <a:pt x="41058" y="65462"/>
                  </a:lnTo>
                  <a:lnTo>
                    <a:pt x="41528" y="64978"/>
                  </a:lnTo>
                  <a:lnTo>
                    <a:pt x="41975" y="64471"/>
                  </a:lnTo>
                  <a:lnTo>
                    <a:pt x="42398" y="63942"/>
                  </a:lnTo>
                  <a:lnTo>
                    <a:pt x="42798" y="63393"/>
                  </a:lnTo>
                  <a:lnTo>
                    <a:pt x="43177" y="62824"/>
                  </a:lnTo>
                  <a:lnTo>
                    <a:pt x="43533" y="62235"/>
                  </a:lnTo>
                  <a:lnTo>
                    <a:pt x="43867" y="61626"/>
                  </a:lnTo>
                  <a:lnTo>
                    <a:pt x="44179" y="60996"/>
                  </a:lnTo>
                  <a:lnTo>
                    <a:pt x="44468" y="60347"/>
                  </a:lnTo>
                  <a:lnTo>
                    <a:pt x="44736" y="59677"/>
                  </a:lnTo>
                  <a:lnTo>
                    <a:pt x="44981" y="58988"/>
                  </a:lnTo>
                  <a:lnTo>
                    <a:pt x="45204" y="58278"/>
                  </a:lnTo>
                  <a:lnTo>
                    <a:pt x="45405" y="57551"/>
                  </a:lnTo>
                  <a:lnTo>
                    <a:pt x="45587" y="56810"/>
                  </a:lnTo>
                  <a:lnTo>
                    <a:pt x="45748" y="56056"/>
                  </a:lnTo>
                  <a:lnTo>
                    <a:pt x="45890" y="55288"/>
                  </a:lnTo>
                  <a:lnTo>
                    <a:pt x="46011" y="54506"/>
                  </a:lnTo>
                  <a:lnTo>
                    <a:pt x="46112" y="53711"/>
                  </a:lnTo>
                  <a:lnTo>
                    <a:pt x="46193" y="52901"/>
                  </a:lnTo>
                  <a:lnTo>
                    <a:pt x="46254" y="52078"/>
                  </a:lnTo>
                  <a:lnTo>
                    <a:pt x="46294" y="51242"/>
                  </a:lnTo>
                  <a:lnTo>
                    <a:pt x="46315" y="50391"/>
                  </a:lnTo>
                  <a:lnTo>
                    <a:pt x="463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086070" y="2681564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166696" y="3112196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165426" y="3135909"/>
              <a:ext cx="28371" cy="73681"/>
            </a:xfrm>
            <a:custGeom>
              <a:avLst/>
              <a:pathLst>
                <a:path w="28371" h="73681">
                  <a:moveTo>
                    <a:pt x="21172" y="0"/>
                  </a:moveTo>
                  <a:lnTo>
                    <a:pt x="28371" y="3811"/>
                  </a:lnTo>
                  <a:lnTo>
                    <a:pt x="27677" y="5504"/>
                  </a:lnTo>
                  <a:lnTo>
                    <a:pt x="26948" y="7198"/>
                  </a:lnTo>
                  <a:lnTo>
                    <a:pt x="26186" y="8892"/>
                  </a:lnTo>
                  <a:lnTo>
                    <a:pt x="25390" y="10586"/>
                  </a:lnTo>
                  <a:lnTo>
                    <a:pt x="24560" y="12280"/>
                  </a:lnTo>
                  <a:lnTo>
                    <a:pt x="23696" y="13974"/>
                  </a:lnTo>
                  <a:lnTo>
                    <a:pt x="22798" y="15667"/>
                  </a:lnTo>
                  <a:lnTo>
                    <a:pt x="21867" y="17361"/>
                  </a:lnTo>
                  <a:lnTo>
                    <a:pt x="20901" y="19055"/>
                  </a:lnTo>
                  <a:lnTo>
                    <a:pt x="19902" y="20749"/>
                  </a:lnTo>
                  <a:lnTo>
                    <a:pt x="19902" y="73681"/>
                  </a:lnTo>
                  <a:lnTo>
                    <a:pt x="11856" y="73681"/>
                  </a:lnTo>
                  <a:lnTo>
                    <a:pt x="11856" y="32182"/>
                  </a:lnTo>
                  <a:lnTo>
                    <a:pt x="11103" y="33097"/>
                  </a:lnTo>
                  <a:lnTo>
                    <a:pt x="10366" y="33978"/>
                  </a:lnTo>
                  <a:lnTo>
                    <a:pt x="9646" y="34825"/>
                  </a:lnTo>
                  <a:lnTo>
                    <a:pt x="8943" y="35638"/>
                  </a:lnTo>
                  <a:lnTo>
                    <a:pt x="8257" y="36417"/>
                  </a:lnTo>
                  <a:lnTo>
                    <a:pt x="7588" y="37162"/>
                  </a:lnTo>
                  <a:lnTo>
                    <a:pt x="6936" y="37873"/>
                  </a:lnTo>
                  <a:lnTo>
                    <a:pt x="6301" y="38551"/>
                  </a:lnTo>
                  <a:lnTo>
                    <a:pt x="5682" y="39195"/>
                  </a:lnTo>
                  <a:lnTo>
                    <a:pt x="5081" y="39804"/>
                  </a:lnTo>
                  <a:lnTo>
                    <a:pt x="0" y="32606"/>
                  </a:lnTo>
                  <a:lnTo>
                    <a:pt x="2803" y="29536"/>
                  </a:lnTo>
                  <a:lnTo>
                    <a:pt x="5454" y="26423"/>
                  </a:lnTo>
                  <a:lnTo>
                    <a:pt x="7952" y="23268"/>
                  </a:lnTo>
                  <a:lnTo>
                    <a:pt x="10298" y="20071"/>
                  </a:lnTo>
                  <a:lnTo>
                    <a:pt x="12491" y="16832"/>
                  </a:lnTo>
                  <a:lnTo>
                    <a:pt x="14533" y="13550"/>
                  </a:lnTo>
                  <a:lnTo>
                    <a:pt x="16421" y="10226"/>
                  </a:lnTo>
                  <a:lnTo>
                    <a:pt x="18157" y="6860"/>
                  </a:lnTo>
                  <a:lnTo>
                    <a:pt x="19741" y="3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8716" y="3113043"/>
              <a:ext cx="75375" cy="96971"/>
            </a:xfrm>
            <a:custGeom>
              <a:avLst/>
              <a:pathLst>
                <a:path w="75375" h="96971">
                  <a:moveTo>
                    <a:pt x="70293" y="0"/>
                  </a:moveTo>
                  <a:lnTo>
                    <a:pt x="74528" y="7198"/>
                  </a:lnTo>
                  <a:lnTo>
                    <a:pt x="69705" y="7774"/>
                  </a:lnTo>
                  <a:lnTo>
                    <a:pt x="64721" y="8316"/>
                  </a:lnTo>
                  <a:lnTo>
                    <a:pt x="59576" y="8824"/>
                  </a:lnTo>
                  <a:lnTo>
                    <a:pt x="54270" y="9299"/>
                  </a:lnTo>
                  <a:lnTo>
                    <a:pt x="48803" y="9739"/>
                  </a:lnTo>
                  <a:lnTo>
                    <a:pt x="43175" y="10146"/>
                  </a:lnTo>
                  <a:lnTo>
                    <a:pt x="37387" y="10518"/>
                  </a:lnTo>
                  <a:lnTo>
                    <a:pt x="31437" y="10857"/>
                  </a:lnTo>
                  <a:lnTo>
                    <a:pt x="25326" y="11162"/>
                  </a:lnTo>
                  <a:lnTo>
                    <a:pt x="19055" y="11433"/>
                  </a:lnTo>
                  <a:lnTo>
                    <a:pt x="19055" y="20749"/>
                  </a:lnTo>
                  <a:lnTo>
                    <a:pt x="44886" y="20749"/>
                  </a:lnTo>
                  <a:lnTo>
                    <a:pt x="46580" y="13127"/>
                  </a:lnTo>
                  <a:lnTo>
                    <a:pt x="54625" y="14820"/>
                  </a:lnTo>
                  <a:lnTo>
                    <a:pt x="54537" y="15413"/>
                  </a:lnTo>
                  <a:lnTo>
                    <a:pt x="54439" y="16006"/>
                  </a:lnTo>
                  <a:lnTo>
                    <a:pt x="54333" y="16599"/>
                  </a:lnTo>
                  <a:lnTo>
                    <a:pt x="54219" y="17192"/>
                  </a:lnTo>
                  <a:lnTo>
                    <a:pt x="54096" y="17785"/>
                  </a:lnTo>
                  <a:lnTo>
                    <a:pt x="53965" y="18378"/>
                  </a:lnTo>
                  <a:lnTo>
                    <a:pt x="53825" y="18970"/>
                  </a:lnTo>
                  <a:lnTo>
                    <a:pt x="53677" y="19563"/>
                  </a:lnTo>
                  <a:lnTo>
                    <a:pt x="53520" y="20156"/>
                  </a:lnTo>
                  <a:lnTo>
                    <a:pt x="53355" y="20749"/>
                  </a:lnTo>
                  <a:lnTo>
                    <a:pt x="75375" y="20749"/>
                  </a:lnTo>
                  <a:lnTo>
                    <a:pt x="75375" y="27948"/>
                  </a:lnTo>
                  <a:lnTo>
                    <a:pt x="51238" y="27948"/>
                  </a:lnTo>
                  <a:lnTo>
                    <a:pt x="50979" y="28875"/>
                  </a:lnTo>
                  <a:lnTo>
                    <a:pt x="50713" y="29794"/>
                  </a:lnTo>
                  <a:lnTo>
                    <a:pt x="50437" y="30704"/>
                  </a:lnTo>
                  <a:lnTo>
                    <a:pt x="50154" y="31606"/>
                  </a:lnTo>
                  <a:lnTo>
                    <a:pt x="49862" y="32500"/>
                  </a:lnTo>
                  <a:lnTo>
                    <a:pt x="49561" y="33385"/>
                  </a:lnTo>
                  <a:lnTo>
                    <a:pt x="49252" y="34261"/>
                  </a:lnTo>
                  <a:lnTo>
                    <a:pt x="48934" y="35129"/>
                  </a:lnTo>
                  <a:lnTo>
                    <a:pt x="48608" y="35989"/>
                  </a:lnTo>
                  <a:lnTo>
                    <a:pt x="48274" y="36840"/>
                  </a:lnTo>
                  <a:lnTo>
                    <a:pt x="71140" y="36840"/>
                  </a:lnTo>
                  <a:lnTo>
                    <a:pt x="71140" y="96548"/>
                  </a:lnTo>
                  <a:lnTo>
                    <a:pt x="62671" y="96548"/>
                  </a:lnTo>
                  <a:lnTo>
                    <a:pt x="62671" y="91043"/>
                  </a:lnTo>
                  <a:lnTo>
                    <a:pt x="32606" y="91043"/>
                  </a:lnTo>
                  <a:lnTo>
                    <a:pt x="32606" y="96548"/>
                  </a:lnTo>
                  <a:lnTo>
                    <a:pt x="24983" y="96548"/>
                  </a:lnTo>
                  <a:lnTo>
                    <a:pt x="24983" y="36840"/>
                  </a:lnTo>
                  <a:lnTo>
                    <a:pt x="39804" y="36840"/>
                  </a:lnTo>
                  <a:lnTo>
                    <a:pt x="40139" y="35989"/>
                  </a:lnTo>
                  <a:lnTo>
                    <a:pt x="40465" y="35129"/>
                  </a:lnTo>
                  <a:lnTo>
                    <a:pt x="40783" y="34261"/>
                  </a:lnTo>
                  <a:lnTo>
                    <a:pt x="41092" y="33385"/>
                  </a:lnTo>
                  <a:lnTo>
                    <a:pt x="41392" y="32500"/>
                  </a:lnTo>
                  <a:lnTo>
                    <a:pt x="41685" y="31606"/>
                  </a:lnTo>
                  <a:lnTo>
                    <a:pt x="41968" y="30704"/>
                  </a:lnTo>
                  <a:lnTo>
                    <a:pt x="42244" y="29794"/>
                  </a:lnTo>
                  <a:lnTo>
                    <a:pt x="42510" y="28875"/>
                  </a:lnTo>
                  <a:lnTo>
                    <a:pt x="42769" y="27948"/>
                  </a:lnTo>
                  <a:lnTo>
                    <a:pt x="19055" y="27948"/>
                  </a:lnTo>
                  <a:lnTo>
                    <a:pt x="19055" y="31335"/>
                  </a:lnTo>
                  <a:lnTo>
                    <a:pt x="19028" y="37334"/>
                  </a:lnTo>
                  <a:lnTo>
                    <a:pt x="18945" y="42963"/>
                  </a:lnTo>
                  <a:lnTo>
                    <a:pt x="18807" y="48225"/>
                  </a:lnTo>
                  <a:lnTo>
                    <a:pt x="18615" y="53118"/>
                  </a:lnTo>
                  <a:lnTo>
                    <a:pt x="18367" y="57643"/>
                  </a:lnTo>
                  <a:lnTo>
                    <a:pt x="18064" y="61799"/>
                  </a:lnTo>
                  <a:lnTo>
                    <a:pt x="17706" y="65587"/>
                  </a:lnTo>
                  <a:lnTo>
                    <a:pt x="17293" y="69006"/>
                  </a:lnTo>
                  <a:lnTo>
                    <a:pt x="16826" y="72057"/>
                  </a:lnTo>
                  <a:lnTo>
                    <a:pt x="16303" y="74740"/>
                  </a:lnTo>
                  <a:lnTo>
                    <a:pt x="15716" y="77211"/>
                  </a:lnTo>
                  <a:lnTo>
                    <a:pt x="15058" y="79626"/>
                  </a:lnTo>
                  <a:lnTo>
                    <a:pt x="14327" y="81987"/>
                  </a:lnTo>
                  <a:lnTo>
                    <a:pt x="13525" y="84293"/>
                  </a:lnTo>
                  <a:lnTo>
                    <a:pt x="12650" y="86544"/>
                  </a:lnTo>
                  <a:lnTo>
                    <a:pt x="11704" y="88739"/>
                  </a:lnTo>
                  <a:lnTo>
                    <a:pt x="10685" y="90880"/>
                  </a:lnTo>
                  <a:lnTo>
                    <a:pt x="9595" y="92965"/>
                  </a:lnTo>
                  <a:lnTo>
                    <a:pt x="8433" y="94996"/>
                  </a:lnTo>
                  <a:lnTo>
                    <a:pt x="7198" y="96971"/>
                  </a:lnTo>
                  <a:lnTo>
                    <a:pt x="0" y="91043"/>
                  </a:lnTo>
                  <a:lnTo>
                    <a:pt x="1071" y="89476"/>
                  </a:lnTo>
                  <a:lnTo>
                    <a:pt x="2083" y="87824"/>
                  </a:lnTo>
                  <a:lnTo>
                    <a:pt x="3036" y="86088"/>
                  </a:lnTo>
                  <a:lnTo>
                    <a:pt x="3929" y="84267"/>
                  </a:lnTo>
                  <a:lnTo>
                    <a:pt x="4763" y="82362"/>
                  </a:lnTo>
                  <a:lnTo>
                    <a:pt x="5538" y="80372"/>
                  </a:lnTo>
                  <a:lnTo>
                    <a:pt x="6254" y="78297"/>
                  </a:lnTo>
                  <a:lnTo>
                    <a:pt x="6910" y="76137"/>
                  </a:lnTo>
                  <a:lnTo>
                    <a:pt x="7507" y="73893"/>
                  </a:lnTo>
                  <a:lnTo>
                    <a:pt x="8045" y="71564"/>
                  </a:lnTo>
                  <a:lnTo>
                    <a:pt x="8528" y="69015"/>
                  </a:lnTo>
                  <a:lnTo>
                    <a:pt x="8960" y="66110"/>
                  </a:lnTo>
                  <a:lnTo>
                    <a:pt x="9341" y="62849"/>
                  </a:lnTo>
                  <a:lnTo>
                    <a:pt x="9671" y="59233"/>
                  </a:lnTo>
                  <a:lnTo>
                    <a:pt x="9951" y="55261"/>
                  </a:lnTo>
                  <a:lnTo>
                    <a:pt x="10179" y="50933"/>
                  </a:lnTo>
                  <a:lnTo>
                    <a:pt x="10357" y="46249"/>
                  </a:lnTo>
                  <a:lnTo>
                    <a:pt x="10484" y="41210"/>
                  </a:lnTo>
                  <a:lnTo>
                    <a:pt x="10561" y="35815"/>
                  </a:lnTo>
                  <a:lnTo>
                    <a:pt x="10586" y="30065"/>
                  </a:lnTo>
                  <a:lnTo>
                    <a:pt x="10586" y="4658"/>
                  </a:lnTo>
                  <a:lnTo>
                    <a:pt x="17814" y="4306"/>
                  </a:lnTo>
                  <a:lnTo>
                    <a:pt x="24763" y="3929"/>
                  </a:lnTo>
                  <a:lnTo>
                    <a:pt x="31433" y="3527"/>
                  </a:lnTo>
                  <a:lnTo>
                    <a:pt x="37823" y="3099"/>
                  </a:lnTo>
                  <a:lnTo>
                    <a:pt x="43933" y="2646"/>
                  </a:lnTo>
                  <a:lnTo>
                    <a:pt x="49764" y="2168"/>
                  </a:lnTo>
                  <a:lnTo>
                    <a:pt x="55316" y="1664"/>
                  </a:lnTo>
                  <a:lnTo>
                    <a:pt x="60588" y="1134"/>
                  </a:lnTo>
                  <a:lnTo>
                    <a:pt x="65580" y="5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221322" y="3157082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221322" y="3172750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221322" y="3187995"/>
              <a:ext cx="30065" cy="8469"/>
            </a:xfrm>
            <a:custGeom>
              <a:avLst/>
              <a:pathLst>
                <a:path w="30065" h="8469">
                  <a:moveTo>
                    <a:pt x="0" y="8469"/>
                  </a:moveTo>
                  <a:lnTo>
                    <a:pt x="30065" y="8469"/>
                  </a:lnTo>
                  <a:lnTo>
                    <a:pt x="30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82723" y="3112196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275101" y="3143532"/>
              <a:ext cx="32182" cy="60554"/>
            </a:xfrm>
            <a:custGeom>
              <a:avLst/>
              <a:pathLst>
                <a:path w="32182" h="60554">
                  <a:moveTo>
                    <a:pt x="0" y="0"/>
                  </a:moveTo>
                  <a:lnTo>
                    <a:pt x="19902" y="0"/>
                  </a:lnTo>
                  <a:lnTo>
                    <a:pt x="19902" y="48274"/>
                  </a:lnTo>
                  <a:lnTo>
                    <a:pt x="20580" y="47583"/>
                  </a:lnTo>
                  <a:lnTo>
                    <a:pt x="21257" y="46868"/>
                  </a:lnTo>
                  <a:lnTo>
                    <a:pt x="21935" y="46127"/>
                  </a:lnTo>
                  <a:lnTo>
                    <a:pt x="22612" y="45360"/>
                  </a:lnTo>
                  <a:lnTo>
                    <a:pt x="23290" y="44568"/>
                  </a:lnTo>
                  <a:lnTo>
                    <a:pt x="23967" y="43751"/>
                  </a:lnTo>
                  <a:lnTo>
                    <a:pt x="24645" y="42908"/>
                  </a:lnTo>
                  <a:lnTo>
                    <a:pt x="25322" y="42040"/>
                  </a:lnTo>
                  <a:lnTo>
                    <a:pt x="26000" y="41147"/>
                  </a:lnTo>
                  <a:lnTo>
                    <a:pt x="26677" y="40228"/>
                  </a:lnTo>
                  <a:lnTo>
                    <a:pt x="32182" y="45309"/>
                  </a:lnTo>
                  <a:lnTo>
                    <a:pt x="31128" y="46910"/>
                  </a:lnTo>
                  <a:lnTo>
                    <a:pt x="29997" y="48494"/>
                  </a:lnTo>
                  <a:lnTo>
                    <a:pt x="28790" y="50061"/>
                  </a:lnTo>
                  <a:lnTo>
                    <a:pt x="27507" y="51610"/>
                  </a:lnTo>
                  <a:lnTo>
                    <a:pt x="26148" y="53143"/>
                  </a:lnTo>
                  <a:lnTo>
                    <a:pt x="24712" y="54659"/>
                  </a:lnTo>
                  <a:lnTo>
                    <a:pt x="23201" y="56158"/>
                  </a:lnTo>
                  <a:lnTo>
                    <a:pt x="21613" y="57640"/>
                  </a:lnTo>
                  <a:lnTo>
                    <a:pt x="19949" y="59106"/>
                  </a:lnTo>
                  <a:lnTo>
                    <a:pt x="18208" y="60554"/>
                  </a:lnTo>
                  <a:lnTo>
                    <a:pt x="12280" y="55049"/>
                  </a:lnTo>
                  <a:lnTo>
                    <a:pt x="1228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303896" y="3117701"/>
              <a:ext cx="69023" cy="88079"/>
            </a:xfrm>
            <a:custGeom>
              <a:avLst/>
              <a:pathLst>
                <a:path w="69023" h="88079">
                  <a:moveTo>
                    <a:pt x="7198" y="0"/>
                  </a:moveTo>
                  <a:lnTo>
                    <a:pt x="66906" y="0"/>
                  </a:lnTo>
                  <a:lnTo>
                    <a:pt x="66906" y="8045"/>
                  </a:lnTo>
                  <a:lnTo>
                    <a:pt x="42345" y="8045"/>
                  </a:lnTo>
                  <a:lnTo>
                    <a:pt x="42345" y="40228"/>
                  </a:lnTo>
                  <a:lnTo>
                    <a:pt x="63518" y="40228"/>
                  </a:lnTo>
                  <a:lnTo>
                    <a:pt x="63518" y="48274"/>
                  </a:lnTo>
                  <a:lnTo>
                    <a:pt x="42345" y="48274"/>
                  </a:lnTo>
                  <a:lnTo>
                    <a:pt x="42345" y="80033"/>
                  </a:lnTo>
                  <a:lnTo>
                    <a:pt x="69023" y="80033"/>
                  </a:lnTo>
                  <a:lnTo>
                    <a:pt x="69023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10162" y="80033"/>
                  </a:lnTo>
                  <a:lnTo>
                    <a:pt x="10162" y="27101"/>
                  </a:lnTo>
                  <a:lnTo>
                    <a:pt x="18632" y="27101"/>
                  </a:lnTo>
                  <a:lnTo>
                    <a:pt x="18632" y="80033"/>
                  </a:lnTo>
                  <a:lnTo>
                    <a:pt x="33876" y="80033"/>
                  </a:lnTo>
                  <a:lnTo>
                    <a:pt x="33876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626242" y="3552990"/>
              <a:ext cx="84691" cy="97395"/>
            </a:xfrm>
            <a:custGeom>
              <a:avLst/>
              <a:pathLst>
                <a:path w="84691" h="97395">
                  <a:moveTo>
                    <a:pt x="0" y="52508"/>
                  </a:moveTo>
                  <a:lnTo>
                    <a:pt x="8469" y="52508"/>
                  </a:lnTo>
                  <a:lnTo>
                    <a:pt x="8469" y="84691"/>
                  </a:lnTo>
                  <a:lnTo>
                    <a:pt x="38111" y="84691"/>
                  </a:lnTo>
                  <a:lnTo>
                    <a:pt x="38111" y="42769"/>
                  </a:lnTo>
                  <a:lnTo>
                    <a:pt x="4234" y="42769"/>
                  </a:lnTo>
                  <a:lnTo>
                    <a:pt x="4234" y="8469"/>
                  </a:lnTo>
                  <a:lnTo>
                    <a:pt x="12703" y="8469"/>
                  </a:lnTo>
                  <a:lnTo>
                    <a:pt x="12703" y="34723"/>
                  </a:lnTo>
                  <a:lnTo>
                    <a:pt x="38111" y="34723"/>
                  </a:lnTo>
                  <a:lnTo>
                    <a:pt x="38111" y="0"/>
                  </a:lnTo>
                  <a:lnTo>
                    <a:pt x="46580" y="0"/>
                  </a:lnTo>
                  <a:lnTo>
                    <a:pt x="46580" y="34723"/>
                  </a:lnTo>
                  <a:lnTo>
                    <a:pt x="71564" y="34723"/>
                  </a:lnTo>
                  <a:lnTo>
                    <a:pt x="71564" y="8469"/>
                  </a:lnTo>
                  <a:lnTo>
                    <a:pt x="80033" y="8469"/>
                  </a:lnTo>
                  <a:lnTo>
                    <a:pt x="80033" y="45733"/>
                  </a:lnTo>
                  <a:lnTo>
                    <a:pt x="71564" y="45733"/>
                  </a:lnTo>
                  <a:lnTo>
                    <a:pt x="71564" y="42769"/>
                  </a:lnTo>
                  <a:lnTo>
                    <a:pt x="46580" y="42769"/>
                  </a:lnTo>
                  <a:lnTo>
                    <a:pt x="46580" y="84691"/>
                  </a:lnTo>
                  <a:lnTo>
                    <a:pt x="76222" y="84691"/>
                  </a:lnTo>
                  <a:lnTo>
                    <a:pt x="76222" y="52508"/>
                  </a:lnTo>
                  <a:lnTo>
                    <a:pt x="84691" y="52508"/>
                  </a:lnTo>
                  <a:lnTo>
                    <a:pt x="84691" y="97395"/>
                  </a:lnTo>
                  <a:lnTo>
                    <a:pt x="76222" y="97395"/>
                  </a:lnTo>
                  <a:lnTo>
                    <a:pt x="76222" y="92737"/>
                  </a:lnTo>
                  <a:lnTo>
                    <a:pt x="0" y="927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727448" y="3556378"/>
              <a:ext cx="96548" cy="94430"/>
            </a:xfrm>
            <a:custGeom>
              <a:avLst/>
              <a:pathLst>
                <a:path w="96548" h="94430">
                  <a:moveTo>
                    <a:pt x="96548" y="0"/>
                  </a:moveTo>
                  <a:lnTo>
                    <a:pt x="96548" y="8045"/>
                  </a:lnTo>
                  <a:lnTo>
                    <a:pt x="16514" y="8045"/>
                  </a:lnTo>
                  <a:lnTo>
                    <a:pt x="16514" y="43192"/>
                  </a:lnTo>
                  <a:lnTo>
                    <a:pt x="16425" y="48811"/>
                  </a:lnTo>
                  <a:lnTo>
                    <a:pt x="16159" y="54321"/>
                  </a:lnTo>
                  <a:lnTo>
                    <a:pt x="15714" y="59720"/>
                  </a:lnTo>
                  <a:lnTo>
                    <a:pt x="15092" y="65009"/>
                  </a:lnTo>
                  <a:lnTo>
                    <a:pt x="14291" y="70188"/>
                  </a:lnTo>
                  <a:lnTo>
                    <a:pt x="13313" y="75256"/>
                  </a:lnTo>
                  <a:lnTo>
                    <a:pt x="12157" y="80215"/>
                  </a:lnTo>
                  <a:lnTo>
                    <a:pt x="10823" y="85064"/>
                  </a:lnTo>
                  <a:lnTo>
                    <a:pt x="9311" y="89802"/>
                  </a:lnTo>
                  <a:lnTo>
                    <a:pt x="7622" y="94430"/>
                  </a:lnTo>
                  <a:lnTo>
                    <a:pt x="0" y="89772"/>
                  </a:lnTo>
                  <a:lnTo>
                    <a:pt x="1528" y="85241"/>
                  </a:lnTo>
                  <a:lnTo>
                    <a:pt x="2896" y="80626"/>
                  </a:lnTo>
                  <a:lnTo>
                    <a:pt x="4103" y="75925"/>
                  </a:lnTo>
                  <a:lnTo>
                    <a:pt x="5149" y="71140"/>
                  </a:lnTo>
                  <a:lnTo>
                    <a:pt x="6034" y="66271"/>
                  </a:lnTo>
                  <a:lnTo>
                    <a:pt x="6758" y="61316"/>
                  </a:lnTo>
                  <a:lnTo>
                    <a:pt x="7321" y="56277"/>
                  </a:lnTo>
                  <a:lnTo>
                    <a:pt x="7723" y="51153"/>
                  </a:lnTo>
                  <a:lnTo>
                    <a:pt x="7965" y="45945"/>
                  </a:lnTo>
                  <a:lnTo>
                    <a:pt x="8045" y="40651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838235" y="3562147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907523" y="3563259"/>
              <a:ext cx="40175" cy="77386"/>
            </a:xfrm>
            <a:custGeom>
              <a:avLst/>
              <a:pathLst>
                <a:path w="40175" h="77386">
                  <a:moveTo>
                    <a:pt x="9845" y="77386"/>
                  </a:moveTo>
                  <a:lnTo>
                    <a:pt x="0" y="77386"/>
                  </a:lnTo>
                  <a:lnTo>
                    <a:pt x="0" y="0"/>
                  </a:lnTo>
                  <a:lnTo>
                    <a:pt x="40175" y="0"/>
                  </a:lnTo>
                  <a:lnTo>
                    <a:pt x="40175" y="8680"/>
                  </a:lnTo>
                  <a:lnTo>
                    <a:pt x="9845" y="8680"/>
                  </a:lnTo>
                  <a:lnTo>
                    <a:pt x="9845" y="35993"/>
                  </a:lnTo>
                  <a:lnTo>
                    <a:pt x="38164" y="35993"/>
                  </a:lnTo>
                  <a:lnTo>
                    <a:pt x="38164" y="44674"/>
                  </a:lnTo>
                  <a:lnTo>
                    <a:pt x="9845" y="446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959979" y="3563153"/>
              <a:ext cx="56160" cy="78551"/>
            </a:xfrm>
            <a:custGeom>
              <a:avLst/>
              <a:pathLst>
                <a:path w="56160" h="78551">
                  <a:moveTo>
                    <a:pt x="56160" y="0"/>
                  </a:moveTo>
                  <a:lnTo>
                    <a:pt x="56160" y="50179"/>
                  </a:lnTo>
                  <a:lnTo>
                    <a:pt x="56143" y="51378"/>
                  </a:lnTo>
                  <a:lnTo>
                    <a:pt x="56091" y="52559"/>
                  </a:lnTo>
                  <a:lnTo>
                    <a:pt x="56003" y="53723"/>
                  </a:lnTo>
                  <a:lnTo>
                    <a:pt x="55881" y="54871"/>
                  </a:lnTo>
                  <a:lnTo>
                    <a:pt x="55724" y="56002"/>
                  </a:lnTo>
                  <a:lnTo>
                    <a:pt x="55532" y="57115"/>
                  </a:lnTo>
                  <a:lnTo>
                    <a:pt x="55305" y="58212"/>
                  </a:lnTo>
                  <a:lnTo>
                    <a:pt x="55043" y="59292"/>
                  </a:lnTo>
                  <a:lnTo>
                    <a:pt x="54746" y="60355"/>
                  </a:lnTo>
                  <a:lnTo>
                    <a:pt x="54414" y="61401"/>
                  </a:lnTo>
                  <a:lnTo>
                    <a:pt x="54046" y="62424"/>
                  </a:lnTo>
                  <a:lnTo>
                    <a:pt x="53643" y="63421"/>
                  </a:lnTo>
                  <a:lnTo>
                    <a:pt x="53204" y="64389"/>
                  </a:lnTo>
                  <a:lnTo>
                    <a:pt x="52728" y="65330"/>
                  </a:lnTo>
                  <a:lnTo>
                    <a:pt x="52217" y="66244"/>
                  </a:lnTo>
                  <a:lnTo>
                    <a:pt x="51670" y="67130"/>
                  </a:lnTo>
                  <a:lnTo>
                    <a:pt x="51086" y="67989"/>
                  </a:lnTo>
                  <a:lnTo>
                    <a:pt x="50467" y="68820"/>
                  </a:lnTo>
                  <a:lnTo>
                    <a:pt x="49812" y="69623"/>
                  </a:lnTo>
                  <a:lnTo>
                    <a:pt x="49121" y="70399"/>
                  </a:lnTo>
                  <a:lnTo>
                    <a:pt x="48403" y="71145"/>
                  </a:lnTo>
                  <a:lnTo>
                    <a:pt x="47649" y="71858"/>
                  </a:lnTo>
                  <a:lnTo>
                    <a:pt x="46858" y="72538"/>
                  </a:lnTo>
                  <a:lnTo>
                    <a:pt x="46029" y="73186"/>
                  </a:lnTo>
                  <a:lnTo>
                    <a:pt x="45164" y="73800"/>
                  </a:lnTo>
                  <a:lnTo>
                    <a:pt x="44261" y="74382"/>
                  </a:lnTo>
                  <a:lnTo>
                    <a:pt x="43322" y="74931"/>
                  </a:lnTo>
                  <a:lnTo>
                    <a:pt x="42345" y="75447"/>
                  </a:lnTo>
                  <a:lnTo>
                    <a:pt x="41332" y="75930"/>
                  </a:lnTo>
                  <a:lnTo>
                    <a:pt x="40281" y="76381"/>
                  </a:lnTo>
                  <a:lnTo>
                    <a:pt x="39203" y="76793"/>
                  </a:lnTo>
                  <a:lnTo>
                    <a:pt x="38087" y="77162"/>
                  </a:lnTo>
                  <a:lnTo>
                    <a:pt x="36933" y="77487"/>
                  </a:lnTo>
                  <a:lnTo>
                    <a:pt x="35741" y="77770"/>
                  </a:lnTo>
                  <a:lnTo>
                    <a:pt x="34511" y="78008"/>
                  </a:lnTo>
                  <a:lnTo>
                    <a:pt x="33243" y="78204"/>
                  </a:lnTo>
                  <a:lnTo>
                    <a:pt x="31937" y="78355"/>
                  </a:lnTo>
                  <a:lnTo>
                    <a:pt x="30592" y="78464"/>
                  </a:lnTo>
                  <a:lnTo>
                    <a:pt x="29210" y="78529"/>
                  </a:lnTo>
                  <a:lnTo>
                    <a:pt x="27789" y="78551"/>
                  </a:lnTo>
                  <a:lnTo>
                    <a:pt x="26450" y="78531"/>
                  </a:lnTo>
                  <a:lnTo>
                    <a:pt x="25142" y="78470"/>
                  </a:lnTo>
                  <a:lnTo>
                    <a:pt x="23867" y="78370"/>
                  </a:lnTo>
                  <a:lnTo>
                    <a:pt x="22623" y="78229"/>
                  </a:lnTo>
                  <a:lnTo>
                    <a:pt x="21411" y="78048"/>
                  </a:lnTo>
                  <a:lnTo>
                    <a:pt x="20230" y="77827"/>
                  </a:lnTo>
                  <a:lnTo>
                    <a:pt x="19082" y="77565"/>
                  </a:lnTo>
                  <a:lnTo>
                    <a:pt x="17965" y="77263"/>
                  </a:lnTo>
                  <a:lnTo>
                    <a:pt x="16880" y="76922"/>
                  </a:lnTo>
                  <a:lnTo>
                    <a:pt x="15826" y="76539"/>
                  </a:lnTo>
                  <a:lnTo>
                    <a:pt x="14805" y="76110"/>
                  </a:lnTo>
                  <a:lnTo>
                    <a:pt x="13817" y="75646"/>
                  </a:lnTo>
                  <a:lnTo>
                    <a:pt x="12861" y="75148"/>
                  </a:lnTo>
                  <a:lnTo>
                    <a:pt x="11939" y="74617"/>
                  </a:lnTo>
                  <a:lnTo>
                    <a:pt x="11049" y="74052"/>
                  </a:lnTo>
                  <a:lnTo>
                    <a:pt x="10192" y="73452"/>
                  </a:lnTo>
                  <a:lnTo>
                    <a:pt x="9368" y="72819"/>
                  </a:lnTo>
                  <a:lnTo>
                    <a:pt x="8577" y="72152"/>
                  </a:lnTo>
                  <a:lnTo>
                    <a:pt x="7818" y="71452"/>
                  </a:lnTo>
                  <a:lnTo>
                    <a:pt x="7092" y="70717"/>
                  </a:lnTo>
                  <a:lnTo>
                    <a:pt x="6411" y="69950"/>
                  </a:lnTo>
                  <a:lnTo>
                    <a:pt x="5763" y="69154"/>
                  </a:lnTo>
                  <a:lnTo>
                    <a:pt x="5149" y="68329"/>
                  </a:lnTo>
                  <a:lnTo>
                    <a:pt x="4569" y="67473"/>
                  </a:lnTo>
                  <a:lnTo>
                    <a:pt x="4022" y="66588"/>
                  </a:lnTo>
                  <a:lnTo>
                    <a:pt x="3510" y="65673"/>
                  </a:lnTo>
                  <a:lnTo>
                    <a:pt x="3031" y="64729"/>
                  </a:lnTo>
                  <a:lnTo>
                    <a:pt x="2587" y="63755"/>
                  </a:lnTo>
                  <a:lnTo>
                    <a:pt x="2176" y="62752"/>
                  </a:lnTo>
                  <a:lnTo>
                    <a:pt x="1799" y="61718"/>
                  </a:lnTo>
                  <a:lnTo>
                    <a:pt x="1457" y="60648"/>
                  </a:lnTo>
                  <a:lnTo>
                    <a:pt x="1151" y="59554"/>
                  </a:lnTo>
                  <a:lnTo>
                    <a:pt x="881" y="58438"/>
                  </a:lnTo>
                  <a:lnTo>
                    <a:pt x="647" y="57297"/>
                  </a:lnTo>
                  <a:lnTo>
                    <a:pt x="449" y="56134"/>
                  </a:lnTo>
                  <a:lnTo>
                    <a:pt x="287" y="54947"/>
                  </a:lnTo>
                  <a:lnTo>
                    <a:pt x="161" y="53737"/>
                  </a:lnTo>
                  <a:lnTo>
                    <a:pt x="71" y="52504"/>
                  </a:lnTo>
                  <a:lnTo>
                    <a:pt x="17" y="51247"/>
                  </a:lnTo>
                  <a:lnTo>
                    <a:pt x="0" y="49967"/>
                  </a:lnTo>
                  <a:lnTo>
                    <a:pt x="0" y="105"/>
                  </a:lnTo>
                  <a:lnTo>
                    <a:pt x="9898" y="105"/>
                  </a:lnTo>
                  <a:lnTo>
                    <a:pt x="9898" y="50497"/>
                  </a:lnTo>
                  <a:lnTo>
                    <a:pt x="9943" y="52308"/>
                  </a:lnTo>
                  <a:lnTo>
                    <a:pt x="10080" y="54035"/>
                  </a:lnTo>
                  <a:lnTo>
                    <a:pt x="10308" y="55678"/>
                  </a:lnTo>
                  <a:lnTo>
                    <a:pt x="10626" y="57238"/>
                  </a:lnTo>
                  <a:lnTo>
                    <a:pt x="11036" y="58714"/>
                  </a:lnTo>
                  <a:lnTo>
                    <a:pt x="11537" y="60107"/>
                  </a:lnTo>
                  <a:lnTo>
                    <a:pt x="12128" y="61416"/>
                  </a:lnTo>
                  <a:lnTo>
                    <a:pt x="12811" y="62641"/>
                  </a:lnTo>
                  <a:lnTo>
                    <a:pt x="13585" y="63783"/>
                  </a:lnTo>
                  <a:lnTo>
                    <a:pt x="14450" y="64841"/>
                  </a:lnTo>
                  <a:lnTo>
                    <a:pt x="15418" y="65807"/>
                  </a:lnTo>
                  <a:lnTo>
                    <a:pt x="16478" y="66671"/>
                  </a:lnTo>
                  <a:lnTo>
                    <a:pt x="17632" y="67433"/>
                  </a:lnTo>
                  <a:lnTo>
                    <a:pt x="18879" y="68094"/>
                  </a:lnTo>
                  <a:lnTo>
                    <a:pt x="20220" y="68652"/>
                  </a:lnTo>
                  <a:lnTo>
                    <a:pt x="21653" y="69110"/>
                  </a:lnTo>
                  <a:lnTo>
                    <a:pt x="23180" y="69466"/>
                  </a:lnTo>
                  <a:lnTo>
                    <a:pt x="24799" y="69720"/>
                  </a:lnTo>
                  <a:lnTo>
                    <a:pt x="26512" y="69872"/>
                  </a:lnTo>
                  <a:lnTo>
                    <a:pt x="28318" y="69923"/>
                  </a:lnTo>
                  <a:lnTo>
                    <a:pt x="29247" y="69909"/>
                  </a:lnTo>
                  <a:lnTo>
                    <a:pt x="30150" y="69866"/>
                  </a:lnTo>
                  <a:lnTo>
                    <a:pt x="31026" y="69794"/>
                  </a:lnTo>
                  <a:lnTo>
                    <a:pt x="31875" y="69694"/>
                  </a:lnTo>
                  <a:lnTo>
                    <a:pt x="32698" y="69566"/>
                  </a:lnTo>
                  <a:lnTo>
                    <a:pt x="33495" y="69408"/>
                  </a:lnTo>
                  <a:lnTo>
                    <a:pt x="34265" y="69223"/>
                  </a:lnTo>
                  <a:lnTo>
                    <a:pt x="35009" y="69008"/>
                  </a:lnTo>
                  <a:lnTo>
                    <a:pt x="35726" y="68765"/>
                  </a:lnTo>
                  <a:lnTo>
                    <a:pt x="36417" y="68494"/>
                  </a:lnTo>
                  <a:lnTo>
                    <a:pt x="37082" y="68196"/>
                  </a:lnTo>
                  <a:lnTo>
                    <a:pt x="37723" y="67875"/>
                  </a:lnTo>
                  <a:lnTo>
                    <a:pt x="38340" y="67531"/>
                  </a:lnTo>
                  <a:lnTo>
                    <a:pt x="38932" y="67164"/>
                  </a:lnTo>
                  <a:lnTo>
                    <a:pt x="39500" y="66773"/>
                  </a:lnTo>
                  <a:lnTo>
                    <a:pt x="40044" y="66359"/>
                  </a:lnTo>
                  <a:lnTo>
                    <a:pt x="40563" y="65922"/>
                  </a:lnTo>
                  <a:lnTo>
                    <a:pt x="41058" y="65462"/>
                  </a:lnTo>
                  <a:lnTo>
                    <a:pt x="41528" y="64978"/>
                  </a:lnTo>
                  <a:lnTo>
                    <a:pt x="41975" y="64471"/>
                  </a:lnTo>
                  <a:lnTo>
                    <a:pt x="42398" y="63942"/>
                  </a:lnTo>
                  <a:lnTo>
                    <a:pt x="42798" y="63393"/>
                  </a:lnTo>
                  <a:lnTo>
                    <a:pt x="43177" y="62824"/>
                  </a:lnTo>
                  <a:lnTo>
                    <a:pt x="43533" y="62235"/>
                  </a:lnTo>
                  <a:lnTo>
                    <a:pt x="43867" y="61626"/>
                  </a:lnTo>
                  <a:lnTo>
                    <a:pt x="44179" y="60996"/>
                  </a:lnTo>
                  <a:lnTo>
                    <a:pt x="44468" y="60347"/>
                  </a:lnTo>
                  <a:lnTo>
                    <a:pt x="44736" y="59677"/>
                  </a:lnTo>
                  <a:lnTo>
                    <a:pt x="44981" y="58988"/>
                  </a:lnTo>
                  <a:lnTo>
                    <a:pt x="45204" y="58278"/>
                  </a:lnTo>
                  <a:lnTo>
                    <a:pt x="45405" y="57551"/>
                  </a:lnTo>
                  <a:lnTo>
                    <a:pt x="45587" y="56810"/>
                  </a:lnTo>
                  <a:lnTo>
                    <a:pt x="45748" y="56056"/>
                  </a:lnTo>
                  <a:lnTo>
                    <a:pt x="45890" y="55288"/>
                  </a:lnTo>
                  <a:lnTo>
                    <a:pt x="46011" y="54506"/>
                  </a:lnTo>
                  <a:lnTo>
                    <a:pt x="46112" y="53711"/>
                  </a:lnTo>
                  <a:lnTo>
                    <a:pt x="46193" y="52901"/>
                  </a:lnTo>
                  <a:lnTo>
                    <a:pt x="46254" y="52078"/>
                  </a:lnTo>
                  <a:lnTo>
                    <a:pt x="46294" y="51242"/>
                  </a:lnTo>
                  <a:lnTo>
                    <a:pt x="46315" y="50391"/>
                  </a:lnTo>
                  <a:lnTo>
                    <a:pt x="463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12236" y="3993785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318587" y="4018769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327057" y="4026391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331291" y="4029779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68555" y="4056880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418523" y="3993785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447742" y="3993785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529046" y="3993785"/>
              <a:ext cx="35146" cy="67329"/>
            </a:xfrm>
            <a:custGeom>
              <a:avLst/>
              <a:pathLst>
                <a:path w="35146" h="67329">
                  <a:moveTo>
                    <a:pt x="27524" y="17361"/>
                  </a:moveTo>
                  <a:lnTo>
                    <a:pt x="35146" y="20325"/>
                  </a:lnTo>
                  <a:lnTo>
                    <a:pt x="33008" y="24971"/>
                  </a:lnTo>
                  <a:lnTo>
                    <a:pt x="30827" y="29421"/>
                  </a:lnTo>
                  <a:lnTo>
                    <a:pt x="28604" y="33677"/>
                  </a:lnTo>
                  <a:lnTo>
                    <a:pt x="26339" y="37738"/>
                  </a:lnTo>
                  <a:lnTo>
                    <a:pt x="24031" y="41604"/>
                  </a:lnTo>
                  <a:lnTo>
                    <a:pt x="21681" y="45276"/>
                  </a:lnTo>
                  <a:lnTo>
                    <a:pt x="19288" y="48752"/>
                  </a:lnTo>
                  <a:lnTo>
                    <a:pt x="16853" y="52034"/>
                  </a:lnTo>
                  <a:lnTo>
                    <a:pt x="14376" y="55121"/>
                  </a:lnTo>
                  <a:lnTo>
                    <a:pt x="11856" y="58013"/>
                  </a:lnTo>
                  <a:lnTo>
                    <a:pt x="13868" y="57501"/>
                  </a:lnTo>
                  <a:lnTo>
                    <a:pt x="15837" y="56980"/>
                  </a:lnTo>
                  <a:lnTo>
                    <a:pt x="17764" y="56451"/>
                  </a:lnTo>
                  <a:lnTo>
                    <a:pt x="19648" y="55913"/>
                  </a:lnTo>
                  <a:lnTo>
                    <a:pt x="21490" y="55367"/>
                  </a:lnTo>
                  <a:lnTo>
                    <a:pt x="23290" y="54812"/>
                  </a:lnTo>
                  <a:lnTo>
                    <a:pt x="25047" y="54249"/>
                  </a:lnTo>
                  <a:lnTo>
                    <a:pt x="26762" y="53677"/>
                  </a:lnTo>
                  <a:lnTo>
                    <a:pt x="28435" y="53097"/>
                  </a:lnTo>
                  <a:lnTo>
                    <a:pt x="30065" y="52508"/>
                  </a:lnTo>
                  <a:lnTo>
                    <a:pt x="32182" y="58860"/>
                  </a:lnTo>
                  <a:lnTo>
                    <a:pt x="29447" y="59936"/>
                  </a:lnTo>
                  <a:lnTo>
                    <a:pt x="26660" y="60960"/>
                  </a:lnTo>
                  <a:lnTo>
                    <a:pt x="23823" y="61934"/>
                  </a:lnTo>
                  <a:lnTo>
                    <a:pt x="20935" y="62857"/>
                  </a:lnTo>
                  <a:lnTo>
                    <a:pt x="17996" y="63730"/>
                  </a:lnTo>
                  <a:lnTo>
                    <a:pt x="15007" y="64551"/>
                  </a:lnTo>
                  <a:lnTo>
                    <a:pt x="11966" y="65322"/>
                  </a:lnTo>
                  <a:lnTo>
                    <a:pt x="8875" y="66042"/>
                  </a:lnTo>
                  <a:lnTo>
                    <a:pt x="5733" y="66711"/>
                  </a:lnTo>
                  <a:lnTo>
                    <a:pt x="2540" y="67329"/>
                  </a:lnTo>
                  <a:lnTo>
                    <a:pt x="0" y="60554"/>
                  </a:lnTo>
                  <a:lnTo>
                    <a:pt x="1770" y="58648"/>
                  </a:lnTo>
                  <a:lnTo>
                    <a:pt x="3523" y="56658"/>
                  </a:lnTo>
                  <a:lnTo>
                    <a:pt x="5259" y="54583"/>
                  </a:lnTo>
                  <a:lnTo>
                    <a:pt x="6978" y="52423"/>
                  </a:lnTo>
                  <a:lnTo>
                    <a:pt x="8680" y="50179"/>
                  </a:lnTo>
                  <a:lnTo>
                    <a:pt x="10366" y="47850"/>
                  </a:lnTo>
                  <a:lnTo>
                    <a:pt x="12034" y="45436"/>
                  </a:lnTo>
                  <a:lnTo>
                    <a:pt x="13686" y="42938"/>
                  </a:lnTo>
                  <a:lnTo>
                    <a:pt x="15320" y="40355"/>
                  </a:lnTo>
                  <a:lnTo>
                    <a:pt x="16938" y="37687"/>
                  </a:lnTo>
                  <a:lnTo>
                    <a:pt x="15498" y="37937"/>
                  </a:lnTo>
                  <a:lnTo>
                    <a:pt x="14058" y="38178"/>
                  </a:lnTo>
                  <a:lnTo>
                    <a:pt x="12619" y="38411"/>
                  </a:lnTo>
                  <a:lnTo>
                    <a:pt x="11179" y="38636"/>
                  </a:lnTo>
                  <a:lnTo>
                    <a:pt x="9739" y="38852"/>
                  </a:lnTo>
                  <a:lnTo>
                    <a:pt x="8299" y="39059"/>
                  </a:lnTo>
                  <a:lnTo>
                    <a:pt x="6860" y="39258"/>
                  </a:lnTo>
                  <a:lnTo>
                    <a:pt x="5420" y="39449"/>
                  </a:lnTo>
                  <a:lnTo>
                    <a:pt x="3980" y="39631"/>
                  </a:lnTo>
                  <a:lnTo>
                    <a:pt x="2540" y="39804"/>
                  </a:lnTo>
                  <a:lnTo>
                    <a:pt x="846" y="32182"/>
                  </a:lnTo>
                  <a:lnTo>
                    <a:pt x="2595" y="29650"/>
                  </a:lnTo>
                  <a:lnTo>
                    <a:pt x="4285" y="26965"/>
                  </a:lnTo>
                  <a:lnTo>
                    <a:pt x="5915" y="24128"/>
                  </a:lnTo>
                  <a:lnTo>
                    <a:pt x="7486" y="21138"/>
                  </a:lnTo>
                  <a:lnTo>
                    <a:pt x="8998" y="17996"/>
                  </a:lnTo>
                  <a:lnTo>
                    <a:pt x="10450" y="14702"/>
                  </a:lnTo>
                  <a:lnTo>
                    <a:pt x="11844" y="11255"/>
                  </a:lnTo>
                  <a:lnTo>
                    <a:pt x="13177" y="7656"/>
                  </a:lnTo>
                  <a:lnTo>
                    <a:pt x="14452" y="3904"/>
                  </a:lnTo>
                  <a:lnTo>
                    <a:pt x="15667" y="0"/>
                  </a:lnTo>
                  <a:lnTo>
                    <a:pt x="23713" y="2540"/>
                  </a:lnTo>
                  <a:lnTo>
                    <a:pt x="22582" y="6186"/>
                  </a:lnTo>
                  <a:lnTo>
                    <a:pt x="21393" y="9671"/>
                  </a:lnTo>
                  <a:lnTo>
                    <a:pt x="20143" y="12995"/>
                  </a:lnTo>
                  <a:lnTo>
                    <a:pt x="18835" y="16159"/>
                  </a:lnTo>
                  <a:lnTo>
                    <a:pt x="17467" y="19161"/>
                  </a:lnTo>
                  <a:lnTo>
                    <a:pt x="16040" y="22002"/>
                  </a:lnTo>
                  <a:lnTo>
                    <a:pt x="14554" y="24683"/>
                  </a:lnTo>
                  <a:lnTo>
                    <a:pt x="13008" y="27202"/>
                  </a:lnTo>
                  <a:lnTo>
                    <a:pt x="11403" y="29561"/>
                  </a:lnTo>
                  <a:lnTo>
                    <a:pt x="9739" y="31759"/>
                  </a:lnTo>
                  <a:lnTo>
                    <a:pt x="10992" y="31670"/>
                  </a:lnTo>
                  <a:lnTo>
                    <a:pt x="12212" y="31572"/>
                  </a:lnTo>
                  <a:lnTo>
                    <a:pt x="13398" y="31467"/>
                  </a:lnTo>
                  <a:lnTo>
                    <a:pt x="14549" y="31352"/>
                  </a:lnTo>
                  <a:lnTo>
                    <a:pt x="15667" y="31229"/>
                  </a:lnTo>
                  <a:lnTo>
                    <a:pt x="16751" y="31098"/>
                  </a:lnTo>
                  <a:lnTo>
                    <a:pt x="17802" y="30958"/>
                  </a:lnTo>
                  <a:lnTo>
                    <a:pt x="18818" y="30810"/>
                  </a:lnTo>
                  <a:lnTo>
                    <a:pt x="19800" y="30654"/>
                  </a:lnTo>
                  <a:lnTo>
                    <a:pt x="20749" y="30488"/>
                  </a:lnTo>
                  <a:lnTo>
                    <a:pt x="21503" y="29214"/>
                  </a:lnTo>
                  <a:lnTo>
                    <a:pt x="22239" y="27931"/>
                  </a:lnTo>
                  <a:lnTo>
                    <a:pt x="22959" y="26639"/>
                  </a:lnTo>
                  <a:lnTo>
                    <a:pt x="23662" y="25339"/>
                  </a:lnTo>
                  <a:lnTo>
                    <a:pt x="24348" y="24031"/>
                  </a:lnTo>
                  <a:lnTo>
                    <a:pt x="25017" y="22714"/>
                  </a:lnTo>
                  <a:lnTo>
                    <a:pt x="25669" y="21388"/>
                  </a:lnTo>
                  <a:lnTo>
                    <a:pt x="26305" y="20054"/>
                  </a:lnTo>
                  <a:lnTo>
                    <a:pt x="26923" y="187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528199" y="4065349"/>
              <a:ext cx="33029" cy="16938"/>
            </a:xfrm>
            <a:custGeom>
              <a:avLst/>
              <a:pathLst>
                <a:path w="33029" h="16938">
                  <a:moveTo>
                    <a:pt x="31335" y="0"/>
                  </a:moveTo>
                  <a:lnTo>
                    <a:pt x="33029" y="7622"/>
                  </a:lnTo>
                  <a:lnTo>
                    <a:pt x="30294" y="8706"/>
                  </a:lnTo>
                  <a:lnTo>
                    <a:pt x="27507" y="9756"/>
                  </a:lnTo>
                  <a:lnTo>
                    <a:pt x="24670" y="10772"/>
                  </a:lnTo>
                  <a:lnTo>
                    <a:pt x="21782" y="11755"/>
                  </a:lnTo>
                  <a:lnTo>
                    <a:pt x="18843" y="12703"/>
                  </a:lnTo>
                  <a:lnTo>
                    <a:pt x="15854" y="13618"/>
                  </a:lnTo>
                  <a:lnTo>
                    <a:pt x="12813" y="14499"/>
                  </a:lnTo>
                  <a:lnTo>
                    <a:pt x="9722" y="15346"/>
                  </a:lnTo>
                  <a:lnTo>
                    <a:pt x="6580" y="16159"/>
                  </a:lnTo>
                  <a:lnTo>
                    <a:pt x="3387" y="16938"/>
                  </a:lnTo>
                  <a:lnTo>
                    <a:pt x="0" y="8045"/>
                  </a:lnTo>
                  <a:lnTo>
                    <a:pt x="3438" y="7279"/>
                  </a:lnTo>
                  <a:lnTo>
                    <a:pt x="6809" y="6504"/>
                  </a:lnTo>
                  <a:lnTo>
                    <a:pt x="10112" y="5720"/>
                  </a:lnTo>
                  <a:lnTo>
                    <a:pt x="13347" y="4929"/>
                  </a:lnTo>
                  <a:lnTo>
                    <a:pt x="16514" y="4128"/>
                  </a:lnTo>
                  <a:lnTo>
                    <a:pt x="19614" y="3319"/>
                  </a:lnTo>
                  <a:lnTo>
                    <a:pt x="22646" y="2502"/>
                  </a:lnTo>
                  <a:lnTo>
                    <a:pt x="25610" y="1676"/>
                  </a:lnTo>
                  <a:lnTo>
                    <a:pt x="28507" y="8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559111" y="3993361"/>
              <a:ext cx="63518" cy="97395"/>
            </a:xfrm>
            <a:custGeom>
              <a:avLst/>
              <a:pathLst>
                <a:path w="63518" h="97395">
                  <a:moveTo>
                    <a:pt x="31335" y="11433"/>
                  </a:moveTo>
                  <a:lnTo>
                    <a:pt x="27948" y="2540"/>
                  </a:lnTo>
                  <a:lnTo>
                    <a:pt x="35993" y="0"/>
                  </a:lnTo>
                  <a:lnTo>
                    <a:pt x="36493" y="1029"/>
                  </a:lnTo>
                  <a:lnTo>
                    <a:pt x="36976" y="2083"/>
                  </a:lnTo>
                  <a:lnTo>
                    <a:pt x="37442" y="3163"/>
                  </a:lnTo>
                  <a:lnTo>
                    <a:pt x="37890" y="4268"/>
                  </a:lnTo>
                  <a:lnTo>
                    <a:pt x="38322" y="5399"/>
                  </a:lnTo>
                  <a:lnTo>
                    <a:pt x="38737" y="6555"/>
                  </a:lnTo>
                  <a:lnTo>
                    <a:pt x="39135" y="7736"/>
                  </a:lnTo>
                  <a:lnTo>
                    <a:pt x="39517" y="8943"/>
                  </a:lnTo>
                  <a:lnTo>
                    <a:pt x="39881" y="10175"/>
                  </a:lnTo>
                  <a:lnTo>
                    <a:pt x="40228" y="11433"/>
                  </a:lnTo>
                  <a:lnTo>
                    <a:pt x="63518" y="11433"/>
                  </a:lnTo>
                  <a:lnTo>
                    <a:pt x="63518" y="37687"/>
                  </a:lnTo>
                  <a:lnTo>
                    <a:pt x="16091" y="37687"/>
                  </a:lnTo>
                  <a:lnTo>
                    <a:pt x="16091" y="52508"/>
                  </a:lnTo>
                  <a:lnTo>
                    <a:pt x="15998" y="57149"/>
                  </a:lnTo>
                  <a:lnTo>
                    <a:pt x="15718" y="61756"/>
                  </a:lnTo>
                  <a:lnTo>
                    <a:pt x="15252" y="66330"/>
                  </a:lnTo>
                  <a:lnTo>
                    <a:pt x="14600" y="70869"/>
                  </a:lnTo>
                  <a:lnTo>
                    <a:pt x="13762" y="75375"/>
                  </a:lnTo>
                  <a:lnTo>
                    <a:pt x="12737" y="79847"/>
                  </a:lnTo>
                  <a:lnTo>
                    <a:pt x="11526" y="84284"/>
                  </a:lnTo>
                  <a:lnTo>
                    <a:pt x="10129" y="88688"/>
                  </a:lnTo>
                  <a:lnTo>
                    <a:pt x="8545" y="93058"/>
                  </a:lnTo>
                  <a:lnTo>
                    <a:pt x="6775" y="97395"/>
                  </a:lnTo>
                  <a:lnTo>
                    <a:pt x="0" y="92313"/>
                  </a:lnTo>
                  <a:lnTo>
                    <a:pt x="1528" y="88866"/>
                  </a:lnTo>
                  <a:lnTo>
                    <a:pt x="2896" y="85301"/>
                  </a:lnTo>
                  <a:lnTo>
                    <a:pt x="4103" y="81617"/>
                  </a:lnTo>
                  <a:lnTo>
                    <a:pt x="5149" y="77814"/>
                  </a:lnTo>
                  <a:lnTo>
                    <a:pt x="6034" y="73893"/>
                  </a:lnTo>
                  <a:lnTo>
                    <a:pt x="6758" y="69853"/>
                  </a:lnTo>
                  <a:lnTo>
                    <a:pt x="7321" y="65695"/>
                  </a:lnTo>
                  <a:lnTo>
                    <a:pt x="7723" y="61418"/>
                  </a:lnTo>
                  <a:lnTo>
                    <a:pt x="7965" y="57022"/>
                  </a:lnTo>
                  <a:lnTo>
                    <a:pt x="8045" y="52508"/>
                  </a:lnTo>
                  <a:lnTo>
                    <a:pt x="8045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575202" y="4012417"/>
              <a:ext cx="39381" cy="11009"/>
            </a:xfrm>
            <a:custGeom>
              <a:avLst/>
              <a:pathLst>
                <a:path w="39381" h="11009">
                  <a:moveTo>
                    <a:pt x="0" y="11009"/>
                  </a:moveTo>
                  <a:lnTo>
                    <a:pt x="39381" y="11009"/>
                  </a:lnTo>
                  <a:lnTo>
                    <a:pt x="393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577743" y="4039518"/>
              <a:ext cx="46156" cy="52085"/>
            </a:xfrm>
            <a:custGeom>
              <a:avLst/>
              <a:pathLst>
                <a:path w="46156" h="52085">
                  <a:moveTo>
                    <a:pt x="46156" y="0"/>
                  </a:moveTo>
                  <a:lnTo>
                    <a:pt x="46156" y="42769"/>
                  </a:lnTo>
                  <a:lnTo>
                    <a:pt x="46133" y="43597"/>
                  </a:lnTo>
                  <a:lnTo>
                    <a:pt x="46063" y="44386"/>
                  </a:lnTo>
                  <a:lnTo>
                    <a:pt x="45947" y="45138"/>
                  </a:lnTo>
                  <a:lnTo>
                    <a:pt x="45784" y="45851"/>
                  </a:lnTo>
                  <a:lnTo>
                    <a:pt x="45574" y="46527"/>
                  </a:lnTo>
                  <a:lnTo>
                    <a:pt x="45318" y="47164"/>
                  </a:lnTo>
                  <a:lnTo>
                    <a:pt x="45015" y="47763"/>
                  </a:lnTo>
                  <a:lnTo>
                    <a:pt x="44666" y="48324"/>
                  </a:lnTo>
                  <a:lnTo>
                    <a:pt x="44270" y="48847"/>
                  </a:lnTo>
                  <a:lnTo>
                    <a:pt x="43827" y="49332"/>
                  </a:lnTo>
                  <a:lnTo>
                    <a:pt x="43338" y="49775"/>
                  </a:lnTo>
                  <a:lnTo>
                    <a:pt x="42803" y="50171"/>
                  </a:lnTo>
                  <a:lnTo>
                    <a:pt x="42220" y="50520"/>
                  </a:lnTo>
                  <a:lnTo>
                    <a:pt x="41591" y="50823"/>
                  </a:lnTo>
                  <a:lnTo>
                    <a:pt x="40916" y="51079"/>
                  </a:lnTo>
                  <a:lnTo>
                    <a:pt x="40194" y="51289"/>
                  </a:lnTo>
                  <a:lnTo>
                    <a:pt x="39425" y="51452"/>
                  </a:lnTo>
                  <a:lnTo>
                    <a:pt x="38610" y="51568"/>
                  </a:lnTo>
                  <a:lnTo>
                    <a:pt x="37749" y="51638"/>
                  </a:lnTo>
                  <a:lnTo>
                    <a:pt x="36840" y="51661"/>
                  </a:lnTo>
                  <a:lnTo>
                    <a:pt x="36328" y="51653"/>
                  </a:lnTo>
                  <a:lnTo>
                    <a:pt x="35807" y="51627"/>
                  </a:lnTo>
                  <a:lnTo>
                    <a:pt x="35278" y="51585"/>
                  </a:lnTo>
                  <a:lnTo>
                    <a:pt x="34740" y="51526"/>
                  </a:lnTo>
                  <a:lnTo>
                    <a:pt x="34194" y="51450"/>
                  </a:lnTo>
                  <a:lnTo>
                    <a:pt x="33639" y="51356"/>
                  </a:lnTo>
                  <a:lnTo>
                    <a:pt x="33076" y="51246"/>
                  </a:lnTo>
                  <a:lnTo>
                    <a:pt x="32504" y="51119"/>
                  </a:lnTo>
                  <a:lnTo>
                    <a:pt x="31924" y="50975"/>
                  </a:lnTo>
                  <a:lnTo>
                    <a:pt x="31335" y="50814"/>
                  </a:lnTo>
                  <a:lnTo>
                    <a:pt x="29641" y="43616"/>
                  </a:lnTo>
                  <a:lnTo>
                    <a:pt x="30548" y="43776"/>
                  </a:lnTo>
                  <a:lnTo>
                    <a:pt x="31403" y="43920"/>
                  </a:lnTo>
                  <a:lnTo>
                    <a:pt x="32208" y="44048"/>
                  </a:lnTo>
                  <a:lnTo>
                    <a:pt x="32961" y="44158"/>
                  </a:lnTo>
                  <a:lnTo>
                    <a:pt x="33664" y="44251"/>
                  </a:lnTo>
                  <a:lnTo>
                    <a:pt x="34316" y="44327"/>
                  </a:lnTo>
                  <a:lnTo>
                    <a:pt x="34918" y="44386"/>
                  </a:lnTo>
                  <a:lnTo>
                    <a:pt x="35468" y="44429"/>
                  </a:lnTo>
                  <a:lnTo>
                    <a:pt x="35968" y="44454"/>
                  </a:lnTo>
                  <a:lnTo>
                    <a:pt x="36417" y="44462"/>
                  </a:lnTo>
                  <a:lnTo>
                    <a:pt x="36819" y="44424"/>
                  </a:lnTo>
                  <a:lnTo>
                    <a:pt x="37179" y="44310"/>
                  </a:lnTo>
                  <a:lnTo>
                    <a:pt x="37497" y="44119"/>
                  </a:lnTo>
                  <a:lnTo>
                    <a:pt x="37772" y="43853"/>
                  </a:lnTo>
                  <a:lnTo>
                    <a:pt x="38005" y="43510"/>
                  </a:lnTo>
                  <a:lnTo>
                    <a:pt x="38195" y="43090"/>
                  </a:lnTo>
                  <a:lnTo>
                    <a:pt x="38344" y="42595"/>
                  </a:lnTo>
                  <a:lnTo>
                    <a:pt x="38449" y="42023"/>
                  </a:lnTo>
                  <a:lnTo>
                    <a:pt x="38513" y="41375"/>
                  </a:lnTo>
                  <a:lnTo>
                    <a:pt x="38534" y="40651"/>
                  </a:lnTo>
                  <a:lnTo>
                    <a:pt x="38534" y="26677"/>
                  </a:lnTo>
                  <a:lnTo>
                    <a:pt x="32606" y="26677"/>
                  </a:lnTo>
                  <a:lnTo>
                    <a:pt x="32606" y="41498"/>
                  </a:lnTo>
                  <a:lnTo>
                    <a:pt x="25830" y="41498"/>
                  </a:lnTo>
                  <a:lnTo>
                    <a:pt x="25830" y="26677"/>
                  </a:lnTo>
                  <a:lnTo>
                    <a:pt x="20325" y="26677"/>
                  </a:lnTo>
                  <a:lnTo>
                    <a:pt x="20325" y="41498"/>
                  </a:lnTo>
                  <a:lnTo>
                    <a:pt x="13127" y="41498"/>
                  </a:lnTo>
                  <a:lnTo>
                    <a:pt x="13127" y="26677"/>
                  </a:lnTo>
                  <a:lnTo>
                    <a:pt x="7622" y="26677"/>
                  </a:lnTo>
                  <a:lnTo>
                    <a:pt x="7622" y="52085"/>
                  </a:lnTo>
                  <a:lnTo>
                    <a:pt x="0" y="52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585365" y="4047140"/>
              <a:ext cx="5504" cy="11856"/>
            </a:xfrm>
            <a:custGeom>
              <a:avLst/>
              <a:pathLst>
                <a:path w="5504" h="11856">
                  <a:moveTo>
                    <a:pt x="0" y="11856"/>
                  </a:moveTo>
                  <a:lnTo>
                    <a:pt x="5504" y="11856"/>
                  </a:lnTo>
                  <a:lnTo>
                    <a:pt x="55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598069" y="4047140"/>
              <a:ext cx="5504" cy="11856"/>
            </a:xfrm>
            <a:custGeom>
              <a:avLst/>
              <a:pathLst>
                <a:path w="5504" h="11856">
                  <a:moveTo>
                    <a:pt x="0" y="0"/>
                  </a:moveTo>
                  <a:lnTo>
                    <a:pt x="0" y="11856"/>
                  </a:lnTo>
                  <a:lnTo>
                    <a:pt x="5504" y="11856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610349" y="4047140"/>
              <a:ext cx="5928" cy="11856"/>
            </a:xfrm>
            <a:custGeom>
              <a:avLst/>
              <a:pathLst>
                <a:path w="5928" h="11856">
                  <a:moveTo>
                    <a:pt x="0" y="0"/>
                  </a:moveTo>
                  <a:lnTo>
                    <a:pt x="0" y="11856"/>
                  </a:lnTo>
                  <a:lnTo>
                    <a:pt x="5928" y="11856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648884" y="3997596"/>
              <a:ext cx="70293" cy="29218"/>
            </a:xfrm>
            <a:custGeom>
              <a:avLst/>
              <a:pathLst>
                <a:path w="70293" h="29218">
                  <a:moveTo>
                    <a:pt x="0" y="0"/>
                  </a:moveTo>
                  <a:lnTo>
                    <a:pt x="70293" y="0"/>
                  </a:lnTo>
                  <a:lnTo>
                    <a:pt x="70293" y="29218"/>
                  </a:lnTo>
                  <a:lnTo>
                    <a:pt x="0" y="292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657353" y="4005641"/>
              <a:ext cx="53355" cy="13127"/>
            </a:xfrm>
            <a:custGeom>
              <a:avLst/>
              <a:pathLst>
                <a:path w="53355" h="13127">
                  <a:moveTo>
                    <a:pt x="0" y="13127"/>
                  </a:moveTo>
                  <a:lnTo>
                    <a:pt x="53355" y="13127"/>
                  </a:lnTo>
                  <a:lnTo>
                    <a:pt x="533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636604" y="4034437"/>
              <a:ext cx="97395" cy="56743"/>
            </a:xfrm>
            <a:custGeom>
              <a:avLst/>
              <a:pathLst>
                <a:path w="97395" h="56743">
                  <a:moveTo>
                    <a:pt x="0" y="0"/>
                  </a:moveTo>
                  <a:lnTo>
                    <a:pt x="97395" y="0"/>
                  </a:lnTo>
                  <a:lnTo>
                    <a:pt x="97395" y="8045"/>
                  </a:lnTo>
                  <a:lnTo>
                    <a:pt x="28795" y="8045"/>
                  </a:lnTo>
                  <a:lnTo>
                    <a:pt x="25407" y="21596"/>
                  </a:lnTo>
                  <a:lnTo>
                    <a:pt x="85114" y="21596"/>
                  </a:lnTo>
                  <a:lnTo>
                    <a:pt x="84839" y="26159"/>
                  </a:lnTo>
                  <a:lnTo>
                    <a:pt x="84522" y="30361"/>
                  </a:lnTo>
                  <a:lnTo>
                    <a:pt x="84162" y="34204"/>
                  </a:lnTo>
                  <a:lnTo>
                    <a:pt x="83759" y="37687"/>
                  </a:lnTo>
                  <a:lnTo>
                    <a:pt x="83315" y="40810"/>
                  </a:lnTo>
                  <a:lnTo>
                    <a:pt x="82828" y="43573"/>
                  </a:lnTo>
                  <a:lnTo>
                    <a:pt x="82298" y="45976"/>
                  </a:lnTo>
                  <a:lnTo>
                    <a:pt x="81727" y="48020"/>
                  </a:lnTo>
                  <a:lnTo>
                    <a:pt x="81113" y="49703"/>
                  </a:lnTo>
                  <a:lnTo>
                    <a:pt x="80456" y="51026"/>
                  </a:lnTo>
                  <a:lnTo>
                    <a:pt x="79741" y="52112"/>
                  </a:lnTo>
                  <a:lnTo>
                    <a:pt x="78949" y="53084"/>
                  </a:lnTo>
                  <a:lnTo>
                    <a:pt x="78081" y="53942"/>
                  </a:lnTo>
                  <a:lnTo>
                    <a:pt x="77136" y="54685"/>
                  </a:lnTo>
                  <a:lnTo>
                    <a:pt x="76116" y="55314"/>
                  </a:lnTo>
                  <a:lnTo>
                    <a:pt x="75019" y="55828"/>
                  </a:lnTo>
                  <a:lnTo>
                    <a:pt x="73846" y="56228"/>
                  </a:lnTo>
                  <a:lnTo>
                    <a:pt x="72597" y="56514"/>
                  </a:lnTo>
                  <a:lnTo>
                    <a:pt x="71272" y="56686"/>
                  </a:lnTo>
                  <a:lnTo>
                    <a:pt x="69870" y="56743"/>
                  </a:lnTo>
                  <a:lnTo>
                    <a:pt x="67816" y="56734"/>
                  </a:lnTo>
                  <a:lnTo>
                    <a:pt x="65720" y="56709"/>
                  </a:lnTo>
                  <a:lnTo>
                    <a:pt x="63582" y="56667"/>
                  </a:lnTo>
                  <a:lnTo>
                    <a:pt x="61401" y="56607"/>
                  </a:lnTo>
                  <a:lnTo>
                    <a:pt x="59178" y="56531"/>
                  </a:lnTo>
                  <a:lnTo>
                    <a:pt x="56912" y="56438"/>
                  </a:lnTo>
                  <a:lnTo>
                    <a:pt x="54604" y="56328"/>
                  </a:lnTo>
                  <a:lnTo>
                    <a:pt x="52254" y="56201"/>
                  </a:lnTo>
                  <a:lnTo>
                    <a:pt x="49862" y="56057"/>
                  </a:lnTo>
                  <a:lnTo>
                    <a:pt x="47427" y="55896"/>
                  </a:lnTo>
                  <a:lnTo>
                    <a:pt x="45733" y="47427"/>
                  </a:lnTo>
                  <a:lnTo>
                    <a:pt x="48405" y="47588"/>
                  </a:lnTo>
                  <a:lnTo>
                    <a:pt x="51001" y="47732"/>
                  </a:lnTo>
                  <a:lnTo>
                    <a:pt x="53520" y="47859"/>
                  </a:lnTo>
                  <a:lnTo>
                    <a:pt x="55964" y="47969"/>
                  </a:lnTo>
                  <a:lnTo>
                    <a:pt x="58331" y="48062"/>
                  </a:lnTo>
                  <a:lnTo>
                    <a:pt x="60622" y="48138"/>
                  </a:lnTo>
                  <a:lnTo>
                    <a:pt x="62836" y="48197"/>
                  </a:lnTo>
                  <a:lnTo>
                    <a:pt x="64975" y="48240"/>
                  </a:lnTo>
                  <a:lnTo>
                    <a:pt x="67037" y="48265"/>
                  </a:lnTo>
                  <a:lnTo>
                    <a:pt x="69023" y="48274"/>
                  </a:lnTo>
                  <a:lnTo>
                    <a:pt x="69601" y="48246"/>
                  </a:lnTo>
                  <a:lnTo>
                    <a:pt x="70149" y="48164"/>
                  </a:lnTo>
                  <a:lnTo>
                    <a:pt x="70668" y="48026"/>
                  </a:lnTo>
                  <a:lnTo>
                    <a:pt x="71157" y="47833"/>
                  </a:lnTo>
                  <a:lnTo>
                    <a:pt x="71617" y="47585"/>
                  </a:lnTo>
                  <a:lnTo>
                    <a:pt x="72046" y="47283"/>
                  </a:lnTo>
                  <a:lnTo>
                    <a:pt x="72447" y="46925"/>
                  </a:lnTo>
                  <a:lnTo>
                    <a:pt x="72817" y="46512"/>
                  </a:lnTo>
                  <a:lnTo>
                    <a:pt x="73158" y="46044"/>
                  </a:lnTo>
                  <a:lnTo>
                    <a:pt x="73469" y="45521"/>
                  </a:lnTo>
                  <a:lnTo>
                    <a:pt x="73759" y="44867"/>
                  </a:lnTo>
                  <a:lnTo>
                    <a:pt x="74037" y="44005"/>
                  </a:lnTo>
                  <a:lnTo>
                    <a:pt x="74301" y="42936"/>
                  </a:lnTo>
                  <a:lnTo>
                    <a:pt x="74553" y="41659"/>
                  </a:lnTo>
                  <a:lnTo>
                    <a:pt x="74793" y="40175"/>
                  </a:lnTo>
                  <a:lnTo>
                    <a:pt x="75019" y="38483"/>
                  </a:lnTo>
                  <a:lnTo>
                    <a:pt x="75233" y="36584"/>
                  </a:lnTo>
                  <a:lnTo>
                    <a:pt x="75434" y="34477"/>
                  </a:lnTo>
                  <a:lnTo>
                    <a:pt x="75623" y="32163"/>
                  </a:lnTo>
                  <a:lnTo>
                    <a:pt x="75798" y="29641"/>
                  </a:lnTo>
                  <a:lnTo>
                    <a:pt x="13974" y="29641"/>
                  </a:lnTo>
                  <a:lnTo>
                    <a:pt x="1990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926849" y="4449072"/>
              <a:ext cx="33453" cy="45309"/>
            </a:xfrm>
            <a:custGeom>
              <a:avLst/>
              <a:pathLst>
                <a:path w="33453" h="45309">
                  <a:moveTo>
                    <a:pt x="16091" y="26254"/>
                  </a:moveTo>
                  <a:lnTo>
                    <a:pt x="14833" y="27334"/>
                  </a:lnTo>
                  <a:lnTo>
                    <a:pt x="13601" y="28371"/>
                  </a:lnTo>
                  <a:lnTo>
                    <a:pt x="12394" y="29366"/>
                  </a:lnTo>
                  <a:lnTo>
                    <a:pt x="11213" y="30319"/>
                  </a:lnTo>
                  <a:lnTo>
                    <a:pt x="10057" y="31229"/>
                  </a:lnTo>
                  <a:lnTo>
                    <a:pt x="8926" y="32098"/>
                  </a:lnTo>
                  <a:lnTo>
                    <a:pt x="7821" y="32923"/>
                  </a:lnTo>
                  <a:lnTo>
                    <a:pt x="6741" y="33707"/>
                  </a:lnTo>
                  <a:lnTo>
                    <a:pt x="5687" y="34448"/>
                  </a:lnTo>
                  <a:lnTo>
                    <a:pt x="4658" y="35146"/>
                  </a:lnTo>
                  <a:lnTo>
                    <a:pt x="0" y="27524"/>
                  </a:lnTo>
                  <a:lnTo>
                    <a:pt x="3015" y="25496"/>
                  </a:lnTo>
                  <a:lnTo>
                    <a:pt x="5962" y="23307"/>
                  </a:lnTo>
                  <a:lnTo>
                    <a:pt x="8841" y="20956"/>
                  </a:lnTo>
                  <a:lnTo>
                    <a:pt x="11653" y="18445"/>
                  </a:lnTo>
                  <a:lnTo>
                    <a:pt x="14397" y="15773"/>
                  </a:lnTo>
                  <a:lnTo>
                    <a:pt x="17073" y="12940"/>
                  </a:lnTo>
                  <a:lnTo>
                    <a:pt x="19682" y="9947"/>
                  </a:lnTo>
                  <a:lnTo>
                    <a:pt x="22223" y="6792"/>
                  </a:lnTo>
                  <a:lnTo>
                    <a:pt x="24696" y="3476"/>
                  </a:lnTo>
                  <a:lnTo>
                    <a:pt x="27101" y="0"/>
                  </a:lnTo>
                  <a:lnTo>
                    <a:pt x="33453" y="5081"/>
                  </a:lnTo>
                  <a:lnTo>
                    <a:pt x="32678" y="6347"/>
                  </a:lnTo>
                  <a:lnTo>
                    <a:pt x="31877" y="7605"/>
                  </a:lnTo>
                  <a:lnTo>
                    <a:pt x="31052" y="8854"/>
                  </a:lnTo>
                  <a:lnTo>
                    <a:pt x="30200" y="10095"/>
                  </a:lnTo>
                  <a:lnTo>
                    <a:pt x="29324" y="11327"/>
                  </a:lnTo>
                  <a:lnTo>
                    <a:pt x="28422" y="12551"/>
                  </a:lnTo>
                  <a:lnTo>
                    <a:pt x="27495" y="13766"/>
                  </a:lnTo>
                  <a:lnTo>
                    <a:pt x="26542" y="14973"/>
                  </a:lnTo>
                  <a:lnTo>
                    <a:pt x="25564" y="16171"/>
                  </a:lnTo>
                  <a:lnTo>
                    <a:pt x="24560" y="17361"/>
                  </a:lnTo>
                  <a:lnTo>
                    <a:pt x="24560" y="45309"/>
                  </a:lnTo>
                  <a:lnTo>
                    <a:pt x="16091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957338" y="4452460"/>
              <a:ext cx="65635" cy="40228"/>
            </a:xfrm>
            <a:custGeom>
              <a:avLst/>
              <a:pathLst>
                <a:path w="65635" h="40228">
                  <a:moveTo>
                    <a:pt x="16938" y="0"/>
                  </a:moveTo>
                  <a:lnTo>
                    <a:pt x="25407" y="0"/>
                  </a:lnTo>
                  <a:lnTo>
                    <a:pt x="25407" y="14397"/>
                  </a:lnTo>
                  <a:lnTo>
                    <a:pt x="28909" y="13364"/>
                  </a:lnTo>
                  <a:lnTo>
                    <a:pt x="32301" y="12297"/>
                  </a:lnTo>
                  <a:lnTo>
                    <a:pt x="35583" y="11196"/>
                  </a:lnTo>
                  <a:lnTo>
                    <a:pt x="38754" y="10061"/>
                  </a:lnTo>
                  <a:lnTo>
                    <a:pt x="41816" y="8892"/>
                  </a:lnTo>
                  <a:lnTo>
                    <a:pt x="44767" y="7689"/>
                  </a:lnTo>
                  <a:lnTo>
                    <a:pt x="47609" y="6453"/>
                  </a:lnTo>
                  <a:lnTo>
                    <a:pt x="50340" y="5183"/>
                  </a:lnTo>
                  <a:lnTo>
                    <a:pt x="52961" y="3878"/>
                  </a:lnTo>
                  <a:lnTo>
                    <a:pt x="55472" y="2540"/>
                  </a:lnTo>
                  <a:lnTo>
                    <a:pt x="60977" y="8469"/>
                  </a:lnTo>
                  <a:lnTo>
                    <a:pt x="57878" y="10137"/>
                  </a:lnTo>
                  <a:lnTo>
                    <a:pt x="54676" y="11755"/>
                  </a:lnTo>
                  <a:lnTo>
                    <a:pt x="51373" y="13321"/>
                  </a:lnTo>
                  <a:lnTo>
                    <a:pt x="47969" y="14837"/>
                  </a:lnTo>
                  <a:lnTo>
                    <a:pt x="44462" y="16303"/>
                  </a:lnTo>
                  <a:lnTo>
                    <a:pt x="40855" y="17717"/>
                  </a:lnTo>
                  <a:lnTo>
                    <a:pt x="37145" y="19080"/>
                  </a:lnTo>
                  <a:lnTo>
                    <a:pt x="33334" y="20393"/>
                  </a:lnTo>
                  <a:lnTo>
                    <a:pt x="29421" y="21655"/>
                  </a:lnTo>
                  <a:lnTo>
                    <a:pt x="25407" y="22866"/>
                  </a:lnTo>
                  <a:lnTo>
                    <a:pt x="25407" y="29641"/>
                  </a:lnTo>
                  <a:lnTo>
                    <a:pt x="25428" y="29891"/>
                  </a:lnTo>
                  <a:lnTo>
                    <a:pt x="25492" y="30133"/>
                  </a:lnTo>
                  <a:lnTo>
                    <a:pt x="25597" y="30366"/>
                  </a:lnTo>
                  <a:lnTo>
                    <a:pt x="25746" y="30590"/>
                  </a:lnTo>
                  <a:lnTo>
                    <a:pt x="25936" y="30806"/>
                  </a:lnTo>
                  <a:lnTo>
                    <a:pt x="26169" y="31013"/>
                  </a:lnTo>
                  <a:lnTo>
                    <a:pt x="26444" y="31213"/>
                  </a:lnTo>
                  <a:lnTo>
                    <a:pt x="26762" y="31403"/>
                  </a:lnTo>
                  <a:lnTo>
                    <a:pt x="27122" y="31585"/>
                  </a:lnTo>
                  <a:lnTo>
                    <a:pt x="27524" y="31759"/>
                  </a:lnTo>
                  <a:lnTo>
                    <a:pt x="28011" y="31920"/>
                  </a:lnTo>
                  <a:lnTo>
                    <a:pt x="28625" y="32064"/>
                  </a:lnTo>
                  <a:lnTo>
                    <a:pt x="29366" y="32191"/>
                  </a:lnTo>
                  <a:lnTo>
                    <a:pt x="30234" y="32301"/>
                  </a:lnTo>
                  <a:lnTo>
                    <a:pt x="31229" y="32394"/>
                  </a:lnTo>
                  <a:lnTo>
                    <a:pt x="32352" y="32470"/>
                  </a:lnTo>
                  <a:lnTo>
                    <a:pt x="33601" y="32529"/>
                  </a:lnTo>
                  <a:lnTo>
                    <a:pt x="34977" y="32572"/>
                  </a:lnTo>
                  <a:lnTo>
                    <a:pt x="36480" y="32597"/>
                  </a:lnTo>
                  <a:lnTo>
                    <a:pt x="38111" y="32606"/>
                  </a:lnTo>
                  <a:lnTo>
                    <a:pt x="41107" y="32587"/>
                  </a:lnTo>
                  <a:lnTo>
                    <a:pt x="43827" y="32529"/>
                  </a:lnTo>
                  <a:lnTo>
                    <a:pt x="46273" y="32434"/>
                  </a:lnTo>
                  <a:lnTo>
                    <a:pt x="48443" y="32301"/>
                  </a:lnTo>
                  <a:lnTo>
                    <a:pt x="50338" y="32129"/>
                  </a:lnTo>
                  <a:lnTo>
                    <a:pt x="51958" y="31920"/>
                  </a:lnTo>
                  <a:lnTo>
                    <a:pt x="53302" y="31672"/>
                  </a:lnTo>
                  <a:lnTo>
                    <a:pt x="54371" y="31386"/>
                  </a:lnTo>
                  <a:lnTo>
                    <a:pt x="55165" y="31062"/>
                  </a:lnTo>
                  <a:lnTo>
                    <a:pt x="55684" y="30700"/>
                  </a:lnTo>
                  <a:lnTo>
                    <a:pt x="56046" y="30270"/>
                  </a:lnTo>
                  <a:lnTo>
                    <a:pt x="56370" y="29743"/>
                  </a:lnTo>
                  <a:lnTo>
                    <a:pt x="56656" y="29119"/>
                  </a:lnTo>
                  <a:lnTo>
                    <a:pt x="56904" y="28397"/>
                  </a:lnTo>
                  <a:lnTo>
                    <a:pt x="57113" y="27577"/>
                  </a:lnTo>
                  <a:lnTo>
                    <a:pt x="57285" y="26660"/>
                  </a:lnTo>
                  <a:lnTo>
                    <a:pt x="57418" y="25646"/>
                  </a:lnTo>
                  <a:lnTo>
                    <a:pt x="57513" y="24535"/>
                  </a:lnTo>
                  <a:lnTo>
                    <a:pt x="57571" y="23326"/>
                  </a:lnTo>
                  <a:lnTo>
                    <a:pt x="57590" y="22019"/>
                  </a:lnTo>
                  <a:lnTo>
                    <a:pt x="65635" y="24560"/>
                  </a:lnTo>
                  <a:lnTo>
                    <a:pt x="65517" y="26518"/>
                  </a:lnTo>
                  <a:lnTo>
                    <a:pt x="65330" y="28329"/>
                  </a:lnTo>
                  <a:lnTo>
                    <a:pt x="65076" y="29991"/>
                  </a:lnTo>
                  <a:lnTo>
                    <a:pt x="64755" y="31505"/>
                  </a:lnTo>
                  <a:lnTo>
                    <a:pt x="64365" y="32870"/>
                  </a:lnTo>
                  <a:lnTo>
                    <a:pt x="63908" y="34088"/>
                  </a:lnTo>
                  <a:lnTo>
                    <a:pt x="63383" y="35157"/>
                  </a:lnTo>
                  <a:lnTo>
                    <a:pt x="62790" y="36078"/>
                  </a:lnTo>
                  <a:lnTo>
                    <a:pt x="62129" y="36851"/>
                  </a:lnTo>
                  <a:lnTo>
                    <a:pt x="61401" y="37475"/>
                  </a:lnTo>
                  <a:lnTo>
                    <a:pt x="60482" y="37998"/>
                  </a:lnTo>
                  <a:lnTo>
                    <a:pt x="59250" y="38466"/>
                  </a:lnTo>
                  <a:lnTo>
                    <a:pt x="57704" y="38879"/>
                  </a:lnTo>
                  <a:lnTo>
                    <a:pt x="55845" y="39237"/>
                  </a:lnTo>
                  <a:lnTo>
                    <a:pt x="53673" y="39540"/>
                  </a:lnTo>
                  <a:lnTo>
                    <a:pt x="51187" y="39788"/>
                  </a:lnTo>
                  <a:lnTo>
                    <a:pt x="48388" y="39980"/>
                  </a:lnTo>
                  <a:lnTo>
                    <a:pt x="45276" y="40118"/>
                  </a:lnTo>
                  <a:lnTo>
                    <a:pt x="41850" y="40200"/>
                  </a:lnTo>
                  <a:lnTo>
                    <a:pt x="38111" y="40228"/>
                  </a:lnTo>
                  <a:lnTo>
                    <a:pt x="35420" y="40209"/>
                  </a:lnTo>
                  <a:lnTo>
                    <a:pt x="32936" y="40152"/>
                  </a:lnTo>
                  <a:lnTo>
                    <a:pt x="30660" y="40056"/>
                  </a:lnTo>
                  <a:lnTo>
                    <a:pt x="28591" y="39923"/>
                  </a:lnTo>
                  <a:lnTo>
                    <a:pt x="26730" y="39752"/>
                  </a:lnTo>
                  <a:lnTo>
                    <a:pt x="25077" y="39542"/>
                  </a:lnTo>
                  <a:lnTo>
                    <a:pt x="23631" y="39294"/>
                  </a:lnTo>
                  <a:lnTo>
                    <a:pt x="22392" y="39008"/>
                  </a:lnTo>
                  <a:lnTo>
                    <a:pt x="21361" y="38684"/>
                  </a:lnTo>
                  <a:lnTo>
                    <a:pt x="20537" y="38322"/>
                  </a:lnTo>
                  <a:lnTo>
                    <a:pt x="19853" y="37918"/>
                  </a:lnTo>
                  <a:lnTo>
                    <a:pt x="19241" y="37467"/>
                  </a:lnTo>
                  <a:lnTo>
                    <a:pt x="18701" y="36969"/>
                  </a:lnTo>
                  <a:lnTo>
                    <a:pt x="18234" y="36425"/>
                  </a:lnTo>
                  <a:lnTo>
                    <a:pt x="17838" y="35835"/>
                  </a:lnTo>
                  <a:lnTo>
                    <a:pt x="17514" y="35197"/>
                  </a:lnTo>
                  <a:lnTo>
                    <a:pt x="17262" y="34513"/>
                  </a:lnTo>
                  <a:lnTo>
                    <a:pt x="17082" y="33783"/>
                  </a:lnTo>
                  <a:lnTo>
                    <a:pt x="16974" y="33006"/>
                  </a:lnTo>
                  <a:lnTo>
                    <a:pt x="16938" y="32182"/>
                  </a:lnTo>
                  <a:lnTo>
                    <a:pt x="16938" y="24983"/>
                  </a:lnTo>
                  <a:lnTo>
                    <a:pt x="3811" y="28371"/>
                  </a:lnTo>
                  <a:lnTo>
                    <a:pt x="0" y="20749"/>
                  </a:lnTo>
                  <a:lnTo>
                    <a:pt x="1770" y="20406"/>
                  </a:lnTo>
                  <a:lnTo>
                    <a:pt x="3523" y="20054"/>
                  </a:lnTo>
                  <a:lnTo>
                    <a:pt x="5259" y="19694"/>
                  </a:lnTo>
                  <a:lnTo>
                    <a:pt x="6978" y="19326"/>
                  </a:lnTo>
                  <a:lnTo>
                    <a:pt x="8680" y="18949"/>
                  </a:lnTo>
                  <a:lnTo>
                    <a:pt x="10366" y="18564"/>
                  </a:lnTo>
                  <a:lnTo>
                    <a:pt x="12034" y="18170"/>
                  </a:lnTo>
                  <a:lnTo>
                    <a:pt x="13686" y="17768"/>
                  </a:lnTo>
                  <a:lnTo>
                    <a:pt x="15320" y="17357"/>
                  </a:lnTo>
                  <a:lnTo>
                    <a:pt x="16938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939976" y="4498193"/>
              <a:ext cx="69023" cy="32606"/>
            </a:xfrm>
            <a:custGeom>
              <a:avLst/>
              <a:pathLst>
                <a:path w="69023" h="32606">
                  <a:moveTo>
                    <a:pt x="69023" y="0"/>
                  </a:moveTo>
                  <a:lnTo>
                    <a:pt x="69023" y="32182"/>
                  </a:lnTo>
                  <a:lnTo>
                    <a:pt x="60554" y="32182"/>
                  </a:lnTo>
                  <a:lnTo>
                    <a:pt x="60554" y="7198"/>
                  </a:lnTo>
                  <a:lnTo>
                    <a:pt x="8469" y="7198"/>
                  </a:lnTo>
                  <a:lnTo>
                    <a:pt x="8469" y="32606"/>
                  </a:lnTo>
                  <a:lnTo>
                    <a:pt x="0" y="32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929389" y="4509203"/>
              <a:ext cx="50814" cy="38958"/>
            </a:xfrm>
            <a:custGeom>
              <a:avLst/>
              <a:pathLst>
                <a:path w="50814" h="38958">
                  <a:moveTo>
                    <a:pt x="42345" y="0"/>
                  </a:moveTo>
                  <a:lnTo>
                    <a:pt x="50814" y="1693"/>
                  </a:lnTo>
                  <a:lnTo>
                    <a:pt x="50145" y="4759"/>
                  </a:lnTo>
                  <a:lnTo>
                    <a:pt x="49324" y="7689"/>
                  </a:lnTo>
                  <a:lnTo>
                    <a:pt x="48350" y="10484"/>
                  </a:lnTo>
                  <a:lnTo>
                    <a:pt x="47223" y="13144"/>
                  </a:lnTo>
                  <a:lnTo>
                    <a:pt x="45945" y="15667"/>
                  </a:lnTo>
                  <a:lnTo>
                    <a:pt x="44513" y="18056"/>
                  </a:lnTo>
                  <a:lnTo>
                    <a:pt x="42930" y="20308"/>
                  </a:lnTo>
                  <a:lnTo>
                    <a:pt x="41193" y="22426"/>
                  </a:lnTo>
                  <a:lnTo>
                    <a:pt x="39305" y="24408"/>
                  </a:lnTo>
                  <a:lnTo>
                    <a:pt x="37264" y="26254"/>
                  </a:lnTo>
                  <a:lnTo>
                    <a:pt x="35028" y="27982"/>
                  </a:lnTo>
                  <a:lnTo>
                    <a:pt x="32555" y="29608"/>
                  </a:lnTo>
                  <a:lnTo>
                    <a:pt x="29845" y="31132"/>
                  </a:lnTo>
                  <a:lnTo>
                    <a:pt x="26897" y="32555"/>
                  </a:lnTo>
                  <a:lnTo>
                    <a:pt x="23713" y="33876"/>
                  </a:lnTo>
                  <a:lnTo>
                    <a:pt x="20292" y="35096"/>
                  </a:lnTo>
                  <a:lnTo>
                    <a:pt x="16633" y="36214"/>
                  </a:lnTo>
                  <a:lnTo>
                    <a:pt x="12737" y="37230"/>
                  </a:lnTo>
                  <a:lnTo>
                    <a:pt x="8604" y="38145"/>
                  </a:lnTo>
                  <a:lnTo>
                    <a:pt x="4234" y="38958"/>
                  </a:lnTo>
                  <a:lnTo>
                    <a:pt x="0" y="30912"/>
                  </a:lnTo>
                  <a:lnTo>
                    <a:pt x="4196" y="30275"/>
                  </a:lnTo>
                  <a:lnTo>
                    <a:pt x="8147" y="29548"/>
                  </a:lnTo>
                  <a:lnTo>
                    <a:pt x="11852" y="28733"/>
                  </a:lnTo>
                  <a:lnTo>
                    <a:pt x="15312" y="27829"/>
                  </a:lnTo>
                  <a:lnTo>
                    <a:pt x="18526" y="26836"/>
                  </a:lnTo>
                  <a:lnTo>
                    <a:pt x="21494" y="25754"/>
                  </a:lnTo>
                  <a:lnTo>
                    <a:pt x="24217" y="24583"/>
                  </a:lnTo>
                  <a:lnTo>
                    <a:pt x="26694" y="23324"/>
                  </a:lnTo>
                  <a:lnTo>
                    <a:pt x="28926" y="21975"/>
                  </a:lnTo>
                  <a:lnTo>
                    <a:pt x="30912" y="20537"/>
                  </a:lnTo>
                  <a:lnTo>
                    <a:pt x="32703" y="18998"/>
                  </a:lnTo>
                  <a:lnTo>
                    <a:pt x="34350" y="17344"/>
                  </a:lnTo>
                  <a:lnTo>
                    <a:pt x="35854" y="15576"/>
                  </a:lnTo>
                  <a:lnTo>
                    <a:pt x="37213" y="13694"/>
                  </a:lnTo>
                  <a:lnTo>
                    <a:pt x="38428" y="11698"/>
                  </a:lnTo>
                  <a:lnTo>
                    <a:pt x="39500" y="9587"/>
                  </a:lnTo>
                  <a:lnTo>
                    <a:pt x="40427" y="7361"/>
                  </a:lnTo>
                  <a:lnTo>
                    <a:pt x="41210" y="5022"/>
                  </a:lnTo>
                  <a:lnTo>
                    <a:pt x="41850" y="2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978934" y="4528258"/>
              <a:ext cx="40228" cy="19902"/>
            </a:xfrm>
            <a:custGeom>
              <a:avLst/>
              <a:pathLst>
                <a:path w="40228" h="19902">
                  <a:moveTo>
                    <a:pt x="3811" y="0"/>
                  </a:moveTo>
                  <a:lnTo>
                    <a:pt x="7605" y="952"/>
                  </a:lnTo>
                  <a:lnTo>
                    <a:pt x="11365" y="1947"/>
                  </a:lnTo>
                  <a:lnTo>
                    <a:pt x="15092" y="2985"/>
                  </a:lnTo>
                  <a:lnTo>
                    <a:pt x="18784" y="4065"/>
                  </a:lnTo>
                  <a:lnTo>
                    <a:pt x="22443" y="5187"/>
                  </a:lnTo>
                  <a:lnTo>
                    <a:pt x="26068" y="6351"/>
                  </a:lnTo>
                  <a:lnTo>
                    <a:pt x="29658" y="7558"/>
                  </a:lnTo>
                  <a:lnTo>
                    <a:pt x="33215" y="8807"/>
                  </a:lnTo>
                  <a:lnTo>
                    <a:pt x="36739" y="10099"/>
                  </a:lnTo>
                  <a:lnTo>
                    <a:pt x="40228" y="11433"/>
                  </a:lnTo>
                  <a:lnTo>
                    <a:pt x="36417" y="19902"/>
                  </a:lnTo>
                  <a:lnTo>
                    <a:pt x="32699" y="18327"/>
                  </a:lnTo>
                  <a:lnTo>
                    <a:pt x="28998" y="16819"/>
                  </a:lnTo>
                  <a:lnTo>
                    <a:pt x="25314" y="15379"/>
                  </a:lnTo>
                  <a:lnTo>
                    <a:pt x="21647" y="14007"/>
                  </a:lnTo>
                  <a:lnTo>
                    <a:pt x="17996" y="12703"/>
                  </a:lnTo>
                  <a:lnTo>
                    <a:pt x="14363" y="11467"/>
                  </a:lnTo>
                  <a:lnTo>
                    <a:pt x="10747" y="10298"/>
                  </a:lnTo>
                  <a:lnTo>
                    <a:pt x="7147" y="9197"/>
                  </a:lnTo>
                  <a:lnTo>
                    <a:pt x="3565" y="8164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033983" y="4498193"/>
              <a:ext cx="98242" cy="49121"/>
            </a:xfrm>
            <a:custGeom>
              <a:avLst/>
              <a:pathLst>
                <a:path w="98242" h="49121">
                  <a:moveTo>
                    <a:pt x="2117" y="8045"/>
                  </a:moveTo>
                  <a:lnTo>
                    <a:pt x="44462" y="8045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8045"/>
                  </a:lnTo>
                  <a:lnTo>
                    <a:pt x="95701" y="8045"/>
                  </a:lnTo>
                  <a:lnTo>
                    <a:pt x="95701" y="15667"/>
                  </a:lnTo>
                  <a:lnTo>
                    <a:pt x="58860" y="15667"/>
                  </a:lnTo>
                  <a:lnTo>
                    <a:pt x="62074" y="18471"/>
                  </a:lnTo>
                  <a:lnTo>
                    <a:pt x="65449" y="21122"/>
                  </a:lnTo>
                  <a:lnTo>
                    <a:pt x="68985" y="23620"/>
                  </a:lnTo>
                  <a:lnTo>
                    <a:pt x="72682" y="25966"/>
                  </a:lnTo>
                  <a:lnTo>
                    <a:pt x="76539" y="28159"/>
                  </a:lnTo>
                  <a:lnTo>
                    <a:pt x="80558" y="30200"/>
                  </a:lnTo>
                  <a:lnTo>
                    <a:pt x="84737" y="32089"/>
                  </a:lnTo>
                  <a:lnTo>
                    <a:pt x="89078" y="33825"/>
                  </a:lnTo>
                  <a:lnTo>
                    <a:pt x="93579" y="35409"/>
                  </a:lnTo>
                  <a:lnTo>
                    <a:pt x="98242" y="36840"/>
                  </a:lnTo>
                  <a:lnTo>
                    <a:pt x="93584" y="45733"/>
                  </a:lnTo>
                  <a:lnTo>
                    <a:pt x="88604" y="43785"/>
                  </a:lnTo>
                  <a:lnTo>
                    <a:pt x="83827" y="41668"/>
                  </a:lnTo>
                  <a:lnTo>
                    <a:pt x="79254" y="39381"/>
                  </a:lnTo>
                  <a:lnTo>
                    <a:pt x="74884" y="36925"/>
                  </a:lnTo>
                  <a:lnTo>
                    <a:pt x="70717" y="34300"/>
                  </a:lnTo>
                  <a:lnTo>
                    <a:pt x="66753" y="31505"/>
                  </a:lnTo>
                  <a:lnTo>
                    <a:pt x="62993" y="28541"/>
                  </a:lnTo>
                  <a:lnTo>
                    <a:pt x="59436" y="25407"/>
                  </a:lnTo>
                  <a:lnTo>
                    <a:pt x="56082" y="22104"/>
                  </a:lnTo>
                  <a:lnTo>
                    <a:pt x="52932" y="18632"/>
                  </a:lnTo>
                  <a:lnTo>
                    <a:pt x="52932" y="49121"/>
                  </a:lnTo>
                  <a:lnTo>
                    <a:pt x="44462" y="49121"/>
                  </a:lnTo>
                  <a:lnTo>
                    <a:pt x="44462" y="18632"/>
                  </a:lnTo>
                  <a:lnTo>
                    <a:pt x="41481" y="21871"/>
                  </a:lnTo>
                  <a:lnTo>
                    <a:pt x="38297" y="24983"/>
                  </a:lnTo>
                  <a:lnTo>
                    <a:pt x="34909" y="27969"/>
                  </a:lnTo>
                  <a:lnTo>
                    <a:pt x="31318" y="30827"/>
                  </a:lnTo>
                  <a:lnTo>
                    <a:pt x="27524" y="33558"/>
                  </a:lnTo>
                  <a:lnTo>
                    <a:pt x="23527" y="36163"/>
                  </a:lnTo>
                  <a:lnTo>
                    <a:pt x="19326" y="38640"/>
                  </a:lnTo>
                  <a:lnTo>
                    <a:pt x="14922" y="40990"/>
                  </a:lnTo>
                  <a:lnTo>
                    <a:pt x="10315" y="43213"/>
                  </a:lnTo>
                  <a:lnTo>
                    <a:pt x="5504" y="45309"/>
                  </a:lnTo>
                  <a:lnTo>
                    <a:pt x="0" y="38111"/>
                  </a:lnTo>
                  <a:lnTo>
                    <a:pt x="4573" y="36362"/>
                  </a:lnTo>
                  <a:lnTo>
                    <a:pt x="8977" y="34503"/>
                  </a:lnTo>
                  <a:lnTo>
                    <a:pt x="13211" y="32534"/>
                  </a:lnTo>
                  <a:lnTo>
                    <a:pt x="17277" y="30455"/>
                  </a:lnTo>
                  <a:lnTo>
                    <a:pt x="21172" y="28265"/>
                  </a:lnTo>
                  <a:lnTo>
                    <a:pt x="24899" y="25966"/>
                  </a:lnTo>
                  <a:lnTo>
                    <a:pt x="28456" y="23556"/>
                  </a:lnTo>
                  <a:lnTo>
                    <a:pt x="31843" y="21037"/>
                  </a:lnTo>
                  <a:lnTo>
                    <a:pt x="35062" y="18407"/>
                  </a:lnTo>
                  <a:lnTo>
                    <a:pt x="38111" y="15667"/>
                  </a:lnTo>
                  <a:lnTo>
                    <a:pt x="2117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034407" y="4449072"/>
              <a:ext cx="48697" cy="49967"/>
            </a:xfrm>
            <a:custGeom>
              <a:avLst/>
              <a:pathLst>
                <a:path w="48697" h="49967">
                  <a:moveTo>
                    <a:pt x="2964" y="8469"/>
                  </a:moveTo>
                  <a:lnTo>
                    <a:pt x="17785" y="8469"/>
                  </a:lnTo>
                  <a:lnTo>
                    <a:pt x="17865" y="7698"/>
                  </a:lnTo>
                  <a:lnTo>
                    <a:pt x="17937" y="6910"/>
                  </a:lnTo>
                  <a:lnTo>
                    <a:pt x="18001" y="6106"/>
                  </a:lnTo>
                  <a:lnTo>
                    <a:pt x="18056" y="5284"/>
                  </a:lnTo>
                  <a:lnTo>
                    <a:pt x="18102" y="4446"/>
                  </a:lnTo>
                  <a:lnTo>
                    <a:pt x="18140" y="3590"/>
                  </a:lnTo>
                  <a:lnTo>
                    <a:pt x="18170" y="2718"/>
                  </a:lnTo>
                  <a:lnTo>
                    <a:pt x="18191" y="1829"/>
                  </a:lnTo>
                  <a:lnTo>
                    <a:pt x="18204" y="923"/>
                  </a:lnTo>
                  <a:lnTo>
                    <a:pt x="18208" y="0"/>
                  </a:lnTo>
                  <a:lnTo>
                    <a:pt x="26254" y="0"/>
                  </a:lnTo>
                  <a:lnTo>
                    <a:pt x="26250" y="923"/>
                  </a:lnTo>
                  <a:lnTo>
                    <a:pt x="26237" y="1829"/>
                  </a:lnTo>
                  <a:lnTo>
                    <a:pt x="26216" y="2718"/>
                  </a:lnTo>
                  <a:lnTo>
                    <a:pt x="26186" y="3590"/>
                  </a:lnTo>
                  <a:lnTo>
                    <a:pt x="26148" y="4446"/>
                  </a:lnTo>
                  <a:lnTo>
                    <a:pt x="26101" y="5284"/>
                  </a:lnTo>
                  <a:lnTo>
                    <a:pt x="26046" y="6106"/>
                  </a:lnTo>
                  <a:lnTo>
                    <a:pt x="25983" y="6910"/>
                  </a:lnTo>
                  <a:lnTo>
                    <a:pt x="25911" y="7698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67" y="13916"/>
                  </a:lnTo>
                  <a:lnTo>
                    <a:pt x="48578" y="18911"/>
                  </a:lnTo>
                  <a:lnTo>
                    <a:pt x="48430" y="23453"/>
                  </a:lnTo>
                  <a:lnTo>
                    <a:pt x="48223" y="27541"/>
                  </a:lnTo>
                  <a:lnTo>
                    <a:pt x="47956" y="31177"/>
                  </a:lnTo>
                  <a:lnTo>
                    <a:pt x="47630" y="34359"/>
                  </a:lnTo>
                  <a:lnTo>
                    <a:pt x="47245" y="37088"/>
                  </a:lnTo>
                  <a:lnTo>
                    <a:pt x="46800" y="39364"/>
                  </a:lnTo>
                  <a:lnTo>
                    <a:pt x="46296" y="41187"/>
                  </a:lnTo>
                  <a:lnTo>
                    <a:pt x="45733" y="42557"/>
                  </a:lnTo>
                  <a:lnTo>
                    <a:pt x="45089" y="43643"/>
                  </a:lnTo>
                  <a:lnTo>
                    <a:pt x="44344" y="44615"/>
                  </a:lnTo>
                  <a:lnTo>
                    <a:pt x="43497" y="45472"/>
                  </a:lnTo>
                  <a:lnTo>
                    <a:pt x="42548" y="46216"/>
                  </a:lnTo>
                  <a:lnTo>
                    <a:pt x="41498" y="46844"/>
                  </a:lnTo>
                  <a:lnTo>
                    <a:pt x="40346" y="47359"/>
                  </a:lnTo>
                  <a:lnTo>
                    <a:pt x="39093" y="47759"/>
                  </a:lnTo>
                  <a:lnTo>
                    <a:pt x="37738" y="48045"/>
                  </a:lnTo>
                  <a:lnTo>
                    <a:pt x="36281" y="48216"/>
                  </a:lnTo>
                  <a:lnTo>
                    <a:pt x="34723" y="48274"/>
                  </a:lnTo>
                  <a:lnTo>
                    <a:pt x="33859" y="48257"/>
                  </a:lnTo>
                  <a:lnTo>
                    <a:pt x="32961" y="48206"/>
                  </a:lnTo>
                  <a:lnTo>
                    <a:pt x="32030" y="48121"/>
                  </a:lnTo>
                  <a:lnTo>
                    <a:pt x="31064" y="48003"/>
                  </a:lnTo>
                  <a:lnTo>
                    <a:pt x="30065" y="47850"/>
                  </a:lnTo>
                  <a:lnTo>
                    <a:pt x="29032" y="47664"/>
                  </a:lnTo>
                  <a:lnTo>
                    <a:pt x="27965" y="47444"/>
                  </a:lnTo>
                  <a:lnTo>
                    <a:pt x="26864" y="47190"/>
                  </a:lnTo>
                  <a:lnTo>
                    <a:pt x="25729" y="46902"/>
                  </a:lnTo>
                  <a:lnTo>
                    <a:pt x="24560" y="46580"/>
                  </a:lnTo>
                  <a:lnTo>
                    <a:pt x="22866" y="38958"/>
                  </a:lnTo>
                  <a:lnTo>
                    <a:pt x="24115" y="39199"/>
                  </a:lnTo>
                  <a:lnTo>
                    <a:pt x="25322" y="39415"/>
                  </a:lnTo>
                  <a:lnTo>
                    <a:pt x="26487" y="39605"/>
                  </a:lnTo>
                  <a:lnTo>
                    <a:pt x="27609" y="39771"/>
                  </a:lnTo>
                  <a:lnTo>
                    <a:pt x="28689" y="39910"/>
                  </a:lnTo>
                  <a:lnTo>
                    <a:pt x="29726" y="40025"/>
                  </a:lnTo>
                  <a:lnTo>
                    <a:pt x="30721" y="40114"/>
                  </a:lnTo>
                  <a:lnTo>
                    <a:pt x="31674" y="40177"/>
                  </a:lnTo>
                  <a:lnTo>
                    <a:pt x="32585" y="40215"/>
                  </a:lnTo>
                  <a:lnTo>
                    <a:pt x="33453" y="40228"/>
                  </a:lnTo>
                  <a:lnTo>
                    <a:pt x="34268" y="40192"/>
                  </a:lnTo>
                  <a:lnTo>
                    <a:pt x="35019" y="40084"/>
                  </a:lnTo>
                  <a:lnTo>
                    <a:pt x="35708" y="39904"/>
                  </a:lnTo>
                  <a:lnTo>
                    <a:pt x="36332" y="39652"/>
                  </a:lnTo>
                  <a:lnTo>
                    <a:pt x="36893" y="39328"/>
                  </a:lnTo>
                  <a:lnTo>
                    <a:pt x="37391" y="38932"/>
                  </a:lnTo>
                  <a:lnTo>
                    <a:pt x="37825" y="38464"/>
                  </a:lnTo>
                  <a:lnTo>
                    <a:pt x="38195" y="37924"/>
                  </a:lnTo>
                  <a:lnTo>
                    <a:pt x="38502" y="37312"/>
                  </a:lnTo>
                  <a:lnTo>
                    <a:pt x="38746" y="36629"/>
                  </a:lnTo>
                  <a:lnTo>
                    <a:pt x="38955" y="35780"/>
                  </a:lnTo>
                  <a:lnTo>
                    <a:pt x="39161" y="34672"/>
                  </a:lnTo>
                  <a:lnTo>
                    <a:pt x="39362" y="33307"/>
                  </a:lnTo>
                  <a:lnTo>
                    <a:pt x="39559" y="31683"/>
                  </a:lnTo>
                  <a:lnTo>
                    <a:pt x="39752" y="29800"/>
                  </a:lnTo>
                  <a:lnTo>
                    <a:pt x="39940" y="27660"/>
                  </a:lnTo>
                  <a:lnTo>
                    <a:pt x="40124" y="25261"/>
                  </a:lnTo>
                  <a:lnTo>
                    <a:pt x="40304" y="22604"/>
                  </a:lnTo>
                  <a:lnTo>
                    <a:pt x="40480" y="19688"/>
                  </a:lnTo>
                  <a:lnTo>
                    <a:pt x="40651" y="16514"/>
                  </a:lnTo>
                  <a:lnTo>
                    <a:pt x="25407" y="16514"/>
                  </a:lnTo>
                  <a:lnTo>
                    <a:pt x="25202" y="18922"/>
                  </a:lnTo>
                  <a:lnTo>
                    <a:pt x="24924" y="21232"/>
                  </a:lnTo>
                  <a:lnTo>
                    <a:pt x="24575" y="23444"/>
                  </a:lnTo>
                  <a:lnTo>
                    <a:pt x="24153" y="25559"/>
                  </a:lnTo>
                  <a:lnTo>
                    <a:pt x="23660" y="27577"/>
                  </a:lnTo>
                  <a:lnTo>
                    <a:pt x="23095" y="29498"/>
                  </a:lnTo>
                  <a:lnTo>
                    <a:pt x="22458" y="31320"/>
                  </a:lnTo>
                  <a:lnTo>
                    <a:pt x="21748" y="33046"/>
                  </a:lnTo>
                  <a:lnTo>
                    <a:pt x="20967" y="34674"/>
                  </a:lnTo>
                  <a:lnTo>
                    <a:pt x="20114" y="36205"/>
                  </a:lnTo>
                  <a:lnTo>
                    <a:pt x="19172" y="37677"/>
                  </a:lnTo>
                  <a:lnTo>
                    <a:pt x="18123" y="39127"/>
                  </a:lnTo>
                  <a:lnTo>
                    <a:pt x="16970" y="40556"/>
                  </a:lnTo>
                  <a:lnTo>
                    <a:pt x="15710" y="41964"/>
                  </a:lnTo>
                  <a:lnTo>
                    <a:pt x="14344" y="43351"/>
                  </a:lnTo>
                  <a:lnTo>
                    <a:pt x="12873" y="44717"/>
                  </a:lnTo>
                  <a:lnTo>
                    <a:pt x="11295" y="46061"/>
                  </a:lnTo>
                  <a:lnTo>
                    <a:pt x="9612" y="47384"/>
                  </a:lnTo>
                  <a:lnTo>
                    <a:pt x="7823" y="48686"/>
                  </a:lnTo>
                  <a:lnTo>
                    <a:pt x="5928" y="49967"/>
                  </a:lnTo>
                  <a:lnTo>
                    <a:pt x="0" y="44039"/>
                  </a:lnTo>
                  <a:lnTo>
                    <a:pt x="3070" y="42011"/>
                  </a:lnTo>
                  <a:lnTo>
                    <a:pt x="5843" y="39821"/>
                  </a:lnTo>
                  <a:lnTo>
                    <a:pt x="8320" y="37471"/>
                  </a:lnTo>
                  <a:lnTo>
                    <a:pt x="10501" y="34960"/>
                  </a:lnTo>
                  <a:lnTo>
                    <a:pt x="12386" y="32288"/>
                  </a:lnTo>
                  <a:lnTo>
                    <a:pt x="13974" y="29455"/>
                  </a:lnTo>
                  <a:lnTo>
                    <a:pt x="15265" y="26461"/>
                  </a:lnTo>
                  <a:lnTo>
                    <a:pt x="16260" y="23307"/>
                  </a:lnTo>
                  <a:lnTo>
                    <a:pt x="16959" y="19991"/>
                  </a:lnTo>
                  <a:lnTo>
                    <a:pt x="17361" y="16514"/>
                  </a:lnTo>
                  <a:lnTo>
                    <a:pt x="2964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091150" y="4457541"/>
              <a:ext cx="35146" cy="36417"/>
            </a:xfrm>
            <a:custGeom>
              <a:avLst/>
              <a:pathLst>
                <a:path w="35146" h="36417">
                  <a:moveTo>
                    <a:pt x="0" y="0"/>
                  </a:moveTo>
                  <a:lnTo>
                    <a:pt x="35146" y="0"/>
                  </a:lnTo>
                  <a:lnTo>
                    <a:pt x="35146" y="36417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099619" y="4465587"/>
              <a:ext cx="18632" cy="20749"/>
            </a:xfrm>
            <a:custGeom>
              <a:avLst/>
              <a:pathLst>
                <a:path w="18632" h="20749">
                  <a:moveTo>
                    <a:pt x="0" y="20749"/>
                  </a:moveTo>
                  <a:lnTo>
                    <a:pt x="18632" y="20749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190239" y="4452883"/>
              <a:ext cx="46156" cy="94007"/>
            </a:xfrm>
            <a:custGeom>
              <a:avLst/>
              <a:pathLst>
                <a:path w="46156" h="94007">
                  <a:moveTo>
                    <a:pt x="46156" y="0"/>
                  </a:moveTo>
                  <a:lnTo>
                    <a:pt x="46156" y="81727"/>
                  </a:lnTo>
                  <a:lnTo>
                    <a:pt x="46131" y="82883"/>
                  </a:lnTo>
                  <a:lnTo>
                    <a:pt x="46055" y="83979"/>
                  </a:lnTo>
                  <a:lnTo>
                    <a:pt x="45928" y="85017"/>
                  </a:lnTo>
                  <a:lnTo>
                    <a:pt x="45750" y="85995"/>
                  </a:lnTo>
                  <a:lnTo>
                    <a:pt x="45521" y="86914"/>
                  </a:lnTo>
                  <a:lnTo>
                    <a:pt x="45242" y="87774"/>
                  </a:lnTo>
                  <a:lnTo>
                    <a:pt x="44911" y="88574"/>
                  </a:lnTo>
                  <a:lnTo>
                    <a:pt x="44530" y="89315"/>
                  </a:lnTo>
                  <a:lnTo>
                    <a:pt x="44098" y="89997"/>
                  </a:lnTo>
                  <a:lnTo>
                    <a:pt x="43616" y="90619"/>
                  </a:lnTo>
                  <a:lnTo>
                    <a:pt x="43082" y="91183"/>
                  </a:lnTo>
                  <a:lnTo>
                    <a:pt x="42498" y="91686"/>
                  </a:lnTo>
                  <a:lnTo>
                    <a:pt x="41862" y="92131"/>
                  </a:lnTo>
                  <a:lnTo>
                    <a:pt x="41176" y="92516"/>
                  </a:lnTo>
                  <a:lnTo>
                    <a:pt x="40440" y="92842"/>
                  </a:lnTo>
                  <a:lnTo>
                    <a:pt x="39652" y="93109"/>
                  </a:lnTo>
                  <a:lnTo>
                    <a:pt x="38814" y="93317"/>
                  </a:lnTo>
                  <a:lnTo>
                    <a:pt x="37924" y="93465"/>
                  </a:lnTo>
                  <a:lnTo>
                    <a:pt x="36984" y="93554"/>
                  </a:lnTo>
                  <a:lnTo>
                    <a:pt x="35993" y="93584"/>
                  </a:lnTo>
                  <a:lnTo>
                    <a:pt x="35206" y="93575"/>
                  </a:lnTo>
                  <a:lnTo>
                    <a:pt x="34367" y="93550"/>
                  </a:lnTo>
                  <a:lnTo>
                    <a:pt x="33478" y="93507"/>
                  </a:lnTo>
                  <a:lnTo>
                    <a:pt x="32538" y="93448"/>
                  </a:lnTo>
                  <a:lnTo>
                    <a:pt x="31547" y="93372"/>
                  </a:lnTo>
                  <a:lnTo>
                    <a:pt x="30505" y="93279"/>
                  </a:lnTo>
                  <a:lnTo>
                    <a:pt x="29413" y="93169"/>
                  </a:lnTo>
                  <a:lnTo>
                    <a:pt x="28269" y="93041"/>
                  </a:lnTo>
                  <a:lnTo>
                    <a:pt x="27075" y="92898"/>
                  </a:lnTo>
                  <a:lnTo>
                    <a:pt x="25830" y="92737"/>
                  </a:lnTo>
                  <a:lnTo>
                    <a:pt x="23713" y="83844"/>
                  </a:lnTo>
                  <a:lnTo>
                    <a:pt x="25039" y="84085"/>
                  </a:lnTo>
                  <a:lnTo>
                    <a:pt x="26305" y="84301"/>
                  </a:lnTo>
                  <a:lnTo>
                    <a:pt x="27512" y="84492"/>
                  </a:lnTo>
                  <a:lnTo>
                    <a:pt x="28659" y="84657"/>
                  </a:lnTo>
                  <a:lnTo>
                    <a:pt x="29747" y="84797"/>
                  </a:lnTo>
                  <a:lnTo>
                    <a:pt x="30776" y="84911"/>
                  </a:lnTo>
                  <a:lnTo>
                    <a:pt x="31746" y="85000"/>
                  </a:lnTo>
                  <a:lnTo>
                    <a:pt x="32657" y="85064"/>
                  </a:lnTo>
                  <a:lnTo>
                    <a:pt x="33508" y="85102"/>
                  </a:lnTo>
                  <a:lnTo>
                    <a:pt x="34300" y="85114"/>
                  </a:lnTo>
                  <a:lnTo>
                    <a:pt x="34943" y="85055"/>
                  </a:lnTo>
                  <a:lnTo>
                    <a:pt x="35519" y="84877"/>
                  </a:lnTo>
                  <a:lnTo>
                    <a:pt x="36027" y="84581"/>
                  </a:lnTo>
                  <a:lnTo>
                    <a:pt x="36468" y="84166"/>
                  </a:lnTo>
                  <a:lnTo>
                    <a:pt x="36840" y="83632"/>
                  </a:lnTo>
                  <a:lnTo>
                    <a:pt x="37145" y="82980"/>
                  </a:lnTo>
                  <a:lnTo>
                    <a:pt x="37382" y="82209"/>
                  </a:lnTo>
                  <a:lnTo>
                    <a:pt x="37552" y="81320"/>
                  </a:lnTo>
                  <a:lnTo>
                    <a:pt x="37653" y="80312"/>
                  </a:lnTo>
                  <a:lnTo>
                    <a:pt x="37687" y="79186"/>
                  </a:lnTo>
                  <a:lnTo>
                    <a:pt x="37687" y="58860"/>
                  </a:lnTo>
                  <a:lnTo>
                    <a:pt x="18208" y="58860"/>
                  </a:lnTo>
                  <a:lnTo>
                    <a:pt x="17721" y="62718"/>
                  </a:lnTo>
                  <a:lnTo>
                    <a:pt x="17107" y="66499"/>
                  </a:lnTo>
                  <a:lnTo>
                    <a:pt x="16366" y="70204"/>
                  </a:lnTo>
                  <a:lnTo>
                    <a:pt x="15498" y="73833"/>
                  </a:lnTo>
                  <a:lnTo>
                    <a:pt x="14503" y="77386"/>
                  </a:lnTo>
                  <a:lnTo>
                    <a:pt x="13381" y="80863"/>
                  </a:lnTo>
                  <a:lnTo>
                    <a:pt x="12132" y="84263"/>
                  </a:lnTo>
                  <a:lnTo>
                    <a:pt x="10755" y="87587"/>
                  </a:lnTo>
                  <a:lnTo>
                    <a:pt x="9252" y="90835"/>
                  </a:lnTo>
                  <a:lnTo>
                    <a:pt x="7622" y="94007"/>
                  </a:lnTo>
                  <a:lnTo>
                    <a:pt x="0" y="88502"/>
                  </a:lnTo>
                  <a:lnTo>
                    <a:pt x="1930" y="84907"/>
                  </a:lnTo>
                  <a:lnTo>
                    <a:pt x="3658" y="81235"/>
                  </a:lnTo>
                  <a:lnTo>
                    <a:pt x="5183" y="77488"/>
                  </a:lnTo>
                  <a:lnTo>
                    <a:pt x="6504" y="73664"/>
                  </a:lnTo>
                  <a:lnTo>
                    <a:pt x="7622" y="69764"/>
                  </a:lnTo>
                  <a:lnTo>
                    <a:pt x="8536" y="65788"/>
                  </a:lnTo>
                  <a:lnTo>
                    <a:pt x="9248" y="61735"/>
                  </a:lnTo>
                  <a:lnTo>
                    <a:pt x="9756" y="57607"/>
                  </a:lnTo>
                  <a:lnTo>
                    <a:pt x="10061" y="53402"/>
                  </a:lnTo>
                  <a:lnTo>
                    <a:pt x="10162" y="49121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209294" y="4460929"/>
              <a:ext cx="18632" cy="17785"/>
            </a:xfrm>
            <a:custGeom>
              <a:avLst/>
              <a:pathLst>
                <a:path w="18632" h="17785">
                  <a:moveTo>
                    <a:pt x="0" y="17785"/>
                  </a:moveTo>
                  <a:lnTo>
                    <a:pt x="18632" y="17785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209294" y="4486336"/>
              <a:ext cx="18632" cy="17785"/>
            </a:xfrm>
            <a:custGeom>
              <a:avLst/>
              <a:pathLst>
                <a:path w="18632" h="17785">
                  <a:moveTo>
                    <a:pt x="0" y="17785"/>
                  </a:moveTo>
                  <a:lnTo>
                    <a:pt x="18632" y="17785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142812" y="4449495"/>
              <a:ext cx="52932" cy="74104"/>
            </a:xfrm>
            <a:custGeom>
              <a:avLst/>
              <a:pathLst>
                <a:path w="52932" h="74104">
                  <a:moveTo>
                    <a:pt x="1270" y="12703"/>
                  </a:moveTo>
                  <a:lnTo>
                    <a:pt x="9739" y="12703"/>
                  </a:lnTo>
                  <a:lnTo>
                    <a:pt x="9739" y="0"/>
                  </a:lnTo>
                  <a:lnTo>
                    <a:pt x="18208" y="0"/>
                  </a:lnTo>
                  <a:lnTo>
                    <a:pt x="18208" y="12703"/>
                  </a:lnTo>
                  <a:lnTo>
                    <a:pt x="35993" y="12703"/>
                  </a:lnTo>
                  <a:lnTo>
                    <a:pt x="35993" y="0"/>
                  </a:lnTo>
                  <a:lnTo>
                    <a:pt x="44462" y="0"/>
                  </a:lnTo>
                  <a:lnTo>
                    <a:pt x="44462" y="12703"/>
                  </a:lnTo>
                  <a:lnTo>
                    <a:pt x="52932" y="12703"/>
                  </a:lnTo>
                  <a:lnTo>
                    <a:pt x="52932" y="20325"/>
                  </a:lnTo>
                  <a:lnTo>
                    <a:pt x="44462" y="20325"/>
                  </a:lnTo>
                  <a:lnTo>
                    <a:pt x="44462" y="66482"/>
                  </a:lnTo>
                  <a:lnTo>
                    <a:pt x="52508" y="66482"/>
                  </a:lnTo>
                  <a:lnTo>
                    <a:pt x="52508" y="74104"/>
                  </a:lnTo>
                  <a:lnTo>
                    <a:pt x="0" y="74104"/>
                  </a:lnTo>
                  <a:lnTo>
                    <a:pt x="0" y="66482"/>
                  </a:lnTo>
                  <a:lnTo>
                    <a:pt x="9739" y="66482"/>
                  </a:lnTo>
                  <a:lnTo>
                    <a:pt x="9739" y="20325"/>
                  </a:lnTo>
                  <a:lnTo>
                    <a:pt x="127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161020" y="4469821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161020" y="4487607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161020" y="4505392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144082" y="4525718"/>
              <a:ext cx="22866" cy="21596"/>
            </a:xfrm>
            <a:custGeom>
              <a:avLst/>
              <a:pathLst>
                <a:path w="22866" h="21596">
                  <a:moveTo>
                    <a:pt x="15667" y="0"/>
                  </a:moveTo>
                  <a:lnTo>
                    <a:pt x="22866" y="4658"/>
                  </a:lnTo>
                  <a:lnTo>
                    <a:pt x="21405" y="6732"/>
                  </a:lnTo>
                  <a:lnTo>
                    <a:pt x="19902" y="8723"/>
                  </a:lnTo>
                  <a:lnTo>
                    <a:pt x="18356" y="10628"/>
                  </a:lnTo>
                  <a:lnTo>
                    <a:pt x="16768" y="12449"/>
                  </a:lnTo>
                  <a:lnTo>
                    <a:pt x="15138" y="14185"/>
                  </a:lnTo>
                  <a:lnTo>
                    <a:pt x="13465" y="15837"/>
                  </a:lnTo>
                  <a:lnTo>
                    <a:pt x="11750" y="17404"/>
                  </a:lnTo>
                  <a:lnTo>
                    <a:pt x="9993" y="18886"/>
                  </a:lnTo>
                  <a:lnTo>
                    <a:pt x="8193" y="20283"/>
                  </a:lnTo>
                  <a:lnTo>
                    <a:pt x="6351" y="21596"/>
                  </a:lnTo>
                  <a:lnTo>
                    <a:pt x="0" y="14397"/>
                  </a:lnTo>
                  <a:lnTo>
                    <a:pt x="1909" y="13110"/>
                  </a:lnTo>
                  <a:lnTo>
                    <a:pt x="3743" y="11789"/>
                  </a:lnTo>
                  <a:lnTo>
                    <a:pt x="5500" y="10433"/>
                  </a:lnTo>
                  <a:lnTo>
                    <a:pt x="7181" y="9045"/>
                  </a:lnTo>
                  <a:lnTo>
                    <a:pt x="8786" y="7622"/>
                  </a:lnTo>
                  <a:lnTo>
                    <a:pt x="10315" y="6165"/>
                  </a:lnTo>
                  <a:lnTo>
                    <a:pt x="11767" y="4674"/>
                  </a:lnTo>
                  <a:lnTo>
                    <a:pt x="13144" y="3150"/>
                  </a:lnTo>
                  <a:lnTo>
                    <a:pt x="14444" y="15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173301" y="4525718"/>
              <a:ext cx="15667" cy="17361"/>
            </a:xfrm>
            <a:custGeom>
              <a:avLst/>
              <a:pathLst>
                <a:path w="15667" h="17361">
                  <a:moveTo>
                    <a:pt x="6775" y="0"/>
                  </a:moveTo>
                  <a:lnTo>
                    <a:pt x="7855" y="1278"/>
                  </a:lnTo>
                  <a:lnTo>
                    <a:pt x="8892" y="2574"/>
                  </a:lnTo>
                  <a:lnTo>
                    <a:pt x="9887" y="3887"/>
                  </a:lnTo>
                  <a:lnTo>
                    <a:pt x="10840" y="5216"/>
                  </a:lnTo>
                  <a:lnTo>
                    <a:pt x="11750" y="6563"/>
                  </a:lnTo>
                  <a:lnTo>
                    <a:pt x="12619" y="7927"/>
                  </a:lnTo>
                  <a:lnTo>
                    <a:pt x="13444" y="9307"/>
                  </a:lnTo>
                  <a:lnTo>
                    <a:pt x="14228" y="10704"/>
                  </a:lnTo>
                  <a:lnTo>
                    <a:pt x="14969" y="12119"/>
                  </a:lnTo>
                  <a:lnTo>
                    <a:pt x="15667" y="13550"/>
                  </a:lnTo>
                  <a:lnTo>
                    <a:pt x="8892" y="17361"/>
                  </a:lnTo>
                  <a:lnTo>
                    <a:pt x="8193" y="16010"/>
                  </a:lnTo>
                  <a:lnTo>
                    <a:pt x="7452" y="14668"/>
                  </a:lnTo>
                  <a:lnTo>
                    <a:pt x="6669" y="13334"/>
                  </a:lnTo>
                  <a:lnTo>
                    <a:pt x="5843" y="12009"/>
                  </a:lnTo>
                  <a:lnTo>
                    <a:pt x="4975" y="10692"/>
                  </a:lnTo>
                  <a:lnTo>
                    <a:pt x="4065" y="9383"/>
                  </a:lnTo>
                  <a:lnTo>
                    <a:pt x="3112" y="8083"/>
                  </a:lnTo>
                  <a:lnTo>
                    <a:pt x="2117" y="6792"/>
                  </a:lnTo>
                  <a:lnTo>
                    <a:pt x="1079" y="550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252328" y="4458653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321616" y="4459764"/>
              <a:ext cx="40175" cy="77386"/>
            </a:xfrm>
            <a:custGeom>
              <a:avLst/>
              <a:pathLst>
                <a:path w="40175" h="77386">
                  <a:moveTo>
                    <a:pt x="9845" y="77386"/>
                  </a:moveTo>
                  <a:lnTo>
                    <a:pt x="0" y="77386"/>
                  </a:lnTo>
                  <a:lnTo>
                    <a:pt x="0" y="0"/>
                  </a:lnTo>
                  <a:lnTo>
                    <a:pt x="40175" y="0"/>
                  </a:lnTo>
                  <a:lnTo>
                    <a:pt x="40175" y="8680"/>
                  </a:lnTo>
                  <a:lnTo>
                    <a:pt x="9845" y="8680"/>
                  </a:lnTo>
                  <a:lnTo>
                    <a:pt x="9845" y="35993"/>
                  </a:lnTo>
                  <a:lnTo>
                    <a:pt x="38164" y="35993"/>
                  </a:lnTo>
                  <a:lnTo>
                    <a:pt x="38164" y="44674"/>
                  </a:lnTo>
                  <a:lnTo>
                    <a:pt x="9845" y="44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374072" y="4459658"/>
              <a:ext cx="56160" cy="78551"/>
            </a:xfrm>
            <a:custGeom>
              <a:avLst/>
              <a:pathLst>
                <a:path w="56160" h="78551">
                  <a:moveTo>
                    <a:pt x="56160" y="0"/>
                  </a:moveTo>
                  <a:lnTo>
                    <a:pt x="56160" y="50179"/>
                  </a:lnTo>
                  <a:lnTo>
                    <a:pt x="56143" y="51378"/>
                  </a:lnTo>
                  <a:lnTo>
                    <a:pt x="56091" y="52559"/>
                  </a:lnTo>
                  <a:lnTo>
                    <a:pt x="56003" y="53723"/>
                  </a:lnTo>
                  <a:lnTo>
                    <a:pt x="55881" y="54871"/>
                  </a:lnTo>
                  <a:lnTo>
                    <a:pt x="55724" y="56002"/>
                  </a:lnTo>
                  <a:lnTo>
                    <a:pt x="55532" y="57115"/>
                  </a:lnTo>
                  <a:lnTo>
                    <a:pt x="55305" y="58212"/>
                  </a:lnTo>
                  <a:lnTo>
                    <a:pt x="55043" y="59292"/>
                  </a:lnTo>
                  <a:lnTo>
                    <a:pt x="54746" y="60355"/>
                  </a:lnTo>
                  <a:lnTo>
                    <a:pt x="54414" y="61401"/>
                  </a:lnTo>
                  <a:lnTo>
                    <a:pt x="54046" y="62424"/>
                  </a:lnTo>
                  <a:lnTo>
                    <a:pt x="53643" y="63421"/>
                  </a:lnTo>
                  <a:lnTo>
                    <a:pt x="53204" y="64389"/>
                  </a:lnTo>
                  <a:lnTo>
                    <a:pt x="52728" y="65330"/>
                  </a:lnTo>
                  <a:lnTo>
                    <a:pt x="52217" y="66244"/>
                  </a:lnTo>
                  <a:lnTo>
                    <a:pt x="51670" y="67130"/>
                  </a:lnTo>
                  <a:lnTo>
                    <a:pt x="51086" y="67989"/>
                  </a:lnTo>
                  <a:lnTo>
                    <a:pt x="50467" y="68820"/>
                  </a:lnTo>
                  <a:lnTo>
                    <a:pt x="49812" y="69623"/>
                  </a:lnTo>
                  <a:lnTo>
                    <a:pt x="49121" y="70399"/>
                  </a:lnTo>
                  <a:lnTo>
                    <a:pt x="48403" y="71145"/>
                  </a:lnTo>
                  <a:lnTo>
                    <a:pt x="47649" y="71858"/>
                  </a:lnTo>
                  <a:lnTo>
                    <a:pt x="46858" y="72538"/>
                  </a:lnTo>
                  <a:lnTo>
                    <a:pt x="46029" y="73186"/>
                  </a:lnTo>
                  <a:lnTo>
                    <a:pt x="45164" y="73800"/>
                  </a:lnTo>
                  <a:lnTo>
                    <a:pt x="44261" y="74382"/>
                  </a:lnTo>
                  <a:lnTo>
                    <a:pt x="43322" y="74931"/>
                  </a:lnTo>
                  <a:lnTo>
                    <a:pt x="42345" y="75447"/>
                  </a:lnTo>
                  <a:lnTo>
                    <a:pt x="41332" y="75930"/>
                  </a:lnTo>
                  <a:lnTo>
                    <a:pt x="40281" y="76381"/>
                  </a:lnTo>
                  <a:lnTo>
                    <a:pt x="39203" y="76793"/>
                  </a:lnTo>
                  <a:lnTo>
                    <a:pt x="38087" y="77162"/>
                  </a:lnTo>
                  <a:lnTo>
                    <a:pt x="36933" y="77487"/>
                  </a:lnTo>
                  <a:lnTo>
                    <a:pt x="35741" y="77770"/>
                  </a:lnTo>
                  <a:lnTo>
                    <a:pt x="34511" y="78008"/>
                  </a:lnTo>
                  <a:lnTo>
                    <a:pt x="33243" y="78204"/>
                  </a:lnTo>
                  <a:lnTo>
                    <a:pt x="31937" y="78355"/>
                  </a:lnTo>
                  <a:lnTo>
                    <a:pt x="30592" y="78464"/>
                  </a:lnTo>
                  <a:lnTo>
                    <a:pt x="29210" y="78529"/>
                  </a:lnTo>
                  <a:lnTo>
                    <a:pt x="27789" y="78551"/>
                  </a:lnTo>
                  <a:lnTo>
                    <a:pt x="26450" y="78531"/>
                  </a:lnTo>
                  <a:lnTo>
                    <a:pt x="25142" y="78470"/>
                  </a:lnTo>
                  <a:lnTo>
                    <a:pt x="23867" y="78370"/>
                  </a:lnTo>
                  <a:lnTo>
                    <a:pt x="22623" y="78229"/>
                  </a:lnTo>
                  <a:lnTo>
                    <a:pt x="21411" y="78048"/>
                  </a:lnTo>
                  <a:lnTo>
                    <a:pt x="20230" y="77827"/>
                  </a:lnTo>
                  <a:lnTo>
                    <a:pt x="19082" y="77565"/>
                  </a:lnTo>
                  <a:lnTo>
                    <a:pt x="17965" y="77263"/>
                  </a:lnTo>
                  <a:lnTo>
                    <a:pt x="16880" y="76922"/>
                  </a:lnTo>
                  <a:lnTo>
                    <a:pt x="15826" y="76539"/>
                  </a:lnTo>
                  <a:lnTo>
                    <a:pt x="14805" y="76110"/>
                  </a:lnTo>
                  <a:lnTo>
                    <a:pt x="13817" y="75646"/>
                  </a:lnTo>
                  <a:lnTo>
                    <a:pt x="12861" y="75148"/>
                  </a:lnTo>
                  <a:lnTo>
                    <a:pt x="11939" y="74617"/>
                  </a:lnTo>
                  <a:lnTo>
                    <a:pt x="11049" y="74052"/>
                  </a:lnTo>
                  <a:lnTo>
                    <a:pt x="10192" y="73452"/>
                  </a:lnTo>
                  <a:lnTo>
                    <a:pt x="9368" y="72819"/>
                  </a:lnTo>
                  <a:lnTo>
                    <a:pt x="8577" y="72152"/>
                  </a:lnTo>
                  <a:lnTo>
                    <a:pt x="7818" y="71452"/>
                  </a:lnTo>
                  <a:lnTo>
                    <a:pt x="7092" y="70717"/>
                  </a:lnTo>
                  <a:lnTo>
                    <a:pt x="6411" y="69950"/>
                  </a:lnTo>
                  <a:lnTo>
                    <a:pt x="5763" y="69154"/>
                  </a:lnTo>
                  <a:lnTo>
                    <a:pt x="5149" y="68329"/>
                  </a:lnTo>
                  <a:lnTo>
                    <a:pt x="4569" y="67473"/>
                  </a:lnTo>
                  <a:lnTo>
                    <a:pt x="4022" y="66588"/>
                  </a:lnTo>
                  <a:lnTo>
                    <a:pt x="3510" y="65673"/>
                  </a:lnTo>
                  <a:lnTo>
                    <a:pt x="3031" y="64729"/>
                  </a:lnTo>
                  <a:lnTo>
                    <a:pt x="2587" y="63755"/>
                  </a:lnTo>
                  <a:lnTo>
                    <a:pt x="2176" y="62752"/>
                  </a:lnTo>
                  <a:lnTo>
                    <a:pt x="1799" y="61718"/>
                  </a:lnTo>
                  <a:lnTo>
                    <a:pt x="1457" y="60648"/>
                  </a:lnTo>
                  <a:lnTo>
                    <a:pt x="1151" y="59554"/>
                  </a:lnTo>
                  <a:lnTo>
                    <a:pt x="881" y="58438"/>
                  </a:lnTo>
                  <a:lnTo>
                    <a:pt x="647" y="57297"/>
                  </a:lnTo>
                  <a:lnTo>
                    <a:pt x="449" y="56134"/>
                  </a:lnTo>
                  <a:lnTo>
                    <a:pt x="287" y="54947"/>
                  </a:lnTo>
                  <a:lnTo>
                    <a:pt x="161" y="53737"/>
                  </a:lnTo>
                  <a:lnTo>
                    <a:pt x="71" y="52504"/>
                  </a:lnTo>
                  <a:lnTo>
                    <a:pt x="17" y="51247"/>
                  </a:lnTo>
                  <a:lnTo>
                    <a:pt x="0" y="49967"/>
                  </a:lnTo>
                  <a:lnTo>
                    <a:pt x="0" y="105"/>
                  </a:lnTo>
                  <a:lnTo>
                    <a:pt x="9898" y="105"/>
                  </a:lnTo>
                  <a:lnTo>
                    <a:pt x="9898" y="50497"/>
                  </a:lnTo>
                  <a:lnTo>
                    <a:pt x="9943" y="52308"/>
                  </a:lnTo>
                  <a:lnTo>
                    <a:pt x="10080" y="54035"/>
                  </a:lnTo>
                  <a:lnTo>
                    <a:pt x="10308" y="55678"/>
                  </a:lnTo>
                  <a:lnTo>
                    <a:pt x="10626" y="57238"/>
                  </a:lnTo>
                  <a:lnTo>
                    <a:pt x="11036" y="58714"/>
                  </a:lnTo>
                  <a:lnTo>
                    <a:pt x="11537" y="60107"/>
                  </a:lnTo>
                  <a:lnTo>
                    <a:pt x="12128" y="61416"/>
                  </a:lnTo>
                  <a:lnTo>
                    <a:pt x="12811" y="62641"/>
                  </a:lnTo>
                  <a:lnTo>
                    <a:pt x="13585" y="63783"/>
                  </a:lnTo>
                  <a:lnTo>
                    <a:pt x="14450" y="64841"/>
                  </a:lnTo>
                  <a:lnTo>
                    <a:pt x="15418" y="65807"/>
                  </a:lnTo>
                  <a:lnTo>
                    <a:pt x="16478" y="66671"/>
                  </a:lnTo>
                  <a:lnTo>
                    <a:pt x="17632" y="67433"/>
                  </a:lnTo>
                  <a:lnTo>
                    <a:pt x="18879" y="68094"/>
                  </a:lnTo>
                  <a:lnTo>
                    <a:pt x="20220" y="68652"/>
                  </a:lnTo>
                  <a:lnTo>
                    <a:pt x="21653" y="69110"/>
                  </a:lnTo>
                  <a:lnTo>
                    <a:pt x="23180" y="69466"/>
                  </a:lnTo>
                  <a:lnTo>
                    <a:pt x="24799" y="69720"/>
                  </a:lnTo>
                  <a:lnTo>
                    <a:pt x="26512" y="69872"/>
                  </a:lnTo>
                  <a:lnTo>
                    <a:pt x="28318" y="69923"/>
                  </a:lnTo>
                  <a:lnTo>
                    <a:pt x="29247" y="69909"/>
                  </a:lnTo>
                  <a:lnTo>
                    <a:pt x="30150" y="69866"/>
                  </a:lnTo>
                  <a:lnTo>
                    <a:pt x="31026" y="69794"/>
                  </a:lnTo>
                  <a:lnTo>
                    <a:pt x="31875" y="69694"/>
                  </a:lnTo>
                  <a:lnTo>
                    <a:pt x="32698" y="69566"/>
                  </a:lnTo>
                  <a:lnTo>
                    <a:pt x="33495" y="69408"/>
                  </a:lnTo>
                  <a:lnTo>
                    <a:pt x="34265" y="69223"/>
                  </a:lnTo>
                  <a:lnTo>
                    <a:pt x="35009" y="69008"/>
                  </a:lnTo>
                  <a:lnTo>
                    <a:pt x="35726" y="68765"/>
                  </a:lnTo>
                  <a:lnTo>
                    <a:pt x="36417" y="68494"/>
                  </a:lnTo>
                  <a:lnTo>
                    <a:pt x="37082" y="68196"/>
                  </a:lnTo>
                  <a:lnTo>
                    <a:pt x="37723" y="67875"/>
                  </a:lnTo>
                  <a:lnTo>
                    <a:pt x="38340" y="67531"/>
                  </a:lnTo>
                  <a:lnTo>
                    <a:pt x="38932" y="67164"/>
                  </a:lnTo>
                  <a:lnTo>
                    <a:pt x="39500" y="66773"/>
                  </a:lnTo>
                  <a:lnTo>
                    <a:pt x="40044" y="66359"/>
                  </a:lnTo>
                  <a:lnTo>
                    <a:pt x="40563" y="65922"/>
                  </a:lnTo>
                  <a:lnTo>
                    <a:pt x="41058" y="65462"/>
                  </a:lnTo>
                  <a:lnTo>
                    <a:pt x="41528" y="64978"/>
                  </a:lnTo>
                  <a:lnTo>
                    <a:pt x="41975" y="64471"/>
                  </a:lnTo>
                  <a:lnTo>
                    <a:pt x="42398" y="63942"/>
                  </a:lnTo>
                  <a:lnTo>
                    <a:pt x="42798" y="63393"/>
                  </a:lnTo>
                  <a:lnTo>
                    <a:pt x="43177" y="62824"/>
                  </a:lnTo>
                  <a:lnTo>
                    <a:pt x="43533" y="62235"/>
                  </a:lnTo>
                  <a:lnTo>
                    <a:pt x="43867" y="61626"/>
                  </a:lnTo>
                  <a:lnTo>
                    <a:pt x="44179" y="60996"/>
                  </a:lnTo>
                  <a:lnTo>
                    <a:pt x="44468" y="60347"/>
                  </a:lnTo>
                  <a:lnTo>
                    <a:pt x="44736" y="59677"/>
                  </a:lnTo>
                  <a:lnTo>
                    <a:pt x="44981" y="58988"/>
                  </a:lnTo>
                  <a:lnTo>
                    <a:pt x="45204" y="58278"/>
                  </a:lnTo>
                  <a:lnTo>
                    <a:pt x="45405" y="57551"/>
                  </a:lnTo>
                  <a:lnTo>
                    <a:pt x="45587" y="56810"/>
                  </a:lnTo>
                  <a:lnTo>
                    <a:pt x="45748" y="56056"/>
                  </a:lnTo>
                  <a:lnTo>
                    <a:pt x="45890" y="55288"/>
                  </a:lnTo>
                  <a:lnTo>
                    <a:pt x="46011" y="54506"/>
                  </a:lnTo>
                  <a:lnTo>
                    <a:pt x="46112" y="53711"/>
                  </a:lnTo>
                  <a:lnTo>
                    <a:pt x="46193" y="52901"/>
                  </a:lnTo>
                  <a:lnTo>
                    <a:pt x="46254" y="52078"/>
                  </a:lnTo>
                  <a:lnTo>
                    <a:pt x="46294" y="51242"/>
                  </a:lnTo>
                  <a:lnTo>
                    <a:pt x="46315" y="50391"/>
                  </a:lnTo>
                  <a:lnTo>
                    <a:pt x="4631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964635" y="4890290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3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940921" y="4894525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959977" y="4900453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043821" y="4891984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150109" y="4889867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180175" y="4930518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180175" y="4948304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264019" y="4890713"/>
              <a:ext cx="26254" cy="19902"/>
            </a:xfrm>
            <a:custGeom>
              <a:avLst/>
              <a:pathLst>
                <a:path w="26254" h="19902">
                  <a:moveTo>
                    <a:pt x="5928" y="0"/>
                  </a:moveTo>
                  <a:lnTo>
                    <a:pt x="8113" y="1117"/>
                  </a:lnTo>
                  <a:lnTo>
                    <a:pt x="10264" y="2269"/>
                  </a:lnTo>
                  <a:lnTo>
                    <a:pt x="12381" y="3455"/>
                  </a:lnTo>
                  <a:lnTo>
                    <a:pt x="14465" y="4674"/>
                  </a:lnTo>
                  <a:lnTo>
                    <a:pt x="16514" y="5928"/>
                  </a:lnTo>
                  <a:lnTo>
                    <a:pt x="18530" y="7215"/>
                  </a:lnTo>
                  <a:lnTo>
                    <a:pt x="20512" y="8536"/>
                  </a:lnTo>
                  <a:lnTo>
                    <a:pt x="22460" y="9891"/>
                  </a:lnTo>
                  <a:lnTo>
                    <a:pt x="24374" y="11280"/>
                  </a:lnTo>
                  <a:lnTo>
                    <a:pt x="26254" y="12703"/>
                  </a:lnTo>
                  <a:lnTo>
                    <a:pt x="20325" y="19902"/>
                  </a:lnTo>
                  <a:lnTo>
                    <a:pt x="18369" y="18314"/>
                  </a:lnTo>
                  <a:lnTo>
                    <a:pt x="16396" y="16768"/>
                  </a:lnTo>
                  <a:lnTo>
                    <a:pt x="14406" y="15265"/>
                  </a:lnTo>
                  <a:lnTo>
                    <a:pt x="12398" y="13804"/>
                  </a:lnTo>
                  <a:lnTo>
                    <a:pt x="10374" y="12386"/>
                  </a:lnTo>
                  <a:lnTo>
                    <a:pt x="8333" y="11009"/>
                  </a:lnTo>
                  <a:lnTo>
                    <a:pt x="6275" y="9675"/>
                  </a:lnTo>
                  <a:lnTo>
                    <a:pt x="4200" y="8384"/>
                  </a:lnTo>
                  <a:lnTo>
                    <a:pt x="2108" y="713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258938" y="4916121"/>
              <a:ext cx="24983" cy="19055"/>
            </a:xfrm>
            <a:custGeom>
              <a:avLst/>
              <a:pathLst>
                <a:path w="24983" h="19055">
                  <a:moveTo>
                    <a:pt x="5928" y="0"/>
                  </a:moveTo>
                  <a:lnTo>
                    <a:pt x="7948" y="1033"/>
                  </a:lnTo>
                  <a:lnTo>
                    <a:pt x="9942" y="2100"/>
                  </a:lnTo>
                  <a:lnTo>
                    <a:pt x="11911" y="3201"/>
                  </a:lnTo>
                  <a:lnTo>
                    <a:pt x="13855" y="4336"/>
                  </a:lnTo>
                  <a:lnTo>
                    <a:pt x="15773" y="5504"/>
                  </a:lnTo>
                  <a:lnTo>
                    <a:pt x="17666" y="6707"/>
                  </a:lnTo>
                  <a:lnTo>
                    <a:pt x="19534" y="7944"/>
                  </a:lnTo>
                  <a:lnTo>
                    <a:pt x="21376" y="9214"/>
                  </a:lnTo>
                  <a:lnTo>
                    <a:pt x="23192" y="10518"/>
                  </a:lnTo>
                  <a:lnTo>
                    <a:pt x="24983" y="11856"/>
                  </a:lnTo>
                  <a:lnTo>
                    <a:pt x="19055" y="19055"/>
                  </a:lnTo>
                  <a:lnTo>
                    <a:pt x="17264" y="17552"/>
                  </a:lnTo>
                  <a:lnTo>
                    <a:pt x="15447" y="16091"/>
                  </a:lnTo>
                  <a:lnTo>
                    <a:pt x="13605" y="14672"/>
                  </a:lnTo>
                  <a:lnTo>
                    <a:pt x="11738" y="13296"/>
                  </a:lnTo>
                  <a:lnTo>
                    <a:pt x="9845" y="11962"/>
                  </a:lnTo>
                  <a:lnTo>
                    <a:pt x="7927" y="10671"/>
                  </a:lnTo>
                  <a:lnTo>
                    <a:pt x="5983" y="9421"/>
                  </a:lnTo>
                  <a:lnTo>
                    <a:pt x="4014" y="8215"/>
                  </a:lnTo>
                  <a:lnTo>
                    <a:pt x="2019" y="705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257667" y="4943646"/>
              <a:ext cx="27524" cy="44039"/>
            </a:xfrm>
            <a:custGeom>
              <a:avLst/>
              <a:pathLst>
                <a:path w="27524" h="44039">
                  <a:moveTo>
                    <a:pt x="20325" y="0"/>
                  </a:moveTo>
                  <a:lnTo>
                    <a:pt x="27524" y="5504"/>
                  </a:lnTo>
                  <a:lnTo>
                    <a:pt x="26110" y="9472"/>
                  </a:lnTo>
                  <a:lnTo>
                    <a:pt x="24577" y="13415"/>
                  </a:lnTo>
                  <a:lnTo>
                    <a:pt x="22925" y="17332"/>
                  </a:lnTo>
                  <a:lnTo>
                    <a:pt x="21155" y="21223"/>
                  </a:lnTo>
                  <a:lnTo>
                    <a:pt x="19267" y="25089"/>
                  </a:lnTo>
                  <a:lnTo>
                    <a:pt x="17260" y="28930"/>
                  </a:lnTo>
                  <a:lnTo>
                    <a:pt x="15134" y="32745"/>
                  </a:lnTo>
                  <a:lnTo>
                    <a:pt x="12890" y="36535"/>
                  </a:lnTo>
                  <a:lnTo>
                    <a:pt x="10527" y="40300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89" y="34452"/>
                  </a:lnTo>
                  <a:lnTo>
                    <a:pt x="4878" y="30759"/>
                  </a:lnTo>
                  <a:lnTo>
                    <a:pt x="7164" y="27033"/>
                  </a:lnTo>
                  <a:lnTo>
                    <a:pt x="9349" y="23273"/>
                  </a:lnTo>
                  <a:lnTo>
                    <a:pt x="11433" y="19479"/>
                  </a:lnTo>
                  <a:lnTo>
                    <a:pt x="13415" y="15650"/>
                  </a:lnTo>
                  <a:lnTo>
                    <a:pt x="15295" y="11789"/>
                  </a:lnTo>
                  <a:lnTo>
                    <a:pt x="17073" y="7893"/>
                  </a:lnTo>
                  <a:lnTo>
                    <a:pt x="18750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288156" y="4893678"/>
              <a:ext cx="66059" cy="40228"/>
            </a:xfrm>
            <a:custGeom>
              <a:avLst/>
              <a:pathLst>
                <a:path w="66059" h="40228">
                  <a:moveTo>
                    <a:pt x="50814" y="0"/>
                  </a:moveTo>
                  <a:lnTo>
                    <a:pt x="50814" y="25407"/>
                  </a:lnTo>
                  <a:lnTo>
                    <a:pt x="50848" y="26292"/>
                  </a:lnTo>
                  <a:lnTo>
                    <a:pt x="50950" y="27084"/>
                  </a:lnTo>
                  <a:lnTo>
                    <a:pt x="51119" y="27783"/>
                  </a:lnTo>
                  <a:lnTo>
                    <a:pt x="51356" y="28388"/>
                  </a:lnTo>
                  <a:lnTo>
                    <a:pt x="51661" y="28900"/>
                  </a:lnTo>
                  <a:lnTo>
                    <a:pt x="52034" y="29320"/>
                  </a:lnTo>
                  <a:lnTo>
                    <a:pt x="52474" y="29646"/>
                  </a:lnTo>
                  <a:lnTo>
                    <a:pt x="52982" y="29879"/>
                  </a:lnTo>
                  <a:lnTo>
                    <a:pt x="53558" y="30018"/>
                  </a:lnTo>
                  <a:lnTo>
                    <a:pt x="54202" y="30065"/>
                  </a:lnTo>
                  <a:lnTo>
                    <a:pt x="66059" y="30065"/>
                  </a:lnTo>
                  <a:lnTo>
                    <a:pt x="66059" y="37264"/>
                  </a:lnTo>
                  <a:lnTo>
                    <a:pt x="51661" y="37264"/>
                  </a:lnTo>
                  <a:lnTo>
                    <a:pt x="50753" y="37243"/>
                  </a:lnTo>
                  <a:lnTo>
                    <a:pt x="49891" y="37179"/>
                  </a:lnTo>
                  <a:lnTo>
                    <a:pt x="49076" y="37073"/>
                  </a:lnTo>
                  <a:lnTo>
                    <a:pt x="48307" y="36925"/>
                  </a:lnTo>
                  <a:lnTo>
                    <a:pt x="47585" y="36734"/>
                  </a:lnTo>
                  <a:lnTo>
                    <a:pt x="46910" y="36501"/>
                  </a:lnTo>
                  <a:lnTo>
                    <a:pt x="46281" y="36226"/>
                  </a:lnTo>
                  <a:lnTo>
                    <a:pt x="45699" y="35909"/>
                  </a:lnTo>
                  <a:lnTo>
                    <a:pt x="45163" y="35549"/>
                  </a:lnTo>
                  <a:lnTo>
                    <a:pt x="44674" y="35146"/>
                  </a:lnTo>
                  <a:lnTo>
                    <a:pt x="44232" y="34698"/>
                  </a:lnTo>
                  <a:lnTo>
                    <a:pt x="43836" y="34198"/>
                  </a:lnTo>
                  <a:lnTo>
                    <a:pt x="43486" y="33647"/>
                  </a:lnTo>
                  <a:lnTo>
                    <a:pt x="43184" y="33046"/>
                  </a:lnTo>
                  <a:lnTo>
                    <a:pt x="42927" y="32394"/>
                  </a:lnTo>
                  <a:lnTo>
                    <a:pt x="42718" y="31691"/>
                  </a:lnTo>
                  <a:lnTo>
                    <a:pt x="42555" y="30937"/>
                  </a:lnTo>
                  <a:lnTo>
                    <a:pt x="42438" y="30133"/>
                  </a:lnTo>
                  <a:lnTo>
                    <a:pt x="42368" y="29277"/>
                  </a:lnTo>
                  <a:lnTo>
                    <a:pt x="42345" y="28371"/>
                  </a:lnTo>
                  <a:lnTo>
                    <a:pt x="42345" y="8045"/>
                  </a:lnTo>
                  <a:lnTo>
                    <a:pt x="20749" y="8045"/>
                  </a:lnTo>
                  <a:lnTo>
                    <a:pt x="20554" y="10927"/>
                  </a:lnTo>
                  <a:lnTo>
                    <a:pt x="20308" y="13643"/>
                  </a:lnTo>
                  <a:lnTo>
                    <a:pt x="20012" y="16195"/>
                  </a:lnTo>
                  <a:lnTo>
                    <a:pt x="19665" y="18581"/>
                  </a:lnTo>
                  <a:lnTo>
                    <a:pt x="19267" y="20802"/>
                  </a:lnTo>
                  <a:lnTo>
                    <a:pt x="18818" y="22858"/>
                  </a:lnTo>
                  <a:lnTo>
                    <a:pt x="18318" y="24748"/>
                  </a:lnTo>
                  <a:lnTo>
                    <a:pt x="17768" y="26474"/>
                  </a:lnTo>
                  <a:lnTo>
                    <a:pt x="17166" y="28034"/>
                  </a:lnTo>
                  <a:lnTo>
                    <a:pt x="16514" y="29430"/>
                  </a:lnTo>
                  <a:lnTo>
                    <a:pt x="15794" y="30719"/>
                  </a:lnTo>
                  <a:lnTo>
                    <a:pt x="14990" y="31962"/>
                  </a:lnTo>
                  <a:lnTo>
                    <a:pt x="14101" y="33158"/>
                  </a:lnTo>
                  <a:lnTo>
                    <a:pt x="13127" y="34308"/>
                  </a:lnTo>
                  <a:lnTo>
                    <a:pt x="12068" y="35411"/>
                  </a:lnTo>
                  <a:lnTo>
                    <a:pt x="10925" y="36468"/>
                  </a:lnTo>
                  <a:lnTo>
                    <a:pt x="9697" y="37478"/>
                  </a:lnTo>
                  <a:lnTo>
                    <a:pt x="8384" y="38441"/>
                  </a:lnTo>
                  <a:lnTo>
                    <a:pt x="6987" y="39358"/>
                  </a:lnTo>
                  <a:lnTo>
                    <a:pt x="5504" y="40228"/>
                  </a:lnTo>
                  <a:lnTo>
                    <a:pt x="0" y="33876"/>
                  </a:lnTo>
                  <a:lnTo>
                    <a:pt x="1395" y="32934"/>
                  </a:lnTo>
                  <a:lnTo>
                    <a:pt x="2701" y="31971"/>
                  </a:lnTo>
                  <a:lnTo>
                    <a:pt x="3919" y="30986"/>
                  </a:lnTo>
                  <a:lnTo>
                    <a:pt x="5047" y="29980"/>
                  </a:lnTo>
                  <a:lnTo>
                    <a:pt x="6087" y="28953"/>
                  </a:lnTo>
                  <a:lnTo>
                    <a:pt x="7037" y="27905"/>
                  </a:lnTo>
                  <a:lnTo>
                    <a:pt x="7899" y="26836"/>
                  </a:lnTo>
                  <a:lnTo>
                    <a:pt x="8672" y="25746"/>
                  </a:lnTo>
                  <a:lnTo>
                    <a:pt x="9356" y="24634"/>
                  </a:lnTo>
                  <a:lnTo>
                    <a:pt x="9951" y="23501"/>
                  </a:lnTo>
                  <a:lnTo>
                    <a:pt x="10474" y="22237"/>
                  </a:lnTo>
                  <a:lnTo>
                    <a:pt x="10942" y="20732"/>
                  </a:lnTo>
                  <a:lnTo>
                    <a:pt x="11355" y="18985"/>
                  </a:lnTo>
                  <a:lnTo>
                    <a:pt x="11712" y="16997"/>
                  </a:lnTo>
                  <a:lnTo>
                    <a:pt x="12015" y="14768"/>
                  </a:lnTo>
                  <a:lnTo>
                    <a:pt x="12263" y="12297"/>
                  </a:lnTo>
                  <a:lnTo>
                    <a:pt x="12455" y="9584"/>
                  </a:lnTo>
                  <a:lnTo>
                    <a:pt x="12593" y="6631"/>
                  </a:lnTo>
                  <a:lnTo>
                    <a:pt x="12676" y="3436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283498" y="4936023"/>
              <a:ext cx="71987" cy="52085"/>
            </a:xfrm>
            <a:custGeom>
              <a:avLst/>
              <a:pathLst>
                <a:path w="71987" h="52085">
                  <a:moveTo>
                    <a:pt x="12280" y="7622"/>
                  </a:moveTo>
                  <a:lnTo>
                    <a:pt x="8469" y="7622"/>
                  </a:lnTo>
                  <a:lnTo>
                    <a:pt x="8469" y="0"/>
                  </a:lnTo>
                  <a:lnTo>
                    <a:pt x="63095" y="0"/>
                  </a:lnTo>
                  <a:lnTo>
                    <a:pt x="62523" y="4230"/>
                  </a:lnTo>
                  <a:lnTo>
                    <a:pt x="61655" y="8282"/>
                  </a:lnTo>
                  <a:lnTo>
                    <a:pt x="60490" y="12157"/>
                  </a:lnTo>
                  <a:lnTo>
                    <a:pt x="59029" y="15854"/>
                  </a:lnTo>
                  <a:lnTo>
                    <a:pt x="57272" y="19373"/>
                  </a:lnTo>
                  <a:lnTo>
                    <a:pt x="55218" y="22714"/>
                  </a:lnTo>
                  <a:lnTo>
                    <a:pt x="52868" y="25877"/>
                  </a:lnTo>
                  <a:lnTo>
                    <a:pt x="50222" y="28862"/>
                  </a:lnTo>
                  <a:lnTo>
                    <a:pt x="47278" y="31670"/>
                  </a:lnTo>
                  <a:lnTo>
                    <a:pt x="44039" y="34300"/>
                  </a:lnTo>
                  <a:lnTo>
                    <a:pt x="46377" y="35604"/>
                  </a:lnTo>
                  <a:lnTo>
                    <a:pt x="48816" y="36806"/>
                  </a:lnTo>
                  <a:lnTo>
                    <a:pt x="51356" y="37907"/>
                  </a:lnTo>
                  <a:lnTo>
                    <a:pt x="53999" y="38907"/>
                  </a:lnTo>
                  <a:lnTo>
                    <a:pt x="56743" y="39804"/>
                  </a:lnTo>
                  <a:lnTo>
                    <a:pt x="59588" y="40601"/>
                  </a:lnTo>
                  <a:lnTo>
                    <a:pt x="62536" y="41295"/>
                  </a:lnTo>
                  <a:lnTo>
                    <a:pt x="65585" y="41888"/>
                  </a:lnTo>
                  <a:lnTo>
                    <a:pt x="68735" y="42379"/>
                  </a:lnTo>
                  <a:lnTo>
                    <a:pt x="71987" y="42769"/>
                  </a:lnTo>
                  <a:lnTo>
                    <a:pt x="67753" y="51238"/>
                  </a:lnTo>
                  <a:lnTo>
                    <a:pt x="64085" y="50509"/>
                  </a:lnTo>
                  <a:lnTo>
                    <a:pt x="60537" y="49679"/>
                  </a:lnTo>
                  <a:lnTo>
                    <a:pt x="57107" y="48748"/>
                  </a:lnTo>
                  <a:lnTo>
                    <a:pt x="53795" y="47715"/>
                  </a:lnTo>
                  <a:lnTo>
                    <a:pt x="50603" y="46580"/>
                  </a:lnTo>
                  <a:lnTo>
                    <a:pt x="47528" y="45343"/>
                  </a:lnTo>
                  <a:lnTo>
                    <a:pt x="44573" y="44005"/>
                  </a:lnTo>
                  <a:lnTo>
                    <a:pt x="41735" y="42565"/>
                  </a:lnTo>
                  <a:lnTo>
                    <a:pt x="39017" y="41024"/>
                  </a:lnTo>
                  <a:lnTo>
                    <a:pt x="36417" y="39381"/>
                  </a:lnTo>
                  <a:lnTo>
                    <a:pt x="33808" y="40956"/>
                  </a:lnTo>
                  <a:lnTo>
                    <a:pt x="31064" y="42464"/>
                  </a:lnTo>
                  <a:lnTo>
                    <a:pt x="28185" y="43904"/>
                  </a:lnTo>
                  <a:lnTo>
                    <a:pt x="25170" y="45276"/>
                  </a:lnTo>
                  <a:lnTo>
                    <a:pt x="22019" y="46580"/>
                  </a:lnTo>
                  <a:lnTo>
                    <a:pt x="18733" y="47816"/>
                  </a:lnTo>
                  <a:lnTo>
                    <a:pt x="15312" y="48985"/>
                  </a:lnTo>
                  <a:lnTo>
                    <a:pt x="11755" y="50086"/>
                  </a:lnTo>
                  <a:lnTo>
                    <a:pt x="8062" y="51119"/>
                  </a:lnTo>
                  <a:lnTo>
                    <a:pt x="4234" y="52085"/>
                  </a:lnTo>
                  <a:lnTo>
                    <a:pt x="0" y="44039"/>
                  </a:lnTo>
                  <a:lnTo>
                    <a:pt x="3650" y="43251"/>
                  </a:lnTo>
                  <a:lnTo>
                    <a:pt x="7147" y="42413"/>
                  </a:lnTo>
                  <a:lnTo>
                    <a:pt x="10493" y="41524"/>
                  </a:lnTo>
                  <a:lnTo>
                    <a:pt x="13686" y="40584"/>
                  </a:lnTo>
                  <a:lnTo>
                    <a:pt x="16726" y="39593"/>
                  </a:lnTo>
                  <a:lnTo>
                    <a:pt x="19614" y="38551"/>
                  </a:lnTo>
                  <a:lnTo>
                    <a:pt x="22350" y="37459"/>
                  </a:lnTo>
                  <a:lnTo>
                    <a:pt x="24933" y="36315"/>
                  </a:lnTo>
                  <a:lnTo>
                    <a:pt x="27363" y="35121"/>
                  </a:lnTo>
                  <a:lnTo>
                    <a:pt x="29641" y="33876"/>
                  </a:lnTo>
                  <a:lnTo>
                    <a:pt x="27486" y="31708"/>
                  </a:lnTo>
                  <a:lnTo>
                    <a:pt x="25424" y="29438"/>
                  </a:lnTo>
                  <a:lnTo>
                    <a:pt x="23455" y="27067"/>
                  </a:lnTo>
                  <a:lnTo>
                    <a:pt x="21579" y="24594"/>
                  </a:lnTo>
                  <a:lnTo>
                    <a:pt x="19796" y="22019"/>
                  </a:lnTo>
                  <a:lnTo>
                    <a:pt x="18107" y="19343"/>
                  </a:lnTo>
                  <a:lnTo>
                    <a:pt x="16510" y="16565"/>
                  </a:lnTo>
                  <a:lnTo>
                    <a:pt x="15007" y="13686"/>
                  </a:lnTo>
                  <a:lnTo>
                    <a:pt x="13597" y="10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303824" y="4943646"/>
              <a:ext cx="32182" cy="22019"/>
            </a:xfrm>
            <a:custGeom>
              <a:avLst/>
              <a:pathLst>
                <a:path w="32182" h="22019">
                  <a:moveTo>
                    <a:pt x="16938" y="22019"/>
                  </a:moveTo>
                  <a:lnTo>
                    <a:pt x="19301" y="20122"/>
                  </a:lnTo>
                  <a:lnTo>
                    <a:pt x="21477" y="18157"/>
                  </a:lnTo>
                  <a:lnTo>
                    <a:pt x="23467" y="16125"/>
                  </a:lnTo>
                  <a:lnTo>
                    <a:pt x="25271" y="14024"/>
                  </a:lnTo>
                  <a:lnTo>
                    <a:pt x="26889" y="11856"/>
                  </a:lnTo>
                  <a:lnTo>
                    <a:pt x="28320" y="9620"/>
                  </a:lnTo>
                  <a:lnTo>
                    <a:pt x="29565" y="7317"/>
                  </a:lnTo>
                  <a:lnTo>
                    <a:pt x="30624" y="4945"/>
                  </a:lnTo>
                  <a:lnTo>
                    <a:pt x="31496" y="2506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1388" y="2583"/>
                  </a:lnTo>
                  <a:lnTo>
                    <a:pt x="2845" y="5081"/>
                  </a:lnTo>
                  <a:lnTo>
                    <a:pt x="4370" y="7495"/>
                  </a:lnTo>
                  <a:lnTo>
                    <a:pt x="5962" y="9824"/>
                  </a:lnTo>
                  <a:lnTo>
                    <a:pt x="7622" y="12068"/>
                  </a:lnTo>
                  <a:lnTo>
                    <a:pt x="9349" y="14228"/>
                  </a:lnTo>
                  <a:lnTo>
                    <a:pt x="11145" y="16303"/>
                  </a:lnTo>
                  <a:lnTo>
                    <a:pt x="13008" y="18293"/>
                  </a:lnTo>
                  <a:lnTo>
                    <a:pt x="14939" y="20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366919" y="4889867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396985" y="4930518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396985" y="4948304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502425" y="4891137"/>
              <a:ext cx="68600" cy="96548"/>
            </a:xfrm>
            <a:custGeom>
              <a:avLst/>
              <a:pathLst>
                <a:path w="68600" h="96548">
                  <a:moveTo>
                    <a:pt x="60554" y="0"/>
                  </a:moveTo>
                  <a:lnTo>
                    <a:pt x="65635" y="8045"/>
                  </a:lnTo>
                  <a:lnTo>
                    <a:pt x="62015" y="9019"/>
                  </a:lnTo>
                  <a:lnTo>
                    <a:pt x="58267" y="9908"/>
                  </a:lnTo>
                  <a:lnTo>
                    <a:pt x="54393" y="10713"/>
                  </a:lnTo>
                  <a:lnTo>
                    <a:pt x="50391" y="11433"/>
                  </a:lnTo>
                  <a:lnTo>
                    <a:pt x="46262" y="12068"/>
                  </a:lnTo>
                  <a:lnTo>
                    <a:pt x="42006" y="12619"/>
                  </a:lnTo>
                  <a:lnTo>
                    <a:pt x="37624" y="13084"/>
                  </a:lnTo>
                  <a:lnTo>
                    <a:pt x="33114" y="13465"/>
                  </a:lnTo>
                  <a:lnTo>
                    <a:pt x="28477" y="13762"/>
                  </a:lnTo>
                  <a:lnTo>
                    <a:pt x="23713" y="13974"/>
                  </a:lnTo>
                  <a:lnTo>
                    <a:pt x="23713" y="32182"/>
                  </a:lnTo>
                  <a:lnTo>
                    <a:pt x="68600" y="32182"/>
                  </a:lnTo>
                  <a:lnTo>
                    <a:pt x="68600" y="40228"/>
                  </a:lnTo>
                  <a:lnTo>
                    <a:pt x="52508" y="40228"/>
                  </a:lnTo>
                  <a:lnTo>
                    <a:pt x="52508" y="96548"/>
                  </a:lnTo>
                  <a:lnTo>
                    <a:pt x="43192" y="96548"/>
                  </a:lnTo>
                  <a:lnTo>
                    <a:pt x="43192" y="40228"/>
                  </a:lnTo>
                  <a:lnTo>
                    <a:pt x="23713" y="40228"/>
                  </a:lnTo>
                  <a:lnTo>
                    <a:pt x="23713" y="42769"/>
                  </a:lnTo>
                  <a:lnTo>
                    <a:pt x="23544" y="48485"/>
                  </a:lnTo>
                  <a:lnTo>
                    <a:pt x="23036" y="54117"/>
                  </a:lnTo>
                  <a:lnTo>
                    <a:pt x="22189" y="59665"/>
                  </a:lnTo>
                  <a:lnTo>
                    <a:pt x="21003" y="65127"/>
                  </a:lnTo>
                  <a:lnTo>
                    <a:pt x="19479" y="70505"/>
                  </a:lnTo>
                  <a:lnTo>
                    <a:pt x="17615" y="75798"/>
                  </a:lnTo>
                  <a:lnTo>
                    <a:pt x="15413" y="81007"/>
                  </a:lnTo>
                  <a:lnTo>
                    <a:pt x="12873" y="86131"/>
                  </a:lnTo>
                  <a:lnTo>
                    <a:pt x="9993" y="91170"/>
                  </a:lnTo>
                  <a:lnTo>
                    <a:pt x="6775" y="96124"/>
                  </a:lnTo>
                  <a:lnTo>
                    <a:pt x="0" y="89772"/>
                  </a:lnTo>
                  <a:lnTo>
                    <a:pt x="1640" y="87174"/>
                  </a:lnTo>
                  <a:lnTo>
                    <a:pt x="3175" y="84632"/>
                  </a:lnTo>
                  <a:lnTo>
                    <a:pt x="4605" y="82144"/>
                  </a:lnTo>
                  <a:lnTo>
                    <a:pt x="5928" y="79711"/>
                  </a:lnTo>
                  <a:lnTo>
                    <a:pt x="7145" y="77333"/>
                  </a:lnTo>
                  <a:lnTo>
                    <a:pt x="8257" y="75011"/>
                  </a:lnTo>
                  <a:lnTo>
                    <a:pt x="9263" y="72743"/>
                  </a:lnTo>
                  <a:lnTo>
                    <a:pt x="10162" y="70531"/>
                  </a:lnTo>
                  <a:lnTo>
                    <a:pt x="10956" y="68373"/>
                  </a:lnTo>
                  <a:lnTo>
                    <a:pt x="11645" y="66271"/>
                  </a:lnTo>
                  <a:lnTo>
                    <a:pt x="12248" y="64168"/>
                  </a:lnTo>
                  <a:lnTo>
                    <a:pt x="12788" y="62011"/>
                  </a:lnTo>
                  <a:lnTo>
                    <a:pt x="13264" y="59798"/>
                  </a:lnTo>
                  <a:lnTo>
                    <a:pt x="13677" y="57530"/>
                  </a:lnTo>
                  <a:lnTo>
                    <a:pt x="14027" y="55208"/>
                  </a:lnTo>
                  <a:lnTo>
                    <a:pt x="14312" y="52830"/>
                  </a:lnTo>
                  <a:lnTo>
                    <a:pt x="14535" y="50397"/>
                  </a:lnTo>
                  <a:lnTo>
                    <a:pt x="14693" y="47909"/>
                  </a:lnTo>
                  <a:lnTo>
                    <a:pt x="14789" y="45367"/>
                  </a:lnTo>
                  <a:lnTo>
                    <a:pt x="14820" y="42769"/>
                  </a:lnTo>
                  <a:lnTo>
                    <a:pt x="14820" y="5928"/>
                  </a:lnTo>
                  <a:lnTo>
                    <a:pt x="20004" y="5792"/>
                  </a:lnTo>
                  <a:lnTo>
                    <a:pt x="25051" y="5555"/>
                  </a:lnTo>
                  <a:lnTo>
                    <a:pt x="29963" y="5216"/>
                  </a:lnTo>
                  <a:lnTo>
                    <a:pt x="34740" y="4776"/>
                  </a:lnTo>
                  <a:lnTo>
                    <a:pt x="39381" y="4234"/>
                  </a:lnTo>
                  <a:lnTo>
                    <a:pt x="43887" y="3590"/>
                  </a:lnTo>
                  <a:lnTo>
                    <a:pt x="48257" y="2845"/>
                  </a:lnTo>
                  <a:lnTo>
                    <a:pt x="52491" y="1998"/>
                  </a:lnTo>
                  <a:lnTo>
                    <a:pt x="56590" y="10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477441" y="4899606"/>
              <a:ext cx="28795" cy="70717"/>
            </a:xfrm>
            <a:custGeom>
              <a:avLst/>
              <a:pathLst>
                <a:path w="28795" h="70717">
                  <a:moveTo>
                    <a:pt x="28795" y="0"/>
                  </a:moveTo>
                  <a:lnTo>
                    <a:pt x="28795" y="66906"/>
                  </a:lnTo>
                  <a:lnTo>
                    <a:pt x="20325" y="66906"/>
                  </a:lnTo>
                  <a:lnTo>
                    <a:pt x="20325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485487" y="4907652"/>
              <a:ext cx="12280" cy="44039"/>
            </a:xfrm>
            <a:custGeom>
              <a:avLst/>
              <a:pathLst>
                <a:path w="12280" h="44039">
                  <a:moveTo>
                    <a:pt x="0" y="44039"/>
                  </a:moveTo>
                  <a:lnTo>
                    <a:pt x="12280" y="44039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584153" y="4892831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582459" y="4927978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615912" y="4890713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618029" y="4923743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892375" y="5334049"/>
              <a:ext cx="21172" cy="26254"/>
            </a:xfrm>
            <a:custGeom>
              <a:avLst/>
              <a:pathLst>
                <a:path w="21172" h="26254">
                  <a:moveTo>
                    <a:pt x="7622" y="0"/>
                  </a:moveTo>
                  <a:lnTo>
                    <a:pt x="9205" y="1969"/>
                  </a:lnTo>
                  <a:lnTo>
                    <a:pt x="10738" y="3980"/>
                  </a:lnTo>
                  <a:lnTo>
                    <a:pt x="12220" y="6034"/>
                  </a:lnTo>
                  <a:lnTo>
                    <a:pt x="13652" y="8130"/>
                  </a:lnTo>
                  <a:lnTo>
                    <a:pt x="15032" y="10268"/>
                  </a:lnTo>
                  <a:lnTo>
                    <a:pt x="16362" y="12449"/>
                  </a:lnTo>
                  <a:lnTo>
                    <a:pt x="17641" y="14672"/>
                  </a:lnTo>
                  <a:lnTo>
                    <a:pt x="18869" y="16938"/>
                  </a:lnTo>
                  <a:lnTo>
                    <a:pt x="20046" y="19246"/>
                  </a:lnTo>
                  <a:lnTo>
                    <a:pt x="21172" y="21596"/>
                  </a:lnTo>
                  <a:lnTo>
                    <a:pt x="13127" y="26254"/>
                  </a:lnTo>
                  <a:lnTo>
                    <a:pt x="12157" y="23980"/>
                  </a:lnTo>
                  <a:lnTo>
                    <a:pt x="11111" y="21731"/>
                  </a:lnTo>
                  <a:lnTo>
                    <a:pt x="9989" y="19508"/>
                  </a:lnTo>
                  <a:lnTo>
                    <a:pt x="8790" y="17310"/>
                  </a:lnTo>
                  <a:lnTo>
                    <a:pt x="7516" y="15138"/>
                  </a:lnTo>
                  <a:lnTo>
                    <a:pt x="6165" y="12991"/>
                  </a:lnTo>
                  <a:lnTo>
                    <a:pt x="4738" y="10870"/>
                  </a:lnTo>
                  <a:lnTo>
                    <a:pt x="3235" y="8774"/>
                  </a:lnTo>
                  <a:lnTo>
                    <a:pt x="1655" y="670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890681" y="5381899"/>
              <a:ext cx="22866" cy="44462"/>
            </a:xfrm>
            <a:custGeom>
              <a:avLst/>
              <a:pathLst>
                <a:path w="22866" h="44462">
                  <a:moveTo>
                    <a:pt x="15667" y="0"/>
                  </a:moveTo>
                  <a:lnTo>
                    <a:pt x="22866" y="4658"/>
                  </a:lnTo>
                  <a:lnTo>
                    <a:pt x="21808" y="8790"/>
                  </a:lnTo>
                  <a:lnTo>
                    <a:pt x="20664" y="12890"/>
                  </a:lnTo>
                  <a:lnTo>
                    <a:pt x="19436" y="16955"/>
                  </a:lnTo>
                  <a:lnTo>
                    <a:pt x="18123" y="20986"/>
                  </a:lnTo>
                  <a:lnTo>
                    <a:pt x="16726" y="24983"/>
                  </a:lnTo>
                  <a:lnTo>
                    <a:pt x="15244" y="28947"/>
                  </a:lnTo>
                  <a:lnTo>
                    <a:pt x="13677" y="32877"/>
                  </a:lnTo>
                  <a:lnTo>
                    <a:pt x="12026" y="36773"/>
                  </a:lnTo>
                  <a:lnTo>
                    <a:pt x="10290" y="40634"/>
                  </a:lnTo>
                  <a:lnTo>
                    <a:pt x="8469" y="44462"/>
                  </a:lnTo>
                  <a:lnTo>
                    <a:pt x="0" y="38111"/>
                  </a:lnTo>
                  <a:lnTo>
                    <a:pt x="1909" y="34452"/>
                  </a:lnTo>
                  <a:lnTo>
                    <a:pt x="3743" y="30759"/>
                  </a:lnTo>
                  <a:lnTo>
                    <a:pt x="5500" y="27033"/>
                  </a:lnTo>
                  <a:lnTo>
                    <a:pt x="7181" y="23273"/>
                  </a:lnTo>
                  <a:lnTo>
                    <a:pt x="8786" y="19479"/>
                  </a:lnTo>
                  <a:lnTo>
                    <a:pt x="10315" y="15650"/>
                  </a:lnTo>
                  <a:lnTo>
                    <a:pt x="11767" y="11789"/>
                  </a:lnTo>
                  <a:lnTo>
                    <a:pt x="13144" y="7893"/>
                  </a:lnTo>
                  <a:lnTo>
                    <a:pt x="14444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915665" y="5331084"/>
              <a:ext cx="73258" cy="45309"/>
            </a:xfrm>
            <a:custGeom>
              <a:avLst/>
              <a:pathLst>
                <a:path w="73258" h="45309">
                  <a:moveTo>
                    <a:pt x="33876" y="0"/>
                  </a:moveTo>
                  <a:lnTo>
                    <a:pt x="42345" y="2540"/>
                  </a:lnTo>
                  <a:lnTo>
                    <a:pt x="40228" y="6351"/>
                  </a:lnTo>
                  <a:lnTo>
                    <a:pt x="43455" y="10230"/>
                  </a:lnTo>
                  <a:lnTo>
                    <a:pt x="46698" y="13906"/>
                  </a:lnTo>
                  <a:lnTo>
                    <a:pt x="49959" y="17378"/>
                  </a:lnTo>
                  <a:lnTo>
                    <a:pt x="53237" y="20647"/>
                  </a:lnTo>
                  <a:lnTo>
                    <a:pt x="56531" y="23713"/>
                  </a:lnTo>
                  <a:lnTo>
                    <a:pt x="59842" y="26576"/>
                  </a:lnTo>
                  <a:lnTo>
                    <a:pt x="63171" y="29235"/>
                  </a:lnTo>
                  <a:lnTo>
                    <a:pt x="66516" y="31691"/>
                  </a:lnTo>
                  <a:lnTo>
                    <a:pt x="69878" y="33944"/>
                  </a:lnTo>
                  <a:lnTo>
                    <a:pt x="73258" y="35993"/>
                  </a:lnTo>
                  <a:lnTo>
                    <a:pt x="68600" y="44462"/>
                  </a:lnTo>
                  <a:lnTo>
                    <a:pt x="65301" y="42328"/>
                  </a:lnTo>
                  <a:lnTo>
                    <a:pt x="62011" y="39991"/>
                  </a:lnTo>
                  <a:lnTo>
                    <a:pt x="58729" y="37450"/>
                  </a:lnTo>
                  <a:lnTo>
                    <a:pt x="55455" y="34706"/>
                  </a:lnTo>
                  <a:lnTo>
                    <a:pt x="52191" y="31759"/>
                  </a:lnTo>
                  <a:lnTo>
                    <a:pt x="48934" y="28608"/>
                  </a:lnTo>
                  <a:lnTo>
                    <a:pt x="45686" y="25254"/>
                  </a:lnTo>
                  <a:lnTo>
                    <a:pt x="42447" y="21697"/>
                  </a:lnTo>
                  <a:lnTo>
                    <a:pt x="39216" y="17937"/>
                  </a:lnTo>
                  <a:lnTo>
                    <a:pt x="35993" y="13974"/>
                  </a:lnTo>
                  <a:lnTo>
                    <a:pt x="33406" y="17869"/>
                  </a:lnTo>
                  <a:lnTo>
                    <a:pt x="30726" y="21596"/>
                  </a:lnTo>
                  <a:lnTo>
                    <a:pt x="27952" y="25153"/>
                  </a:lnTo>
                  <a:lnTo>
                    <a:pt x="25085" y="28541"/>
                  </a:lnTo>
                  <a:lnTo>
                    <a:pt x="22125" y="31759"/>
                  </a:lnTo>
                  <a:lnTo>
                    <a:pt x="19072" y="34808"/>
                  </a:lnTo>
                  <a:lnTo>
                    <a:pt x="15926" y="37687"/>
                  </a:lnTo>
                  <a:lnTo>
                    <a:pt x="12686" y="40397"/>
                  </a:lnTo>
                  <a:lnTo>
                    <a:pt x="9354" y="42938"/>
                  </a:lnTo>
                  <a:lnTo>
                    <a:pt x="5928" y="45309"/>
                  </a:lnTo>
                  <a:lnTo>
                    <a:pt x="0" y="39381"/>
                  </a:lnTo>
                  <a:lnTo>
                    <a:pt x="4302" y="35938"/>
                  </a:lnTo>
                  <a:lnTo>
                    <a:pt x="8401" y="32385"/>
                  </a:lnTo>
                  <a:lnTo>
                    <a:pt x="12297" y="28723"/>
                  </a:lnTo>
                  <a:lnTo>
                    <a:pt x="15989" y="24950"/>
                  </a:lnTo>
                  <a:lnTo>
                    <a:pt x="19479" y="21066"/>
                  </a:lnTo>
                  <a:lnTo>
                    <a:pt x="22765" y="17073"/>
                  </a:lnTo>
                  <a:lnTo>
                    <a:pt x="25847" y="12970"/>
                  </a:lnTo>
                  <a:lnTo>
                    <a:pt x="28727" y="8757"/>
                  </a:lnTo>
                  <a:lnTo>
                    <a:pt x="31403" y="4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943614" y="5361573"/>
              <a:ext cx="18208" cy="16514"/>
            </a:xfrm>
            <a:custGeom>
              <a:avLst/>
              <a:pathLst>
                <a:path w="18208" h="16514">
                  <a:moveTo>
                    <a:pt x="7198" y="0"/>
                  </a:moveTo>
                  <a:lnTo>
                    <a:pt x="8528" y="1113"/>
                  </a:lnTo>
                  <a:lnTo>
                    <a:pt x="9807" y="2252"/>
                  </a:lnTo>
                  <a:lnTo>
                    <a:pt x="11035" y="3417"/>
                  </a:lnTo>
                  <a:lnTo>
                    <a:pt x="12212" y="4607"/>
                  </a:lnTo>
                  <a:lnTo>
                    <a:pt x="13338" y="5822"/>
                  </a:lnTo>
                  <a:lnTo>
                    <a:pt x="14414" y="7063"/>
                  </a:lnTo>
                  <a:lnTo>
                    <a:pt x="15439" y="8329"/>
                  </a:lnTo>
                  <a:lnTo>
                    <a:pt x="16413" y="9620"/>
                  </a:lnTo>
                  <a:lnTo>
                    <a:pt x="17336" y="10937"/>
                  </a:lnTo>
                  <a:lnTo>
                    <a:pt x="18208" y="12280"/>
                  </a:lnTo>
                  <a:lnTo>
                    <a:pt x="10162" y="16514"/>
                  </a:lnTo>
                  <a:lnTo>
                    <a:pt x="9375" y="15252"/>
                  </a:lnTo>
                  <a:lnTo>
                    <a:pt x="8536" y="14007"/>
                  </a:lnTo>
                  <a:lnTo>
                    <a:pt x="7647" y="12779"/>
                  </a:lnTo>
                  <a:lnTo>
                    <a:pt x="6707" y="11568"/>
                  </a:lnTo>
                  <a:lnTo>
                    <a:pt x="5716" y="10374"/>
                  </a:lnTo>
                  <a:lnTo>
                    <a:pt x="4674" y="9197"/>
                  </a:lnTo>
                  <a:lnTo>
                    <a:pt x="3582" y="8037"/>
                  </a:lnTo>
                  <a:lnTo>
                    <a:pt x="2439" y="6893"/>
                  </a:lnTo>
                  <a:lnTo>
                    <a:pt x="1244" y="5767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926252" y="5383170"/>
              <a:ext cx="52085" cy="45733"/>
            </a:xfrm>
            <a:custGeom>
              <a:avLst/>
              <a:pathLst>
                <a:path w="52085" h="45733">
                  <a:moveTo>
                    <a:pt x="0" y="0"/>
                  </a:moveTo>
                  <a:lnTo>
                    <a:pt x="52085" y="0"/>
                  </a:lnTo>
                  <a:lnTo>
                    <a:pt x="52085" y="7198"/>
                  </a:lnTo>
                  <a:lnTo>
                    <a:pt x="50446" y="9807"/>
                  </a:lnTo>
                  <a:lnTo>
                    <a:pt x="48748" y="12381"/>
                  </a:lnTo>
                  <a:lnTo>
                    <a:pt x="46991" y="14922"/>
                  </a:lnTo>
                  <a:lnTo>
                    <a:pt x="45174" y="17429"/>
                  </a:lnTo>
                  <a:lnTo>
                    <a:pt x="43298" y="19902"/>
                  </a:lnTo>
                  <a:lnTo>
                    <a:pt x="41363" y="22341"/>
                  </a:lnTo>
                  <a:lnTo>
                    <a:pt x="39368" y="24746"/>
                  </a:lnTo>
                  <a:lnTo>
                    <a:pt x="37315" y="27118"/>
                  </a:lnTo>
                  <a:lnTo>
                    <a:pt x="35201" y="29455"/>
                  </a:lnTo>
                  <a:lnTo>
                    <a:pt x="33029" y="31759"/>
                  </a:lnTo>
                  <a:lnTo>
                    <a:pt x="42769" y="38534"/>
                  </a:lnTo>
                  <a:lnTo>
                    <a:pt x="36417" y="45733"/>
                  </a:lnTo>
                  <a:lnTo>
                    <a:pt x="33427" y="43230"/>
                  </a:lnTo>
                  <a:lnTo>
                    <a:pt x="30387" y="40804"/>
                  </a:lnTo>
                  <a:lnTo>
                    <a:pt x="27296" y="38454"/>
                  </a:lnTo>
                  <a:lnTo>
                    <a:pt x="24153" y="36180"/>
                  </a:lnTo>
                  <a:lnTo>
                    <a:pt x="20961" y="33982"/>
                  </a:lnTo>
                  <a:lnTo>
                    <a:pt x="17717" y="31860"/>
                  </a:lnTo>
                  <a:lnTo>
                    <a:pt x="14422" y="29815"/>
                  </a:lnTo>
                  <a:lnTo>
                    <a:pt x="11077" y="27846"/>
                  </a:lnTo>
                  <a:lnTo>
                    <a:pt x="7681" y="25953"/>
                  </a:lnTo>
                  <a:lnTo>
                    <a:pt x="4234" y="24137"/>
                  </a:lnTo>
                  <a:lnTo>
                    <a:pt x="9316" y="17785"/>
                  </a:lnTo>
                  <a:lnTo>
                    <a:pt x="11005" y="18640"/>
                  </a:lnTo>
                  <a:lnTo>
                    <a:pt x="12686" y="19512"/>
                  </a:lnTo>
                  <a:lnTo>
                    <a:pt x="14359" y="20402"/>
                  </a:lnTo>
                  <a:lnTo>
                    <a:pt x="16023" y="21308"/>
                  </a:lnTo>
                  <a:lnTo>
                    <a:pt x="17679" y="22231"/>
                  </a:lnTo>
                  <a:lnTo>
                    <a:pt x="19326" y="23171"/>
                  </a:lnTo>
                  <a:lnTo>
                    <a:pt x="20965" y="24128"/>
                  </a:lnTo>
                  <a:lnTo>
                    <a:pt x="22595" y="25102"/>
                  </a:lnTo>
                  <a:lnTo>
                    <a:pt x="24217" y="26093"/>
                  </a:lnTo>
                  <a:lnTo>
                    <a:pt x="25830" y="27101"/>
                  </a:lnTo>
                  <a:lnTo>
                    <a:pt x="27740" y="25153"/>
                  </a:lnTo>
                  <a:lnTo>
                    <a:pt x="29574" y="23205"/>
                  </a:lnTo>
                  <a:lnTo>
                    <a:pt x="31331" y="21257"/>
                  </a:lnTo>
                  <a:lnTo>
                    <a:pt x="33012" y="19309"/>
                  </a:lnTo>
                  <a:lnTo>
                    <a:pt x="34617" y="17361"/>
                  </a:lnTo>
                  <a:lnTo>
                    <a:pt x="36146" y="15413"/>
                  </a:lnTo>
                  <a:lnTo>
                    <a:pt x="37598" y="13465"/>
                  </a:lnTo>
                  <a:lnTo>
                    <a:pt x="38974" y="11518"/>
                  </a:lnTo>
                  <a:lnTo>
                    <a:pt x="40274" y="9570"/>
                  </a:lnTo>
                  <a:lnTo>
                    <a:pt x="41498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997816" y="5331084"/>
              <a:ext cx="32182" cy="34723"/>
            </a:xfrm>
            <a:custGeom>
              <a:avLst/>
              <a:pathLst>
                <a:path w="32182" h="34723">
                  <a:moveTo>
                    <a:pt x="11433" y="0"/>
                  </a:moveTo>
                  <a:lnTo>
                    <a:pt x="19055" y="2540"/>
                  </a:lnTo>
                  <a:lnTo>
                    <a:pt x="18797" y="3637"/>
                  </a:lnTo>
                  <a:lnTo>
                    <a:pt x="18530" y="4725"/>
                  </a:lnTo>
                  <a:lnTo>
                    <a:pt x="18255" y="5805"/>
                  </a:lnTo>
                  <a:lnTo>
                    <a:pt x="17971" y="6876"/>
                  </a:lnTo>
                  <a:lnTo>
                    <a:pt x="17679" y="7939"/>
                  </a:lnTo>
                  <a:lnTo>
                    <a:pt x="17378" y="8994"/>
                  </a:lnTo>
                  <a:lnTo>
                    <a:pt x="17069" y="10040"/>
                  </a:lnTo>
                  <a:lnTo>
                    <a:pt x="16751" y="11077"/>
                  </a:lnTo>
                  <a:lnTo>
                    <a:pt x="16425" y="12106"/>
                  </a:lnTo>
                  <a:lnTo>
                    <a:pt x="16091" y="13127"/>
                  </a:lnTo>
                  <a:lnTo>
                    <a:pt x="32182" y="13127"/>
                  </a:lnTo>
                  <a:lnTo>
                    <a:pt x="32182" y="20749"/>
                  </a:lnTo>
                  <a:lnTo>
                    <a:pt x="13127" y="20749"/>
                  </a:lnTo>
                  <a:lnTo>
                    <a:pt x="12513" y="22261"/>
                  </a:lnTo>
                  <a:lnTo>
                    <a:pt x="11856" y="23747"/>
                  </a:lnTo>
                  <a:lnTo>
                    <a:pt x="11158" y="25208"/>
                  </a:lnTo>
                  <a:lnTo>
                    <a:pt x="10417" y="26643"/>
                  </a:lnTo>
                  <a:lnTo>
                    <a:pt x="9633" y="28054"/>
                  </a:lnTo>
                  <a:lnTo>
                    <a:pt x="8807" y="29438"/>
                  </a:lnTo>
                  <a:lnTo>
                    <a:pt x="7939" y="30798"/>
                  </a:lnTo>
                  <a:lnTo>
                    <a:pt x="7029" y="32131"/>
                  </a:lnTo>
                  <a:lnTo>
                    <a:pt x="6076" y="33440"/>
                  </a:lnTo>
                  <a:lnTo>
                    <a:pt x="5081" y="34723"/>
                  </a:lnTo>
                  <a:lnTo>
                    <a:pt x="0" y="29218"/>
                  </a:lnTo>
                  <a:lnTo>
                    <a:pt x="1410" y="26868"/>
                  </a:lnTo>
                  <a:lnTo>
                    <a:pt x="2760" y="24391"/>
                  </a:lnTo>
                  <a:lnTo>
                    <a:pt x="4052" y="21786"/>
                  </a:lnTo>
                  <a:lnTo>
                    <a:pt x="5284" y="19055"/>
                  </a:lnTo>
                  <a:lnTo>
                    <a:pt x="6457" y="16197"/>
                  </a:lnTo>
                  <a:lnTo>
                    <a:pt x="7571" y="13211"/>
                  </a:lnTo>
                  <a:lnTo>
                    <a:pt x="8625" y="10099"/>
                  </a:lnTo>
                  <a:lnTo>
                    <a:pt x="9620" y="6860"/>
                  </a:lnTo>
                  <a:lnTo>
                    <a:pt x="10556" y="34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000780" y="5361573"/>
              <a:ext cx="29218" cy="64365"/>
            </a:xfrm>
            <a:custGeom>
              <a:avLst/>
              <a:pathLst>
                <a:path w="29218" h="64365">
                  <a:moveTo>
                    <a:pt x="11433" y="7198"/>
                  </a:moveTo>
                  <a:lnTo>
                    <a:pt x="6351" y="7198"/>
                  </a:lnTo>
                  <a:lnTo>
                    <a:pt x="6351" y="0"/>
                  </a:lnTo>
                  <a:lnTo>
                    <a:pt x="27524" y="0"/>
                  </a:lnTo>
                  <a:lnTo>
                    <a:pt x="27524" y="7198"/>
                  </a:lnTo>
                  <a:lnTo>
                    <a:pt x="19479" y="7198"/>
                  </a:lnTo>
                  <a:lnTo>
                    <a:pt x="19479" y="23290"/>
                  </a:lnTo>
                  <a:lnTo>
                    <a:pt x="29218" y="23290"/>
                  </a:lnTo>
                  <a:lnTo>
                    <a:pt x="29218" y="30912"/>
                  </a:lnTo>
                  <a:lnTo>
                    <a:pt x="19479" y="30912"/>
                  </a:lnTo>
                  <a:lnTo>
                    <a:pt x="19479" y="53779"/>
                  </a:lnTo>
                  <a:lnTo>
                    <a:pt x="20402" y="53270"/>
                  </a:lnTo>
                  <a:lnTo>
                    <a:pt x="21308" y="52762"/>
                  </a:lnTo>
                  <a:lnTo>
                    <a:pt x="22197" y="52254"/>
                  </a:lnTo>
                  <a:lnTo>
                    <a:pt x="23069" y="51746"/>
                  </a:lnTo>
                  <a:lnTo>
                    <a:pt x="23925" y="51238"/>
                  </a:lnTo>
                  <a:lnTo>
                    <a:pt x="24763" y="50730"/>
                  </a:lnTo>
                  <a:lnTo>
                    <a:pt x="25585" y="50222"/>
                  </a:lnTo>
                  <a:lnTo>
                    <a:pt x="26389" y="49713"/>
                  </a:lnTo>
                  <a:lnTo>
                    <a:pt x="27177" y="49205"/>
                  </a:lnTo>
                  <a:lnTo>
                    <a:pt x="27948" y="48697"/>
                  </a:lnTo>
                  <a:lnTo>
                    <a:pt x="29218" y="56319"/>
                  </a:lnTo>
                  <a:lnTo>
                    <a:pt x="28011" y="57238"/>
                  </a:lnTo>
                  <a:lnTo>
                    <a:pt x="26762" y="58132"/>
                  </a:lnTo>
                  <a:lnTo>
                    <a:pt x="25470" y="59000"/>
                  </a:lnTo>
                  <a:lnTo>
                    <a:pt x="24137" y="59842"/>
                  </a:lnTo>
                  <a:lnTo>
                    <a:pt x="22760" y="60660"/>
                  </a:lnTo>
                  <a:lnTo>
                    <a:pt x="21342" y="61452"/>
                  </a:lnTo>
                  <a:lnTo>
                    <a:pt x="19881" y="62218"/>
                  </a:lnTo>
                  <a:lnTo>
                    <a:pt x="18378" y="62959"/>
                  </a:lnTo>
                  <a:lnTo>
                    <a:pt x="16832" y="63675"/>
                  </a:lnTo>
                  <a:lnTo>
                    <a:pt x="15244" y="64365"/>
                  </a:lnTo>
                  <a:lnTo>
                    <a:pt x="11433" y="60554"/>
                  </a:lnTo>
                  <a:lnTo>
                    <a:pt x="11433" y="30912"/>
                  </a:lnTo>
                  <a:lnTo>
                    <a:pt x="0" y="30912"/>
                  </a:lnTo>
                  <a:lnTo>
                    <a:pt x="0" y="23290"/>
                  </a:lnTo>
                  <a:lnTo>
                    <a:pt x="11433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056253" y="5330661"/>
              <a:ext cx="40228" cy="85114"/>
            </a:xfrm>
            <a:custGeom>
              <a:avLst/>
              <a:pathLst>
                <a:path w="40228" h="85114">
                  <a:moveTo>
                    <a:pt x="14397" y="0"/>
                  </a:moveTo>
                  <a:lnTo>
                    <a:pt x="22019" y="1693"/>
                  </a:lnTo>
                  <a:lnTo>
                    <a:pt x="21761" y="2875"/>
                  </a:lnTo>
                  <a:lnTo>
                    <a:pt x="21494" y="4048"/>
                  </a:lnTo>
                  <a:lnTo>
                    <a:pt x="21219" y="5212"/>
                  </a:lnTo>
                  <a:lnTo>
                    <a:pt x="20935" y="6368"/>
                  </a:lnTo>
                  <a:lnTo>
                    <a:pt x="20643" y="7516"/>
                  </a:lnTo>
                  <a:lnTo>
                    <a:pt x="20342" y="8655"/>
                  </a:lnTo>
                  <a:lnTo>
                    <a:pt x="20033" y="9786"/>
                  </a:lnTo>
                  <a:lnTo>
                    <a:pt x="19716" y="10908"/>
                  </a:lnTo>
                  <a:lnTo>
                    <a:pt x="19390" y="12021"/>
                  </a:lnTo>
                  <a:lnTo>
                    <a:pt x="19055" y="13127"/>
                  </a:lnTo>
                  <a:lnTo>
                    <a:pt x="39381" y="13127"/>
                  </a:lnTo>
                  <a:lnTo>
                    <a:pt x="39381" y="20325"/>
                  </a:lnTo>
                  <a:lnTo>
                    <a:pt x="16938" y="20325"/>
                  </a:lnTo>
                  <a:lnTo>
                    <a:pt x="16248" y="22748"/>
                  </a:lnTo>
                  <a:lnTo>
                    <a:pt x="15532" y="25102"/>
                  </a:lnTo>
                  <a:lnTo>
                    <a:pt x="14791" y="27389"/>
                  </a:lnTo>
                  <a:lnTo>
                    <a:pt x="14024" y="29608"/>
                  </a:lnTo>
                  <a:lnTo>
                    <a:pt x="13233" y="31759"/>
                  </a:lnTo>
                  <a:lnTo>
                    <a:pt x="12415" y="33842"/>
                  </a:lnTo>
                  <a:lnTo>
                    <a:pt x="11573" y="35858"/>
                  </a:lnTo>
                  <a:lnTo>
                    <a:pt x="10704" y="37806"/>
                  </a:lnTo>
                  <a:lnTo>
                    <a:pt x="9811" y="39686"/>
                  </a:lnTo>
                  <a:lnTo>
                    <a:pt x="8892" y="41498"/>
                  </a:lnTo>
                  <a:lnTo>
                    <a:pt x="17785" y="41498"/>
                  </a:lnTo>
                  <a:lnTo>
                    <a:pt x="17785" y="26677"/>
                  </a:lnTo>
                  <a:lnTo>
                    <a:pt x="25407" y="26677"/>
                  </a:lnTo>
                  <a:lnTo>
                    <a:pt x="25407" y="41498"/>
                  </a:lnTo>
                  <a:lnTo>
                    <a:pt x="38111" y="41498"/>
                  </a:lnTo>
                  <a:lnTo>
                    <a:pt x="38111" y="48274"/>
                  </a:lnTo>
                  <a:lnTo>
                    <a:pt x="25407" y="48274"/>
                  </a:lnTo>
                  <a:lnTo>
                    <a:pt x="25407" y="61401"/>
                  </a:lnTo>
                  <a:lnTo>
                    <a:pt x="40228" y="61401"/>
                  </a:lnTo>
                  <a:lnTo>
                    <a:pt x="40228" y="68600"/>
                  </a:lnTo>
                  <a:lnTo>
                    <a:pt x="25407" y="68600"/>
                  </a:lnTo>
                  <a:lnTo>
                    <a:pt x="25407" y="85114"/>
                  </a:lnTo>
                  <a:lnTo>
                    <a:pt x="17785" y="85114"/>
                  </a:lnTo>
                  <a:lnTo>
                    <a:pt x="17785" y="68600"/>
                  </a:lnTo>
                  <a:lnTo>
                    <a:pt x="0" y="68600"/>
                  </a:lnTo>
                  <a:lnTo>
                    <a:pt x="0" y="61401"/>
                  </a:lnTo>
                  <a:lnTo>
                    <a:pt x="17785" y="61401"/>
                  </a:lnTo>
                  <a:lnTo>
                    <a:pt x="17785" y="48274"/>
                  </a:lnTo>
                  <a:lnTo>
                    <a:pt x="1693" y="48274"/>
                  </a:lnTo>
                  <a:lnTo>
                    <a:pt x="0" y="41075"/>
                  </a:lnTo>
                  <a:lnTo>
                    <a:pt x="1003" y="39267"/>
                  </a:lnTo>
                  <a:lnTo>
                    <a:pt x="1981" y="37399"/>
                  </a:lnTo>
                  <a:lnTo>
                    <a:pt x="2934" y="35472"/>
                  </a:lnTo>
                  <a:lnTo>
                    <a:pt x="3861" y="33486"/>
                  </a:lnTo>
                  <a:lnTo>
                    <a:pt x="4763" y="31441"/>
                  </a:lnTo>
                  <a:lnTo>
                    <a:pt x="5640" y="29337"/>
                  </a:lnTo>
                  <a:lnTo>
                    <a:pt x="6491" y="27173"/>
                  </a:lnTo>
                  <a:lnTo>
                    <a:pt x="7317" y="24950"/>
                  </a:lnTo>
                  <a:lnTo>
                    <a:pt x="8117" y="22667"/>
                  </a:lnTo>
                  <a:lnTo>
                    <a:pt x="8892" y="20325"/>
                  </a:lnTo>
                  <a:lnTo>
                    <a:pt x="846" y="20325"/>
                  </a:lnTo>
                  <a:lnTo>
                    <a:pt x="846" y="13127"/>
                  </a:lnTo>
                  <a:lnTo>
                    <a:pt x="11009" y="13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032963" y="5335742"/>
              <a:ext cx="13550" cy="19055"/>
            </a:xfrm>
            <a:custGeom>
              <a:avLst/>
              <a:pathLst>
                <a:path w="13550" h="19055">
                  <a:moveTo>
                    <a:pt x="8045" y="0"/>
                  </a:moveTo>
                  <a:lnTo>
                    <a:pt x="8710" y="1537"/>
                  </a:lnTo>
                  <a:lnTo>
                    <a:pt x="9349" y="3099"/>
                  </a:lnTo>
                  <a:lnTo>
                    <a:pt x="9963" y="4687"/>
                  </a:lnTo>
                  <a:lnTo>
                    <a:pt x="10552" y="6301"/>
                  </a:lnTo>
                  <a:lnTo>
                    <a:pt x="11115" y="7939"/>
                  </a:lnTo>
                  <a:lnTo>
                    <a:pt x="11653" y="9604"/>
                  </a:lnTo>
                  <a:lnTo>
                    <a:pt x="12165" y="11293"/>
                  </a:lnTo>
                  <a:lnTo>
                    <a:pt x="12652" y="13008"/>
                  </a:lnTo>
                  <a:lnTo>
                    <a:pt x="13114" y="14749"/>
                  </a:lnTo>
                  <a:lnTo>
                    <a:pt x="13550" y="16514"/>
                  </a:lnTo>
                  <a:lnTo>
                    <a:pt x="5928" y="19055"/>
                  </a:lnTo>
                  <a:lnTo>
                    <a:pt x="5488" y="17213"/>
                  </a:lnTo>
                  <a:lnTo>
                    <a:pt x="5013" y="15413"/>
                  </a:lnTo>
                  <a:lnTo>
                    <a:pt x="4505" y="13656"/>
                  </a:lnTo>
                  <a:lnTo>
                    <a:pt x="3963" y="11941"/>
                  </a:lnTo>
                  <a:lnTo>
                    <a:pt x="3387" y="10268"/>
                  </a:lnTo>
                  <a:lnTo>
                    <a:pt x="2777" y="8638"/>
                  </a:lnTo>
                  <a:lnTo>
                    <a:pt x="2134" y="7050"/>
                  </a:lnTo>
                  <a:lnTo>
                    <a:pt x="1456" y="5504"/>
                  </a:lnTo>
                  <a:lnTo>
                    <a:pt x="745" y="4001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029152" y="5368349"/>
              <a:ext cx="66906" cy="59283"/>
            </a:xfrm>
            <a:custGeom>
              <a:avLst/>
              <a:pathLst>
                <a:path w="66906" h="59283">
                  <a:moveTo>
                    <a:pt x="3811" y="0"/>
                  </a:moveTo>
                  <a:lnTo>
                    <a:pt x="18208" y="0"/>
                  </a:lnTo>
                  <a:lnTo>
                    <a:pt x="18208" y="43192"/>
                  </a:lnTo>
                  <a:lnTo>
                    <a:pt x="18987" y="44014"/>
                  </a:lnTo>
                  <a:lnTo>
                    <a:pt x="19800" y="44784"/>
                  </a:lnTo>
                  <a:lnTo>
                    <a:pt x="20647" y="45504"/>
                  </a:lnTo>
                  <a:lnTo>
                    <a:pt x="21528" y="46173"/>
                  </a:lnTo>
                  <a:lnTo>
                    <a:pt x="22443" y="46792"/>
                  </a:lnTo>
                  <a:lnTo>
                    <a:pt x="23391" y="47359"/>
                  </a:lnTo>
                  <a:lnTo>
                    <a:pt x="24374" y="47876"/>
                  </a:lnTo>
                  <a:lnTo>
                    <a:pt x="25390" y="48341"/>
                  </a:lnTo>
                  <a:lnTo>
                    <a:pt x="26440" y="48756"/>
                  </a:lnTo>
                  <a:lnTo>
                    <a:pt x="27524" y="49121"/>
                  </a:lnTo>
                  <a:lnTo>
                    <a:pt x="28744" y="49442"/>
                  </a:lnTo>
                  <a:lnTo>
                    <a:pt x="30200" y="49730"/>
                  </a:lnTo>
                  <a:lnTo>
                    <a:pt x="31894" y="49984"/>
                  </a:lnTo>
                  <a:lnTo>
                    <a:pt x="33825" y="50205"/>
                  </a:lnTo>
                  <a:lnTo>
                    <a:pt x="35993" y="50391"/>
                  </a:lnTo>
                  <a:lnTo>
                    <a:pt x="38399" y="50543"/>
                  </a:lnTo>
                  <a:lnTo>
                    <a:pt x="41041" y="50662"/>
                  </a:lnTo>
                  <a:lnTo>
                    <a:pt x="43920" y="50747"/>
                  </a:lnTo>
                  <a:lnTo>
                    <a:pt x="47037" y="50797"/>
                  </a:lnTo>
                  <a:lnTo>
                    <a:pt x="50391" y="50814"/>
                  </a:lnTo>
                  <a:lnTo>
                    <a:pt x="66906" y="50814"/>
                  </a:lnTo>
                  <a:lnTo>
                    <a:pt x="63518" y="59283"/>
                  </a:lnTo>
                  <a:lnTo>
                    <a:pt x="42769" y="59283"/>
                  </a:lnTo>
                  <a:lnTo>
                    <a:pt x="40459" y="59258"/>
                  </a:lnTo>
                  <a:lnTo>
                    <a:pt x="38272" y="59182"/>
                  </a:lnTo>
                  <a:lnTo>
                    <a:pt x="36207" y="59055"/>
                  </a:lnTo>
                  <a:lnTo>
                    <a:pt x="34266" y="58877"/>
                  </a:lnTo>
                  <a:lnTo>
                    <a:pt x="32447" y="58648"/>
                  </a:lnTo>
                  <a:lnTo>
                    <a:pt x="30751" y="58369"/>
                  </a:lnTo>
                  <a:lnTo>
                    <a:pt x="29178" y="58039"/>
                  </a:lnTo>
                  <a:lnTo>
                    <a:pt x="27727" y="57657"/>
                  </a:lnTo>
                  <a:lnTo>
                    <a:pt x="26400" y="57225"/>
                  </a:lnTo>
                  <a:lnTo>
                    <a:pt x="25195" y="56743"/>
                  </a:lnTo>
                  <a:lnTo>
                    <a:pt x="24071" y="56201"/>
                  </a:lnTo>
                  <a:lnTo>
                    <a:pt x="22985" y="55591"/>
                  </a:lnTo>
                  <a:lnTo>
                    <a:pt x="21937" y="54913"/>
                  </a:lnTo>
                  <a:lnTo>
                    <a:pt x="20927" y="54168"/>
                  </a:lnTo>
                  <a:lnTo>
                    <a:pt x="19955" y="53355"/>
                  </a:lnTo>
                  <a:lnTo>
                    <a:pt x="19021" y="52474"/>
                  </a:lnTo>
                  <a:lnTo>
                    <a:pt x="18126" y="51526"/>
                  </a:lnTo>
                  <a:lnTo>
                    <a:pt x="17268" y="50509"/>
                  </a:lnTo>
                  <a:lnTo>
                    <a:pt x="16449" y="49425"/>
                  </a:lnTo>
                  <a:lnTo>
                    <a:pt x="15667" y="48274"/>
                  </a:lnTo>
                  <a:lnTo>
                    <a:pt x="5504" y="59283"/>
                  </a:lnTo>
                  <a:lnTo>
                    <a:pt x="4992" y="58441"/>
                  </a:lnTo>
                  <a:lnTo>
                    <a:pt x="4471" y="57607"/>
                  </a:lnTo>
                  <a:lnTo>
                    <a:pt x="3942" y="56781"/>
                  </a:lnTo>
                  <a:lnTo>
                    <a:pt x="3404" y="55964"/>
                  </a:lnTo>
                  <a:lnTo>
                    <a:pt x="2858" y="55155"/>
                  </a:lnTo>
                  <a:lnTo>
                    <a:pt x="2303" y="54354"/>
                  </a:lnTo>
                  <a:lnTo>
                    <a:pt x="1740" y="53563"/>
                  </a:lnTo>
                  <a:lnTo>
                    <a:pt x="1168" y="52779"/>
                  </a:lnTo>
                  <a:lnTo>
                    <a:pt x="588" y="52004"/>
                  </a:lnTo>
                  <a:lnTo>
                    <a:pt x="0" y="51238"/>
                  </a:lnTo>
                  <a:lnTo>
                    <a:pt x="11009" y="44462"/>
                  </a:lnTo>
                  <a:lnTo>
                    <a:pt x="11009" y="7622"/>
                  </a:lnTo>
                  <a:lnTo>
                    <a:pt x="3811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140521" y="5331084"/>
              <a:ext cx="63095" cy="96124"/>
            </a:xfrm>
            <a:custGeom>
              <a:avLst/>
              <a:pathLst>
                <a:path w="63095" h="96124">
                  <a:moveTo>
                    <a:pt x="18632" y="0"/>
                  </a:moveTo>
                  <a:lnTo>
                    <a:pt x="26677" y="1693"/>
                  </a:lnTo>
                  <a:lnTo>
                    <a:pt x="26330" y="2964"/>
                  </a:lnTo>
                  <a:lnTo>
                    <a:pt x="25966" y="4234"/>
                  </a:lnTo>
                  <a:lnTo>
                    <a:pt x="25585" y="5504"/>
                  </a:lnTo>
                  <a:lnTo>
                    <a:pt x="25187" y="6775"/>
                  </a:lnTo>
                  <a:lnTo>
                    <a:pt x="24772" y="8045"/>
                  </a:lnTo>
                  <a:lnTo>
                    <a:pt x="24340" y="9316"/>
                  </a:lnTo>
                  <a:lnTo>
                    <a:pt x="23891" y="10586"/>
                  </a:lnTo>
                  <a:lnTo>
                    <a:pt x="23425" y="11856"/>
                  </a:lnTo>
                  <a:lnTo>
                    <a:pt x="22942" y="13127"/>
                  </a:lnTo>
                  <a:lnTo>
                    <a:pt x="22443" y="14397"/>
                  </a:lnTo>
                  <a:lnTo>
                    <a:pt x="63095" y="14397"/>
                  </a:lnTo>
                  <a:lnTo>
                    <a:pt x="62896" y="26165"/>
                  </a:lnTo>
                  <a:lnTo>
                    <a:pt x="62637" y="36908"/>
                  </a:lnTo>
                  <a:lnTo>
                    <a:pt x="62320" y="46626"/>
                  </a:lnTo>
                  <a:lnTo>
                    <a:pt x="61943" y="55320"/>
                  </a:lnTo>
                  <a:lnTo>
                    <a:pt x="61507" y="62989"/>
                  </a:lnTo>
                  <a:lnTo>
                    <a:pt x="61011" y="69633"/>
                  </a:lnTo>
                  <a:lnTo>
                    <a:pt x="60456" y="75252"/>
                  </a:lnTo>
                  <a:lnTo>
                    <a:pt x="59842" y="79847"/>
                  </a:lnTo>
                  <a:lnTo>
                    <a:pt x="59169" y="83416"/>
                  </a:lnTo>
                  <a:lnTo>
                    <a:pt x="58437" y="85961"/>
                  </a:lnTo>
                  <a:lnTo>
                    <a:pt x="57602" y="87892"/>
                  </a:lnTo>
                  <a:lnTo>
                    <a:pt x="56624" y="89620"/>
                  </a:lnTo>
                  <a:lnTo>
                    <a:pt x="55502" y="91144"/>
                  </a:lnTo>
                  <a:lnTo>
                    <a:pt x="54236" y="92466"/>
                  </a:lnTo>
                  <a:lnTo>
                    <a:pt x="52826" y="93584"/>
                  </a:lnTo>
                  <a:lnTo>
                    <a:pt x="51272" y="94498"/>
                  </a:lnTo>
                  <a:lnTo>
                    <a:pt x="49574" y="95210"/>
                  </a:lnTo>
                  <a:lnTo>
                    <a:pt x="47732" y="95718"/>
                  </a:lnTo>
                  <a:lnTo>
                    <a:pt x="45746" y="96023"/>
                  </a:lnTo>
                  <a:lnTo>
                    <a:pt x="43616" y="96124"/>
                  </a:lnTo>
                  <a:lnTo>
                    <a:pt x="42578" y="96116"/>
                  </a:lnTo>
                  <a:lnTo>
                    <a:pt x="41498" y="96090"/>
                  </a:lnTo>
                  <a:lnTo>
                    <a:pt x="40376" y="96048"/>
                  </a:lnTo>
                  <a:lnTo>
                    <a:pt x="39212" y="95989"/>
                  </a:lnTo>
                  <a:lnTo>
                    <a:pt x="38005" y="95913"/>
                  </a:lnTo>
                  <a:lnTo>
                    <a:pt x="36756" y="95819"/>
                  </a:lnTo>
                  <a:lnTo>
                    <a:pt x="35464" y="95709"/>
                  </a:lnTo>
                  <a:lnTo>
                    <a:pt x="34130" y="95582"/>
                  </a:lnTo>
                  <a:lnTo>
                    <a:pt x="32754" y="95438"/>
                  </a:lnTo>
                  <a:lnTo>
                    <a:pt x="31335" y="95277"/>
                  </a:lnTo>
                  <a:lnTo>
                    <a:pt x="30065" y="87232"/>
                  </a:lnTo>
                  <a:lnTo>
                    <a:pt x="31644" y="87393"/>
                  </a:lnTo>
                  <a:lnTo>
                    <a:pt x="33165" y="87537"/>
                  </a:lnTo>
                  <a:lnTo>
                    <a:pt x="34626" y="87664"/>
                  </a:lnTo>
                  <a:lnTo>
                    <a:pt x="36027" y="87774"/>
                  </a:lnTo>
                  <a:lnTo>
                    <a:pt x="37370" y="87867"/>
                  </a:lnTo>
                  <a:lnTo>
                    <a:pt x="38653" y="87943"/>
                  </a:lnTo>
                  <a:lnTo>
                    <a:pt x="39876" y="88002"/>
                  </a:lnTo>
                  <a:lnTo>
                    <a:pt x="41041" y="88045"/>
                  </a:lnTo>
                  <a:lnTo>
                    <a:pt x="42146" y="88070"/>
                  </a:lnTo>
                  <a:lnTo>
                    <a:pt x="43192" y="88079"/>
                  </a:lnTo>
                  <a:lnTo>
                    <a:pt x="44335" y="87981"/>
                  </a:lnTo>
                  <a:lnTo>
                    <a:pt x="45394" y="87689"/>
                  </a:lnTo>
                  <a:lnTo>
                    <a:pt x="46368" y="87202"/>
                  </a:lnTo>
                  <a:lnTo>
                    <a:pt x="47257" y="86520"/>
                  </a:lnTo>
                  <a:lnTo>
                    <a:pt x="48062" y="85644"/>
                  </a:lnTo>
                  <a:lnTo>
                    <a:pt x="48782" y="84572"/>
                  </a:lnTo>
                  <a:lnTo>
                    <a:pt x="49417" y="83306"/>
                  </a:lnTo>
                  <a:lnTo>
                    <a:pt x="49967" y="81845"/>
                  </a:lnTo>
                  <a:lnTo>
                    <a:pt x="50433" y="80190"/>
                  </a:lnTo>
                  <a:lnTo>
                    <a:pt x="50814" y="78339"/>
                  </a:lnTo>
                  <a:lnTo>
                    <a:pt x="51462" y="74265"/>
                  </a:lnTo>
                  <a:lnTo>
                    <a:pt x="52051" y="69836"/>
                  </a:lnTo>
                  <a:lnTo>
                    <a:pt x="52580" y="65051"/>
                  </a:lnTo>
                  <a:lnTo>
                    <a:pt x="53050" y="59910"/>
                  </a:lnTo>
                  <a:lnTo>
                    <a:pt x="53461" y="54414"/>
                  </a:lnTo>
                  <a:lnTo>
                    <a:pt x="53812" y="48562"/>
                  </a:lnTo>
                  <a:lnTo>
                    <a:pt x="54105" y="42354"/>
                  </a:lnTo>
                  <a:lnTo>
                    <a:pt x="54338" y="35790"/>
                  </a:lnTo>
                  <a:lnTo>
                    <a:pt x="54511" y="28871"/>
                  </a:lnTo>
                  <a:lnTo>
                    <a:pt x="54625" y="21596"/>
                  </a:lnTo>
                  <a:lnTo>
                    <a:pt x="49121" y="21596"/>
                  </a:lnTo>
                  <a:lnTo>
                    <a:pt x="48070" y="30603"/>
                  </a:lnTo>
                  <a:lnTo>
                    <a:pt x="46444" y="39161"/>
                  </a:lnTo>
                  <a:lnTo>
                    <a:pt x="44242" y="47270"/>
                  </a:lnTo>
                  <a:lnTo>
                    <a:pt x="41464" y="54930"/>
                  </a:lnTo>
                  <a:lnTo>
                    <a:pt x="38111" y="62142"/>
                  </a:lnTo>
                  <a:lnTo>
                    <a:pt x="34181" y="68904"/>
                  </a:lnTo>
                  <a:lnTo>
                    <a:pt x="29675" y="75218"/>
                  </a:lnTo>
                  <a:lnTo>
                    <a:pt x="24594" y="81083"/>
                  </a:lnTo>
                  <a:lnTo>
                    <a:pt x="18936" y="86499"/>
                  </a:lnTo>
                  <a:lnTo>
                    <a:pt x="12703" y="91466"/>
                  </a:lnTo>
                  <a:lnTo>
                    <a:pt x="7622" y="84691"/>
                  </a:lnTo>
                  <a:lnTo>
                    <a:pt x="13288" y="80173"/>
                  </a:lnTo>
                  <a:lnTo>
                    <a:pt x="18428" y="75256"/>
                  </a:lnTo>
                  <a:lnTo>
                    <a:pt x="23044" y="69942"/>
                  </a:lnTo>
                  <a:lnTo>
                    <a:pt x="27135" y="64229"/>
                  </a:lnTo>
                  <a:lnTo>
                    <a:pt x="30700" y="58119"/>
                  </a:lnTo>
                  <a:lnTo>
                    <a:pt x="33741" y="51610"/>
                  </a:lnTo>
                  <a:lnTo>
                    <a:pt x="36256" y="44704"/>
                  </a:lnTo>
                  <a:lnTo>
                    <a:pt x="38246" y="37399"/>
                  </a:lnTo>
                  <a:lnTo>
                    <a:pt x="39711" y="29697"/>
                  </a:lnTo>
                  <a:lnTo>
                    <a:pt x="40651" y="21596"/>
                  </a:lnTo>
                  <a:lnTo>
                    <a:pt x="33029" y="21596"/>
                  </a:lnTo>
                  <a:lnTo>
                    <a:pt x="32212" y="28126"/>
                  </a:lnTo>
                  <a:lnTo>
                    <a:pt x="30946" y="34333"/>
                  </a:lnTo>
                  <a:lnTo>
                    <a:pt x="29231" y="40219"/>
                  </a:lnTo>
                  <a:lnTo>
                    <a:pt x="27067" y="45784"/>
                  </a:lnTo>
                  <a:lnTo>
                    <a:pt x="24454" y="51026"/>
                  </a:lnTo>
                  <a:lnTo>
                    <a:pt x="21393" y="55947"/>
                  </a:lnTo>
                  <a:lnTo>
                    <a:pt x="17882" y="60545"/>
                  </a:lnTo>
                  <a:lnTo>
                    <a:pt x="13923" y="64822"/>
                  </a:lnTo>
                  <a:lnTo>
                    <a:pt x="9515" y="68777"/>
                  </a:lnTo>
                  <a:lnTo>
                    <a:pt x="4658" y="72411"/>
                  </a:lnTo>
                  <a:lnTo>
                    <a:pt x="0" y="66059"/>
                  </a:lnTo>
                  <a:lnTo>
                    <a:pt x="4293" y="62794"/>
                  </a:lnTo>
                  <a:lnTo>
                    <a:pt x="8198" y="59267"/>
                  </a:lnTo>
                  <a:lnTo>
                    <a:pt x="11712" y="55477"/>
                  </a:lnTo>
                  <a:lnTo>
                    <a:pt x="14837" y="51424"/>
                  </a:lnTo>
                  <a:lnTo>
                    <a:pt x="17573" y="47109"/>
                  </a:lnTo>
                  <a:lnTo>
                    <a:pt x="19919" y="42532"/>
                  </a:lnTo>
                  <a:lnTo>
                    <a:pt x="21875" y="37691"/>
                  </a:lnTo>
                  <a:lnTo>
                    <a:pt x="23442" y="32589"/>
                  </a:lnTo>
                  <a:lnTo>
                    <a:pt x="24619" y="27224"/>
                  </a:lnTo>
                  <a:lnTo>
                    <a:pt x="25407" y="21596"/>
                  </a:lnTo>
                  <a:lnTo>
                    <a:pt x="19055" y="21596"/>
                  </a:lnTo>
                  <a:lnTo>
                    <a:pt x="17933" y="23844"/>
                  </a:lnTo>
                  <a:lnTo>
                    <a:pt x="16768" y="26017"/>
                  </a:lnTo>
                  <a:lnTo>
                    <a:pt x="15562" y="28113"/>
                  </a:lnTo>
                  <a:lnTo>
                    <a:pt x="14312" y="30133"/>
                  </a:lnTo>
                  <a:lnTo>
                    <a:pt x="13021" y="32076"/>
                  </a:lnTo>
                  <a:lnTo>
                    <a:pt x="11687" y="33944"/>
                  </a:lnTo>
                  <a:lnTo>
                    <a:pt x="10311" y="35735"/>
                  </a:lnTo>
                  <a:lnTo>
                    <a:pt x="8892" y="37450"/>
                  </a:lnTo>
                  <a:lnTo>
                    <a:pt x="7431" y="39089"/>
                  </a:lnTo>
                  <a:lnTo>
                    <a:pt x="5928" y="40651"/>
                  </a:lnTo>
                  <a:lnTo>
                    <a:pt x="0" y="34723"/>
                  </a:lnTo>
                  <a:lnTo>
                    <a:pt x="2472" y="31860"/>
                  </a:lnTo>
                  <a:lnTo>
                    <a:pt x="4810" y="28862"/>
                  </a:lnTo>
                  <a:lnTo>
                    <a:pt x="7012" y="25729"/>
                  </a:lnTo>
                  <a:lnTo>
                    <a:pt x="9078" y="22460"/>
                  </a:lnTo>
                  <a:lnTo>
                    <a:pt x="11009" y="19055"/>
                  </a:lnTo>
                  <a:lnTo>
                    <a:pt x="12805" y="15515"/>
                  </a:lnTo>
                  <a:lnTo>
                    <a:pt x="14465" y="11839"/>
                  </a:lnTo>
                  <a:lnTo>
                    <a:pt x="15989" y="8028"/>
                  </a:lnTo>
                  <a:lnTo>
                    <a:pt x="17378" y="4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105798" y="5331084"/>
              <a:ext cx="37264" cy="97395"/>
            </a:xfrm>
            <a:custGeom>
              <a:avLst/>
              <a:pathLst>
                <a:path w="37264" h="97395">
                  <a:moveTo>
                    <a:pt x="7622" y="4658"/>
                  </a:moveTo>
                  <a:lnTo>
                    <a:pt x="15244" y="7198"/>
                  </a:lnTo>
                  <a:lnTo>
                    <a:pt x="15070" y="8553"/>
                  </a:lnTo>
                  <a:lnTo>
                    <a:pt x="14888" y="9908"/>
                  </a:lnTo>
                  <a:lnTo>
                    <a:pt x="14698" y="11263"/>
                  </a:lnTo>
                  <a:lnTo>
                    <a:pt x="14499" y="12619"/>
                  </a:lnTo>
                  <a:lnTo>
                    <a:pt x="14291" y="13974"/>
                  </a:lnTo>
                  <a:lnTo>
                    <a:pt x="14075" y="15329"/>
                  </a:lnTo>
                  <a:lnTo>
                    <a:pt x="13851" y="16684"/>
                  </a:lnTo>
                  <a:lnTo>
                    <a:pt x="13618" y="18039"/>
                  </a:lnTo>
                  <a:lnTo>
                    <a:pt x="13377" y="19394"/>
                  </a:lnTo>
                  <a:lnTo>
                    <a:pt x="13127" y="20749"/>
                  </a:lnTo>
                  <a:lnTo>
                    <a:pt x="18632" y="20749"/>
                  </a:lnTo>
                  <a:lnTo>
                    <a:pt x="18632" y="0"/>
                  </a:lnTo>
                  <a:lnTo>
                    <a:pt x="27524" y="0"/>
                  </a:lnTo>
                  <a:lnTo>
                    <a:pt x="27524" y="20749"/>
                  </a:lnTo>
                  <a:lnTo>
                    <a:pt x="35993" y="20749"/>
                  </a:lnTo>
                  <a:lnTo>
                    <a:pt x="35993" y="28795"/>
                  </a:lnTo>
                  <a:lnTo>
                    <a:pt x="27524" y="28795"/>
                  </a:lnTo>
                  <a:lnTo>
                    <a:pt x="27524" y="52508"/>
                  </a:lnTo>
                  <a:lnTo>
                    <a:pt x="28371" y="51996"/>
                  </a:lnTo>
                  <a:lnTo>
                    <a:pt x="29218" y="51475"/>
                  </a:lnTo>
                  <a:lnTo>
                    <a:pt x="30065" y="50946"/>
                  </a:lnTo>
                  <a:lnTo>
                    <a:pt x="30912" y="50408"/>
                  </a:lnTo>
                  <a:lnTo>
                    <a:pt x="31759" y="49862"/>
                  </a:lnTo>
                  <a:lnTo>
                    <a:pt x="32606" y="49307"/>
                  </a:lnTo>
                  <a:lnTo>
                    <a:pt x="33453" y="48744"/>
                  </a:lnTo>
                  <a:lnTo>
                    <a:pt x="34300" y="48172"/>
                  </a:lnTo>
                  <a:lnTo>
                    <a:pt x="35146" y="47592"/>
                  </a:lnTo>
                  <a:lnTo>
                    <a:pt x="35993" y="47003"/>
                  </a:lnTo>
                  <a:lnTo>
                    <a:pt x="37264" y="55049"/>
                  </a:lnTo>
                  <a:lnTo>
                    <a:pt x="36328" y="55803"/>
                  </a:lnTo>
                  <a:lnTo>
                    <a:pt x="35384" y="56539"/>
                  </a:lnTo>
                  <a:lnTo>
                    <a:pt x="34431" y="57259"/>
                  </a:lnTo>
                  <a:lnTo>
                    <a:pt x="33470" y="57962"/>
                  </a:lnTo>
                  <a:lnTo>
                    <a:pt x="32500" y="58648"/>
                  </a:lnTo>
                  <a:lnTo>
                    <a:pt x="31522" y="59317"/>
                  </a:lnTo>
                  <a:lnTo>
                    <a:pt x="30535" y="59969"/>
                  </a:lnTo>
                  <a:lnTo>
                    <a:pt x="29540" y="60605"/>
                  </a:lnTo>
                  <a:lnTo>
                    <a:pt x="28536" y="61223"/>
                  </a:lnTo>
                  <a:lnTo>
                    <a:pt x="27524" y="61824"/>
                  </a:lnTo>
                  <a:lnTo>
                    <a:pt x="27524" y="97395"/>
                  </a:lnTo>
                  <a:lnTo>
                    <a:pt x="18632" y="97395"/>
                  </a:lnTo>
                  <a:lnTo>
                    <a:pt x="18632" y="66482"/>
                  </a:lnTo>
                  <a:lnTo>
                    <a:pt x="17272" y="67236"/>
                  </a:lnTo>
                  <a:lnTo>
                    <a:pt x="15905" y="67973"/>
                  </a:lnTo>
                  <a:lnTo>
                    <a:pt x="14528" y="68693"/>
                  </a:lnTo>
                  <a:lnTo>
                    <a:pt x="13144" y="69396"/>
                  </a:lnTo>
                  <a:lnTo>
                    <a:pt x="11750" y="70082"/>
                  </a:lnTo>
                  <a:lnTo>
                    <a:pt x="10349" y="70751"/>
                  </a:lnTo>
                  <a:lnTo>
                    <a:pt x="8939" y="71403"/>
                  </a:lnTo>
                  <a:lnTo>
                    <a:pt x="7520" y="72038"/>
                  </a:lnTo>
                  <a:lnTo>
                    <a:pt x="6093" y="72656"/>
                  </a:lnTo>
                  <a:lnTo>
                    <a:pt x="4658" y="73258"/>
                  </a:lnTo>
                  <a:lnTo>
                    <a:pt x="1270" y="64788"/>
                  </a:lnTo>
                  <a:lnTo>
                    <a:pt x="3120" y="64102"/>
                  </a:lnTo>
                  <a:lnTo>
                    <a:pt x="4945" y="63399"/>
                  </a:lnTo>
                  <a:lnTo>
                    <a:pt x="6745" y="62680"/>
                  </a:lnTo>
                  <a:lnTo>
                    <a:pt x="8519" y="61943"/>
                  </a:lnTo>
                  <a:lnTo>
                    <a:pt x="10268" y="61189"/>
                  </a:lnTo>
                  <a:lnTo>
                    <a:pt x="11992" y="60418"/>
                  </a:lnTo>
                  <a:lnTo>
                    <a:pt x="13690" y="59631"/>
                  </a:lnTo>
                  <a:lnTo>
                    <a:pt x="15363" y="58826"/>
                  </a:lnTo>
                  <a:lnTo>
                    <a:pt x="17010" y="58005"/>
                  </a:lnTo>
                  <a:lnTo>
                    <a:pt x="18632" y="57166"/>
                  </a:lnTo>
                  <a:lnTo>
                    <a:pt x="18632" y="28795"/>
                  </a:lnTo>
                  <a:lnTo>
                    <a:pt x="11856" y="28795"/>
                  </a:lnTo>
                  <a:lnTo>
                    <a:pt x="11424" y="30886"/>
                  </a:lnTo>
                  <a:lnTo>
                    <a:pt x="10976" y="32928"/>
                  </a:lnTo>
                  <a:lnTo>
                    <a:pt x="10510" y="34918"/>
                  </a:lnTo>
                  <a:lnTo>
                    <a:pt x="10027" y="36857"/>
                  </a:lnTo>
                  <a:lnTo>
                    <a:pt x="9527" y="38746"/>
                  </a:lnTo>
                  <a:lnTo>
                    <a:pt x="9011" y="40584"/>
                  </a:lnTo>
                  <a:lnTo>
                    <a:pt x="8477" y="42371"/>
                  </a:lnTo>
                  <a:lnTo>
                    <a:pt x="7927" y="44107"/>
                  </a:lnTo>
                  <a:lnTo>
                    <a:pt x="7359" y="45792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1067" y="38500"/>
                  </a:lnTo>
                  <a:lnTo>
                    <a:pt x="2066" y="35011"/>
                  </a:lnTo>
                  <a:lnTo>
                    <a:pt x="2998" y="31454"/>
                  </a:lnTo>
                  <a:lnTo>
                    <a:pt x="3861" y="27829"/>
                  </a:lnTo>
                  <a:lnTo>
                    <a:pt x="4658" y="24137"/>
                  </a:lnTo>
                  <a:lnTo>
                    <a:pt x="5386" y="20376"/>
                  </a:lnTo>
                  <a:lnTo>
                    <a:pt x="6046" y="16548"/>
                  </a:lnTo>
                  <a:lnTo>
                    <a:pt x="6639" y="12652"/>
                  </a:lnTo>
                  <a:lnTo>
                    <a:pt x="7164" y="86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219708" y="5331931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215473" y="5358186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215050" y="5384863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247232" y="5330661"/>
              <a:ext cx="64365" cy="50814"/>
            </a:xfrm>
            <a:custGeom>
              <a:avLst/>
              <a:pathLst>
                <a:path w="64365" h="50814">
                  <a:moveTo>
                    <a:pt x="29218" y="0"/>
                  </a:moveTo>
                  <a:lnTo>
                    <a:pt x="30052" y="1113"/>
                  </a:lnTo>
                  <a:lnTo>
                    <a:pt x="30861" y="2252"/>
                  </a:lnTo>
                  <a:lnTo>
                    <a:pt x="31644" y="3417"/>
                  </a:lnTo>
                  <a:lnTo>
                    <a:pt x="32402" y="4607"/>
                  </a:lnTo>
                  <a:lnTo>
                    <a:pt x="33135" y="5822"/>
                  </a:lnTo>
                  <a:lnTo>
                    <a:pt x="33842" y="7063"/>
                  </a:lnTo>
                  <a:lnTo>
                    <a:pt x="34524" y="8329"/>
                  </a:lnTo>
                  <a:lnTo>
                    <a:pt x="35180" y="9620"/>
                  </a:lnTo>
                  <a:lnTo>
                    <a:pt x="35811" y="10937"/>
                  </a:lnTo>
                  <a:lnTo>
                    <a:pt x="36417" y="12280"/>
                  </a:lnTo>
                  <a:lnTo>
                    <a:pt x="64365" y="12280"/>
                  </a:lnTo>
                  <a:lnTo>
                    <a:pt x="64365" y="19902"/>
                  </a:lnTo>
                  <a:lnTo>
                    <a:pt x="28795" y="19902"/>
                  </a:lnTo>
                  <a:lnTo>
                    <a:pt x="27346" y="22625"/>
                  </a:lnTo>
                  <a:lnTo>
                    <a:pt x="25881" y="25204"/>
                  </a:lnTo>
                  <a:lnTo>
                    <a:pt x="24399" y="27639"/>
                  </a:lnTo>
                  <a:lnTo>
                    <a:pt x="22900" y="29929"/>
                  </a:lnTo>
                  <a:lnTo>
                    <a:pt x="21384" y="32076"/>
                  </a:lnTo>
                  <a:lnTo>
                    <a:pt x="19851" y="34079"/>
                  </a:lnTo>
                  <a:lnTo>
                    <a:pt x="18301" y="35938"/>
                  </a:lnTo>
                  <a:lnTo>
                    <a:pt x="16735" y="37653"/>
                  </a:lnTo>
                  <a:lnTo>
                    <a:pt x="15151" y="39224"/>
                  </a:lnTo>
                  <a:lnTo>
                    <a:pt x="13550" y="40651"/>
                  </a:lnTo>
                  <a:lnTo>
                    <a:pt x="16781" y="40461"/>
                  </a:lnTo>
                  <a:lnTo>
                    <a:pt x="20037" y="40228"/>
                  </a:lnTo>
                  <a:lnTo>
                    <a:pt x="23319" y="39953"/>
                  </a:lnTo>
                  <a:lnTo>
                    <a:pt x="26626" y="39635"/>
                  </a:lnTo>
                  <a:lnTo>
                    <a:pt x="29959" y="39275"/>
                  </a:lnTo>
                  <a:lnTo>
                    <a:pt x="33317" y="38873"/>
                  </a:lnTo>
                  <a:lnTo>
                    <a:pt x="36701" y="38428"/>
                  </a:lnTo>
                  <a:lnTo>
                    <a:pt x="40109" y="37941"/>
                  </a:lnTo>
                  <a:lnTo>
                    <a:pt x="43544" y="37412"/>
                  </a:lnTo>
                  <a:lnTo>
                    <a:pt x="47003" y="36840"/>
                  </a:lnTo>
                  <a:lnTo>
                    <a:pt x="46406" y="35913"/>
                  </a:lnTo>
                  <a:lnTo>
                    <a:pt x="45801" y="34994"/>
                  </a:lnTo>
                  <a:lnTo>
                    <a:pt x="45187" y="34084"/>
                  </a:lnTo>
                  <a:lnTo>
                    <a:pt x="44564" y="33182"/>
                  </a:lnTo>
                  <a:lnTo>
                    <a:pt x="43933" y="32288"/>
                  </a:lnTo>
                  <a:lnTo>
                    <a:pt x="43294" y="31403"/>
                  </a:lnTo>
                  <a:lnTo>
                    <a:pt x="42646" y="30527"/>
                  </a:lnTo>
                  <a:lnTo>
                    <a:pt x="41989" y="29658"/>
                  </a:lnTo>
                  <a:lnTo>
                    <a:pt x="41325" y="28799"/>
                  </a:lnTo>
                  <a:lnTo>
                    <a:pt x="40651" y="27948"/>
                  </a:lnTo>
                  <a:lnTo>
                    <a:pt x="47850" y="23290"/>
                  </a:lnTo>
                  <a:lnTo>
                    <a:pt x="49675" y="25504"/>
                  </a:lnTo>
                  <a:lnTo>
                    <a:pt x="51424" y="27744"/>
                  </a:lnTo>
                  <a:lnTo>
                    <a:pt x="53097" y="30010"/>
                  </a:lnTo>
                  <a:lnTo>
                    <a:pt x="54693" y="32301"/>
                  </a:lnTo>
                  <a:lnTo>
                    <a:pt x="56213" y="34617"/>
                  </a:lnTo>
                  <a:lnTo>
                    <a:pt x="57657" y="36959"/>
                  </a:lnTo>
                  <a:lnTo>
                    <a:pt x="59025" y="39326"/>
                  </a:lnTo>
                  <a:lnTo>
                    <a:pt x="60317" y="41718"/>
                  </a:lnTo>
                  <a:lnTo>
                    <a:pt x="61532" y="44136"/>
                  </a:lnTo>
                  <a:lnTo>
                    <a:pt x="62671" y="46580"/>
                  </a:lnTo>
                  <a:lnTo>
                    <a:pt x="55049" y="50814"/>
                  </a:lnTo>
                  <a:lnTo>
                    <a:pt x="54706" y="50056"/>
                  </a:lnTo>
                  <a:lnTo>
                    <a:pt x="54354" y="49307"/>
                  </a:lnTo>
                  <a:lnTo>
                    <a:pt x="53995" y="48566"/>
                  </a:lnTo>
                  <a:lnTo>
                    <a:pt x="53626" y="47833"/>
                  </a:lnTo>
                  <a:lnTo>
                    <a:pt x="53249" y="47109"/>
                  </a:lnTo>
                  <a:lnTo>
                    <a:pt x="52864" y="46393"/>
                  </a:lnTo>
                  <a:lnTo>
                    <a:pt x="52470" y="45686"/>
                  </a:lnTo>
                  <a:lnTo>
                    <a:pt x="52068" y="44988"/>
                  </a:lnTo>
                  <a:lnTo>
                    <a:pt x="51657" y="44297"/>
                  </a:lnTo>
                  <a:lnTo>
                    <a:pt x="51238" y="43616"/>
                  </a:lnTo>
                  <a:lnTo>
                    <a:pt x="46720" y="44272"/>
                  </a:lnTo>
                  <a:lnTo>
                    <a:pt x="42142" y="44886"/>
                  </a:lnTo>
                  <a:lnTo>
                    <a:pt x="37505" y="45458"/>
                  </a:lnTo>
                  <a:lnTo>
                    <a:pt x="32809" y="45987"/>
                  </a:lnTo>
                  <a:lnTo>
                    <a:pt x="28054" y="46474"/>
                  </a:lnTo>
                  <a:lnTo>
                    <a:pt x="23239" y="46919"/>
                  </a:lnTo>
                  <a:lnTo>
                    <a:pt x="18365" y="47321"/>
                  </a:lnTo>
                  <a:lnTo>
                    <a:pt x="13432" y="47681"/>
                  </a:lnTo>
                  <a:lnTo>
                    <a:pt x="8439" y="47998"/>
                  </a:lnTo>
                  <a:lnTo>
                    <a:pt x="3387" y="48274"/>
                  </a:lnTo>
                  <a:lnTo>
                    <a:pt x="1270" y="41498"/>
                  </a:lnTo>
                  <a:lnTo>
                    <a:pt x="3281" y="39910"/>
                  </a:lnTo>
                  <a:lnTo>
                    <a:pt x="5250" y="38195"/>
                  </a:lnTo>
                  <a:lnTo>
                    <a:pt x="7177" y="36353"/>
                  </a:lnTo>
                  <a:lnTo>
                    <a:pt x="9061" y="34384"/>
                  </a:lnTo>
                  <a:lnTo>
                    <a:pt x="10904" y="32288"/>
                  </a:lnTo>
                  <a:lnTo>
                    <a:pt x="12703" y="30065"/>
                  </a:lnTo>
                  <a:lnTo>
                    <a:pt x="14461" y="27715"/>
                  </a:lnTo>
                  <a:lnTo>
                    <a:pt x="16176" y="25238"/>
                  </a:lnTo>
                  <a:lnTo>
                    <a:pt x="17848" y="22633"/>
                  </a:lnTo>
                  <a:lnTo>
                    <a:pt x="19479" y="19902"/>
                  </a:lnTo>
                  <a:lnTo>
                    <a:pt x="0" y="19902"/>
                  </a:lnTo>
                  <a:lnTo>
                    <a:pt x="0" y="12280"/>
                  </a:lnTo>
                  <a:lnTo>
                    <a:pt x="27101" y="12280"/>
                  </a:lnTo>
                  <a:lnTo>
                    <a:pt x="26665" y="11268"/>
                  </a:lnTo>
                  <a:lnTo>
                    <a:pt x="26203" y="10264"/>
                  </a:lnTo>
                  <a:lnTo>
                    <a:pt x="25716" y="9269"/>
                  </a:lnTo>
                  <a:lnTo>
                    <a:pt x="25204" y="8282"/>
                  </a:lnTo>
                  <a:lnTo>
                    <a:pt x="24666" y="7304"/>
                  </a:lnTo>
                  <a:lnTo>
                    <a:pt x="24103" y="6334"/>
                  </a:lnTo>
                  <a:lnTo>
                    <a:pt x="23514" y="5373"/>
                  </a:lnTo>
                  <a:lnTo>
                    <a:pt x="22900" y="4420"/>
                  </a:lnTo>
                  <a:lnTo>
                    <a:pt x="22261" y="3476"/>
                  </a:lnTo>
                  <a:lnTo>
                    <a:pt x="21596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240033" y="5382323"/>
              <a:ext cx="24983" cy="46580"/>
            </a:xfrm>
            <a:custGeom>
              <a:avLst/>
              <a:pathLst>
                <a:path w="24983" h="46580">
                  <a:moveTo>
                    <a:pt x="16938" y="0"/>
                  </a:moveTo>
                  <a:lnTo>
                    <a:pt x="24983" y="1693"/>
                  </a:lnTo>
                  <a:lnTo>
                    <a:pt x="24861" y="5250"/>
                  </a:lnTo>
                  <a:lnTo>
                    <a:pt x="24662" y="8638"/>
                  </a:lnTo>
                  <a:lnTo>
                    <a:pt x="24386" y="11856"/>
                  </a:lnTo>
                  <a:lnTo>
                    <a:pt x="24035" y="14905"/>
                  </a:lnTo>
                  <a:lnTo>
                    <a:pt x="23607" y="17785"/>
                  </a:lnTo>
                  <a:lnTo>
                    <a:pt x="23103" y="20495"/>
                  </a:lnTo>
                  <a:lnTo>
                    <a:pt x="22523" y="23036"/>
                  </a:lnTo>
                  <a:lnTo>
                    <a:pt x="21867" y="25407"/>
                  </a:lnTo>
                  <a:lnTo>
                    <a:pt x="21134" y="27609"/>
                  </a:lnTo>
                  <a:lnTo>
                    <a:pt x="20325" y="29641"/>
                  </a:lnTo>
                  <a:lnTo>
                    <a:pt x="19428" y="31564"/>
                  </a:lnTo>
                  <a:lnTo>
                    <a:pt x="18428" y="33436"/>
                  </a:lnTo>
                  <a:lnTo>
                    <a:pt x="17327" y="35257"/>
                  </a:lnTo>
                  <a:lnTo>
                    <a:pt x="16125" y="37027"/>
                  </a:lnTo>
                  <a:lnTo>
                    <a:pt x="14820" y="38746"/>
                  </a:lnTo>
                  <a:lnTo>
                    <a:pt x="13415" y="40414"/>
                  </a:lnTo>
                  <a:lnTo>
                    <a:pt x="11907" y="42032"/>
                  </a:lnTo>
                  <a:lnTo>
                    <a:pt x="10298" y="43599"/>
                  </a:lnTo>
                  <a:lnTo>
                    <a:pt x="8587" y="45115"/>
                  </a:lnTo>
                  <a:lnTo>
                    <a:pt x="6775" y="46580"/>
                  </a:lnTo>
                  <a:lnTo>
                    <a:pt x="0" y="39804"/>
                  </a:lnTo>
                  <a:lnTo>
                    <a:pt x="1725" y="38437"/>
                  </a:lnTo>
                  <a:lnTo>
                    <a:pt x="3345" y="37044"/>
                  </a:lnTo>
                  <a:lnTo>
                    <a:pt x="4859" y="35625"/>
                  </a:lnTo>
                  <a:lnTo>
                    <a:pt x="6267" y="34181"/>
                  </a:lnTo>
                  <a:lnTo>
                    <a:pt x="7569" y="32712"/>
                  </a:lnTo>
                  <a:lnTo>
                    <a:pt x="8765" y="31217"/>
                  </a:lnTo>
                  <a:lnTo>
                    <a:pt x="9855" y="29697"/>
                  </a:lnTo>
                  <a:lnTo>
                    <a:pt x="10840" y="28151"/>
                  </a:lnTo>
                  <a:lnTo>
                    <a:pt x="11719" y="26580"/>
                  </a:lnTo>
                  <a:lnTo>
                    <a:pt x="12491" y="24983"/>
                  </a:lnTo>
                  <a:lnTo>
                    <a:pt x="13184" y="23285"/>
                  </a:lnTo>
                  <a:lnTo>
                    <a:pt x="13821" y="21409"/>
                  </a:lnTo>
                  <a:lnTo>
                    <a:pt x="14403" y="19356"/>
                  </a:lnTo>
                  <a:lnTo>
                    <a:pt x="14931" y="17124"/>
                  </a:lnTo>
                  <a:lnTo>
                    <a:pt x="15403" y="14715"/>
                  </a:lnTo>
                  <a:lnTo>
                    <a:pt x="15820" y="12127"/>
                  </a:lnTo>
                  <a:lnTo>
                    <a:pt x="16182" y="9362"/>
                  </a:lnTo>
                  <a:lnTo>
                    <a:pt x="16489" y="6419"/>
                  </a:lnTo>
                  <a:lnTo>
                    <a:pt x="16741" y="32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290001" y="5384017"/>
              <a:ext cx="23713" cy="43616"/>
            </a:xfrm>
            <a:custGeom>
              <a:avLst/>
              <a:pathLst>
                <a:path w="23713" h="43616">
                  <a:moveTo>
                    <a:pt x="0" y="0"/>
                  </a:moveTo>
                  <a:lnTo>
                    <a:pt x="8045" y="0"/>
                  </a:lnTo>
                  <a:lnTo>
                    <a:pt x="8045" y="32182"/>
                  </a:lnTo>
                  <a:lnTo>
                    <a:pt x="8062" y="32826"/>
                  </a:lnTo>
                  <a:lnTo>
                    <a:pt x="8113" y="33402"/>
                  </a:lnTo>
                  <a:lnTo>
                    <a:pt x="8198" y="33910"/>
                  </a:lnTo>
                  <a:lnTo>
                    <a:pt x="8316" y="34350"/>
                  </a:lnTo>
                  <a:lnTo>
                    <a:pt x="8469" y="34723"/>
                  </a:lnTo>
                  <a:lnTo>
                    <a:pt x="8655" y="35028"/>
                  </a:lnTo>
                  <a:lnTo>
                    <a:pt x="8875" y="35265"/>
                  </a:lnTo>
                  <a:lnTo>
                    <a:pt x="9129" y="35434"/>
                  </a:lnTo>
                  <a:lnTo>
                    <a:pt x="9417" y="35536"/>
                  </a:lnTo>
                  <a:lnTo>
                    <a:pt x="9739" y="35570"/>
                  </a:lnTo>
                  <a:lnTo>
                    <a:pt x="10387" y="35561"/>
                  </a:lnTo>
                  <a:lnTo>
                    <a:pt x="10976" y="35536"/>
                  </a:lnTo>
                  <a:lnTo>
                    <a:pt x="11505" y="35494"/>
                  </a:lnTo>
                  <a:lnTo>
                    <a:pt x="11975" y="35434"/>
                  </a:lnTo>
                  <a:lnTo>
                    <a:pt x="12386" y="35358"/>
                  </a:lnTo>
                  <a:lnTo>
                    <a:pt x="12737" y="35265"/>
                  </a:lnTo>
                  <a:lnTo>
                    <a:pt x="13029" y="35155"/>
                  </a:lnTo>
                  <a:lnTo>
                    <a:pt x="13262" y="35028"/>
                  </a:lnTo>
                  <a:lnTo>
                    <a:pt x="13436" y="34884"/>
                  </a:lnTo>
                  <a:lnTo>
                    <a:pt x="13550" y="34723"/>
                  </a:lnTo>
                  <a:lnTo>
                    <a:pt x="13876" y="34414"/>
                  </a:lnTo>
                  <a:lnTo>
                    <a:pt x="14177" y="33995"/>
                  </a:lnTo>
                  <a:lnTo>
                    <a:pt x="14452" y="33465"/>
                  </a:lnTo>
                  <a:lnTo>
                    <a:pt x="14702" y="32826"/>
                  </a:lnTo>
                  <a:lnTo>
                    <a:pt x="14926" y="32076"/>
                  </a:lnTo>
                  <a:lnTo>
                    <a:pt x="15125" y="31217"/>
                  </a:lnTo>
                  <a:lnTo>
                    <a:pt x="15299" y="30247"/>
                  </a:lnTo>
                  <a:lnTo>
                    <a:pt x="15447" y="29167"/>
                  </a:lnTo>
                  <a:lnTo>
                    <a:pt x="15570" y="27977"/>
                  </a:lnTo>
                  <a:lnTo>
                    <a:pt x="15667" y="26677"/>
                  </a:lnTo>
                  <a:lnTo>
                    <a:pt x="23713" y="30065"/>
                  </a:lnTo>
                  <a:lnTo>
                    <a:pt x="23446" y="31856"/>
                  </a:lnTo>
                  <a:lnTo>
                    <a:pt x="23154" y="33503"/>
                  </a:lnTo>
                  <a:lnTo>
                    <a:pt x="22837" y="35007"/>
                  </a:lnTo>
                  <a:lnTo>
                    <a:pt x="22494" y="36366"/>
                  </a:lnTo>
                  <a:lnTo>
                    <a:pt x="22125" y="37581"/>
                  </a:lnTo>
                  <a:lnTo>
                    <a:pt x="21731" y="38653"/>
                  </a:lnTo>
                  <a:lnTo>
                    <a:pt x="21312" y="39580"/>
                  </a:lnTo>
                  <a:lnTo>
                    <a:pt x="20867" y="40363"/>
                  </a:lnTo>
                  <a:lnTo>
                    <a:pt x="20397" y="41003"/>
                  </a:lnTo>
                  <a:lnTo>
                    <a:pt x="19902" y="41498"/>
                  </a:lnTo>
                  <a:lnTo>
                    <a:pt x="19343" y="41901"/>
                  </a:lnTo>
                  <a:lnTo>
                    <a:pt x="18682" y="42261"/>
                  </a:lnTo>
                  <a:lnTo>
                    <a:pt x="17920" y="42578"/>
                  </a:lnTo>
                  <a:lnTo>
                    <a:pt x="17056" y="42853"/>
                  </a:lnTo>
                  <a:lnTo>
                    <a:pt x="16091" y="43086"/>
                  </a:lnTo>
                  <a:lnTo>
                    <a:pt x="15024" y="43277"/>
                  </a:lnTo>
                  <a:lnTo>
                    <a:pt x="13855" y="43425"/>
                  </a:lnTo>
                  <a:lnTo>
                    <a:pt x="12585" y="43531"/>
                  </a:lnTo>
                  <a:lnTo>
                    <a:pt x="11213" y="43594"/>
                  </a:lnTo>
                  <a:lnTo>
                    <a:pt x="9739" y="43616"/>
                  </a:lnTo>
                  <a:lnTo>
                    <a:pt x="8594" y="43597"/>
                  </a:lnTo>
                  <a:lnTo>
                    <a:pt x="7529" y="43539"/>
                  </a:lnTo>
                  <a:lnTo>
                    <a:pt x="6544" y="43444"/>
                  </a:lnTo>
                  <a:lnTo>
                    <a:pt x="5640" y="43311"/>
                  </a:lnTo>
                  <a:lnTo>
                    <a:pt x="4816" y="43139"/>
                  </a:lnTo>
                  <a:lnTo>
                    <a:pt x="4073" y="42930"/>
                  </a:lnTo>
                  <a:lnTo>
                    <a:pt x="3410" y="42682"/>
                  </a:lnTo>
                  <a:lnTo>
                    <a:pt x="2828" y="42396"/>
                  </a:lnTo>
                  <a:lnTo>
                    <a:pt x="2326" y="42072"/>
                  </a:lnTo>
                  <a:lnTo>
                    <a:pt x="1905" y="41710"/>
                  </a:lnTo>
                  <a:lnTo>
                    <a:pt x="1543" y="41289"/>
                  </a:lnTo>
                  <a:lnTo>
                    <a:pt x="1219" y="40787"/>
                  </a:lnTo>
                  <a:lnTo>
                    <a:pt x="933" y="40205"/>
                  </a:lnTo>
                  <a:lnTo>
                    <a:pt x="686" y="39542"/>
                  </a:lnTo>
                  <a:lnTo>
                    <a:pt x="476" y="38799"/>
                  </a:lnTo>
                  <a:lnTo>
                    <a:pt x="304" y="37975"/>
                  </a:lnTo>
                  <a:lnTo>
                    <a:pt x="171" y="37071"/>
                  </a:lnTo>
                  <a:lnTo>
                    <a:pt x="76" y="36087"/>
                  </a:lnTo>
                  <a:lnTo>
                    <a:pt x="19" y="35022"/>
                  </a:lnTo>
                  <a:lnTo>
                    <a:pt x="0" y="3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273063" y="5384440"/>
              <a:ext cx="8045" cy="44039"/>
            </a:xfrm>
            <a:custGeom>
              <a:avLst/>
              <a:pathLst>
                <a:path w="8045" h="44039">
                  <a:moveTo>
                    <a:pt x="0" y="0"/>
                  </a:moveTo>
                  <a:lnTo>
                    <a:pt x="8045" y="0"/>
                  </a:lnTo>
                  <a:lnTo>
                    <a:pt x="8045" y="44039"/>
                  </a:lnTo>
                  <a:lnTo>
                    <a:pt x="0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1926585" y="5341859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1942138" y="5353864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1926258" y="4901064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1943720" y="4911814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1942028" y="4944120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1927513" y="4461416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1926803" y="4019475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1942902" y="4059311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1926148" y="3579827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1924402" y="3139032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1936899" y="315301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1925275" y="2697092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1926585" y="225629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1929750" y="181664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1984866" y="5381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1984866" y="4940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1984866" y="449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1984866" y="4059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1984866" y="3618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1984866" y="3177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1984866" y="27366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1984866" y="2295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1984866" y="18550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511477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00329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49510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798692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422718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48476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49469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54692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55685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887494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94550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95543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00765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01759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06981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07974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379310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37428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49947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50940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6163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57156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7868234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792913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793906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799129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800122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805344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806337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2021-01-05T00:18:05Z</dcterms:modified>
</cp:coreProperties>
</file>