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00918" y="1973107"/>
              <a:ext cx="1679410" cy="1808317"/>
            </a:xfrm>
            <a:custGeom>
              <a:avLst/>
              <a:pathLst>
                <a:path w="1679410" h="1808317">
                  <a:moveTo>
                    <a:pt x="0" y="1808317"/>
                  </a:moveTo>
                  <a:lnTo>
                    <a:pt x="57910" y="1785196"/>
                  </a:lnTo>
                  <a:lnTo>
                    <a:pt x="115821" y="1762074"/>
                  </a:lnTo>
                  <a:lnTo>
                    <a:pt x="173732" y="1738953"/>
                  </a:lnTo>
                  <a:lnTo>
                    <a:pt x="231642" y="1715832"/>
                  </a:lnTo>
                  <a:lnTo>
                    <a:pt x="289553" y="1692711"/>
                  </a:lnTo>
                  <a:lnTo>
                    <a:pt x="347464" y="1669589"/>
                  </a:lnTo>
                  <a:lnTo>
                    <a:pt x="405374" y="1646468"/>
                  </a:lnTo>
                  <a:lnTo>
                    <a:pt x="463285" y="1623347"/>
                  </a:lnTo>
                  <a:lnTo>
                    <a:pt x="521196" y="1600226"/>
                  </a:lnTo>
                  <a:lnTo>
                    <a:pt x="579107" y="1577104"/>
                  </a:lnTo>
                  <a:lnTo>
                    <a:pt x="637017" y="1553983"/>
                  </a:lnTo>
                  <a:lnTo>
                    <a:pt x="694928" y="1530862"/>
                  </a:lnTo>
                  <a:lnTo>
                    <a:pt x="752839" y="1507741"/>
                  </a:lnTo>
                  <a:lnTo>
                    <a:pt x="810749" y="1484619"/>
                  </a:lnTo>
                  <a:lnTo>
                    <a:pt x="868660" y="1461498"/>
                  </a:lnTo>
                  <a:lnTo>
                    <a:pt x="926571" y="1438377"/>
                  </a:lnTo>
                  <a:lnTo>
                    <a:pt x="984481" y="1415256"/>
                  </a:lnTo>
                  <a:lnTo>
                    <a:pt x="1042392" y="1392134"/>
                  </a:lnTo>
                  <a:lnTo>
                    <a:pt x="1100303" y="1369013"/>
                  </a:lnTo>
                  <a:lnTo>
                    <a:pt x="1158214" y="1345892"/>
                  </a:lnTo>
                  <a:lnTo>
                    <a:pt x="1216124" y="1322770"/>
                  </a:lnTo>
                  <a:lnTo>
                    <a:pt x="1274035" y="1299649"/>
                  </a:lnTo>
                  <a:lnTo>
                    <a:pt x="1331946" y="1276528"/>
                  </a:lnTo>
                  <a:lnTo>
                    <a:pt x="1389856" y="1253407"/>
                  </a:lnTo>
                  <a:lnTo>
                    <a:pt x="1447767" y="1230285"/>
                  </a:lnTo>
                  <a:lnTo>
                    <a:pt x="1505678" y="1207164"/>
                  </a:lnTo>
                  <a:lnTo>
                    <a:pt x="1563589" y="1184043"/>
                  </a:lnTo>
                  <a:lnTo>
                    <a:pt x="1621499" y="1160922"/>
                  </a:lnTo>
                  <a:lnTo>
                    <a:pt x="1679410" y="1137800"/>
                  </a:lnTo>
                  <a:lnTo>
                    <a:pt x="1655627" y="1081055"/>
                  </a:lnTo>
                  <a:lnTo>
                    <a:pt x="1629927" y="1025151"/>
                  </a:lnTo>
                  <a:lnTo>
                    <a:pt x="1602340" y="970155"/>
                  </a:lnTo>
                  <a:lnTo>
                    <a:pt x="1572898" y="916128"/>
                  </a:lnTo>
                  <a:lnTo>
                    <a:pt x="1541636" y="863134"/>
                  </a:lnTo>
                  <a:lnTo>
                    <a:pt x="1508588" y="811235"/>
                  </a:lnTo>
                  <a:lnTo>
                    <a:pt x="1473794" y="760490"/>
                  </a:lnTo>
                  <a:lnTo>
                    <a:pt x="1437294" y="710958"/>
                  </a:lnTo>
                  <a:lnTo>
                    <a:pt x="1399130" y="662696"/>
                  </a:lnTo>
                  <a:lnTo>
                    <a:pt x="1359346" y="615761"/>
                  </a:lnTo>
                  <a:lnTo>
                    <a:pt x="1317988" y="570206"/>
                  </a:lnTo>
                  <a:lnTo>
                    <a:pt x="1275105" y="526085"/>
                  </a:lnTo>
                  <a:lnTo>
                    <a:pt x="1230745" y="483448"/>
                  </a:lnTo>
                  <a:lnTo>
                    <a:pt x="1184961" y="442345"/>
                  </a:lnTo>
                  <a:lnTo>
                    <a:pt x="1137804" y="402823"/>
                  </a:lnTo>
                  <a:lnTo>
                    <a:pt x="1089331" y="364929"/>
                  </a:lnTo>
                  <a:lnTo>
                    <a:pt x="1039596" y="328705"/>
                  </a:lnTo>
                  <a:lnTo>
                    <a:pt x="988658" y="294195"/>
                  </a:lnTo>
                  <a:lnTo>
                    <a:pt x="936575" y="261437"/>
                  </a:lnTo>
                  <a:lnTo>
                    <a:pt x="883408" y="230470"/>
                  </a:lnTo>
                  <a:lnTo>
                    <a:pt x="829219" y="201330"/>
                  </a:lnTo>
                  <a:lnTo>
                    <a:pt x="774069" y="174050"/>
                  </a:lnTo>
                  <a:lnTo>
                    <a:pt x="718023" y="148662"/>
                  </a:lnTo>
                  <a:lnTo>
                    <a:pt x="661146" y="125196"/>
                  </a:lnTo>
                  <a:lnTo>
                    <a:pt x="603503" y="103678"/>
                  </a:lnTo>
                  <a:lnTo>
                    <a:pt x="545162" y="84133"/>
                  </a:lnTo>
                  <a:lnTo>
                    <a:pt x="486190" y="66585"/>
                  </a:lnTo>
                  <a:lnTo>
                    <a:pt x="426655" y="51053"/>
                  </a:lnTo>
                  <a:lnTo>
                    <a:pt x="366625" y="37555"/>
                  </a:lnTo>
                  <a:lnTo>
                    <a:pt x="306172" y="26108"/>
                  </a:lnTo>
                  <a:lnTo>
                    <a:pt x="245364" y="16723"/>
                  </a:lnTo>
                  <a:lnTo>
                    <a:pt x="184272" y="9413"/>
                  </a:lnTo>
                  <a:lnTo>
                    <a:pt x="122966" y="4185"/>
                  </a:lnTo>
                  <a:lnTo>
                    <a:pt x="61518" y="104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00918" y="3110908"/>
              <a:ext cx="1808296" cy="2467962"/>
            </a:xfrm>
            <a:custGeom>
              <a:avLst/>
              <a:pathLst>
                <a:path w="1808296" h="2467962">
                  <a:moveTo>
                    <a:pt x="0" y="670516"/>
                  </a:moveTo>
                  <a:lnTo>
                    <a:pt x="6827" y="732497"/>
                  </a:lnTo>
                  <a:lnTo>
                    <a:pt x="13654" y="794478"/>
                  </a:lnTo>
                  <a:lnTo>
                    <a:pt x="20481" y="856459"/>
                  </a:lnTo>
                  <a:lnTo>
                    <a:pt x="27308" y="918440"/>
                  </a:lnTo>
                  <a:lnTo>
                    <a:pt x="34135" y="980421"/>
                  </a:lnTo>
                  <a:lnTo>
                    <a:pt x="40962" y="1042401"/>
                  </a:lnTo>
                  <a:lnTo>
                    <a:pt x="47789" y="1104382"/>
                  </a:lnTo>
                  <a:lnTo>
                    <a:pt x="54616" y="1166363"/>
                  </a:lnTo>
                  <a:lnTo>
                    <a:pt x="61444" y="1228344"/>
                  </a:lnTo>
                  <a:lnTo>
                    <a:pt x="68271" y="1290325"/>
                  </a:lnTo>
                  <a:lnTo>
                    <a:pt x="75098" y="1352306"/>
                  </a:lnTo>
                  <a:lnTo>
                    <a:pt x="81925" y="1414287"/>
                  </a:lnTo>
                  <a:lnTo>
                    <a:pt x="88752" y="1476268"/>
                  </a:lnTo>
                  <a:lnTo>
                    <a:pt x="95579" y="1538249"/>
                  </a:lnTo>
                  <a:lnTo>
                    <a:pt x="102406" y="1600230"/>
                  </a:lnTo>
                  <a:lnTo>
                    <a:pt x="109233" y="1662211"/>
                  </a:lnTo>
                  <a:lnTo>
                    <a:pt x="116060" y="1724191"/>
                  </a:lnTo>
                  <a:lnTo>
                    <a:pt x="122888" y="1786172"/>
                  </a:lnTo>
                  <a:lnTo>
                    <a:pt x="129715" y="1848153"/>
                  </a:lnTo>
                  <a:lnTo>
                    <a:pt x="136542" y="1910134"/>
                  </a:lnTo>
                  <a:lnTo>
                    <a:pt x="143369" y="1972115"/>
                  </a:lnTo>
                  <a:lnTo>
                    <a:pt x="150196" y="2034096"/>
                  </a:lnTo>
                  <a:lnTo>
                    <a:pt x="157023" y="2096077"/>
                  </a:lnTo>
                  <a:lnTo>
                    <a:pt x="163850" y="2158058"/>
                  </a:lnTo>
                  <a:lnTo>
                    <a:pt x="170677" y="2220039"/>
                  </a:lnTo>
                  <a:lnTo>
                    <a:pt x="177504" y="2282020"/>
                  </a:lnTo>
                  <a:lnTo>
                    <a:pt x="184332" y="2344001"/>
                  </a:lnTo>
                  <a:lnTo>
                    <a:pt x="191159" y="2405981"/>
                  </a:lnTo>
                  <a:lnTo>
                    <a:pt x="197986" y="2467962"/>
                  </a:lnTo>
                  <a:lnTo>
                    <a:pt x="259137" y="2460170"/>
                  </a:lnTo>
                  <a:lnTo>
                    <a:pt x="319987" y="2450297"/>
                  </a:lnTo>
                  <a:lnTo>
                    <a:pt x="380465" y="2438356"/>
                  </a:lnTo>
                  <a:lnTo>
                    <a:pt x="440501" y="2424360"/>
                  </a:lnTo>
                  <a:lnTo>
                    <a:pt x="500025" y="2408327"/>
                  </a:lnTo>
                  <a:lnTo>
                    <a:pt x="558968" y="2390273"/>
                  </a:lnTo>
                  <a:lnTo>
                    <a:pt x="617262" y="2370222"/>
                  </a:lnTo>
                  <a:lnTo>
                    <a:pt x="674838" y="2348194"/>
                  </a:lnTo>
                  <a:lnTo>
                    <a:pt x="731630" y="2324218"/>
                  </a:lnTo>
                  <a:lnTo>
                    <a:pt x="787571" y="2298319"/>
                  </a:lnTo>
                  <a:lnTo>
                    <a:pt x="842598" y="2270529"/>
                  </a:lnTo>
                  <a:lnTo>
                    <a:pt x="896645" y="2240879"/>
                  </a:lnTo>
                  <a:lnTo>
                    <a:pt x="949650" y="2209404"/>
                  </a:lnTo>
                  <a:lnTo>
                    <a:pt x="1001551" y="2176141"/>
                  </a:lnTo>
                  <a:lnTo>
                    <a:pt x="1052289" y="2141128"/>
                  </a:lnTo>
                  <a:lnTo>
                    <a:pt x="1101803" y="2104406"/>
                  </a:lnTo>
                  <a:lnTo>
                    <a:pt x="1150038" y="2066018"/>
                  </a:lnTo>
                  <a:lnTo>
                    <a:pt x="1196935" y="2026007"/>
                  </a:lnTo>
                  <a:lnTo>
                    <a:pt x="1242442" y="1984422"/>
                  </a:lnTo>
                  <a:lnTo>
                    <a:pt x="1286505" y="1941310"/>
                  </a:lnTo>
                  <a:lnTo>
                    <a:pt x="1329072" y="1896721"/>
                  </a:lnTo>
                  <a:lnTo>
                    <a:pt x="1370095" y="1850706"/>
                  </a:lnTo>
                  <a:lnTo>
                    <a:pt x="1409526" y="1803321"/>
                  </a:lnTo>
                  <a:lnTo>
                    <a:pt x="1447319" y="1754618"/>
                  </a:lnTo>
                  <a:lnTo>
                    <a:pt x="1483430" y="1704656"/>
                  </a:lnTo>
                  <a:lnTo>
                    <a:pt x="1517817" y="1653493"/>
                  </a:lnTo>
                  <a:lnTo>
                    <a:pt x="1550440" y="1601186"/>
                  </a:lnTo>
                  <a:lnTo>
                    <a:pt x="1581261" y="1547798"/>
                  </a:lnTo>
                  <a:lnTo>
                    <a:pt x="1610244" y="1493391"/>
                  </a:lnTo>
                  <a:lnTo>
                    <a:pt x="1637357" y="1438028"/>
                  </a:lnTo>
                  <a:lnTo>
                    <a:pt x="1662566" y="1381772"/>
                  </a:lnTo>
                  <a:lnTo>
                    <a:pt x="1685843" y="1324690"/>
                  </a:lnTo>
                  <a:lnTo>
                    <a:pt x="1707161" y="1266847"/>
                  </a:lnTo>
                  <a:lnTo>
                    <a:pt x="1726495" y="1208312"/>
                  </a:lnTo>
                  <a:lnTo>
                    <a:pt x="1743823" y="1149152"/>
                  </a:lnTo>
                  <a:lnTo>
                    <a:pt x="1759124" y="1089435"/>
                  </a:lnTo>
                  <a:lnTo>
                    <a:pt x="1772381" y="1029232"/>
                  </a:lnTo>
                  <a:lnTo>
                    <a:pt x="1783578" y="968611"/>
                  </a:lnTo>
                  <a:lnTo>
                    <a:pt x="1792702" y="907644"/>
                  </a:lnTo>
                  <a:lnTo>
                    <a:pt x="1799743" y="846402"/>
                  </a:lnTo>
                  <a:lnTo>
                    <a:pt x="1804692" y="784955"/>
                  </a:lnTo>
                  <a:lnTo>
                    <a:pt x="1807544" y="723376"/>
                  </a:lnTo>
                  <a:lnTo>
                    <a:pt x="1808296" y="661734"/>
                  </a:lnTo>
                  <a:lnTo>
                    <a:pt x="1806946" y="600103"/>
                  </a:lnTo>
                  <a:lnTo>
                    <a:pt x="1803496" y="538554"/>
                  </a:lnTo>
                  <a:lnTo>
                    <a:pt x="1797950" y="477158"/>
                  </a:lnTo>
                  <a:lnTo>
                    <a:pt x="1790314" y="415987"/>
                  </a:lnTo>
                  <a:lnTo>
                    <a:pt x="1780598" y="355112"/>
                  </a:lnTo>
                  <a:lnTo>
                    <a:pt x="1768813" y="294603"/>
                  </a:lnTo>
                  <a:lnTo>
                    <a:pt x="1754972" y="234531"/>
                  </a:lnTo>
                  <a:lnTo>
                    <a:pt x="1739092" y="174966"/>
                  </a:lnTo>
                  <a:lnTo>
                    <a:pt x="1721190" y="115977"/>
                  </a:lnTo>
                  <a:lnTo>
                    <a:pt x="1701289" y="57632"/>
                  </a:lnTo>
                  <a:lnTo>
                    <a:pt x="1679410" y="0"/>
                  </a:lnTo>
                  <a:lnTo>
                    <a:pt x="1621499" y="23121"/>
                  </a:lnTo>
                  <a:lnTo>
                    <a:pt x="1563589" y="46242"/>
                  </a:lnTo>
                  <a:lnTo>
                    <a:pt x="1505678" y="69363"/>
                  </a:lnTo>
                  <a:lnTo>
                    <a:pt x="1447767" y="92485"/>
                  </a:lnTo>
                  <a:lnTo>
                    <a:pt x="1389856" y="115606"/>
                  </a:lnTo>
                  <a:lnTo>
                    <a:pt x="1331946" y="138727"/>
                  </a:lnTo>
                  <a:lnTo>
                    <a:pt x="1274035" y="161848"/>
                  </a:lnTo>
                  <a:lnTo>
                    <a:pt x="1216124" y="184970"/>
                  </a:lnTo>
                  <a:lnTo>
                    <a:pt x="1158214" y="208091"/>
                  </a:lnTo>
                  <a:lnTo>
                    <a:pt x="1100303" y="231212"/>
                  </a:lnTo>
                  <a:lnTo>
                    <a:pt x="1042392" y="254333"/>
                  </a:lnTo>
                  <a:lnTo>
                    <a:pt x="984481" y="277455"/>
                  </a:lnTo>
                  <a:lnTo>
                    <a:pt x="926571" y="300576"/>
                  </a:lnTo>
                  <a:lnTo>
                    <a:pt x="868660" y="323697"/>
                  </a:lnTo>
                  <a:lnTo>
                    <a:pt x="810749" y="346818"/>
                  </a:lnTo>
                  <a:lnTo>
                    <a:pt x="752839" y="369940"/>
                  </a:lnTo>
                  <a:lnTo>
                    <a:pt x="694928" y="393061"/>
                  </a:lnTo>
                  <a:lnTo>
                    <a:pt x="637017" y="416182"/>
                  </a:lnTo>
                  <a:lnTo>
                    <a:pt x="579107" y="439303"/>
                  </a:lnTo>
                  <a:lnTo>
                    <a:pt x="521196" y="462425"/>
                  </a:lnTo>
                  <a:lnTo>
                    <a:pt x="463285" y="485546"/>
                  </a:lnTo>
                  <a:lnTo>
                    <a:pt x="405374" y="508667"/>
                  </a:lnTo>
                  <a:lnTo>
                    <a:pt x="347464" y="531788"/>
                  </a:lnTo>
                  <a:lnTo>
                    <a:pt x="289553" y="554910"/>
                  </a:lnTo>
                  <a:lnTo>
                    <a:pt x="231642" y="578031"/>
                  </a:lnTo>
                  <a:lnTo>
                    <a:pt x="173732" y="601152"/>
                  </a:lnTo>
                  <a:lnTo>
                    <a:pt x="115821" y="624274"/>
                  </a:lnTo>
                  <a:lnTo>
                    <a:pt x="57910" y="64739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92751" y="1973107"/>
              <a:ext cx="2006153" cy="3616575"/>
            </a:xfrm>
            <a:custGeom>
              <a:avLst/>
              <a:pathLst>
                <a:path w="2006153" h="3616575">
                  <a:moveTo>
                    <a:pt x="1808167" y="1808317"/>
                  </a:moveTo>
                  <a:lnTo>
                    <a:pt x="1808167" y="1745961"/>
                  </a:lnTo>
                  <a:lnTo>
                    <a:pt x="1808167" y="1683605"/>
                  </a:lnTo>
                  <a:lnTo>
                    <a:pt x="1808167" y="1621250"/>
                  </a:lnTo>
                  <a:lnTo>
                    <a:pt x="1808167" y="1558894"/>
                  </a:lnTo>
                  <a:lnTo>
                    <a:pt x="1808167" y="1496538"/>
                  </a:lnTo>
                  <a:lnTo>
                    <a:pt x="1808167" y="1434182"/>
                  </a:lnTo>
                  <a:lnTo>
                    <a:pt x="1808167" y="1371827"/>
                  </a:lnTo>
                  <a:lnTo>
                    <a:pt x="1808167" y="1309471"/>
                  </a:lnTo>
                  <a:lnTo>
                    <a:pt x="1808167" y="1247115"/>
                  </a:lnTo>
                  <a:lnTo>
                    <a:pt x="1808167" y="1184759"/>
                  </a:lnTo>
                  <a:lnTo>
                    <a:pt x="1808167" y="1122403"/>
                  </a:lnTo>
                  <a:lnTo>
                    <a:pt x="1808167" y="1060048"/>
                  </a:lnTo>
                  <a:lnTo>
                    <a:pt x="1808167" y="997692"/>
                  </a:lnTo>
                  <a:lnTo>
                    <a:pt x="1808167" y="935336"/>
                  </a:lnTo>
                  <a:lnTo>
                    <a:pt x="1808167" y="872980"/>
                  </a:lnTo>
                  <a:lnTo>
                    <a:pt x="1808167" y="810625"/>
                  </a:lnTo>
                  <a:lnTo>
                    <a:pt x="1808167" y="748269"/>
                  </a:lnTo>
                  <a:lnTo>
                    <a:pt x="1808167" y="685913"/>
                  </a:lnTo>
                  <a:lnTo>
                    <a:pt x="1808167" y="623557"/>
                  </a:lnTo>
                  <a:lnTo>
                    <a:pt x="1808167" y="561201"/>
                  </a:lnTo>
                  <a:lnTo>
                    <a:pt x="1808167" y="498846"/>
                  </a:lnTo>
                  <a:lnTo>
                    <a:pt x="1808167" y="436490"/>
                  </a:lnTo>
                  <a:lnTo>
                    <a:pt x="1808167" y="374134"/>
                  </a:lnTo>
                  <a:lnTo>
                    <a:pt x="1808167" y="311778"/>
                  </a:lnTo>
                  <a:lnTo>
                    <a:pt x="1808167" y="249423"/>
                  </a:lnTo>
                  <a:lnTo>
                    <a:pt x="1808167" y="187067"/>
                  </a:lnTo>
                  <a:lnTo>
                    <a:pt x="1808167" y="124711"/>
                  </a:lnTo>
                  <a:lnTo>
                    <a:pt x="1808167" y="62355"/>
                  </a:lnTo>
                  <a:lnTo>
                    <a:pt x="1808167" y="0"/>
                  </a:lnTo>
                  <a:lnTo>
                    <a:pt x="1746935" y="1036"/>
                  </a:lnTo>
                  <a:lnTo>
                    <a:pt x="1685773" y="4146"/>
                  </a:lnTo>
                  <a:lnTo>
                    <a:pt x="1624752" y="9325"/>
                  </a:lnTo>
                  <a:lnTo>
                    <a:pt x="1563941" y="16568"/>
                  </a:lnTo>
                  <a:lnTo>
                    <a:pt x="1503411" y="25865"/>
                  </a:lnTo>
                  <a:lnTo>
                    <a:pt x="1443229" y="37206"/>
                  </a:lnTo>
                  <a:lnTo>
                    <a:pt x="1383467" y="50579"/>
                  </a:lnTo>
                  <a:lnTo>
                    <a:pt x="1324191" y="65968"/>
                  </a:lnTo>
                  <a:lnTo>
                    <a:pt x="1265470" y="83355"/>
                  </a:lnTo>
                  <a:lnTo>
                    <a:pt x="1207372" y="102721"/>
                  </a:lnTo>
                  <a:lnTo>
                    <a:pt x="1149963" y="124043"/>
                  </a:lnTo>
                  <a:lnTo>
                    <a:pt x="1093309" y="147296"/>
                  </a:lnTo>
                  <a:lnTo>
                    <a:pt x="1037475" y="172455"/>
                  </a:lnTo>
                  <a:lnTo>
                    <a:pt x="982525" y="199489"/>
                  </a:lnTo>
                  <a:lnTo>
                    <a:pt x="928521" y="228369"/>
                  </a:lnTo>
                  <a:lnTo>
                    <a:pt x="875527" y="259061"/>
                  </a:lnTo>
                  <a:lnTo>
                    <a:pt x="823602" y="291530"/>
                  </a:lnTo>
                  <a:lnTo>
                    <a:pt x="772806" y="325738"/>
                  </a:lnTo>
                  <a:lnTo>
                    <a:pt x="723198" y="361647"/>
                  </a:lnTo>
                  <a:lnTo>
                    <a:pt x="674834" y="399215"/>
                  </a:lnTo>
                  <a:lnTo>
                    <a:pt x="627770" y="438399"/>
                  </a:lnTo>
                  <a:lnTo>
                    <a:pt x="582060" y="479154"/>
                  </a:lnTo>
                  <a:lnTo>
                    <a:pt x="537756" y="521434"/>
                  </a:lnTo>
                  <a:lnTo>
                    <a:pt x="494909" y="565190"/>
                  </a:lnTo>
                  <a:lnTo>
                    <a:pt x="453568" y="610371"/>
                  </a:lnTo>
                  <a:lnTo>
                    <a:pt x="413781" y="656926"/>
                  </a:lnTo>
                  <a:lnTo>
                    <a:pt x="375593" y="704802"/>
                  </a:lnTo>
                  <a:lnTo>
                    <a:pt x="339048" y="753944"/>
                  </a:lnTo>
                  <a:lnTo>
                    <a:pt x="304189" y="804294"/>
                  </a:lnTo>
                  <a:lnTo>
                    <a:pt x="271054" y="855797"/>
                  </a:lnTo>
                  <a:lnTo>
                    <a:pt x="239682" y="908392"/>
                  </a:lnTo>
                  <a:lnTo>
                    <a:pt x="210108" y="962018"/>
                  </a:lnTo>
                  <a:lnTo>
                    <a:pt x="182368" y="1016616"/>
                  </a:lnTo>
                  <a:lnTo>
                    <a:pt x="156492" y="1072122"/>
                  </a:lnTo>
                  <a:lnTo>
                    <a:pt x="132511" y="1128471"/>
                  </a:lnTo>
                  <a:lnTo>
                    <a:pt x="110452" y="1185601"/>
                  </a:lnTo>
                  <a:lnTo>
                    <a:pt x="90339" y="1243445"/>
                  </a:lnTo>
                  <a:lnTo>
                    <a:pt x="72197" y="1301937"/>
                  </a:lnTo>
                  <a:lnTo>
                    <a:pt x="56046" y="1361009"/>
                  </a:lnTo>
                  <a:lnTo>
                    <a:pt x="41904" y="1420594"/>
                  </a:lnTo>
                  <a:lnTo>
                    <a:pt x="29789" y="1480625"/>
                  </a:lnTo>
                  <a:lnTo>
                    <a:pt x="19712" y="1541031"/>
                  </a:lnTo>
                  <a:lnTo>
                    <a:pt x="11687" y="1601743"/>
                  </a:lnTo>
                  <a:lnTo>
                    <a:pt x="5723" y="1662693"/>
                  </a:lnTo>
                  <a:lnTo>
                    <a:pt x="1825" y="1723809"/>
                  </a:lnTo>
                  <a:lnTo>
                    <a:pt x="0" y="1785022"/>
                  </a:lnTo>
                  <a:lnTo>
                    <a:pt x="248" y="1846263"/>
                  </a:lnTo>
                  <a:lnTo>
                    <a:pt x="2569" y="1907459"/>
                  </a:lnTo>
                  <a:lnTo>
                    <a:pt x="6962" y="1968542"/>
                  </a:lnTo>
                  <a:lnTo>
                    <a:pt x="13420" y="2029441"/>
                  </a:lnTo>
                  <a:lnTo>
                    <a:pt x="21937" y="2090087"/>
                  </a:lnTo>
                  <a:lnTo>
                    <a:pt x="32502" y="2150409"/>
                  </a:lnTo>
                  <a:lnTo>
                    <a:pt x="45104" y="2210339"/>
                  </a:lnTo>
                  <a:lnTo>
                    <a:pt x="59728" y="2269808"/>
                  </a:lnTo>
                  <a:lnTo>
                    <a:pt x="76357" y="2328748"/>
                  </a:lnTo>
                  <a:lnTo>
                    <a:pt x="94973" y="2387090"/>
                  </a:lnTo>
                  <a:lnTo>
                    <a:pt x="115553" y="2444769"/>
                  </a:lnTo>
                  <a:lnTo>
                    <a:pt x="138075" y="2501718"/>
                  </a:lnTo>
                  <a:lnTo>
                    <a:pt x="162512" y="2557872"/>
                  </a:lnTo>
                  <a:lnTo>
                    <a:pt x="188837" y="2613166"/>
                  </a:lnTo>
                  <a:lnTo>
                    <a:pt x="217019" y="2667537"/>
                  </a:lnTo>
                  <a:lnTo>
                    <a:pt x="247025" y="2720923"/>
                  </a:lnTo>
                  <a:lnTo>
                    <a:pt x="278823" y="2773261"/>
                  </a:lnTo>
                  <a:lnTo>
                    <a:pt x="312374" y="2824493"/>
                  </a:lnTo>
                  <a:lnTo>
                    <a:pt x="347640" y="2874560"/>
                  </a:lnTo>
                  <a:lnTo>
                    <a:pt x="384582" y="2923404"/>
                  </a:lnTo>
                  <a:lnTo>
                    <a:pt x="423157" y="2970969"/>
                  </a:lnTo>
                  <a:lnTo>
                    <a:pt x="463320" y="3017200"/>
                  </a:lnTo>
                  <a:lnTo>
                    <a:pt x="505025" y="3062045"/>
                  </a:lnTo>
                  <a:lnTo>
                    <a:pt x="548226" y="3105452"/>
                  </a:lnTo>
                  <a:lnTo>
                    <a:pt x="592871" y="3147371"/>
                  </a:lnTo>
                  <a:lnTo>
                    <a:pt x="638910" y="3187755"/>
                  </a:lnTo>
                  <a:lnTo>
                    <a:pt x="686290" y="3226556"/>
                  </a:lnTo>
                  <a:lnTo>
                    <a:pt x="734956" y="3263731"/>
                  </a:lnTo>
                  <a:lnTo>
                    <a:pt x="784854" y="3299237"/>
                  </a:lnTo>
                  <a:lnTo>
                    <a:pt x="835925" y="3333033"/>
                  </a:lnTo>
                  <a:lnTo>
                    <a:pt x="888111" y="3365079"/>
                  </a:lnTo>
                  <a:lnTo>
                    <a:pt x="941353" y="3395341"/>
                  </a:lnTo>
                  <a:lnTo>
                    <a:pt x="995588" y="3423782"/>
                  </a:lnTo>
                  <a:lnTo>
                    <a:pt x="1050756" y="3450371"/>
                  </a:lnTo>
                  <a:lnTo>
                    <a:pt x="1106792" y="3475076"/>
                  </a:lnTo>
                  <a:lnTo>
                    <a:pt x="1163633" y="3497870"/>
                  </a:lnTo>
                  <a:lnTo>
                    <a:pt x="1221213" y="3518725"/>
                  </a:lnTo>
                  <a:lnTo>
                    <a:pt x="1279466" y="3537620"/>
                  </a:lnTo>
                  <a:lnTo>
                    <a:pt x="1338326" y="3554530"/>
                  </a:lnTo>
                  <a:lnTo>
                    <a:pt x="1397724" y="3569438"/>
                  </a:lnTo>
                  <a:lnTo>
                    <a:pt x="1457593" y="3582326"/>
                  </a:lnTo>
                  <a:lnTo>
                    <a:pt x="1517864" y="3593180"/>
                  </a:lnTo>
                  <a:lnTo>
                    <a:pt x="1578468" y="3601987"/>
                  </a:lnTo>
                  <a:lnTo>
                    <a:pt x="1639336" y="3608736"/>
                  </a:lnTo>
                  <a:lnTo>
                    <a:pt x="1700397" y="3613420"/>
                  </a:lnTo>
                  <a:lnTo>
                    <a:pt x="1761582" y="3616034"/>
                  </a:lnTo>
                  <a:lnTo>
                    <a:pt x="1822820" y="3616575"/>
                  </a:lnTo>
                  <a:lnTo>
                    <a:pt x="1884042" y="3615042"/>
                  </a:lnTo>
                  <a:lnTo>
                    <a:pt x="1945176" y="3611437"/>
                  </a:lnTo>
                  <a:lnTo>
                    <a:pt x="2006153" y="3605763"/>
                  </a:lnTo>
                  <a:lnTo>
                    <a:pt x="1999326" y="3543782"/>
                  </a:lnTo>
                  <a:lnTo>
                    <a:pt x="1992499" y="3481801"/>
                  </a:lnTo>
                  <a:lnTo>
                    <a:pt x="1985672" y="3419821"/>
                  </a:lnTo>
                  <a:lnTo>
                    <a:pt x="1978845" y="3357840"/>
                  </a:lnTo>
                  <a:lnTo>
                    <a:pt x="1972018" y="3295859"/>
                  </a:lnTo>
                  <a:lnTo>
                    <a:pt x="1965191" y="3233878"/>
                  </a:lnTo>
                  <a:lnTo>
                    <a:pt x="1958363" y="3171897"/>
                  </a:lnTo>
                  <a:lnTo>
                    <a:pt x="1951536" y="3109916"/>
                  </a:lnTo>
                  <a:lnTo>
                    <a:pt x="1944709" y="3047935"/>
                  </a:lnTo>
                  <a:lnTo>
                    <a:pt x="1937882" y="2985954"/>
                  </a:lnTo>
                  <a:lnTo>
                    <a:pt x="1931055" y="2923973"/>
                  </a:lnTo>
                  <a:lnTo>
                    <a:pt x="1924228" y="2861992"/>
                  </a:lnTo>
                  <a:lnTo>
                    <a:pt x="1917401" y="2800011"/>
                  </a:lnTo>
                  <a:lnTo>
                    <a:pt x="1910574" y="2738031"/>
                  </a:lnTo>
                  <a:lnTo>
                    <a:pt x="1903746" y="2676050"/>
                  </a:lnTo>
                  <a:lnTo>
                    <a:pt x="1896919" y="2614069"/>
                  </a:lnTo>
                  <a:lnTo>
                    <a:pt x="1890092" y="2552088"/>
                  </a:lnTo>
                  <a:lnTo>
                    <a:pt x="1883265" y="2490107"/>
                  </a:lnTo>
                  <a:lnTo>
                    <a:pt x="1876438" y="2428126"/>
                  </a:lnTo>
                  <a:lnTo>
                    <a:pt x="1869611" y="2366145"/>
                  </a:lnTo>
                  <a:lnTo>
                    <a:pt x="1862784" y="2304164"/>
                  </a:lnTo>
                  <a:lnTo>
                    <a:pt x="1855957" y="2242183"/>
                  </a:lnTo>
                  <a:lnTo>
                    <a:pt x="1849130" y="2180202"/>
                  </a:lnTo>
                  <a:lnTo>
                    <a:pt x="1842302" y="2118221"/>
                  </a:lnTo>
                  <a:lnTo>
                    <a:pt x="1835475" y="2056241"/>
                  </a:lnTo>
                  <a:lnTo>
                    <a:pt x="1828648" y="1994260"/>
                  </a:lnTo>
                  <a:lnTo>
                    <a:pt x="1821821" y="1932279"/>
                  </a:lnTo>
                  <a:lnTo>
                    <a:pt x="1814994" y="18702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83607" y="29793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459759" y="297787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472674" y="298817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611921" y="30163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559624" y="29793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538522" y="29785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622296" y="30241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48896" y="29861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587677" y="41917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667569" y="41917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680485" y="42020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754378" y="42772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86843" y="419175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940276" y="42302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887979" y="41932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866877" y="41923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950651" y="42380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877251" y="42000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908176" y="37774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993785" y="37774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076359" y="38614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110730" y="377746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262257" y="38144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209960" y="37774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188858" y="37766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272632" y="38222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199232" y="37842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81451" y="29761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457603" y="29746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470518" y="29849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609765" y="30131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557468" y="29761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536366" y="29752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620140" y="30209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46741" y="29829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585522" y="418852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665414" y="41885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678329" y="419882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752223" y="42739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784688" y="41885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38120" y="42269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885823" y="41900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864721" y="41891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948495" y="42348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875096" y="41967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906021" y="377424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991629" y="377424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074204" y="38582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108574" y="377424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260101" y="38112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207804" y="37742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186702" y="37733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270476" y="38190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197077" y="37810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378225" y="29739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454377" y="297249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467292" y="29827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606539" y="30109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54242" y="29739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33140" y="29731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616914" y="30187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43515" y="29807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582295" y="41863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662188" y="41863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675103" y="41966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748996" y="42718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781461" y="4186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934894" y="42248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882597" y="4187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861495" y="41870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945269" y="42326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871870" y="41946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902794" y="377208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988403" y="37720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070977" y="38560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105348" y="377208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256875" y="38090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204578" y="37720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183476" y="37712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267250" y="38169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193851" y="37788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374420" y="297321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450571" y="297173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463487" y="298204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602734" y="30102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550437" y="29732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529334" y="29723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613108" y="301803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539709" y="29799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578490" y="418561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658382" y="418561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671298" y="419591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745191" y="42710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777656" y="418561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931089" y="42240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878792" y="41870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857689" y="41862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941463" y="42319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868064" y="41938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898989" y="37713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984598" y="377133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067172" y="38553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101543" y="377133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253070" y="38083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200773" y="37713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179670" y="37704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263444" y="38161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190045" y="37781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370614" y="29739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446766" y="297249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459681" y="298279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598928" y="30109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546631" y="29739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525529" y="29731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609303" y="30187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535904" y="29807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574685" y="41863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654577" y="41863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667492" y="41966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741385" y="42718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773851" y="4186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927283" y="42248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874986" y="4187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853884" y="41870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937658" y="42326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864259" y="41946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895184" y="377208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980792" y="37720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063367" y="385607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097737" y="377208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249264" y="38090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196967" y="37720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175865" y="377124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259639" y="38169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186240" y="377886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367388" y="29761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443540" y="29746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456455" y="29849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595702" y="30131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543405" y="29761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522303" y="29752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606077" y="30209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532678" y="29829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571458" y="418852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651351" y="41885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664266" y="419882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738159" y="42739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770624" y="41885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924057" y="42269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871760" y="41900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850658" y="41891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934432" y="42348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861032" y="41967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891957" y="377424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977566" y="377424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060140" y="385822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094511" y="377424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246038" y="381122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193741" y="377424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172639" y="377339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256413" y="381905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183014" y="37810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365232" y="29793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441384" y="297787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454300" y="298817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593546" y="30163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541249" y="29793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520147" y="29785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603921" y="30241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530522" y="29861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569303" y="41917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649195" y="41917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662110" y="42020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736004" y="42772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768469" y="419175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21901" y="42302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869604" y="41932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848502" y="41923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932276" y="42380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858877" y="42000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889802" y="377746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975411" y="37774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057985" y="386145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092355" y="377746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243882" y="38144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191585" y="37774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170483" y="37766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254257" y="38222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180858" y="37842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364476" y="29831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440627" y="298168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453543" y="299198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592789" y="30201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540492" y="29831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519390" y="29823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603164" y="30279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529765" y="29899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568546" y="41955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648438" y="41955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661354" y="420586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735247" y="42810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767712" y="419555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921144" y="42340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868847" y="41970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847745" y="41961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31519" y="42418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858120" y="42038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889045" y="37812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974654" y="37812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057228" y="38652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091598" y="378127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243125" y="38182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190829" y="37812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169726" y="37804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253500" y="38260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180101" y="37880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365232" y="298696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441384" y="29854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454300" y="29957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593546" y="30239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541249" y="29869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520147" y="29861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603921" y="30317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530522" y="29937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569303" y="419936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649195" y="41993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662110" y="42096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736004" y="42848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768469" y="41993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921901" y="42378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869604" y="42008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848502" y="41999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932276" y="42456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858877" y="42076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889802" y="378508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975411" y="37850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057985" y="38690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092355" y="378508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243882" y="3822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191585" y="3785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170483" y="3784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254257" y="3829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180858" y="37918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367388" y="29901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443540" y="298871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456455" y="299901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595702" y="3027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543405" y="2990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522303" y="2989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606077" y="3035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532678" y="29969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571458" y="42025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651351" y="42025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64266" y="42128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738159" y="42880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770624" y="420258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924057" y="42410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871760" y="42040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850658" y="42032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934432" y="42488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861032" y="42108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891957" y="37883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977566" y="37883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060140" y="38722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094511" y="378830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246038" y="38252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193741" y="37883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172639" y="37874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256413" y="38331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183014" y="37950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370614" y="299234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446766" y="29908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459681" y="30011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598928" y="30293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546631" y="29923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525529" y="29915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609303" y="30371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535904" y="29991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574685" y="420474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654577" y="420474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667492" y="421504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741385" y="42902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773851" y="420474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927283" y="42432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874986" y="42062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853884" y="42053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937658" y="42510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864259" y="42130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895184" y="379046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980792" y="37904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063367" y="38744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097737" y="379046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249264" y="38274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196967" y="37904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175865" y="37896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259639" y="38352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186240" y="37972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374420" y="29931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450571" y="299162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463487" y="300192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602734" y="30300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550437" y="29931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529334" y="29922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613108" y="30379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539709" y="29998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78490" y="42055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658382" y="420550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671298" y="421580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745191" y="42909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777656" y="42055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931089" y="42439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878792" y="42069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857689" y="42061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941463" y="42517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868064" y="42137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898989" y="379121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984598" y="379121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067172" y="38752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101543" y="379121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253070" y="38282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200773" y="37912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179670" y="37903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263444" y="38360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190045" y="37979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378225" y="299234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454377" y="29908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467292" y="30011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606539" y="30293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554242" y="29923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533140" y="29915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616914" y="30371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543515" y="29991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582295" y="420474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662188" y="420474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675103" y="421504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748996" y="429021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781461" y="420474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934894" y="42432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882597" y="42062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861495" y="42053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945269" y="42510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871870" y="42130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902794" y="379046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988403" y="37904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070977" y="38744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105348" y="379046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256875" y="38274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204578" y="37904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183476" y="37896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267250" y="38352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193851" y="37972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381451" y="29901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457603" y="298871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470518" y="299901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609765" y="3027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557468" y="2990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536366" y="2989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620140" y="3035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546741" y="29969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585522" y="420258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665414" y="42025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678329" y="42128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752223" y="42880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784688" y="420258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938120" y="42410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885823" y="42040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864721" y="42032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948495" y="42488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875096" y="42108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906021" y="37883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991629" y="37883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074204" y="38722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108574" y="378830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260101" y="38252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207804" y="37883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186702" y="37874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270476" y="38331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197077" y="37950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383607" y="298696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459759" y="29854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472674" y="29957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611921" y="30239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559624" y="29869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538522" y="29861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622296" y="30317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548896" y="29937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587677" y="419936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667569" y="41993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680485" y="42096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754378" y="42848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786843" y="41993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940276" y="42378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887979" y="42008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866877" y="41999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5950651" y="42456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877251" y="42076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908176" y="378508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993785" y="37850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076359" y="38690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110730" y="378508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262257" y="3822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209960" y="3785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188858" y="3784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272632" y="3829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199232" y="37918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384364" y="29831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460516" y="298168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473431" y="299198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612678" y="30201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560381" y="29831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539279" y="29823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623053" y="30279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549653" y="29899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588434" y="41955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668326" y="41955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681242" y="420586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755135" y="42810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787600" y="419555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941033" y="42340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888736" y="41970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867634" y="41961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951407" y="42418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878008" y="42038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3908933" y="37812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3994542" y="37812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077116" y="38652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111487" y="378127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263014" y="38182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210717" y="37812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189615" y="37804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273389" y="38260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199989" y="37880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374420" y="29831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450571" y="298168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463487" y="299198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602734" y="30201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550437" y="29831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529334" y="29823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613108" y="30279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539709" y="29899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578490" y="419555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658382" y="41955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671298" y="420586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745191" y="42810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777656" y="419555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931089" y="42340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878792" y="41970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5857689" y="41961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5941463" y="42418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5868064" y="42038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898989" y="37812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984598" y="378127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067172" y="38652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101543" y="378127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253070" y="38182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200773" y="37812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179670" y="37804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263444" y="38260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190045" y="37880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7342315" y="3559458"/>
              <a:ext cx="201455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7342315" y="3778914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7342315" y="399837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7627163" y="3613501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7686535" y="3641005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7743725" y="3609135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7739359" y="363620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7740232" y="3662833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7768609" y="3608262"/>
              <a:ext cx="71596" cy="42783"/>
            </a:xfrm>
            <a:custGeom>
              <a:avLst/>
              <a:pathLst>
                <a:path w="71596" h="42783">
                  <a:moveTo>
                    <a:pt x="3929" y="6548"/>
                  </a:moveTo>
                  <a:lnTo>
                    <a:pt x="30559" y="6548"/>
                  </a:lnTo>
                  <a:lnTo>
                    <a:pt x="30559" y="0"/>
                  </a:lnTo>
                  <a:lnTo>
                    <a:pt x="39290" y="0"/>
                  </a:lnTo>
                  <a:lnTo>
                    <a:pt x="39290" y="6548"/>
                  </a:lnTo>
                  <a:lnTo>
                    <a:pt x="68540" y="6548"/>
                  </a:lnTo>
                  <a:lnTo>
                    <a:pt x="68540" y="13969"/>
                  </a:lnTo>
                  <a:lnTo>
                    <a:pt x="39290" y="13969"/>
                  </a:lnTo>
                  <a:lnTo>
                    <a:pt x="39290" y="20955"/>
                  </a:lnTo>
                  <a:lnTo>
                    <a:pt x="65047" y="20955"/>
                  </a:lnTo>
                  <a:lnTo>
                    <a:pt x="65047" y="28376"/>
                  </a:lnTo>
                  <a:lnTo>
                    <a:pt x="39290" y="28376"/>
                  </a:lnTo>
                  <a:lnTo>
                    <a:pt x="39290" y="35361"/>
                  </a:lnTo>
                  <a:lnTo>
                    <a:pt x="71596" y="35361"/>
                  </a:lnTo>
                  <a:lnTo>
                    <a:pt x="71596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30559" y="35361"/>
                  </a:lnTo>
                  <a:lnTo>
                    <a:pt x="30559" y="28376"/>
                  </a:lnTo>
                  <a:lnTo>
                    <a:pt x="8294" y="28376"/>
                  </a:lnTo>
                  <a:lnTo>
                    <a:pt x="8294" y="20955"/>
                  </a:lnTo>
                  <a:lnTo>
                    <a:pt x="30559" y="20955"/>
                  </a:lnTo>
                  <a:lnTo>
                    <a:pt x="30559" y="13969"/>
                  </a:lnTo>
                  <a:lnTo>
                    <a:pt x="3929" y="13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7776467" y="3658030"/>
              <a:ext cx="55443" cy="50641"/>
            </a:xfrm>
            <a:custGeom>
              <a:avLst/>
              <a:pathLst>
                <a:path w="55443" h="50641">
                  <a:moveTo>
                    <a:pt x="55443" y="0"/>
                  </a:moveTo>
                  <a:lnTo>
                    <a:pt x="55443" y="40163"/>
                  </a:lnTo>
                  <a:lnTo>
                    <a:pt x="55412" y="41185"/>
                  </a:lnTo>
                  <a:lnTo>
                    <a:pt x="55321" y="42154"/>
                  </a:lnTo>
                  <a:lnTo>
                    <a:pt x="55168" y="43071"/>
                  </a:lnTo>
                  <a:lnTo>
                    <a:pt x="54954" y="43935"/>
                  </a:lnTo>
                  <a:lnTo>
                    <a:pt x="54679" y="44747"/>
                  </a:lnTo>
                  <a:lnTo>
                    <a:pt x="54343" y="45507"/>
                  </a:lnTo>
                  <a:lnTo>
                    <a:pt x="53946" y="46214"/>
                  </a:lnTo>
                  <a:lnTo>
                    <a:pt x="53487" y="46869"/>
                  </a:lnTo>
                  <a:lnTo>
                    <a:pt x="52968" y="47471"/>
                  </a:lnTo>
                  <a:lnTo>
                    <a:pt x="52387" y="48021"/>
                  </a:lnTo>
                  <a:lnTo>
                    <a:pt x="51750" y="48519"/>
                  </a:lnTo>
                  <a:lnTo>
                    <a:pt x="51060" y="48964"/>
                  </a:lnTo>
                  <a:lnTo>
                    <a:pt x="50318" y="49357"/>
                  </a:lnTo>
                  <a:lnTo>
                    <a:pt x="49523" y="49698"/>
                  </a:lnTo>
                  <a:lnTo>
                    <a:pt x="48676" y="49986"/>
                  </a:lnTo>
                  <a:lnTo>
                    <a:pt x="47777" y="50222"/>
                  </a:lnTo>
                  <a:lnTo>
                    <a:pt x="46825" y="50405"/>
                  </a:lnTo>
                  <a:lnTo>
                    <a:pt x="45821" y="50536"/>
                  </a:lnTo>
                  <a:lnTo>
                    <a:pt x="44765" y="50615"/>
                  </a:lnTo>
                  <a:lnTo>
                    <a:pt x="43656" y="50641"/>
                  </a:lnTo>
                  <a:lnTo>
                    <a:pt x="42861" y="50632"/>
                  </a:lnTo>
                  <a:lnTo>
                    <a:pt x="42049" y="50606"/>
                  </a:lnTo>
                  <a:lnTo>
                    <a:pt x="41220" y="50562"/>
                  </a:lnTo>
                  <a:lnTo>
                    <a:pt x="40373" y="50501"/>
                  </a:lnTo>
                  <a:lnTo>
                    <a:pt x="39508" y="50422"/>
                  </a:lnTo>
                  <a:lnTo>
                    <a:pt x="38627" y="50326"/>
                  </a:lnTo>
                  <a:lnTo>
                    <a:pt x="37727" y="50213"/>
                  </a:lnTo>
                  <a:lnTo>
                    <a:pt x="36810" y="50082"/>
                  </a:lnTo>
                  <a:lnTo>
                    <a:pt x="35876" y="49934"/>
                  </a:lnTo>
                  <a:lnTo>
                    <a:pt x="34925" y="49768"/>
                  </a:lnTo>
                  <a:lnTo>
                    <a:pt x="32742" y="41473"/>
                  </a:lnTo>
                  <a:lnTo>
                    <a:pt x="34104" y="41639"/>
                  </a:lnTo>
                  <a:lnTo>
                    <a:pt x="35396" y="41787"/>
                  </a:lnTo>
                  <a:lnTo>
                    <a:pt x="36618" y="41918"/>
                  </a:lnTo>
                  <a:lnTo>
                    <a:pt x="37771" y="42032"/>
                  </a:lnTo>
                  <a:lnTo>
                    <a:pt x="38854" y="42128"/>
                  </a:lnTo>
                  <a:lnTo>
                    <a:pt x="39866" y="42206"/>
                  </a:lnTo>
                  <a:lnTo>
                    <a:pt x="40809" y="42267"/>
                  </a:lnTo>
                  <a:lnTo>
                    <a:pt x="41682" y="42311"/>
                  </a:lnTo>
                  <a:lnTo>
                    <a:pt x="42486" y="42337"/>
                  </a:lnTo>
                  <a:lnTo>
                    <a:pt x="43219" y="42346"/>
                  </a:lnTo>
                  <a:lnTo>
                    <a:pt x="43883" y="42302"/>
                  </a:lnTo>
                  <a:lnTo>
                    <a:pt x="44476" y="42171"/>
                  </a:lnTo>
                  <a:lnTo>
                    <a:pt x="45000" y="41953"/>
                  </a:lnTo>
                  <a:lnTo>
                    <a:pt x="45454" y="41648"/>
                  </a:lnTo>
                  <a:lnTo>
                    <a:pt x="45839" y="41255"/>
                  </a:lnTo>
                  <a:lnTo>
                    <a:pt x="46153" y="40774"/>
                  </a:lnTo>
                  <a:lnTo>
                    <a:pt x="46397" y="40207"/>
                  </a:lnTo>
                  <a:lnTo>
                    <a:pt x="46572" y="39552"/>
                  </a:lnTo>
                  <a:lnTo>
                    <a:pt x="46677" y="38810"/>
                  </a:lnTo>
                  <a:lnTo>
                    <a:pt x="46712" y="37980"/>
                  </a:lnTo>
                  <a:lnTo>
                    <a:pt x="46712" y="34925"/>
                  </a:lnTo>
                  <a:lnTo>
                    <a:pt x="8731" y="34925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7785198" y="3665015"/>
              <a:ext cx="37980" cy="6985"/>
            </a:xfrm>
            <a:custGeom>
              <a:avLst/>
              <a:pathLst>
                <a:path w="37980" h="6985">
                  <a:moveTo>
                    <a:pt x="0" y="6985"/>
                  </a:moveTo>
                  <a:lnTo>
                    <a:pt x="37980" y="6985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7785198" y="3678985"/>
              <a:ext cx="37980" cy="6985"/>
            </a:xfrm>
            <a:custGeom>
              <a:avLst/>
              <a:pathLst>
                <a:path w="37980" h="6985">
                  <a:moveTo>
                    <a:pt x="0" y="6985"/>
                  </a:moveTo>
                  <a:lnTo>
                    <a:pt x="37980" y="6985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7897395" y="3608262"/>
              <a:ext cx="55443" cy="48458"/>
            </a:xfrm>
            <a:custGeom>
              <a:avLst/>
              <a:pathLst>
                <a:path w="55443" h="48458">
                  <a:moveTo>
                    <a:pt x="4802" y="12223"/>
                  </a:moveTo>
                  <a:lnTo>
                    <a:pt x="23137" y="12223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12223"/>
                  </a:lnTo>
                  <a:lnTo>
                    <a:pt x="51950" y="12223"/>
                  </a:lnTo>
                  <a:lnTo>
                    <a:pt x="51950" y="20081"/>
                  </a:lnTo>
                  <a:lnTo>
                    <a:pt x="35798" y="20081"/>
                  </a:lnTo>
                  <a:lnTo>
                    <a:pt x="37487" y="22709"/>
                  </a:lnTo>
                  <a:lnTo>
                    <a:pt x="39238" y="25180"/>
                  </a:lnTo>
                  <a:lnTo>
                    <a:pt x="41049" y="27494"/>
                  </a:lnTo>
                  <a:lnTo>
                    <a:pt x="42922" y="29651"/>
                  </a:lnTo>
                  <a:lnTo>
                    <a:pt x="44856" y="31650"/>
                  </a:lnTo>
                  <a:lnTo>
                    <a:pt x="46851" y="33493"/>
                  </a:lnTo>
                  <a:lnTo>
                    <a:pt x="48908" y="35178"/>
                  </a:lnTo>
                  <a:lnTo>
                    <a:pt x="51025" y="36706"/>
                  </a:lnTo>
                  <a:lnTo>
                    <a:pt x="53203" y="38076"/>
                  </a:lnTo>
                  <a:lnTo>
                    <a:pt x="55443" y="39290"/>
                  </a:lnTo>
                  <a:lnTo>
                    <a:pt x="51077" y="47585"/>
                  </a:lnTo>
                  <a:lnTo>
                    <a:pt x="48842" y="46048"/>
                  </a:lnTo>
                  <a:lnTo>
                    <a:pt x="46677" y="44407"/>
                  </a:lnTo>
                  <a:lnTo>
                    <a:pt x="44581" y="42660"/>
                  </a:lnTo>
                  <a:lnTo>
                    <a:pt x="42556" y="40809"/>
                  </a:lnTo>
                  <a:lnTo>
                    <a:pt x="40600" y="38854"/>
                  </a:lnTo>
                  <a:lnTo>
                    <a:pt x="38714" y="36793"/>
                  </a:lnTo>
                  <a:lnTo>
                    <a:pt x="36898" y="34628"/>
                  </a:lnTo>
                  <a:lnTo>
                    <a:pt x="35152" y="32358"/>
                  </a:lnTo>
                  <a:lnTo>
                    <a:pt x="33475" y="29983"/>
                  </a:lnTo>
                  <a:lnTo>
                    <a:pt x="31869" y="27503"/>
                  </a:lnTo>
                  <a:lnTo>
                    <a:pt x="31869" y="48458"/>
                  </a:lnTo>
                  <a:lnTo>
                    <a:pt x="23137" y="48458"/>
                  </a:lnTo>
                  <a:lnTo>
                    <a:pt x="23137" y="27503"/>
                  </a:lnTo>
                  <a:lnTo>
                    <a:pt x="21544" y="30057"/>
                  </a:lnTo>
                  <a:lnTo>
                    <a:pt x="19907" y="32480"/>
                  </a:lnTo>
                  <a:lnTo>
                    <a:pt x="18226" y="34772"/>
                  </a:lnTo>
                  <a:lnTo>
                    <a:pt x="16502" y="36933"/>
                  </a:lnTo>
                  <a:lnTo>
                    <a:pt x="14733" y="38963"/>
                  </a:lnTo>
                  <a:lnTo>
                    <a:pt x="12922" y="40862"/>
                  </a:lnTo>
                  <a:lnTo>
                    <a:pt x="11066" y="42630"/>
                  </a:lnTo>
                  <a:lnTo>
                    <a:pt x="9167" y="44267"/>
                  </a:lnTo>
                  <a:lnTo>
                    <a:pt x="7225" y="45773"/>
                  </a:lnTo>
                  <a:lnTo>
                    <a:pt x="5238" y="47148"/>
                  </a:lnTo>
                  <a:lnTo>
                    <a:pt x="0" y="40600"/>
                  </a:lnTo>
                  <a:lnTo>
                    <a:pt x="2226" y="39059"/>
                  </a:lnTo>
                  <a:lnTo>
                    <a:pt x="4365" y="37404"/>
                  </a:lnTo>
                  <a:lnTo>
                    <a:pt x="6417" y="35636"/>
                  </a:lnTo>
                  <a:lnTo>
                    <a:pt x="8382" y="33755"/>
                  </a:lnTo>
                  <a:lnTo>
                    <a:pt x="10259" y="31759"/>
                  </a:lnTo>
                  <a:lnTo>
                    <a:pt x="12049" y="29651"/>
                  </a:lnTo>
                  <a:lnTo>
                    <a:pt x="13751" y="27429"/>
                  </a:lnTo>
                  <a:lnTo>
                    <a:pt x="15367" y="25093"/>
                  </a:lnTo>
                  <a:lnTo>
                    <a:pt x="16894" y="22644"/>
                  </a:lnTo>
                  <a:lnTo>
                    <a:pt x="18335" y="20081"/>
                  </a:lnTo>
                  <a:lnTo>
                    <a:pt x="4802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7850683" y="3608262"/>
              <a:ext cx="48895" cy="48458"/>
            </a:xfrm>
            <a:custGeom>
              <a:avLst/>
              <a:pathLst>
                <a:path w="48895" h="48458">
                  <a:moveTo>
                    <a:pt x="3492" y="12223"/>
                  </a:moveTo>
                  <a:lnTo>
                    <a:pt x="22701" y="12223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12223"/>
                  </a:lnTo>
                  <a:lnTo>
                    <a:pt x="47148" y="12223"/>
                  </a:lnTo>
                  <a:lnTo>
                    <a:pt x="47148" y="20081"/>
                  </a:lnTo>
                  <a:lnTo>
                    <a:pt x="30559" y="20081"/>
                  </a:lnTo>
                  <a:lnTo>
                    <a:pt x="30559" y="21391"/>
                  </a:lnTo>
                  <a:lnTo>
                    <a:pt x="32707" y="22609"/>
                  </a:lnTo>
                  <a:lnTo>
                    <a:pt x="34785" y="23818"/>
                  </a:lnTo>
                  <a:lnTo>
                    <a:pt x="36793" y="25019"/>
                  </a:lnTo>
                  <a:lnTo>
                    <a:pt x="38731" y="26211"/>
                  </a:lnTo>
                  <a:lnTo>
                    <a:pt x="40600" y="27394"/>
                  </a:lnTo>
                  <a:lnTo>
                    <a:pt x="42398" y="28568"/>
                  </a:lnTo>
                  <a:lnTo>
                    <a:pt x="44127" y="29734"/>
                  </a:lnTo>
                  <a:lnTo>
                    <a:pt x="45786" y="30891"/>
                  </a:lnTo>
                  <a:lnTo>
                    <a:pt x="47375" y="32039"/>
                  </a:lnTo>
                  <a:lnTo>
                    <a:pt x="48895" y="33178"/>
                  </a:lnTo>
                  <a:lnTo>
                    <a:pt x="43656" y="40600"/>
                  </a:lnTo>
                  <a:lnTo>
                    <a:pt x="42346" y="39391"/>
                  </a:lnTo>
                  <a:lnTo>
                    <a:pt x="41036" y="38207"/>
                  </a:lnTo>
                  <a:lnTo>
                    <a:pt x="39727" y="37051"/>
                  </a:lnTo>
                  <a:lnTo>
                    <a:pt x="38417" y="35920"/>
                  </a:lnTo>
                  <a:lnTo>
                    <a:pt x="37107" y="34815"/>
                  </a:lnTo>
                  <a:lnTo>
                    <a:pt x="35798" y="33737"/>
                  </a:lnTo>
                  <a:lnTo>
                    <a:pt x="34488" y="32685"/>
                  </a:lnTo>
                  <a:lnTo>
                    <a:pt x="33178" y="31659"/>
                  </a:lnTo>
                  <a:lnTo>
                    <a:pt x="31869" y="30659"/>
                  </a:lnTo>
                  <a:lnTo>
                    <a:pt x="30559" y="29686"/>
                  </a:lnTo>
                  <a:lnTo>
                    <a:pt x="30559" y="48458"/>
                  </a:lnTo>
                  <a:lnTo>
                    <a:pt x="22701" y="48458"/>
                  </a:lnTo>
                  <a:lnTo>
                    <a:pt x="22701" y="27939"/>
                  </a:lnTo>
                  <a:lnTo>
                    <a:pt x="21190" y="30253"/>
                  </a:lnTo>
                  <a:lnTo>
                    <a:pt x="19627" y="32480"/>
                  </a:lnTo>
                  <a:lnTo>
                    <a:pt x="18012" y="34619"/>
                  </a:lnTo>
                  <a:lnTo>
                    <a:pt x="16344" y="36671"/>
                  </a:lnTo>
                  <a:lnTo>
                    <a:pt x="14624" y="38635"/>
                  </a:lnTo>
                  <a:lnTo>
                    <a:pt x="12852" y="40512"/>
                  </a:lnTo>
                  <a:lnTo>
                    <a:pt x="11027" y="42302"/>
                  </a:lnTo>
                  <a:lnTo>
                    <a:pt x="9150" y="44005"/>
                  </a:lnTo>
                  <a:lnTo>
                    <a:pt x="7220" y="45620"/>
                  </a:lnTo>
                  <a:lnTo>
                    <a:pt x="5238" y="47148"/>
                  </a:lnTo>
                  <a:lnTo>
                    <a:pt x="0" y="40163"/>
                  </a:lnTo>
                  <a:lnTo>
                    <a:pt x="2309" y="38469"/>
                  </a:lnTo>
                  <a:lnTo>
                    <a:pt x="4522" y="36706"/>
                  </a:lnTo>
                  <a:lnTo>
                    <a:pt x="6640" y="34872"/>
                  </a:lnTo>
                  <a:lnTo>
                    <a:pt x="8661" y="32969"/>
                  </a:lnTo>
                  <a:lnTo>
                    <a:pt x="10586" y="30995"/>
                  </a:lnTo>
                  <a:lnTo>
                    <a:pt x="12415" y="28952"/>
                  </a:lnTo>
                  <a:lnTo>
                    <a:pt x="14148" y="26839"/>
                  </a:lnTo>
                  <a:lnTo>
                    <a:pt x="15786" y="24657"/>
                  </a:lnTo>
                  <a:lnTo>
                    <a:pt x="17327" y="22404"/>
                  </a:lnTo>
                  <a:lnTo>
                    <a:pt x="18772" y="20081"/>
                  </a:lnTo>
                  <a:lnTo>
                    <a:pt x="3492" y="20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7851556" y="3658904"/>
              <a:ext cx="100409" cy="49768"/>
            </a:xfrm>
            <a:custGeom>
              <a:avLst/>
              <a:pathLst>
                <a:path w="100409" h="49768">
                  <a:moveTo>
                    <a:pt x="5238" y="0"/>
                  </a:moveTo>
                  <a:lnTo>
                    <a:pt x="96043" y="0"/>
                  </a:lnTo>
                  <a:lnTo>
                    <a:pt x="96043" y="7421"/>
                  </a:lnTo>
                  <a:lnTo>
                    <a:pt x="95415" y="8901"/>
                  </a:lnTo>
                  <a:lnTo>
                    <a:pt x="94751" y="10372"/>
                  </a:lnTo>
                  <a:lnTo>
                    <a:pt x="94053" y="11835"/>
                  </a:lnTo>
                  <a:lnTo>
                    <a:pt x="93319" y="13288"/>
                  </a:lnTo>
                  <a:lnTo>
                    <a:pt x="92551" y="14733"/>
                  </a:lnTo>
                  <a:lnTo>
                    <a:pt x="91747" y="16170"/>
                  </a:lnTo>
                  <a:lnTo>
                    <a:pt x="90909" y="17597"/>
                  </a:lnTo>
                  <a:lnTo>
                    <a:pt x="90036" y="19016"/>
                  </a:lnTo>
                  <a:lnTo>
                    <a:pt x="89128" y="20426"/>
                  </a:lnTo>
                  <a:lnTo>
                    <a:pt x="88185" y="21828"/>
                  </a:lnTo>
                  <a:lnTo>
                    <a:pt x="80764" y="17462"/>
                  </a:lnTo>
                  <a:lnTo>
                    <a:pt x="81362" y="16580"/>
                  </a:lnTo>
                  <a:lnTo>
                    <a:pt x="81934" y="15681"/>
                  </a:lnTo>
                  <a:lnTo>
                    <a:pt x="82479" y="14764"/>
                  </a:lnTo>
                  <a:lnTo>
                    <a:pt x="82999" y="13830"/>
                  </a:lnTo>
                  <a:lnTo>
                    <a:pt x="83492" y="12878"/>
                  </a:lnTo>
                  <a:lnTo>
                    <a:pt x="83959" y="11909"/>
                  </a:lnTo>
                  <a:lnTo>
                    <a:pt x="84400" y="10922"/>
                  </a:lnTo>
                  <a:lnTo>
                    <a:pt x="84815" y="9918"/>
                  </a:lnTo>
                  <a:lnTo>
                    <a:pt x="85203" y="8897"/>
                  </a:lnTo>
                  <a:lnTo>
                    <a:pt x="85566" y="7858"/>
                  </a:lnTo>
                  <a:lnTo>
                    <a:pt x="55879" y="7858"/>
                  </a:lnTo>
                  <a:lnTo>
                    <a:pt x="55879" y="18772"/>
                  </a:lnTo>
                  <a:lnTo>
                    <a:pt x="79017" y="18772"/>
                  </a:lnTo>
                  <a:lnTo>
                    <a:pt x="79017" y="26630"/>
                  </a:lnTo>
                  <a:lnTo>
                    <a:pt x="55879" y="26630"/>
                  </a:lnTo>
                  <a:lnTo>
                    <a:pt x="55879" y="37544"/>
                  </a:lnTo>
                  <a:lnTo>
                    <a:pt x="57477" y="37627"/>
                  </a:lnTo>
                  <a:lnTo>
                    <a:pt x="59128" y="37701"/>
                  </a:lnTo>
                  <a:lnTo>
                    <a:pt x="60830" y="37767"/>
                  </a:lnTo>
                  <a:lnTo>
                    <a:pt x="62585" y="37823"/>
                  </a:lnTo>
                  <a:lnTo>
                    <a:pt x="64392" y="37871"/>
                  </a:lnTo>
                  <a:lnTo>
                    <a:pt x="66252" y="37911"/>
                  </a:lnTo>
                  <a:lnTo>
                    <a:pt x="68164" y="37941"/>
                  </a:lnTo>
                  <a:lnTo>
                    <a:pt x="70129" y="37963"/>
                  </a:lnTo>
                  <a:lnTo>
                    <a:pt x="72146" y="37976"/>
                  </a:lnTo>
                  <a:lnTo>
                    <a:pt x="74215" y="37980"/>
                  </a:lnTo>
                  <a:lnTo>
                    <a:pt x="100409" y="37980"/>
                  </a:lnTo>
                  <a:lnTo>
                    <a:pt x="96916" y="47585"/>
                  </a:lnTo>
                  <a:lnTo>
                    <a:pt x="74215" y="47585"/>
                  </a:lnTo>
                  <a:lnTo>
                    <a:pt x="69961" y="47556"/>
                  </a:lnTo>
                  <a:lnTo>
                    <a:pt x="65929" y="47471"/>
                  </a:lnTo>
                  <a:lnTo>
                    <a:pt x="62120" y="47329"/>
                  </a:lnTo>
                  <a:lnTo>
                    <a:pt x="58534" y="47131"/>
                  </a:lnTo>
                  <a:lnTo>
                    <a:pt x="55170" y="46875"/>
                  </a:lnTo>
                  <a:lnTo>
                    <a:pt x="52029" y="46563"/>
                  </a:lnTo>
                  <a:lnTo>
                    <a:pt x="49111" y="46194"/>
                  </a:lnTo>
                  <a:lnTo>
                    <a:pt x="46415" y="45769"/>
                  </a:lnTo>
                  <a:lnTo>
                    <a:pt x="43942" y="45286"/>
                  </a:lnTo>
                  <a:lnTo>
                    <a:pt x="41691" y="44747"/>
                  </a:lnTo>
                  <a:lnTo>
                    <a:pt x="39550" y="44134"/>
                  </a:lnTo>
                  <a:lnTo>
                    <a:pt x="37404" y="43429"/>
                  </a:lnTo>
                  <a:lnTo>
                    <a:pt x="35254" y="42632"/>
                  </a:lnTo>
                  <a:lnTo>
                    <a:pt x="33100" y="41744"/>
                  </a:lnTo>
                  <a:lnTo>
                    <a:pt x="30941" y="40764"/>
                  </a:lnTo>
                  <a:lnTo>
                    <a:pt x="28778" y="39692"/>
                  </a:lnTo>
                  <a:lnTo>
                    <a:pt x="26610" y="38528"/>
                  </a:lnTo>
                  <a:lnTo>
                    <a:pt x="24438" y="37273"/>
                  </a:lnTo>
                  <a:lnTo>
                    <a:pt x="22262" y="35926"/>
                  </a:lnTo>
                  <a:lnTo>
                    <a:pt x="20081" y="34488"/>
                  </a:lnTo>
                  <a:lnTo>
                    <a:pt x="19007" y="36134"/>
                  </a:lnTo>
                  <a:lnTo>
                    <a:pt x="17881" y="37753"/>
                  </a:lnTo>
                  <a:lnTo>
                    <a:pt x="16702" y="39347"/>
                  </a:lnTo>
                  <a:lnTo>
                    <a:pt x="15471" y="40914"/>
                  </a:lnTo>
                  <a:lnTo>
                    <a:pt x="14188" y="42455"/>
                  </a:lnTo>
                  <a:lnTo>
                    <a:pt x="12852" y="43970"/>
                  </a:lnTo>
                  <a:lnTo>
                    <a:pt x="11464" y="45459"/>
                  </a:lnTo>
                  <a:lnTo>
                    <a:pt x="10023" y="46921"/>
                  </a:lnTo>
                  <a:lnTo>
                    <a:pt x="8530" y="48358"/>
                  </a:lnTo>
                  <a:lnTo>
                    <a:pt x="6984" y="49768"/>
                  </a:lnTo>
                  <a:lnTo>
                    <a:pt x="0" y="42783"/>
                  </a:lnTo>
                  <a:lnTo>
                    <a:pt x="3012" y="40120"/>
                  </a:lnTo>
                  <a:lnTo>
                    <a:pt x="5762" y="37369"/>
                  </a:lnTo>
                  <a:lnTo>
                    <a:pt x="8251" y="34532"/>
                  </a:lnTo>
                  <a:lnTo>
                    <a:pt x="10477" y="31607"/>
                  </a:lnTo>
                  <a:lnTo>
                    <a:pt x="12442" y="28594"/>
                  </a:lnTo>
                  <a:lnTo>
                    <a:pt x="14144" y="25495"/>
                  </a:lnTo>
                  <a:lnTo>
                    <a:pt x="15585" y="22308"/>
                  </a:lnTo>
                  <a:lnTo>
                    <a:pt x="16764" y="19034"/>
                  </a:lnTo>
                  <a:lnTo>
                    <a:pt x="17680" y="15672"/>
                  </a:lnTo>
                  <a:lnTo>
                    <a:pt x="18335" y="12223"/>
                  </a:lnTo>
                  <a:lnTo>
                    <a:pt x="27503" y="14406"/>
                  </a:lnTo>
                  <a:lnTo>
                    <a:pt x="27232" y="15707"/>
                  </a:lnTo>
                  <a:lnTo>
                    <a:pt x="26944" y="16991"/>
                  </a:lnTo>
                  <a:lnTo>
                    <a:pt x="26639" y="18257"/>
                  </a:lnTo>
                  <a:lnTo>
                    <a:pt x="26315" y="19505"/>
                  </a:lnTo>
                  <a:lnTo>
                    <a:pt x="25975" y="20736"/>
                  </a:lnTo>
                  <a:lnTo>
                    <a:pt x="25617" y="21950"/>
                  </a:lnTo>
                  <a:lnTo>
                    <a:pt x="25242" y="23146"/>
                  </a:lnTo>
                  <a:lnTo>
                    <a:pt x="24849" y="24325"/>
                  </a:lnTo>
                  <a:lnTo>
                    <a:pt x="24438" y="25486"/>
                  </a:lnTo>
                  <a:lnTo>
                    <a:pt x="24010" y="26630"/>
                  </a:lnTo>
                  <a:lnTo>
                    <a:pt x="26442" y="28140"/>
                  </a:lnTo>
                  <a:lnTo>
                    <a:pt x="28848" y="29529"/>
                  </a:lnTo>
                  <a:lnTo>
                    <a:pt x="31227" y="30795"/>
                  </a:lnTo>
                  <a:lnTo>
                    <a:pt x="33580" y="31938"/>
                  </a:lnTo>
                  <a:lnTo>
                    <a:pt x="35907" y="32960"/>
                  </a:lnTo>
                  <a:lnTo>
                    <a:pt x="38207" y="33859"/>
                  </a:lnTo>
                  <a:lnTo>
                    <a:pt x="40482" y="34636"/>
                  </a:lnTo>
                  <a:lnTo>
                    <a:pt x="42730" y="35291"/>
                  </a:lnTo>
                  <a:lnTo>
                    <a:pt x="44952" y="35824"/>
                  </a:lnTo>
                  <a:lnTo>
                    <a:pt x="47148" y="36234"/>
                  </a:lnTo>
                  <a:lnTo>
                    <a:pt x="47148" y="7858"/>
                  </a:lnTo>
                  <a:lnTo>
                    <a:pt x="5238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7652047" y="3826845"/>
              <a:ext cx="15716" cy="14406"/>
            </a:xfrm>
            <a:custGeom>
              <a:avLst/>
              <a:pathLst>
                <a:path w="15716" h="14406">
                  <a:moveTo>
                    <a:pt x="7421" y="0"/>
                  </a:moveTo>
                  <a:lnTo>
                    <a:pt x="8368" y="973"/>
                  </a:lnTo>
                  <a:lnTo>
                    <a:pt x="9290" y="1973"/>
                  </a:lnTo>
                  <a:lnTo>
                    <a:pt x="10185" y="2999"/>
                  </a:lnTo>
                  <a:lnTo>
                    <a:pt x="11053" y="4051"/>
                  </a:lnTo>
                  <a:lnTo>
                    <a:pt x="11896" y="5129"/>
                  </a:lnTo>
                  <a:lnTo>
                    <a:pt x="12712" y="6234"/>
                  </a:lnTo>
                  <a:lnTo>
                    <a:pt x="13502" y="7364"/>
                  </a:lnTo>
                  <a:lnTo>
                    <a:pt x="14266" y="8521"/>
                  </a:lnTo>
                  <a:lnTo>
                    <a:pt x="15004" y="9704"/>
                  </a:lnTo>
                  <a:lnTo>
                    <a:pt x="15716" y="10914"/>
                  </a:lnTo>
                  <a:lnTo>
                    <a:pt x="7858" y="14406"/>
                  </a:lnTo>
                  <a:lnTo>
                    <a:pt x="7229" y="13197"/>
                  </a:lnTo>
                  <a:lnTo>
                    <a:pt x="6565" y="12014"/>
                  </a:lnTo>
                  <a:lnTo>
                    <a:pt x="5867" y="10857"/>
                  </a:lnTo>
                  <a:lnTo>
                    <a:pt x="5133" y="9726"/>
                  </a:lnTo>
                  <a:lnTo>
                    <a:pt x="4365" y="8622"/>
                  </a:lnTo>
                  <a:lnTo>
                    <a:pt x="3562" y="7543"/>
                  </a:lnTo>
                  <a:lnTo>
                    <a:pt x="2724" y="6491"/>
                  </a:lnTo>
                  <a:lnTo>
                    <a:pt x="1851" y="5465"/>
                  </a:lnTo>
                  <a:lnTo>
                    <a:pt x="942" y="446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7629782" y="3826845"/>
              <a:ext cx="96480" cy="102155"/>
            </a:xfrm>
            <a:custGeom>
              <a:avLst/>
              <a:pathLst>
                <a:path w="96480" h="102155">
                  <a:moveTo>
                    <a:pt x="68103" y="0"/>
                  </a:moveTo>
                  <a:lnTo>
                    <a:pt x="77271" y="2182"/>
                  </a:lnTo>
                  <a:lnTo>
                    <a:pt x="76642" y="3741"/>
                  </a:lnTo>
                  <a:lnTo>
                    <a:pt x="75979" y="5273"/>
                  </a:lnTo>
                  <a:lnTo>
                    <a:pt x="75280" y="6779"/>
                  </a:lnTo>
                  <a:lnTo>
                    <a:pt x="74547" y="8259"/>
                  </a:lnTo>
                  <a:lnTo>
                    <a:pt x="73779" y="9713"/>
                  </a:lnTo>
                  <a:lnTo>
                    <a:pt x="72975" y="11141"/>
                  </a:lnTo>
                  <a:lnTo>
                    <a:pt x="72137" y="12542"/>
                  </a:lnTo>
                  <a:lnTo>
                    <a:pt x="71264" y="13917"/>
                  </a:lnTo>
                  <a:lnTo>
                    <a:pt x="70356" y="15266"/>
                  </a:lnTo>
                  <a:lnTo>
                    <a:pt x="69413" y="16589"/>
                  </a:lnTo>
                  <a:lnTo>
                    <a:pt x="86002" y="16589"/>
                  </a:lnTo>
                  <a:lnTo>
                    <a:pt x="86002" y="64174"/>
                  </a:lnTo>
                  <a:lnTo>
                    <a:pt x="52824" y="64174"/>
                  </a:lnTo>
                  <a:lnTo>
                    <a:pt x="52824" y="74215"/>
                  </a:lnTo>
                  <a:lnTo>
                    <a:pt x="96480" y="74215"/>
                  </a:lnTo>
                  <a:lnTo>
                    <a:pt x="96480" y="82073"/>
                  </a:lnTo>
                  <a:lnTo>
                    <a:pt x="52824" y="82073"/>
                  </a:lnTo>
                  <a:lnTo>
                    <a:pt x="52824" y="102155"/>
                  </a:lnTo>
                  <a:lnTo>
                    <a:pt x="43656" y="102155"/>
                  </a:lnTo>
                  <a:lnTo>
                    <a:pt x="43656" y="82073"/>
                  </a:lnTo>
                  <a:lnTo>
                    <a:pt x="0" y="82073"/>
                  </a:lnTo>
                  <a:lnTo>
                    <a:pt x="0" y="74215"/>
                  </a:lnTo>
                  <a:lnTo>
                    <a:pt x="43656" y="74215"/>
                  </a:lnTo>
                  <a:lnTo>
                    <a:pt x="43656" y="64174"/>
                  </a:lnTo>
                  <a:lnTo>
                    <a:pt x="10477" y="64174"/>
                  </a:lnTo>
                  <a:lnTo>
                    <a:pt x="10477" y="16589"/>
                  </a:lnTo>
                  <a:lnTo>
                    <a:pt x="59372" y="16589"/>
                  </a:lnTo>
                  <a:lnTo>
                    <a:pt x="60481" y="14930"/>
                  </a:lnTo>
                  <a:lnTo>
                    <a:pt x="61537" y="13271"/>
                  </a:lnTo>
                  <a:lnTo>
                    <a:pt x="62541" y="11612"/>
                  </a:lnTo>
                  <a:lnTo>
                    <a:pt x="63493" y="9953"/>
                  </a:lnTo>
                  <a:lnTo>
                    <a:pt x="64392" y="8294"/>
                  </a:lnTo>
                  <a:lnTo>
                    <a:pt x="65239" y="6635"/>
                  </a:lnTo>
                  <a:lnTo>
                    <a:pt x="66034" y="4976"/>
                  </a:lnTo>
                  <a:lnTo>
                    <a:pt x="66776" y="3317"/>
                  </a:lnTo>
                  <a:lnTo>
                    <a:pt x="67466" y="1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7648991" y="3851729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7682606" y="3851729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7648991" y="3871375"/>
              <a:ext cx="24447" cy="11350"/>
            </a:xfrm>
            <a:custGeom>
              <a:avLst/>
              <a:pathLst>
                <a:path w="24447" h="11350">
                  <a:moveTo>
                    <a:pt x="0" y="11350"/>
                  </a:moveTo>
                  <a:lnTo>
                    <a:pt x="24447" y="11350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7682606" y="3871375"/>
              <a:ext cx="24447" cy="11350"/>
            </a:xfrm>
            <a:custGeom>
              <a:avLst/>
              <a:pathLst>
                <a:path w="24447" h="11350">
                  <a:moveTo>
                    <a:pt x="0" y="0"/>
                  </a:moveTo>
                  <a:lnTo>
                    <a:pt x="0" y="11350"/>
                  </a:lnTo>
                  <a:lnTo>
                    <a:pt x="24447" y="11350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7740669" y="382771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7747217" y="3853476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7755948" y="3861334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7760314" y="3864826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7798732" y="3892766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7850246" y="3827718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7880369" y="3827718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7634148" y="4046301"/>
              <a:ext cx="81637" cy="52824"/>
            </a:xfrm>
            <a:custGeom>
              <a:avLst/>
              <a:pathLst>
                <a:path w="81637" h="52824">
                  <a:moveTo>
                    <a:pt x="44529" y="0"/>
                  </a:moveTo>
                  <a:lnTo>
                    <a:pt x="53260" y="1746"/>
                  </a:lnTo>
                  <a:lnTo>
                    <a:pt x="52553" y="2610"/>
                  </a:lnTo>
                  <a:lnTo>
                    <a:pt x="51828" y="3457"/>
                  </a:lnTo>
                  <a:lnTo>
                    <a:pt x="51086" y="4287"/>
                  </a:lnTo>
                  <a:lnTo>
                    <a:pt x="50326" y="5099"/>
                  </a:lnTo>
                  <a:lnTo>
                    <a:pt x="49549" y="5893"/>
                  </a:lnTo>
                  <a:lnTo>
                    <a:pt x="48755" y="6670"/>
                  </a:lnTo>
                  <a:lnTo>
                    <a:pt x="47943" y="7430"/>
                  </a:lnTo>
                  <a:lnTo>
                    <a:pt x="47113" y="8172"/>
                  </a:lnTo>
                  <a:lnTo>
                    <a:pt x="46266" y="8897"/>
                  </a:lnTo>
                  <a:lnTo>
                    <a:pt x="45402" y="9604"/>
                  </a:lnTo>
                  <a:lnTo>
                    <a:pt x="81637" y="9604"/>
                  </a:lnTo>
                  <a:lnTo>
                    <a:pt x="81637" y="17462"/>
                  </a:lnTo>
                  <a:lnTo>
                    <a:pt x="77791" y="22609"/>
                  </a:lnTo>
                  <a:lnTo>
                    <a:pt x="73063" y="27398"/>
                  </a:lnTo>
                  <a:lnTo>
                    <a:pt x="67453" y="31829"/>
                  </a:lnTo>
                  <a:lnTo>
                    <a:pt x="60961" y="35902"/>
                  </a:lnTo>
                  <a:lnTo>
                    <a:pt x="53588" y="39618"/>
                  </a:lnTo>
                  <a:lnTo>
                    <a:pt x="45332" y="42975"/>
                  </a:lnTo>
                  <a:lnTo>
                    <a:pt x="36195" y="45974"/>
                  </a:lnTo>
                  <a:lnTo>
                    <a:pt x="26176" y="48615"/>
                  </a:lnTo>
                  <a:lnTo>
                    <a:pt x="15275" y="50898"/>
                  </a:lnTo>
                  <a:lnTo>
                    <a:pt x="3492" y="52824"/>
                  </a:lnTo>
                  <a:lnTo>
                    <a:pt x="0" y="44092"/>
                  </a:lnTo>
                  <a:lnTo>
                    <a:pt x="10852" y="42804"/>
                  </a:lnTo>
                  <a:lnTo>
                    <a:pt x="20885" y="41211"/>
                  </a:lnTo>
                  <a:lnTo>
                    <a:pt x="30096" y="39312"/>
                  </a:lnTo>
                  <a:lnTo>
                    <a:pt x="38487" y="37107"/>
                  </a:lnTo>
                  <a:lnTo>
                    <a:pt x="46057" y="34597"/>
                  </a:lnTo>
                  <a:lnTo>
                    <a:pt x="52806" y="31781"/>
                  </a:lnTo>
                  <a:lnTo>
                    <a:pt x="58735" y="28660"/>
                  </a:lnTo>
                  <a:lnTo>
                    <a:pt x="63842" y="25233"/>
                  </a:lnTo>
                  <a:lnTo>
                    <a:pt x="68129" y="21500"/>
                  </a:lnTo>
                  <a:lnTo>
                    <a:pt x="71596" y="17462"/>
                  </a:lnTo>
                  <a:lnTo>
                    <a:pt x="34488" y="17462"/>
                  </a:lnTo>
                  <a:lnTo>
                    <a:pt x="28376" y="20954"/>
                  </a:lnTo>
                  <a:lnTo>
                    <a:pt x="29337" y="21657"/>
                  </a:lnTo>
                  <a:lnTo>
                    <a:pt x="30297" y="22369"/>
                  </a:lnTo>
                  <a:lnTo>
                    <a:pt x="31257" y="23089"/>
                  </a:lnTo>
                  <a:lnTo>
                    <a:pt x="32218" y="23818"/>
                  </a:lnTo>
                  <a:lnTo>
                    <a:pt x="33178" y="24556"/>
                  </a:lnTo>
                  <a:lnTo>
                    <a:pt x="34139" y="25303"/>
                  </a:lnTo>
                  <a:lnTo>
                    <a:pt x="35099" y="26058"/>
                  </a:lnTo>
                  <a:lnTo>
                    <a:pt x="36060" y="26822"/>
                  </a:lnTo>
                  <a:lnTo>
                    <a:pt x="37020" y="27595"/>
                  </a:lnTo>
                  <a:lnTo>
                    <a:pt x="37980" y="28376"/>
                  </a:lnTo>
                  <a:lnTo>
                    <a:pt x="31869" y="34488"/>
                  </a:lnTo>
                  <a:lnTo>
                    <a:pt x="30808" y="33528"/>
                  </a:lnTo>
                  <a:lnTo>
                    <a:pt x="29721" y="32567"/>
                  </a:lnTo>
                  <a:lnTo>
                    <a:pt x="28607" y="31607"/>
                  </a:lnTo>
                  <a:lnTo>
                    <a:pt x="27468" y="30646"/>
                  </a:lnTo>
                  <a:lnTo>
                    <a:pt x="26302" y="29686"/>
                  </a:lnTo>
                  <a:lnTo>
                    <a:pt x="25111" y="28725"/>
                  </a:lnTo>
                  <a:lnTo>
                    <a:pt x="23893" y="27765"/>
                  </a:lnTo>
                  <a:lnTo>
                    <a:pt x="22648" y="26804"/>
                  </a:lnTo>
                  <a:lnTo>
                    <a:pt x="21378" y="25844"/>
                  </a:lnTo>
                  <a:lnTo>
                    <a:pt x="20081" y="24884"/>
                  </a:lnTo>
                  <a:lnTo>
                    <a:pt x="18946" y="25399"/>
                  </a:lnTo>
                  <a:lnTo>
                    <a:pt x="17811" y="25896"/>
                  </a:lnTo>
                  <a:lnTo>
                    <a:pt x="16676" y="26377"/>
                  </a:lnTo>
                  <a:lnTo>
                    <a:pt x="15541" y="26839"/>
                  </a:lnTo>
                  <a:lnTo>
                    <a:pt x="14406" y="27285"/>
                  </a:lnTo>
                  <a:lnTo>
                    <a:pt x="13271" y="27712"/>
                  </a:lnTo>
                  <a:lnTo>
                    <a:pt x="12136" y="28123"/>
                  </a:lnTo>
                  <a:lnTo>
                    <a:pt x="11001" y="28516"/>
                  </a:lnTo>
                  <a:lnTo>
                    <a:pt x="9866" y="28891"/>
                  </a:lnTo>
                  <a:lnTo>
                    <a:pt x="8731" y="29249"/>
                  </a:lnTo>
                  <a:lnTo>
                    <a:pt x="3055" y="23137"/>
                  </a:lnTo>
                  <a:lnTo>
                    <a:pt x="6954" y="21749"/>
                  </a:lnTo>
                  <a:lnTo>
                    <a:pt x="10617" y="20378"/>
                  </a:lnTo>
                  <a:lnTo>
                    <a:pt x="14044" y="19025"/>
                  </a:lnTo>
                  <a:lnTo>
                    <a:pt x="17235" y="17689"/>
                  </a:lnTo>
                  <a:lnTo>
                    <a:pt x="20191" y="16371"/>
                  </a:lnTo>
                  <a:lnTo>
                    <a:pt x="22910" y="15070"/>
                  </a:lnTo>
                  <a:lnTo>
                    <a:pt x="25394" y="13786"/>
                  </a:lnTo>
                  <a:lnTo>
                    <a:pt x="27643" y="12520"/>
                  </a:lnTo>
                  <a:lnTo>
                    <a:pt x="29655" y="11272"/>
                  </a:lnTo>
                  <a:lnTo>
                    <a:pt x="31432" y="10040"/>
                  </a:lnTo>
                  <a:lnTo>
                    <a:pt x="31869" y="9604"/>
                  </a:lnTo>
                  <a:lnTo>
                    <a:pt x="32305" y="9604"/>
                  </a:lnTo>
                  <a:lnTo>
                    <a:pt x="33763" y="8643"/>
                  </a:lnTo>
                  <a:lnTo>
                    <a:pt x="35169" y="7683"/>
                  </a:lnTo>
                  <a:lnTo>
                    <a:pt x="36522" y="6723"/>
                  </a:lnTo>
                  <a:lnTo>
                    <a:pt x="37823" y="5762"/>
                  </a:lnTo>
                  <a:lnTo>
                    <a:pt x="39072" y="4802"/>
                  </a:lnTo>
                  <a:lnTo>
                    <a:pt x="40268" y="3841"/>
                  </a:lnTo>
                  <a:lnTo>
                    <a:pt x="41412" y="2881"/>
                  </a:lnTo>
                  <a:lnTo>
                    <a:pt x="42503" y="1920"/>
                  </a:lnTo>
                  <a:lnTo>
                    <a:pt x="4354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7629345" y="4090394"/>
              <a:ext cx="90368" cy="57626"/>
            </a:xfrm>
            <a:custGeom>
              <a:avLst/>
              <a:pathLst>
                <a:path w="90368" h="57626">
                  <a:moveTo>
                    <a:pt x="54570" y="0"/>
                  </a:moveTo>
                  <a:lnTo>
                    <a:pt x="62428" y="3929"/>
                  </a:lnTo>
                  <a:lnTo>
                    <a:pt x="61900" y="4365"/>
                  </a:lnTo>
                  <a:lnTo>
                    <a:pt x="61363" y="4802"/>
                  </a:lnTo>
                  <a:lnTo>
                    <a:pt x="60817" y="5238"/>
                  </a:lnTo>
                  <a:lnTo>
                    <a:pt x="60263" y="5675"/>
                  </a:lnTo>
                  <a:lnTo>
                    <a:pt x="59699" y="6111"/>
                  </a:lnTo>
                  <a:lnTo>
                    <a:pt x="59128" y="6548"/>
                  </a:lnTo>
                  <a:lnTo>
                    <a:pt x="58547" y="6985"/>
                  </a:lnTo>
                  <a:lnTo>
                    <a:pt x="57958" y="7421"/>
                  </a:lnTo>
                  <a:lnTo>
                    <a:pt x="57359" y="7858"/>
                  </a:lnTo>
                  <a:lnTo>
                    <a:pt x="56753" y="8294"/>
                  </a:lnTo>
                  <a:lnTo>
                    <a:pt x="90368" y="8294"/>
                  </a:lnTo>
                  <a:lnTo>
                    <a:pt x="90368" y="16152"/>
                  </a:lnTo>
                  <a:lnTo>
                    <a:pt x="86042" y="22225"/>
                  </a:lnTo>
                  <a:lnTo>
                    <a:pt x="80746" y="27870"/>
                  </a:lnTo>
                  <a:lnTo>
                    <a:pt x="74481" y="33087"/>
                  </a:lnTo>
                  <a:lnTo>
                    <a:pt x="67248" y="37876"/>
                  </a:lnTo>
                  <a:lnTo>
                    <a:pt x="59045" y="42237"/>
                  </a:lnTo>
                  <a:lnTo>
                    <a:pt x="49872" y="46170"/>
                  </a:lnTo>
                  <a:lnTo>
                    <a:pt x="39731" y="49676"/>
                  </a:lnTo>
                  <a:lnTo>
                    <a:pt x="28621" y="52754"/>
                  </a:lnTo>
                  <a:lnTo>
                    <a:pt x="16541" y="55404"/>
                  </a:lnTo>
                  <a:lnTo>
                    <a:pt x="3492" y="57626"/>
                  </a:lnTo>
                  <a:lnTo>
                    <a:pt x="0" y="48894"/>
                  </a:lnTo>
                  <a:lnTo>
                    <a:pt x="12276" y="47231"/>
                  </a:lnTo>
                  <a:lnTo>
                    <a:pt x="23609" y="45210"/>
                  </a:lnTo>
                  <a:lnTo>
                    <a:pt x="33999" y="42831"/>
                  </a:lnTo>
                  <a:lnTo>
                    <a:pt x="43446" y="40093"/>
                  </a:lnTo>
                  <a:lnTo>
                    <a:pt x="51950" y="36998"/>
                  </a:lnTo>
                  <a:lnTo>
                    <a:pt x="59512" y="33545"/>
                  </a:lnTo>
                  <a:lnTo>
                    <a:pt x="66130" y="29734"/>
                  </a:lnTo>
                  <a:lnTo>
                    <a:pt x="71805" y="25565"/>
                  </a:lnTo>
                  <a:lnTo>
                    <a:pt x="76538" y="21037"/>
                  </a:lnTo>
                  <a:lnTo>
                    <a:pt x="80327" y="16152"/>
                  </a:lnTo>
                  <a:lnTo>
                    <a:pt x="46275" y="16152"/>
                  </a:lnTo>
                  <a:lnTo>
                    <a:pt x="44821" y="17165"/>
                  </a:lnTo>
                  <a:lnTo>
                    <a:pt x="43429" y="18108"/>
                  </a:lnTo>
                  <a:lnTo>
                    <a:pt x="42097" y="18981"/>
                  </a:lnTo>
                  <a:lnTo>
                    <a:pt x="40827" y="19785"/>
                  </a:lnTo>
                  <a:lnTo>
                    <a:pt x="39618" y="20518"/>
                  </a:lnTo>
                  <a:lnTo>
                    <a:pt x="38469" y="21182"/>
                  </a:lnTo>
                  <a:lnTo>
                    <a:pt x="37382" y="21775"/>
                  </a:lnTo>
                  <a:lnTo>
                    <a:pt x="36356" y="22299"/>
                  </a:lnTo>
                  <a:lnTo>
                    <a:pt x="35392" y="22753"/>
                  </a:lnTo>
                  <a:lnTo>
                    <a:pt x="34488" y="23137"/>
                  </a:lnTo>
                  <a:lnTo>
                    <a:pt x="35619" y="23927"/>
                  </a:lnTo>
                  <a:lnTo>
                    <a:pt x="36741" y="24726"/>
                  </a:lnTo>
                  <a:lnTo>
                    <a:pt x="37854" y="25534"/>
                  </a:lnTo>
                  <a:lnTo>
                    <a:pt x="38958" y="26350"/>
                  </a:lnTo>
                  <a:lnTo>
                    <a:pt x="40054" y="27176"/>
                  </a:lnTo>
                  <a:lnTo>
                    <a:pt x="41141" y="28009"/>
                  </a:lnTo>
                  <a:lnTo>
                    <a:pt x="42219" y="28852"/>
                  </a:lnTo>
                  <a:lnTo>
                    <a:pt x="43289" y="29703"/>
                  </a:lnTo>
                  <a:lnTo>
                    <a:pt x="44350" y="30563"/>
                  </a:lnTo>
                  <a:lnTo>
                    <a:pt x="45402" y="31432"/>
                  </a:lnTo>
                  <a:lnTo>
                    <a:pt x="38854" y="37980"/>
                  </a:lnTo>
                  <a:lnTo>
                    <a:pt x="37705" y="36933"/>
                  </a:lnTo>
                  <a:lnTo>
                    <a:pt x="36531" y="35885"/>
                  </a:lnTo>
                  <a:lnTo>
                    <a:pt x="35331" y="34837"/>
                  </a:lnTo>
                  <a:lnTo>
                    <a:pt x="34104" y="33789"/>
                  </a:lnTo>
                  <a:lnTo>
                    <a:pt x="32851" y="32742"/>
                  </a:lnTo>
                  <a:lnTo>
                    <a:pt x="31572" y="31694"/>
                  </a:lnTo>
                  <a:lnTo>
                    <a:pt x="30266" y="30646"/>
                  </a:lnTo>
                  <a:lnTo>
                    <a:pt x="28935" y="29598"/>
                  </a:lnTo>
                  <a:lnTo>
                    <a:pt x="27577" y="28551"/>
                  </a:lnTo>
                  <a:lnTo>
                    <a:pt x="26193" y="27503"/>
                  </a:lnTo>
                  <a:lnTo>
                    <a:pt x="24971" y="28105"/>
                  </a:lnTo>
                  <a:lnTo>
                    <a:pt x="23749" y="28690"/>
                  </a:lnTo>
                  <a:lnTo>
                    <a:pt x="22526" y="29258"/>
                  </a:lnTo>
                  <a:lnTo>
                    <a:pt x="21304" y="29808"/>
                  </a:lnTo>
                  <a:lnTo>
                    <a:pt x="20081" y="30341"/>
                  </a:lnTo>
                  <a:lnTo>
                    <a:pt x="18859" y="30856"/>
                  </a:lnTo>
                  <a:lnTo>
                    <a:pt x="17637" y="31353"/>
                  </a:lnTo>
                  <a:lnTo>
                    <a:pt x="16414" y="31834"/>
                  </a:lnTo>
                  <a:lnTo>
                    <a:pt x="15192" y="32296"/>
                  </a:lnTo>
                  <a:lnTo>
                    <a:pt x="13969" y="32742"/>
                  </a:lnTo>
                  <a:lnTo>
                    <a:pt x="8731" y="25320"/>
                  </a:lnTo>
                  <a:lnTo>
                    <a:pt x="13825" y="23495"/>
                  </a:lnTo>
                  <a:lnTo>
                    <a:pt x="18807" y="21513"/>
                  </a:lnTo>
                  <a:lnTo>
                    <a:pt x="23674" y="19374"/>
                  </a:lnTo>
                  <a:lnTo>
                    <a:pt x="28428" y="17078"/>
                  </a:lnTo>
                  <a:lnTo>
                    <a:pt x="33069" y="14624"/>
                  </a:lnTo>
                  <a:lnTo>
                    <a:pt x="37596" y="12014"/>
                  </a:lnTo>
                  <a:lnTo>
                    <a:pt x="42010" y="9246"/>
                  </a:lnTo>
                  <a:lnTo>
                    <a:pt x="46310" y="6321"/>
                  </a:lnTo>
                  <a:lnTo>
                    <a:pt x="50497" y="3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7740669" y="404717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747217" y="4072932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755948" y="4080790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760314" y="4084282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798732" y="4112222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850246" y="4047174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880369" y="4047174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2021-01-05T00:18:14Z</dcterms:modified>
</cp:coreProperties>
</file>