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1807" y="1803995"/>
              <a:ext cx="2208702" cy="109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1807" y="2707863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1807" y="2430875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1807" y="2153887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1807" y="1876898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9495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13661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767827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21993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76158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30324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84490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038656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92822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171807" y="2846358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71807" y="2569369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71807" y="2292381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171807" y="2015392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386578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40744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894910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149076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403241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657407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911573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165739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26369" y="2844142"/>
              <a:ext cx="228749" cy="2215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780535" y="2827522"/>
              <a:ext cx="228749" cy="18835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034701" y="2773233"/>
              <a:ext cx="228749" cy="73124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288867" y="2643602"/>
              <a:ext cx="228749" cy="202755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543033" y="2469653"/>
              <a:ext cx="228749" cy="376704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797199" y="2500676"/>
              <a:ext cx="228749" cy="345681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051365" y="2576017"/>
              <a:ext cx="228749" cy="270340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171807" y="1803995"/>
              <a:ext cx="2208702" cy="10919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171807" y="3178961"/>
              <a:ext cx="2208702" cy="109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171807" y="4082829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71807" y="3805841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71807" y="3528853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171807" y="3251864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259495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513661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767827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021993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276158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530324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784490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38656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92822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71807" y="4221324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171807" y="3944335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71807" y="3667347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71807" y="3390358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386578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40744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94910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149076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403241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657407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911573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165739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526369" y="4182545"/>
              <a:ext cx="228749" cy="38778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780535" y="4117176"/>
              <a:ext cx="228749" cy="104147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034701" y="3985330"/>
              <a:ext cx="228749" cy="235994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288867" y="3761523"/>
              <a:ext cx="228749" cy="459800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543033" y="3390358"/>
              <a:ext cx="228749" cy="83096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797199" y="3228597"/>
              <a:ext cx="228749" cy="992726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051365" y="3549904"/>
              <a:ext cx="228749" cy="671419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171807" y="3178961"/>
              <a:ext cx="2208702" cy="10919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171807" y="4553927"/>
              <a:ext cx="2208702" cy="109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171807" y="5457796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171807" y="5180807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171807" y="4903819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171807" y="4626830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259495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513661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767827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021993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276158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530324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784490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038656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292822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171807" y="5596290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171807" y="5319301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171807" y="5042313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171807" y="4765325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386578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640744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894910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49076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403241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657407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911573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65739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2272203" y="5590750"/>
              <a:ext cx="228749" cy="5539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2526369" y="5588534"/>
              <a:ext cx="228749" cy="7755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2780535" y="5558619"/>
              <a:ext cx="228749" cy="37670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034701" y="5502114"/>
              <a:ext cx="228749" cy="94176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288867" y="5345892"/>
              <a:ext cx="228749" cy="250397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3543033" y="5204074"/>
              <a:ext cx="228749" cy="39221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3797199" y="5320409"/>
              <a:ext cx="228749" cy="275880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051365" y="5378023"/>
              <a:ext cx="228749" cy="218266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2171807" y="4553927"/>
              <a:ext cx="2208702" cy="10919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4450099" y="1803995"/>
              <a:ext cx="2208702" cy="109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450099" y="2707863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450099" y="2430875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450099" y="2153887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450099" y="1876898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37786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791952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046118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300284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554450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808616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062782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316948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571114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450099" y="2846358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450099" y="2569369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450099" y="2292381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450099" y="2015392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664869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919035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173201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427367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681533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935699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189865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6444031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4550494" y="2840818"/>
              <a:ext cx="228749" cy="5539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4804660" y="2812011"/>
              <a:ext cx="228749" cy="34346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058826" y="2744426"/>
              <a:ext cx="228749" cy="101931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5312992" y="2642494"/>
              <a:ext cx="228749" cy="203863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5567158" y="2443062"/>
              <a:ext cx="228749" cy="403295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5821324" y="2270222"/>
              <a:ext cx="228749" cy="57613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6075490" y="2265790"/>
              <a:ext cx="228749" cy="580567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6329656" y="2525051"/>
              <a:ext cx="228749" cy="321306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4450099" y="1803995"/>
              <a:ext cx="2208702" cy="10919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4450099" y="3178961"/>
              <a:ext cx="2208702" cy="109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450099" y="4082829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450099" y="3805841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450099" y="3528853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450099" y="3251864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537786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791952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046118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00284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554450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808616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062782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316948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571114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450099" y="4221324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450099" y="3944335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450099" y="3667347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450099" y="3390358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664869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919035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173201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427367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681533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935699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189865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444031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4550494" y="4218000"/>
              <a:ext cx="228749" cy="3323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4804660" y="4194733"/>
              <a:ext cx="228749" cy="26590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5058826" y="4177005"/>
              <a:ext cx="228749" cy="44318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5312992" y="4087261"/>
              <a:ext cx="228749" cy="134062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5567158" y="3935472"/>
              <a:ext cx="228749" cy="285852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5821324" y="3833540"/>
              <a:ext cx="228749" cy="387783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6075490" y="3874534"/>
              <a:ext cx="228749" cy="346789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6329656" y="3965386"/>
              <a:ext cx="228749" cy="255937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4450099" y="3178961"/>
              <a:ext cx="2208702" cy="10919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4450099" y="4553927"/>
              <a:ext cx="2208702" cy="109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450099" y="5457796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450099" y="5180807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4450099" y="4903819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450099" y="4626830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537786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791952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046118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300284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554450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808616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062782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316948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571114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450099" y="5596290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4450099" y="5319301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450099" y="5042313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450099" y="4765325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4664869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4919035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5173201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5427367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5681533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935699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189865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444031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4804660" y="5595182"/>
              <a:ext cx="228749" cy="1107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5058826" y="5595182"/>
              <a:ext cx="228749" cy="1107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5312992" y="5579670"/>
              <a:ext cx="228749" cy="16619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5567158" y="5535352"/>
              <a:ext cx="228749" cy="60937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5821324" y="5539784"/>
              <a:ext cx="228749" cy="5650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6075490" y="5582994"/>
              <a:ext cx="228749" cy="13295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6329656" y="5579670"/>
              <a:ext cx="228749" cy="16619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4450099" y="4553927"/>
              <a:ext cx="2208702" cy="10919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6728390" y="1803995"/>
              <a:ext cx="2208702" cy="109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728390" y="2707863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728390" y="2430875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728390" y="2153887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728390" y="1876898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816077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7070243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7324409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7578575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7832741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8086907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8341073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8595239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8849405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6728390" y="2846358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728390" y="2569369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6728390" y="2292381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6728390" y="2015392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6943160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7197326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7451492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7705658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7959824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8213990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8468156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8722322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6828785" y="2845250"/>
              <a:ext cx="228749" cy="1107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7082951" y="2840818"/>
              <a:ext cx="228749" cy="5539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7337117" y="2798715"/>
              <a:ext cx="228749" cy="47642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7591283" y="2721159"/>
              <a:ext cx="228749" cy="125198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7845449" y="2537238"/>
              <a:ext cx="228749" cy="309119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8099615" y="2233659"/>
              <a:ext cx="228749" cy="612698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8353781" y="2377693"/>
              <a:ext cx="228749" cy="468664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8607947" y="2550534"/>
              <a:ext cx="228749" cy="295823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6728390" y="1803995"/>
              <a:ext cx="2208702" cy="10919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6728390" y="3178961"/>
              <a:ext cx="2208702" cy="109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6728390" y="4082829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728390" y="3805841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6728390" y="3528853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6728390" y="3251864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6816077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7070243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7324409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7578575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7832741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8086907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8341073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8595239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8849405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728390" y="4221324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6728390" y="3944335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6728390" y="3667347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6728390" y="3390358"/>
              <a:ext cx="2208702" cy="0"/>
            </a:xfrm>
            <a:custGeom>
              <a:avLst/>
              <a:pathLst>
                <a:path w="2208702" h="0">
                  <a:moveTo>
                    <a:pt x="0" y="0"/>
                  </a:moveTo>
                  <a:lnTo>
                    <a:pt x="2208702" y="0"/>
                  </a:lnTo>
                  <a:lnTo>
                    <a:pt x="220870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6943160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7197326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7451492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7705658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7959824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8213990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8468156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8722322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6828785" y="4216892"/>
              <a:ext cx="228749" cy="4431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7082951" y="4170358"/>
              <a:ext cx="228749" cy="50965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7337117" y="4059562"/>
              <a:ext cx="228749" cy="161761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7591283" y="3887830"/>
              <a:ext cx="228749" cy="333494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7845449" y="3778142"/>
              <a:ext cx="228749" cy="443181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8099615" y="3446864"/>
              <a:ext cx="228749" cy="774459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8353781" y="3486750"/>
              <a:ext cx="228749" cy="734573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8607947" y="3836864"/>
              <a:ext cx="228749" cy="384459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6728390" y="3178961"/>
              <a:ext cx="2208702" cy="10919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2171807" y="4340549"/>
              <a:ext cx="2208702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3057004" y="4398807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09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3074903" y="4415396"/>
              <a:ext cx="80327" cy="75961"/>
            </a:xfrm>
            <a:custGeom>
              <a:avLst/>
              <a:pathLst>
                <a:path w="80327" h="75961">
                  <a:moveTo>
                    <a:pt x="34925" y="0"/>
                  </a:moveTo>
                  <a:lnTo>
                    <a:pt x="43656" y="0"/>
                  </a:lnTo>
                  <a:lnTo>
                    <a:pt x="43656" y="22264"/>
                  </a:lnTo>
                  <a:lnTo>
                    <a:pt x="72469" y="22264"/>
                  </a:lnTo>
                  <a:lnTo>
                    <a:pt x="72469" y="30559"/>
                  </a:lnTo>
                  <a:lnTo>
                    <a:pt x="43656" y="30559"/>
                  </a:lnTo>
                  <a:lnTo>
                    <a:pt x="43656" y="67667"/>
                  </a:lnTo>
                  <a:lnTo>
                    <a:pt x="80327" y="67667"/>
                  </a:lnTo>
                  <a:lnTo>
                    <a:pt x="80327" y="75961"/>
                  </a:lnTo>
                  <a:lnTo>
                    <a:pt x="0" y="75961"/>
                  </a:lnTo>
                  <a:lnTo>
                    <a:pt x="0" y="67667"/>
                  </a:lnTo>
                  <a:lnTo>
                    <a:pt x="34925" y="67667"/>
                  </a:lnTo>
                  <a:lnTo>
                    <a:pt x="34925" y="30559"/>
                  </a:lnTo>
                  <a:lnTo>
                    <a:pt x="7858" y="30559"/>
                  </a:lnTo>
                  <a:lnTo>
                    <a:pt x="7858" y="22264"/>
                  </a:lnTo>
                  <a:lnTo>
                    <a:pt x="34925" y="2226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3128164" y="4452504"/>
              <a:ext cx="20954" cy="23574"/>
            </a:xfrm>
            <a:custGeom>
              <a:avLst/>
              <a:pathLst>
                <a:path w="20954" h="23574">
                  <a:moveTo>
                    <a:pt x="6985" y="0"/>
                  </a:moveTo>
                  <a:lnTo>
                    <a:pt x="8696" y="1763"/>
                  </a:lnTo>
                  <a:lnTo>
                    <a:pt x="10337" y="3562"/>
                  </a:lnTo>
                  <a:lnTo>
                    <a:pt x="11909" y="5395"/>
                  </a:lnTo>
                  <a:lnTo>
                    <a:pt x="13411" y="7264"/>
                  </a:lnTo>
                  <a:lnTo>
                    <a:pt x="14843" y="9167"/>
                  </a:lnTo>
                  <a:lnTo>
                    <a:pt x="16205" y="11106"/>
                  </a:lnTo>
                  <a:lnTo>
                    <a:pt x="17497" y="13079"/>
                  </a:lnTo>
                  <a:lnTo>
                    <a:pt x="18719" y="15087"/>
                  </a:lnTo>
                  <a:lnTo>
                    <a:pt x="19872" y="17130"/>
                  </a:lnTo>
                  <a:lnTo>
                    <a:pt x="20954" y="19208"/>
                  </a:lnTo>
                  <a:lnTo>
                    <a:pt x="13533" y="23574"/>
                  </a:lnTo>
                  <a:lnTo>
                    <a:pt x="12455" y="21574"/>
                  </a:lnTo>
                  <a:lnTo>
                    <a:pt x="11315" y="19592"/>
                  </a:lnTo>
                  <a:lnTo>
                    <a:pt x="10115" y="17628"/>
                  </a:lnTo>
                  <a:lnTo>
                    <a:pt x="8853" y="15681"/>
                  </a:lnTo>
                  <a:lnTo>
                    <a:pt x="7530" y="13751"/>
                  </a:lnTo>
                  <a:lnTo>
                    <a:pt x="6146" y="11839"/>
                  </a:lnTo>
                  <a:lnTo>
                    <a:pt x="4701" y="9944"/>
                  </a:lnTo>
                  <a:lnTo>
                    <a:pt x="3195" y="8067"/>
                  </a:lnTo>
                  <a:lnTo>
                    <a:pt x="1628" y="620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3169201" y="4396187"/>
              <a:ext cx="95170" cy="99536"/>
            </a:xfrm>
            <a:custGeom>
              <a:avLst/>
              <a:pathLst>
                <a:path w="95170" h="99536">
                  <a:moveTo>
                    <a:pt x="15279" y="436"/>
                  </a:moveTo>
                  <a:lnTo>
                    <a:pt x="24010" y="436"/>
                  </a:lnTo>
                  <a:lnTo>
                    <a:pt x="24010" y="26630"/>
                  </a:lnTo>
                  <a:lnTo>
                    <a:pt x="56316" y="26630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26630"/>
                  </a:lnTo>
                  <a:lnTo>
                    <a:pt x="95170" y="26630"/>
                  </a:lnTo>
                  <a:lnTo>
                    <a:pt x="95170" y="34925"/>
                  </a:lnTo>
                  <a:lnTo>
                    <a:pt x="24010" y="34925"/>
                  </a:lnTo>
                  <a:lnTo>
                    <a:pt x="24010" y="52387"/>
                  </a:lnTo>
                  <a:lnTo>
                    <a:pt x="78144" y="52387"/>
                  </a:lnTo>
                  <a:lnTo>
                    <a:pt x="78144" y="99536"/>
                  </a:lnTo>
                  <a:lnTo>
                    <a:pt x="69413" y="99536"/>
                  </a:lnTo>
                  <a:lnTo>
                    <a:pt x="69413" y="60682"/>
                  </a:lnTo>
                  <a:lnTo>
                    <a:pt x="23137" y="60682"/>
                  </a:lnTo>
                  <a:lnTo>
                    <a:pt x="22426" y="65314"/>
                  </a:lnTo>
                  <a:lnTo>
                    <a:pt x="21513" y="69780"/>
                  </a:lnTo>
                  <a:lnTo>
                    <a:pt x="20400" y="74080"/>
                  </a:lnTo>
                  <a:lnTo>
                    <a:pt x="19086" y="78214"/>
                  </a:lnTo>
                  <a:lnTo>
                    <a:pt x="17571" y="82182"/>
                  </a:lnTo>
                  <a:lnTo>
                    <a:pt x="15855" y="85985"/>
                  </a:lnTo>
                  <a:lnTo>
                    <a:pt x="13939" y="89621"/>
                  </a:lnTo>
                  <a:lnTo>
                    <a:pt x="11822" y="93092"/>
                  </a:lnTo>
                  <a:lnTo>
                    <a:pt x="9503" y="96397"/>
                  </a:lnTo>
                  <a:lnTo>
                    <a:pt x="6985" y="99536"/>
                  </a:lnTo>
                  <a:lnTo>
                    <a:pt x="0" y="93860"/>
                  </a:lnTo>
                  <a:lnTo>
                    <a:pt x="2903" y="90110"/>
                  </a:lnTo>
                  <a:lnTo>
                    <a:pt x="5500" y="86194"/>
                  </a:lnTo>
                  <a:lnTo>
                    <a:pt x="7792" y="82113"/>
                  </a:lnTo>
                  <a:lnTo>
                    <a:pt x="9779" y="77865"/>
                  </a:lnTo>
                  <a:lnTo>
                    <a:pt x="11459" y="73451"/>
                  </a:lnTo>
                  <a:lnTo>
                    <a:pt x="12834" y="68872"/>
                  </a:lnTo>
                  <a:lnTo>
                    <a:pt x="13904" y="64126"/>
                  </a:lnTo>
                  <a:lnTo>
                    <a:pt x="14668" y="59215"/>
                  </a:lnTo>
                  <a:lnTo>
                    <a:pt x="15126" y="54138"/>
                  </a:lnTo>
                  <a:lnTo>
                    <a:pt x="15279" y="488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3280961" y="4395314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3283580" y="4402736"/>
              <a:ext cx="11350" cy="24010"/>
            </a:xfrm>
            <a:custGeom>
              <a:avLst/>
              <a:pathLst>
                <a:path w="11350" h="24010">
                  <a:moveTo>
                    <a:pt x="6985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3308028" y="4402736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5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7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3315449" y="4394441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5" y="62428"/>
                  </a:lnTo>
                  <a:lnTo>
                    <a:pt x="20955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5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3332475" y="4411467"/>
              <a:ext cx="18772" cy="22264"/>
            </a:xfrm>
            <a:custGeom>
              <a:avLst/>
              <a:pathLst>
                <a:path w="18772" h="22264">
                  <a:moveTo>
                    <a:pt x="18772" y="6985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3359542" y="4425874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3359542" y="4441153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3343826" y="4470840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3393594" y="4399243"/>
              <a:ext cx="99972" cy="96916"/>
            </a:xfrm>
            <a:custGeom>
              <a:avLst/>
              <a:pathLst>
                <a:path w="99972" h="96916">
                  <a:moveTo>
                    <a:pt x="10914" y="0"/>
                  </a:moveTo>
                  <a:lnTo>
                    <a:pt x="89058" y="0"/>
                  </a:lnTo>
                  <a:lnTo>
                    <a:pt x="89058" y="45402"/>
                  </a:lnTo>
                  <a:lnTo>
                    <a:pt x="54133" y="45402"/>
                  </a:lnTo>
                  <a:lnTo>
                    <a:pt x="54133" y="53697"/>
                  </a:lnTo>
                  <a:lnTo>
                    <a:pt x="99536" y="53697"/>
                  </a:lnTo>
                  <a:lnTo>
                    <a:pt x="99536" y="61991"/>
                  </a:lnTo>
                  <a:lnTo>
                    <a:pt x="61555" y="61991"/>
                  </a:lnTo>
                  <a:lnTo>
                    <a:pt x="64611" y="64886"/>
                  </a:lnTo>
                  <a:lnTo>
                    <a:pt x="67841" y="67632"/>
                  </a:lnTo>
                  <a:lnTo>
                    <a:pt x="71247" y="70229"/>
                  </a:lnTo>
                  <a:lnTo>
                    <a:pt x="74826" y="72678"/>
                  </a:lnTo>
                  <a:lnTo>
                    <a:pt x="78581" y="74979"/>
                  </a:lnTo>
                  <a:lnTo>
                    <a:pt x="82510" y="77131"/>
                  </a:lnTo>
                  <a:lnTo>
                    <a:pt x="86614" y="79135"/>
                  </a:lnTo>
                  <a:lnTo>
                    <a:pt x="90892" y="80991"/>
                  </a:lnTo>
                  <a:lnTo>
                    <a:pt x="95345" y="82698"/>
                  </a:lnTo>
                  <a:lnTo>
                    <a:pt x="99972" y="84256"/>
                  </a:lnTo>
                  <a:lnTo>
                    <a:pt x="94734" y="93860"/>
                  </a:lnTo>
                  <a:lnTo>
                    <a:pt x="89770" y="91765"/>
                  </a:lnTo>
                  <a:lnTo>
                    <a:pt x="85007" y="89495"/>
                  </a:lnTo>
                  <a:lnTo>
                    <a:pt x="80445" y="87050"/>
                  </a:lnTo>
                  <a:lnTo>
                    <a:pt x="76084" y="84431"/>
                  </a:lnTo>
                  <a:lnTo>
                    <a:pt x="71923" y="81637"/>
                  </a:lnTo>
                  <a:lnTo>
                    <a:pt x="67964" y="78668"/>
                  </a:lnTo>
                  <a:lnTo>
                    <a:pt x="64205" y="75525"/>
                  </a:lnTo>
                  <a:lnTo>
                    <a:pt x="60647" y="72207"/>
                  </a:lnTo>
                  <a:lnTo>
                    <a:pt x="57290" y="68714"/>
                  </a:lnTo>
                  <a:lnTo>
                    <a:pt x="54133" y="65047"/>
                  </a:lnTo>
                  <a:lnTo>
                    <a:pt x="54133" y="96916"/>
                  </a:lnTo>
                  <a:lnTo>
                    <a:pt x="45402" y="96916"/>
                  </a:lnTo>
                  <a:lnTo>
                    <a:pt x="45402" y="65484"/>
                  </a:lnTo>
                  <a:lnTo>
                    <a:pt x="42180" y="69068"/>
                  </a:lnTo>
                  <a:lnTo>
                    <a:pt x="38801" y="72486"/>
                  </a:lnTo>
                  <a:lnTo>
                    <a:pt x="35265" y="75739"/>
                  </a:lnTo>
                  <a:lnTo>
                    <a:pt x="31572" y="78825"/>
                  </a:lnTo>
                  <a:lnTo>
                    <a:pt x="27721" y="81746"/>
                  </a:lnTo>
                  <a:lnTo>
                    <a:pt x="23714" y="84501"/>
                  </a:lnTo>
                  <a:lnTo>
                    <a:pt x="19549" y="87089"/>
                  </a:lnTo>
                  <a:lnTo>
                    <a:pt x="15227" y="89512"/>
                  </a:lnTo>
                  <a:lnTo>
                    <a:pt x="10748" y="91769"/>
                  </a:lnTo>
                  <a:lnTo>
                    <a:pt x="6111" y="93860"/>
                  </a:lnTo>
                  <a:lnTo>
                    <a:pt x="0" y="86002"/>
                  </a:lnTo>
                  <a:lnTo>
                    <a:pt x="4466" y="84112"/>
                  </a:lnTo>
                  <a:lnTo>
                    <a:pt x="8783" y="82108"/>
                  </a:lnTo>
                  <a:lnTo>
                    <a:pt x="12952" y="79991"/>
                  </a:lnTo>
                  <a:lnTo>
                    <a:pt x="16973" y="77760"/>
                  </a:lnTo>
                  <a:lnTo>
                    <a:pt x="20845" y="75416"/>
                  </a:lnTo>
                  <a:lnTo>
                    <a:pt x="24569" y="72958"/>
                  </a:lnTo>
                  <a:lnTo>
                    <a:pt x="28145" y="70386"/>
                  </a:lnTo>
                  <a:lnTo>
                    <a:pt x="31572" y="67702"/>
                  </a:lnTo>
                  <a:lnTo>
                    <a:pt x="34850" y="64903"/>
                  </a:lnTo>
                  <a:lnTo>
                    <a:pt x="37980" y="61991"/>
                  </a:lnTo>
                  <a:lnTo>
                    <a:pt x="873" y="61991"/>
                  </a:lnTo>
                  <a:lnTo>
                    <a:pt x="873" y="53697"/>
                  </a:lnTo>
                  <a:lnTo>
                    <a:pt x="45402" y="53697"/>
                  </a:lnTo>
                  <a:lnTo>
                    <a:pt x="45402" y="45402"/>
                  </a:lnTo>
                  <a:lnTo>
                    <a:pt x="10914" y="454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3413239" y="4407538"/>
              <a:ext cx="25757" cy="10914"/>
            </a:xfrm>
            <a:custGeom>
              <a:avLst/>
              <a:pathLst>
                <a:path w="25757" h="10914">
                  <a:moveTo>
                    <a:pt x="0" y="10914"/>
                  </a:moveTo>
                  <a:lnTo>
                    <a:pt x="25757" y="10914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3447728" y="4407538"/>
              <a:ext cx="26193" cy="10914"/>
            </a:xfrm>
            <a:custGeom>
              <a:avLst/>
              <a:pathLst>
                <a:path w="26193" h="10914">
                  <a:moveTo>
                    <a:pt x="0" y="0"/>
                  </a:moveTo>
                  <a:lnTo>
                    <a:pt x="0" y="10914"/>
                  </a:lnTo>
                  <a:lnTo>
                    <a:pt x="26193" y="1091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3413239" y="4425874"/>
              <a:ext cx="25757" cy="10477"/>
            </a:xfrm>
            <a:custGeom>
              <a:avLst/>
              <a:pathLst>
                <a:path w="25757" h="10477">
                  <a:moveTo>
                    <a:pt x="0" y="10477"/>
                  </a:moveTo>
                  <a:lnTo>
                    <a:pt x="25757" y="10477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3447728" y="4425874"/>
              <a:ext cx="26193" cy="10477"/>
            </a:xfrm>
            <a:custGeom>
              <a:avLst/>
              <a:pathLst>
                <a:path w="26193" h="10477">
                  <a:moveTo>
                    <a:pt x="0" y="0"/>
                  </a:moveTo>
                  <a:lnTo>
                    <a:pt x="0" y="10477"/>
                  </a:lnTo>
                  <a:lnTo>
                    <a:pt x="26193" y="1047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4450099" y="4340549"/>
              <a:ext cx="2208702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174640" y="4398807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192103" y="4408848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282035" y="4395314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79" y="0"/>
                  </a:lnTo>
                  <a:lnTo>
                    <a:pt x="55879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79" y="31869"/>
                  </a:lnTo>
                  <a:lnTo>
                    <a:pt x="55879" y="55879"/>
                  </a:lnTo>
                  <a:lnTo>
                    <a:pt x="89495" y="55879"/>
                  </a:lnTo>
                  <a:lnTo>
                    <a:pt x="89495" y="64174"/>
                  </a:lnTo>
                  <a:lnTo>
                    <a:pt x="55879" y="64174"/>
                  </a:lnTo>
                  <a:lnTo>
                    <a:pt x="55879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79"/>
                  </a:lnTo>
                  <a:lnTo>
                    <a:pt x="47148" y="55879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393358" y="4400117"/>
              <a:ext cx="99099" cy="96480"/>
            </a:xfrm>
            <a:custGeom>
              <a:avLst/>
              <a:pathLst>
                <a:path w="99099" h="96480">
                  <a:moveTo>
                    <a:pt x="8731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75525" y="8294"/>
                  </a:lnTo>
                  <a:lnTo>
                    <a:pt x="75525" y="38854"/>
                  </a:lnTo>
                  <a:lnTo>
                    <a:pt x="99099" y="38854"/>
                  </a:lnTo>
                  <a:lnTo>
                    <a:pt x="99099" y="47148"/>
                  </a:lnTo>
                  <a:lnTo>
                    <a:pt x="75525" y="47148"/>
                  </a:lnTo>
                  <a:lnTo>
                    <a:pt x="75525" y="95607"/>
                  </a:lnTo>
                  <a:lnTo>
                    <a:pt x="66794" y="95607"/>
                  </a:lnTo>
                  <a:lnTo>
                    <a:pt x="66794" y="47148"/>
                  </a:lnTo>
                  <a:lnTo>
                    <a:pt x="35361" y="47148"/>
                  </a:lnTo>
                  <a:lnTo>
                    <a:pt x="34296" y="53771"/>
                  </a:lnTo>
                  <a:lnTo>
                    <a:pt x="32846" y="60018"/>
                  </a:lnTo>
                  <a:lnTo>
                    <a:pt x="31013" y="65890"/>
                  </a:lnTo>
                  <a:lnTo>
                    <a:pt x="28795" y="71386"/>
                  </a:lnTo>
                  <a:lnTo>
                    <a:pt x="26193" y="76507"/>
                  </a:lnTo>
                  <a:lnTo>
                    <a:pt x="23207" y="81253"/>
                  </a:lnTo>
                  <a:lnTo>
                    <a:pt x="19837" y="85623"/>
                  </a:lnTo>
                  <a:lnTo>
                    <a:pt x="16082" y="89617"/>
                  </a:lnTo>
                  <a:lnTo>
                    <a:pt x="11944" y="93236"/>
                  </a:lnTo>
                  <a:lnTo>
                    <a:pt x="7421" y="96480"/>
                  </a:lnTo>
                  <a:lnTo>
                    <a:pt x="873" y="89931"/>
                  </a:lnTo>
                  <a:lnTo>
                    <a:pt x="5059" y="86989"/>
                  </a:lnTo>
                  <a:lnTo>
                    <a:pt x="8888" y="83750"/>
                  </a:lnTo>
                  <a:lnTo>
                    <a:pt x="12359" y="80213"/>
                  </a:lnTo>
                  <a:lnTo>
                    <a:pt x="15471" y="76380"/>
                  </a:lnTo>
                  <a:lnTo>
                    <a:pt x="18226" y="72251"/>
                  </a:lnTo>
                  <a:lnTo>
                    <a:pt x="20623" y="67824"/>
                  </a:lnTo>
                  <a:lnTo>
                    <a:pt x="22661" y="63100"/>
                  </a:lnTo>
                  <a:lnTo>
                    <a:pt x="24342" y="58080"/>
                  </a:lnTo>
                  <a:lnTo>
                    <a:pt x="25665" y="52762"/>
                  </a:lnTo>
                  <a:lnTo>
                    <a:pt x="26630" y="47148"/>
                  </a:lnTo>
                  <a:lnTo>
                    <a:pt x="0" y="47148"/>
                  </a:lnTo>
                  <a:lnTo>
                    <a:pt x="0" y="38854"/>
                  </a:lnTo>
                  <a:lnTo>
                    <a:pt x="27503" y="38854"/>
                  </a:lnTo>
                  <a:lnTo>
                    <a:pt x="27586" y="37889"/>
                  </a:lnTo>
                  <a:lnTo>
                    <a:pt x="27660" y="36915"/>
                  </a:lnTo>
                  <a:lnTo>
                    <a:pt x="27726" y="35933"/>
                  </a:lnTo>
                  <a:lnTo>
                    <a:pt x="27782" y="34942"/>
                  </a:lnTo>
                  <a:lnTo>
                    <a:pt x="27830" y="33942"/>
                  </a:lnTo>
                  <a:lnTo>
                    <a:pt x="27870" y="32934"/>
                  </a:lnTo>
                  <a:lnTo>
                    <a:pt x="27900" y="31917"/>
                  </a:lnTo>
                  <a:lnTo>
                    <a:pt x="27922" y="30891"/>
                  </a:lnTo>
                  <a:lnTo>
                    <a:pt x="27935" y="29856"/>
                  </a:lnTo>
                  <a:lnTo>
                    <a:pt x="27939" y="28813"/>
                  </a:lnTo>
                  <a:lnTo>
                    <a:pt x="27939" y="8294"/>
                  </a:lnTo>
                  <a:lnTo>
                    <a:pt x="8731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429593" y="4408411"/>
              <a:ext cx="30559" cy="30559"/>
            </a:xfrm>
            <a:custGeom>
              <a:avLst/>
              <a:pathLst>
                <a:path w="30559" h="30559">
                  <a:moveTo>
                    <a:pt x="436" y="0"/>
                  </a:moveTo>
                  <a:lnTo>
                    <a:pt x="436" y="21391"/>
                  </a:lnTo>
                  <a:lnTo>
                    <a:pt x="432" y="22347"/>
                  </a:lnTo>
                  <a:lnTo>
                    <a:pt x="419" y="23294"/>
                  </a:lnTo>
                  <a:lnTo>
                    <a:pt x="397" y="24233"/>
                  </a:lnTo>
                  <a:lnTo>
                    <a:pt x="366" y="25163"/>
                  </a:lnTo>
                  <a:lnTo>
                    <a:pt x="327" y="26084"/>
                  </a:lnTo>
                  <a:lnTo>
                    <a:pt x="279" y="26997"/>
                  </a:lnTo>
                  <a:lnTo>
                    <a:pt x="222" y="27900"/>
                  </a:lnTo>
                  <a:lnTo>
                    <a:pt x="157" y="28795"/>
                  </a:lnTo>
                  <a:lnTo>
                    <a:pt x="82" y="29681"/>
                  </a:lnTo>
                  <a:lnTo>
                    <a:pt x="0" y="30559"/>
                  </a:lnTo>
                  <a:lnTo>
                    <a:pt x="30559" y="30559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510357" y="4395314"/>
              <a:ext cx="87312" cy="100409"/>
            </a:xfrm>
            <a:custGeom>
              <a:avLst/>
              <a:pathLst>
                <a:path w="87312" h="100409">
                  <a:moveTo>
                    <a:pt x="0" y="54133"/>
                  </a:moveTo>
                  <a:lnTo>
                    <a:pt x="8731" y="54133"/>
                  </a:lnTo>
                  <a:lnTo>
                    <a:pt x="8731" y="87312"/>
                  </a:lnTo>
                  <a:lnTo>
                    <a:pt x="39290" y="87312"/>
                  </a:lnTo>
                  <a:lnTo>
                    <a:pt x="39290" y="44092"/>
                  </a:lnTo>
                  <a:lnTo>
                    <a:pt x="4365" y="44092"/>
                  </a:lnTo>
                  <a:lnTo>
                    <a:pt x="4365" y="8731"/>
                  </a:lnTo>
                  <a:lnTo>
                    <a:pt x="13096" y="8731"/>
                  </a:lnTo>
                  <a:lnTo>
                    <a:pt x="13096" y="35798"/>
                  </a:lnTo>
                  <a:lnTo>
                    <a:pt x="39290" y="35798"/>
                  </a:lnTo>
                  <a:lnTo>
                    <a:pt x="39290" y="0"/>
                  </a:lnTo>
                  <a:lnTo>
                    <a:pt x="48021" y="0"/>
                  </a:lnTo>
                  <a:lnTo>
                    <a:pt x="48021" y="35798"/>
                  </a:lnTo>
                  <a:lnTo>
                    <a:pt x="73779" y="35798"/>
                  </a:lnTo>
                  <a:lnTo>
                    <a:pt x="73779" y="8731"/>
                  </a:lnTo>
                  <a:lnTo>
                    <a:pt x="82510" y="8731"/>
                  </a:lnTo>
                  <a:lnTo>
                    <a:pt x="82510" y="47148"/>
                  </a:lnTo>
                  <a:lnTo>
                    <a:pt x="73779" y="47148"/>
                  </a:lnTo>
                  <a:lnTo>
                    <a:pt x="73779" y="44092"/>
                  </a:lnTo>
                  <a:lnTo>
                    <a:pt x="48021" y="44092"/>
                  </a:lnTo>
                  <a:lnTo>
                    <a:pt x="48021" y="87312"/>
                  </a:lnTo>
                  <a:lnTo>
                    <a:pt x="78581" y="87312"/>
                  </a:lnTo>
                  <a:lnTo>
                    <a:pt x="78581" y="54133"/>
                  </a:lnTo>
                  <a:lnTo>
                    <a:pt x="87312" y="54133"/>
                  </a:lnTo>
                  <a:lnTo>
                    <a:pt x="87312" y="100409"/>
                  </a:lnTo>
                  <a:lnTo>
                    <a:pt x="78581" y="100409"/>
                  </a:lnTo>
                  <a:lnTo>
                    <a:pt x="78581" y="95607"/>
                  </a:lnTo>
                  <a:lnTo>
                    <a:pt x="0" y="9560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657042" y="4395751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671448" y="4438971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3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619498" y="4395314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627356" y="4418016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627356" y="4451631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729075" y="4395314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767056" y="4423691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39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783645" y="4452067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729511" y="4422381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730384" y="4479571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852622" y="4399680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861353" y="4407975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843454" y="4446392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851749" y="4454250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894532" y="4446392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5902827" y="4454250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2171807" y="2965583"/>
              <a:ext cx="2208702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005926" y="3019475"/>
              <a:ext cx="52824" cy="14406"/>
            </a:xfrm>
            <a:custGeom>
              <a:avLst/>
              <a:pathLst>
                <a:path w="52824" h="14406">
                  <a:moveTo>
                    <a:pt x="48458" y="0"/>
                  </a:moveTo>
                  <a:lnTo>
                    <a:pt x="52824" y="8294"/>
                  </a:lnTo>
                  <a:lnTo>
                    <a:pt x="48628" y="9298"/>
                  </a:lnTo>
                  <a:lnTo>
                    <a:pt x="44249" y="10215"/>
                  </a:lnTo>
                  <a:lnTo>
                    <a:pt x="39687" y="11045"/>
                  </a:lnTo>
                  <a:lnTo>
                    <a:pt x="34942" y="11787"/>
                  </a:lnTo>
                  <a:lnTo>
                    <a:pt x="30013" y="12442"/>
                  </a:lnTo>
                  <a:lnTo>
                    <a:pt x="24901" y="13009"/>
                  </a:lnTo>
                  <a:lnTo>
                    <a:pt x="19606" y="13489"/>
                  </a:lnTo>
                  <a:lnTo>
                    <a:pt x="14127" y="13882"/>
                  </a:lnTo>
                  <a:lnTo>
                    <a:pt x="8464" y="14188"/>
                  </a:lnTo>
                  <a:lnTo>
                    <a:pt x="2619" y="14406"/>
                  </a:lnTo>
                  <a:lnTo>
                    <a:pt x="0" y="6548"/>
                  </a:lnTo>
                  <a:lnTo>
                    <a:pt x="4806" y="6482"/>
                  </a:lnTo>
                  <a:lnTo>
                    <a:pt x="9621" y="6286"/>
                  </a:lnTo>
                  <a:lnTo>
                    <a:pt x="14445" y="5959"/>
                  </a:lnTo>
                  <a:lnTo>
                    <a:pt x="19278" y="5500"/>
                  </a:lnTo>
                  <a:lnTo>
                    <a:pt x="24120" y="4911"/>
                  </a:lnTo>
                  <a:lnTo>
                    <a:pt x="28970" y="4191"/>
                  </a:lnTo>
                  <a:lnTo>
                    <a:pt x="33829" y="3339"/>
                  </a:lnTo>
                  <a:lnTo>
                    <a:pt x="38696" y="2357"/>
                  </a:lnTo>
                  <a:lnTo>
                    <a:pt x="43573" y="124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044780" y="3035191"/>
              <a:ext cx="16152" cy="21391"/>
            </a:xfrm>
            <a:custGeom>
              <a:avLst/>
              <a:pathLst>
                <a:path w="16152" h="21391">
                  <a:moveTo>
                    <a:pt x="8294" y="0"/>
                  </a:moveTo>
                  <a:lnTo>
                    <a:pt x="16152" y="2619"/>
                  </a:lnTo>
                  <a:lnTo>
                    <a:pt x="15358" y="4850"/>
                  </a:lnTo>
                  <a:lnTo>
                    <a:pt x="14546" y="7002"/>
                  </a:lnTo>
                  <a:lnTo>
                    <a:pt x="13716" y="9076"/>
                  </a:lnTo>
                  <a:lnTo>
                    <a:pt x="12869" y="11071"/>
                  </a:lnTo>
                  <a:lnTo>
                    <a:pt x="12005" y="12987"/>
                  </a:lnTo>
                  <a:lnTo>
                    <a:pt x="11123" y="14825"/>
                  </a:lnTo>
                  <a:lnTo>
                    <a:pt x="10224" y="16585"/>
                  </a:lnTo>
                  <a:lnTo>
                    <a:pt x="9307" y="18265"/>
                  </a:lnTo>
                  <a:lnTo>
                    <a:pt x="8373" y="19867"/>
                  </a:lnTo>
                  <a:lnTo>
                    <a:pt x="7421" y="21391"/>
                  </a:lnTo>
                  <a:lnTo>
                    <a:pt x="0" y="17462"/>
                  </a:lnTo>
                  <a:lnTo>
                    <a:pt x="1025" y="15716"/>
                  </a:lnTo>
                  <a:lnTo>
                    <a:pt x="2008" y="13970"/>
                  </a:lnTo>
                  <a:lnTo>
                    <a:pt x="2946" y="12223"/>
                  </a:lnTo>
                  <a:lnTo>
                    <a:pt x="3841" y="10477"/>
                  </a:lnTo>
                  <a:lnTo>
                    <a:pt x="4693" y="8731"/>
                  </a:lnTo>
                  <a:lnTo>
                    <a:pt x="5500" y="6985"/>
                  </a:lnTo>
                  <a:lnTo>
                    <a:pt x="6264" y="5238"/>
                  </a:lnTo>
                  <a:lnTo>
                    <a:pt x="6985" y="3492"/>
                  </a:lnTo>
                  <a:lnTo>
                    <a:pt x="7661" y="174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026445" y="3036938"/>
              <a:ext cx="10914" cy="19645"/>
            </a:xfrm>
            <a:custGeom>
              <a:avLst/>
              <a:pathLst>
                <a:path w="10914" h="19645">
                  <a:moveTo>
                    <a:pt x="7421" y="0"/>
                  </a:moveTo>
                  <a:lnTo>
                    <a:pt x="7927" y="1663"/>
                  </a:lnTo>
                  <a:lnTo>
                    <a:pt x="8399" y="3335"/>
                  </a:lnTo>
                  <a:lnTo>
                    <a:pt x="8836" y="5016"/>
                  </a:lnTo>
                  <a:lnTo>
                    <a:pt x="9237" y="6705"/>
                  </a:lnTo>
                  <a:lnTo>
                    <a:pt x="9604" y="8403"/>
                  </a:lnTo>
                  <a:lnTo>
                    <a:pt x="9936" y="10110"/>
                  </a:lnTo>
                  <a:lnTo>
                    <a:pt x="10233" y="11826"/>
                  </a:lnTo>
                  <a:lnTo>
                    <a:pt x="10494" y="13550"/>
                  </a:lnTo>
                  <a:lnTo>
                    <a:pt x="10721" y="15284"/>
                  </a:lnTo>
                  <a:lnTo>
                    <a:pt x="10914" y="17025"/>
                  </a:lnTo>
                  <a:lnTo>
                    <a:pt x="2619" y="19645"/>
                  </a:lnTo>
                  <a:lnTo>
                    <a:pt x="2436" y="17737"/>
                  </a:lnTo>
                  <a:lnTo>
                    <a:pt x="2235" y="15855"/>
                  </a:lnTo>
                  <a:lnTo>
                    <a:pt x="2016" y="14000"/>
                  </a:lnTo>
                  <a:lnTo>
                    <a:pt x="1781" y="12171"/>
                  </a:lnTo>
                  <a:lnTo>
                    <a:pt x="1527" y="10368"/>
                  </a:lnTo>
                  <a:lnTo>
                    <a:pt x="1257" y="8591"/>
                  </a:lnTo>
                  <a:lnTo>
                    <a:pt x="969" y="6840"/>
                  </a:lnTo>
                  <a:lnTo>
                    <a:pt x="663" y="5116"/>
                  </a:lnTo>
                  <a:lnTo>
                    <a:pt x="340" y="3418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005053" y="3038247"/>
              <a:ext cx="15279" cy="18772"/>
            </a:xfrm>
            <a:custGeom>
              <a:avLst/>
              <a:pathLst>
                <a:path w="15279" h="18772">
                  <a:moveTo>
                    <a:pt x="6984" y="0"/>
                  </a:moveTo>
                  <a:lnTo>
                    <a:pt x="8010" y="1410"/>
                  </a:lnTo>
                  <a:lnTo>
                    <a:pt x="8993" y="2846"/>
                  </a:lnTo>
                  <a:lnTo>
                    <a:pt x="9931" y="4308"/>
                  </a:lnTo>
                  <a:lnTo>
                    <a:pt x="10826" y="5797"/>
                  </a:lnTo>
                  <a:lnTo>
                    <a:pt x="11678" y="7312"/>
                  </a:lnTo>
                  <a:lnTo>
                    <a:pt x="12485" y="8853"/>
                  </a:lnTo>
                  <a:lnTo>
                    <a:pt x="13249" y="10420"/>
                  </a:lnTo>
                  <a:lnTo>
                    <a:pt x="13970" y="12014"/>
                  </a:lnTo>
                  <a:lnTo>
                    <a:pt x="14646" y="13633"/>
                  </a:lnTo>
                  <a:lnTo>
                    <a:pt x="15279" y="15279"/>
                  </a:lnTo>
                  <a:lnTo>
                    <a:pt x="7421" y="18772"/>
                  </a:lnTo>
                  <a:lnTo>
                    <a:pt x="6875" y="17047"/>
                  </a:lnTo>
                  <a:lnTo>
                    <a:pt x="6286" y="15367"/>
                  </a:lnTo>
                  <a:lnTo>
                    <a:pt x="5653" y="13729"/>
                  </a:lnTo>
                  <a:lnTo>
                    <a:pt x="4976" y="12136"/>
                  </a:lnTo>
                  <a:lnTo>
                    <a:pt x="4256" y="10586"/>
                  </a:lnTo>
                  <a:lnTo>
                    <a:pt x="3492" y="9080"/>
                  </a:lnTo>
                  <a:lnTo>
                    <a:pt x="2684" y="7618"/>
                  </a:lnTo>
                  <a:lnTo>
                    <a:pt x="1833" y="6199"/>
                  </a:lnTo>
                  <a:lnTo>
                    <a:pt x="938" y="4824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003307" y="3060512"/>
              <a:ext cx="59809" cy="60245"/>
            </a:xfrm>
            <a:custGeom>
              <a:avLst/>
              <a:pathLst>
                <a:path w="59809" h="60245">
                  <a:moveTo>
                    <a:pt x="58062" y="21828"/>
                  </a:moveTo>
                  <a:lnTo>
                    <a:pt x="59809" y="29686"/>
                  </a:lnTo>
                  <a:lnTo>
                    <a:pt x="34925" y="34051"/>
                  </a:lnTo>
                  <a:lnTo>
                    <a:pt x="34925" y="51950"/>
                  </a:lnTo>
                  <a:lnTo>
                    <a:pt x="34894" y="52719"/>
                  </a:lnTo>
                  <a:lnTo>
                    <a:pt x="34802" y="53452"/>
                  </a:lnTo>
                  <a:lnTo>
                    <a:pt x="34649" y="54151"/>
                  </a:lnTo>
                  <a:lnTo>
                    <a:pt x="34436" y="54814"/>
                  </a:lnTo>
                  <a:lnTo>
                    <a:pt x="34161" y="55443"/>
                  </a:lnTo>
                  <a:lnTo>
                    <a:pt x="33824" y="56037"/>
                  </a:lnTo>
                  <a:lnTo>
                    <a:pt x="33427" y="56595"/>
                  </a:lnTo>
                  <a:lnTo>
                    <a:pt x="32969" y="57119"/>
                  </a:lnTo>
                  <a:lnTo>
                    <a:pt x="32449" y="57608"/>
                  </a:lnTo>
                  <a:lnTo>
                    <a:pt x="31869" y="58062"/>
                  </a:lnTo>
                  <a:lnTo>
                    <a:pt x="31231" y="58477"/>
                  </a:lnTo>
                  <a:lnTo>
                    <a:pt x="30541" y="58848"/>
                  </a:lnTo>
                  <a:lnTo>
                    <a:pt x="29799" y="59176"/>
                  </a:lnTo>
                  <a:lnTo>
                    <a:pt x="29005" y="59459"/>
                  </a:lnTo>
                  <a:lnTo>
                    <a:pt x="28158" y="59699"/>
                  </a:lnTo>
                  <a:lnTo>
                    <a:pt x="27258" y="59896"/>
                  </a:lnTo>
                  <a:lnTo>
                    <a:pt x="26307" y="60049"/>
                  </a:lnTo>
                  <a:lnTo>
                    <a:pt x="25303" y="60158"/>
                  </a:lnTo>
                  <a:lnTo>
                    <a:pt x="24246" y="60223"/>
                  </a:lnTo>
                  <a:lnTo>
                    <a:pt x="23137" y="60245"/>
                  </a:lnTo>
                  <a:lnTo>
                    <a:pt x="22264" y="60232"/>
                  </a:lnTo>
                  <a:lnTo>
                    <a:pt x="21391" y="60193"/>
                  </a:lnTo>
                  <a:lnTo>
                    <a:pt x="20518" y="60127"/>
                  </a:lnTo>
                  <a:lnTo>
                    <a:pt x="19645" y="60036"/>
                  </a:lnTo>
                  <a:lnTo>
                    <a:pt x="18772" y="59918"/>
                  </a:lnTo>
                  <a:lnTo>
                    <a:pt x="17899" y="59774"/>
                  </a:lnTo>
                  <a:lnTo>
                    <a:pt x="17025" y="59603"/>
                  </a:lnTo>
                  <a:lnTo>
                    <a:pt x="16152" y="59407"/>
                  </a:lnTo>
                  <a:lnTo>
                    <a:pt x="15279" y="59184"/>
                  </a:lnTo>
                  <a:lnTo>
                    <a:pt x="14406" y="58935"/>
                  </a:lnTo>
                  <a:lnTo>
                    <a:pt x="13096" y="50641"/>
                  </a:lnTo>
                  <a:lnTo>
                    <a:pt x="13804" y="50890"/>
                  </a:lnTo>
                  <a:lnTo>
                    <a:pt x="14528" y="51112"/>
                  </a:lnTo>
                  <a:lnTo>
                    <a:pt x="15270" y="51309"/>
                  </a:lnTo>
                  <a:lnTo>
                    <a:pt x="16030" y="51479"/>
                  </a:lnTo>
                  <a:lnTo>
                    <a:pt x="16807" y="51623"/>
                  </a:lnTo>
                  <a:lnTo>
                    <a:pt x="17602" y="51741"/>
                  </a:lnTo>
                  <a:lnTo>
                    <a:pt x="18414" y="51833"/>
                  </a:lnTo>
                  <a:lnTo>
                    <a:pt x="19243" y="51898"/>
                  </a:lnTo>
                  <a:lnTo>
                    <a:pt x="20090" y="51937"/>
                  </a:lnTo>
                  <a:lnTo>
                    <a:pt x="20955" y="51950"/>
                  </a:lnTo>
                  <a:lnTo>
                    <a:pt x="21950" y="51933"/>
                  </a:lnTo>
                  <a:lnTo>
                    <a:pt x="22840" y="51881"/>
                  </a:lnTo>
                  <a:lnTo>
                    <a:pt x="23626" y="51793"/>
                  </a:lnTo>
                  <a:lnTo>
                    <a:pt x="24307" y="51671"/>
                  </a:lnTo>
                  <a:lnTo>
                    <a:pt x="24884" y="51514"/>
                  </a:lnTo>
                  <a:lnTo>
                    <a:pt x="25355" y="51322"/>
                  </a:lnTo>
                  <a:lnTo>
                    <a:pt x="25722" y="51095"/>
                  </a:lnTo>
                  <a:lnTo>
                    <a:pt x="25984" y="50833"/>
                  </a:lnTo>
                  <a:lnTo>
                    <a:pt x="26141" y="50536"/>
                  </a:lnTo>
                  <a:lnTo>
                    <a:pt x="26193" y="50204"/>
                  </a:lnTo>
                  <a:lnTo>
                    <a:pt x="26193" y="35361"/>
                  </a:lnTo>
                  <a:lnTo>
                    <a:pt x="23919" y="35706"/>
                  </a:lnTo>
                  <a:lnTo>
                    <a:pt x="21636" y="36042"/>
                  </a:lnTo>
                  <a:lnTo>
                    <a:pt x="19344" y="36370"/>
                  </a:lnTo>
                  <a:lnTo>
                    <a:pt x="17043" y="36688"/>
                  </a:lnTo>
                  <a:lnTo>
                    <a:pt x="14733" y="36998"/>
                  </a:lnTo>
                  <a:lnTo>
                    <a:pt x="12415" y="37299"/>
                  </a:lnTo>
                  <a:lnTo>
                    <a:pt x="10088" y="37592"/>
                  </a:lnTo>
                  <a:lnTo>
                    <a:pt x="7753" y="37876"/>
                  </a:lnTo>
                  <a:lnTo>
                    <a:pt x="5409" y="38151"/>
                  </a:lnTo>
                  <a:lnTo>
                    <a:pt x="3055" y="38417"/>
                  </a:lnTo>
                  <a:lnTo>
                    <a:pt x="0" y="29686"/>
                  </a:lnTo>
                  <a:lnTo>
                    <a:pt x="2697" y="29419"/>
                  </a:lnTo>
                  <a:lnTo>
                    <a:pt x="5378" y="29144"/>
                  </a:lnTo>
                  <a:lnTo>
                    <a:pt x="8041" y="28861"/>
                  </a:lnTo>
                  <a:lnTo>
                    <a:pt x="10687" y="28568"/>
                  </a:lnTo>
                  <a:lnTo>
                    <a:pt x="13315" y="28267"/>
                  </a:lnTo>
                  <a:lnTo>
                    <a:pt x="15925" y="27957"/>
                  </a:lnTo>
                  <a:lnTo>
                    <a:pt x="18518" y="27638"/>
                  </a:lnTo>
                  <a:lnTo>
                    <a:pt x="21094" y="27311"/>
                  </a:lnTo>
                  <a:lnTo>
                    <a:pt x="23652" y="26975"/>
                  </a:lnTo>
                  <a:lnTo>
                    <a:pt x="26193" y="26630"/>
                  </a:lnTo>
                  <a:lnTo>
                    <a:pt x="26193" y="19208"/>
                  </a:lnTo>
                  <a:lnTo>
                    <a:pt x="27752" y="18073"/>
                  </a:lnTo>
                  <a:lnTo>
                    <a:pt x="29284" y="16938"/>
                  </a:lnTo>
                  <a:lnTo>
                    <a:pt x="30790" y="15803"/>
                  </a:lnTo>
                  <a:lnTo>
                    <a:pt x="32270" y="14668"/>
                  </a:lnTo>
                  <a:lnTo>
                    <a:pt x="33724" y="13533"/>
                  </a:lnTo>
                  <a:lnTo>
                    <a:pt x="35152" y="12398"/>
                  </a:lnTo>
                  <a:lnTo>
                    <a:pt x="36553" y="11263"/>
                  </a:lnTo>
                  <a:lnTo>
                    <a:pt x="37928" y="10128"/>
                  </a:lnTo>
                  <a:lnTo>
                    <a:pt x="39277" y="8993"/>
                  </a:lnTo>
                  <a:lnTo>
                    <a:pt x="40600" y="7858"/>
                  </a:lnTo>
                  <a:lnTo>
                    <a:pt x="3929" y="7858"/>
                  </a:lnTo>
                  <a:lnTo>
                    <a:pt x="3929" y="0"/>
                  </a:lnTo>
                  <a:lnTo>
                    <a:pt x="52824" y="0"/>
                  </a:lnTo>
                  <a:lnTo>
                    <a:pt x="52824" y="9167"/>
                  </a:lnTo>
                  <a:lnTo>
                    <a:pt x="51152" y="10730"/>
                  </a:lnTo>
                  <a:lnTo>
                    <a:pt x="49453" y="12276"/>
                  </a:lnTo>
                  <a:lnTo>
                    <a:pt x="47729" y="13804"/>
                  </a:lnTo>
                  <a:lnTo>
                    <a:pt x="45978" y="15314"/>
                  </a:lnTo>
                  <a:lnTo>
                    <a:pt x="44201" y="16807"/>
                  </a:lnTo>
                  <a:lnTo>
                    <a:pt x="42398" y="18283"/>
                  </a:lnTo>
                  <a:lnTo>
                    <a:pt x="40569" y="19741"/>
                  </a:lnTo>
                  <a:lnTo>
                    <a:pt x="38714" y="21182"/>
                  </a:lnTo>
                  <a:lnTo>
                    <a:pt x="36832" y="22605"/>
                  </a:lnTo>
                  <a:lnTo>
                    <a:pt x="34925" y="24010"/>
                  </a:lnTo>
                  <a:lnTo>
                    <a:pt x="34925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067045" y="3020348"/>
              <a:ext cx="35798" cy="98663"/>
            </a:xfrm>
            <a:custGeom>
              <a:avLst/>
              <a:pathLst>
                <a:path w="35798" h="98663">
                  <a:moveTo>
                    <a:pt x="0" y="0"/>
                  </a:moveTo>
                  <a:lnTo>
                    <a:pt x="8731" y="0"/>
                  </a:lnTo>
                  <a:lnTo>
                    <a:pt x="8731" y="87312"/>
                  </a:lnTo>
                  <a:lnTo>
                    <a:pt x="8742" y="87650"/>
                  </a:lnTo>
                  <a:lnTo>
                    <a:pt x="8774" y="87967"/>
                  </a:lnTo>
                  <a:lnTo>
                    <a:pt x="8829" y="88262"/>
                  </a:lnTo>
                  <a:lnTo>
                    <a:pt x="8905" y="88534"/>
                  </a:lnTo>
                  <a:lnTo>
                    <a:pt x="9004" y="88785"/>
                  </a:lnTo>
                  <a:lnTo>
                    <a:pt x="9124" y="89015"/>
                  </a:lnTo>
                  <a:lnTo>
                    <a:pt x="9266" y="89222"/>
                  </a:lnTo>
                  <a:lnTo>
                    <a:pt x="9429" y="89408"/>
                  </a:lnTo>
                  <a:lnTo>
                    <a:pt x="9615" y="89571"/>
                  </a:lnTo>
                  <a:lnTo>
                    <a:pt x="9822" y="89713"/>
                  </a:lnTo>
                  <a:lnTo>
                    <a:pt x="10086" y="89838"/>
                  </a:lnTo>
                  <a:lnTo>
                    <a:pt x="10442" y="89949"/>
                  </a:lnTo>
                  <a:lnTo>
                    <a:pt x="10890" y="90047"/>
                  </a:lnTo>
                  <a:lnTo>
                    <a:pt x="11429" y="90132"/>
                  </a:lnTo>
                  <a:lnTo>
                    <a:pt x="12060" y="90204"/>
                  </a:lnTo>
                  <a:lnTo>
                    <a:pt x="12782" y="90263"/>
                  </a:lnTo>
                  <a:lnTo>
                    <a:pt x="13596" y="90309"/>
                  </a:lnTo>
                  <a:lnTo>
                    <a:pt x="14502" y="90342"/>
                  </a:lnTo>
                  <a:lnTo>
                    <a:pt x="15500" y="90361"/>
                  </a:lnTo>
                  <a:lnTo>
                    <a:pt x="16589" y="90368"/>
                  </a:lnTo>
                  <a:lnTo>
                    <a:pt x="17770" y="90346"/>
                  </a:lnTo>
                  <a:lnTo>
                    <a:pt x="18868" y="90281"/>
                  </a:lnTo>
                  <a:lnTo>
                    <a:pt x="19883" y="90171"/>
                  </a:lnTo>
                  <a:lnTo>
                    <a:pt x="20815" y="90019"/>
                  </a:lnTo>
                  <a:lnTo>
                    <a:pt x="21664" y="89822"/>
                  </a:lnTo>
                  <a:lnTo>
                    <a:pt x="22430" y="89582"/>
                  </a:lnTo>
                  <a:lnTo>
                    <a:pt x="23113" y="89298"/>
                  </a:lnTo>
                  <a:lnTo>
                    <a:pt x="23714" y="88971"/>
                  </a:lnTo>
                  <a:lnTo>
                    <a:pt x="24231" y="88600"/>
                  </a:lnTo>
                  <a:lnTo>
                    <a:pt x="24665" y="88185"/>
                  </a:lnTo>
                  <a:lnTo>
                    <a:pt x="25047" y="87670"/>
                  </a:lnTo>
                  <a:lnTo>
                    <a:pt x="25407" y="86998"/>
                  </a:lnTo>
                  <a:lnTo>
                    <a:pt x="25746" y="86168"/>
                  </a:lnTo>
                  <a:lnTo>
                    <a:pt x="26062" y="85182"/>
                  </a:lnTo>
                  <a:lnTo>
                    <a:pt x="26357" y="84038"/>
                  </a:lnTo>
                  <a:lnTo>
                    <a:pt x="26630" y="82737"/>
                  </a:lnTo>
                  <a:lnTo>
                    <a:pt x="26881" y="81279"/>
                  </a:lnTo>
                  <a:lnTo>
                    <a:pt x="27110" y="79663"/>
                  </a:lnTo>
                  <a:lnTo>
                    <a:pt x="27317" y="77891"/>
                  </a:lnTo>
                  <a:lnTo>
                    <a:pt x="27503" y="75961"/>
                  </a:lnTo>
                  <a:lnTo>
                    <a:pt x="35798" y="79017"/>
                  </a:lnTo>
                  <a:lnTo>
                    <a:pt x="35431" y="81619"/>
                  </a:lnTo>
                  <a:lnTo>
                    <a:pt x="35029" y="84012"/>
                  </a:lnTo>
                  <a:lnTo>
                    <a:pt x="34593" y="86194"/>
                  </a:lnTo>
                  <a:lnTo>
                    <a:pt x="34121" y="88168"/>
                  </a:lnTo>
                  <a:lnTo>
                    <a:pt x="33615" y="89931"/>
                  </a:lnTo>
                  <a:lnTo>
                    <a:pt x="33073" y="91486"/>
                  </a:lnTo>
                  <a:lnTo>
                    <a:pt x="32497" y="92830"/>
                  </a:lnTo>
                  <a:lnTo>
                    <a:pt x="31886" y="93965"/>
                  </a:lnTo>
                  <a:lnTo>
                    <a:pt x="31240" y="94891"/>
                  </a:lnTo>
                  <a:lnTo>
                    <a:pt x="30559" y="95607"/>
                  </a:lnTo>
                  <a:lnTo>
                    <a:pt x="29791" y="96187"/>
                  </a:lnTo>
                  <a:lnTo>
                    <a:pt x="28882" y="96707"/>
                  </a:lnTo>
                  <a:lnTo>
                    <a:pt x="27835" y="97165"/>
                  </a:lnTo>
                  <a:lnTo>
                    <a:pt x="26647" y="97562"/>
                  </a:lnTo>
                  <a:lnTo>
                    <a:pt x="25320" y="97899"/>
                  </a:lnTo>
                  <a:lnTo>
                    <a:pt x="23853" y="98174"/>
                  </a:lnTo>
                  <a:lnTo>
                    <a:pt x="22247" y="98388"/>
                  </a:lnTo>
                  <a:lnTo>
                    <a:pt x="20500" y="98540"/>
                  </a:lnTo>
                  <a:lnTo>
                    <a:pt x="18615" y="98632"/>
                  </a:lnTo>
                  <a:lnTo>
                    <a:pt x="16589" y="98663"/>
                  </a:lnTo>
                  <a:lnTo>
                    <a:pt x="14568" y="98641"/>
                  </a:lnTo>
                  <a:lnTo>
                    <a:pt x="12695" y="98575"/>
                  </a:lnTo>
                  <a:lnTo>
                    <a:pt x="10970" y="98466"/>
                  </a:lnTo>
                  <a:lnTo>
                    <a:pt x="9394" y="98313"/>
                  </a:lnTo>
                  <a:lnTo>
                    <a:pt x="7967" y="98117"/>
                  </a:lnTo>
                  <a:lnTo>
                    <a:pt x="6688" y="97877"/>
                  </a:lnTo>
                  <a:lnTo>
                    <a:pt x="5557" y="97593"/>
                  </a:lnTo>
                  <a:lnTo>
                    <a:pt x="4575" y="97266"/>
                  </a:lnTo>
                  <a:lnTo>
                    <a:pt x="3741" y="96895"/>
                  </a:lnTo>
                  <a:lnTo>
                    <a:pt x="3055" y="96480"/>
                  </a:lnTo>
                  <a:lnTo>
                    <a:pt x="2475" y="96013"/>
                  </a:lnTo>
                  <a:lnTo>
                    <a:pt x="1955" y="95484"/>
                  </a:lnTo>
                  <a:lnTo>
                    <a:pt x="1497" y="94895"/>
                  </a:lnTo>
                  <a:lnTo>
                    <a:pt x="1100" y="94245"/>
                  </a:lnTo>
                  <a:lnTo>
                    <a:pt x="763" y="93533"/>
                  </a:lnTo>
                  <a:lnTo>
                    <a:pt x="488" y="92760"/>
                  </a:lnTo>
                  <a:lnTo>
                    <a:pt x="275" y="91926"/>
                  </a:lnTo>
                  <a:lnTo>
                    <a:pt x="122" y="91032"/>
                  </a:lnTo>
                  <a:lnTo>
                    <a:pt x="30" y="90075"/>
                  </a:lnTo>
                  <a:lnTo>
                    <a:pt x="0" y="890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114194" y="3023404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69" y="18335"/>
                  </a:lnTo>
                  <a:lnTo>
                    <a:pt x="1396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134276" y="3031262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124235" y="3049161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69" y="22701"/>
                  </a:lnTo>
                  <a:lnTo>
                    <a:pt x="13969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144753" y="3049161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4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124235" y="3049161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124235" y="3098493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161779" y="3019475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9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40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191902" y="3050034"/>
              <a:ext cx="23574" cy="20955"/>
            </a:xfrm>
            <a:custGeom>
              <a:avLst/>
              <a:pathLst>
                <a:path w="23574" h="20955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5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157850" y="3052217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157413" y="3064441"/>
              <a:ext cx="58062" cy="56753"/>
            </a:xfrm>
            <a:custGeom>
              <a:avLst/>
              <a:pathLst>
                <a:path w="58062" h="56753">
                  <a:moveTo>
                    <a:pt x="20954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177932" y="3080594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226827" y="3020348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233375" y="3046105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242107" y="3053964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246472" y="3057456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284890" y="3085396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335968" y="3019912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352993" y="3056583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381807" y="3019475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10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5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2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380060" y="3051781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0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503171" y="3020348"/>
              <a:ext cx="48895" cy="100409"/>
            </a:xfrm>
            <a:custGeom>
              <a:avLst/>
              <a:pathLst>
                <a:path w="48895" h="100409">
                  <a:moveTo>
                    <a:pt x="48021" y="55879"/>
                  </a:moveTo>
                  <a:lnTo>
                    <a:pt x="48895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3506227" y="3028643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6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3500988" y="3054400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8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3448601" y="3020348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19"/>
                  </a:lnTo>
                  <a:lnTo>
                    <a:pt x="0" y="76835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9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3452093" y="3027770"/>
              <a:ext cx="13533" cy="24010"/>
            </a:xfrm>
            <a:custGeom>
              <a:avLst/>
              <a:pathLst>
                <a:path w="13533" h="24010">
                  <a:moveTo>
                    <a:pt x="6984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5"/>
                  </a:lnTo>
                  <a:lnTo>
                    <a:pt x="6984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3481779" y="3027770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5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4450099" y="2965583"/>
              <a:ext cx="2208702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5448365" y="3020348"/>
              <a:ext cx="41036" cy="100409"/>
            </a:xfrm>
            <a:custGeom>
              <a:avLst/>
              <a:pathLst>
                <a:path w="41036" h="100409">
                  <a:moveTo>
                    <a:pt x="0" y="13969"/>
                  </a:moveTo>
                  <a:lnTo>
                    <a:pt x="13970" y="13969"/>
                  </a:lnTo>
                  <a:lnTo>
                    <a:pt x="14402" y="12651"/>
                  </a:lnTo>
                  <a:lnTo>
                    <a:pt x="14825" y="11315"/>
                  </a:lnTo>
                  <a:lnTo>
                    <a:pt x="15240" y="9962"/>
                  </a:lnTo>
                  <a:lnTo>
                    <a:pt x="15646" y="8591"/>
                  </a:lnTo>
                  <a:lnTo>
                    <a:pt x="16043" y="7203"/>
                  </a:lnTo>
                  <a:lnTo>
                    <a:pt x="16432" y="5797"/>
                  </a:lnTo>
                  <a:lnTo>
                    <a:pt x="16812" y="4374"/>
                  </a:lnTo>
                  <a:lnTo>
                    <a:pt x="17183" y="2933"/>
                  </a:lnTo>
                  <a:lnTo>
                    <a:pt x="17545" y="1475"/>
                  </a:lnTo>
                  <a:lnTo>
                    <a:pt x="17899" y="0"/>
                  </a:lnTo>
                  <a:lnTo>
                    <a:pt x="25757" y="1746"/>
                  </a:lnTo>
                  <a:lnTo>
                    <a:pt x="25490" y="3047"/>
                  </a:lnTo>
                  <a:lnTo>
                    <a:pt x="25215" y="4330"/>
                  </a:lnTo>
                  <a:lnTo>
                    <a:pt x="24932" y="5596"/>
                  </a:lnTo>
                  <a:lnTo>
                    <a:pt x="24639" y="6845"/>
                  </a:lnTo>
                  <a:lnTo>
                    <a:pt x="24338" y="8076"/>
                  </a:lnTo>
                  <a:lnTo>
                    <a:pt x="24028" y="9290"/>
                  </a:lnTo>
                  <a:lnTo>
                    <a:pt x="23709" y="10486"/>
                  </a:lnTo>
                  <a:lnTo>
                    <a:pt x="23382" y="11664"/>
                  </a:lnTo>
                  <a:lnTo>
                    <a:pt x="23046" y="12826"/>
                  </a:lnTo>
                  <a:lnTo>
                    <a:pt x="22701" y="13969"/>
                  </a:lnTo>
                  <a:lnTo>
                    <a:pt x="40163" y="13969"/>
                  </a:lnTo>
                  <a:lnTo>
                    <a:pt x="40163" y="22264"/>
                  </a:lnTo>
                  <a:lnTo>
                    <a:pt x="20081" y="22264"/>
                  </a:lnTo>
                  <a:lnTo>
                    <a:pt x="19191" y="25106"/>
                  </a:lnTo>
                  <a:lnTo>
                    <a:pt x="18265" y="27870"/>
                  </a:lnTo>
                  <a:lnTo>
                    <a:pt x="17305" y="30555"/>
                  </a:lnTo>
                  <a:lnTo>
                    <a:pt x="16309" y="33161"/>
                  </a:lnTo>
                  <a:lnTo>
                    <a:pt x="15279" y="35688"/>
                  </a:lnTo>
                  <a:lnTo>
                    <a:pt x="14214" y="38138"/>
                  </a:lnTo>
                  <a:lnTo>
                    <a:pt x="13114" y="40508"/>
                  </a:lnTo>
                  <a:lnTo>
                    <a:pt x="11979" y="42800"/>
                  </a:lnTo>
                  <a:lnTo>
                    <a:pt x="10809" y="45013"/>
                  </a:lnTo>
                  <a:lnTo>
                    <a:pt x="9604" y="47148"/>
                  </a:lnTo>
                  <a:lnTo>
                    <a:pt x="21828" y="47148"/>
                  </a:lnTo>
                  <a:lnTo>
                    <a:pt x="21828" y="33178"/>
                  </a:lnTo>
                  <a:lnTo>
                    <a:pt x="29686" y="33178"/>
                  </a:lnTo>
                  <a:lnTo>
                    <a:pt x="29686" y="47148"/>
                  </a:lnTo>
                  <a:lnTo>
                    <a:pt x="40600" y="47148"/>
                  </a:lnTo>
                  <a:lnTo>
                    <a:pt x="40600" y="54570"/>
                  </a:lnTo>
                  <a:lnTo>
                    <a:pt x="29686" y="54570"/>
                  </a:lnTo>
                  <a:lnTo>
                    <a:pt x="29686" y="68103"/>
                  </a:lnTo>
                  <a:lnTo>
                    <a:pt x="39727" y="65484"/>
                  </a:lnTo>
                  <a:lnTo>
                    <a:pt x="41036" y="73342"/>
                  </a:lnTo>
                  <a:lnTo>
                    <a:pt x="39980" y="73687"/>
                  </a:lnTo>
                  <a:lnTo>
                    <a:pt x="38906" y="74023"/>
                  </a:lnTo>
                  <a:lnTo>
                    <a:pt x="37815" y="74350"/>
                  </a:lnTo>
                  <a:lnTo>
                    <a:pt x="36706" y="74669"/>
                  </a:lnTo>
                  <a:lnTo>
                    <a:pt x="35579" y="74979"/>
                  </a:lnTo>
                  <a:lnTo>
                    <a:pt x="34436" y="75280"/>
                  </a:lnTo>
                  <a:lnTo>
                    <a:pt x="33274" y="75573"/>
                  </a:lnTo>
                  <a:lnTo>
                    <a:pt x="32096" y="75857"/>
                  </a:lnTo>
                  <a:lnTo>
                    <a:pt x="30899" y="76132"/>
                  </a:lnTo>
                  <a:lnTo>
                    <a:pt x="29686" y="76398"/>
                  </a:lnTo>
                  <a:lnTo>
                    <a:pt x="29686" y="100409"/>
                  </a:lnTo>
                  <a:lnTo>
                    <a:pt x="21828" y="100409"/>
                  </a:lnTo>
                  <a:lnTo>
                    <a:pt x="21828" y="78144"/>
                  </a:lnTo>
                  <a:lnTo>
                    <a:pt x="1746" y="81637"/>
                  </a:lnTo>
                  <a:lnTo>
                    <a:pt x="0" y="72905"/>
                  </a:lnTo>
                  <a:lnTo>
                    <a:pt x="2339" y="72556"/>
                  </a:lnTo>
                  <a:lnTo>
                    <a:pt x="4645" y="72207"/>
                  </a:lnTo>
                  <a:lnTo>
                    <a:pt x="6915" y="71858"/>
                  </a:lnTo>
                  <a:lnTo>
                    <a:pt x="9150" y="71508"/>
                  </a:lnTo>
                  <a:lnTo>
                    <a:pt x="11350" y="71159"/>
                  </a:lnTo>
                  <a:lnTo>
                    <a:pt x="13515" y="70810"/>
                  </a:lnTo>
                  <a:lnTo>
                    <a:pt x="15646" y="70461"/>
                  </a:lnTo>
                  <a:lnTo>
                    <a:pt x="17741" y="70111"/>
                  </a:lnTo>
                  <a:lnTo>
                    <a:pt x="19802" y="69762"/>
                  </a:lnTo>
                  <a:lnTo>
                    <a:pt x="21828" y="69413"/>
                  </a:lnTo>
                  <a:lnTo>
                    <a:pt x="21828" y="54570"/>
                  </a:lnTo>
                  <a:lnTo>
                    <a:pt x="1746" y="54570"/>
                  </a:lnTo>
                  <a:lnTo>
                    <a:pt x="0" y="47148"/>
                  </a:lnTo>
                  <a:lnTo>
                    <a:pt x="1292" y="44935"/>
                  </a:lnTo>
                  <a:lnTo>
                    <a:pt x="2549" y="42660"/>
                  </a:lnTo>
                  <a:lnTo>
                    <a:pt x="3771" y="40325"/>
                  </a:lnTo>
                  <a:lnTo>
                    <a:pt x="4959" y="37928"/>
                  </a:lnTo>
                  <a:lnTo>
                    <a:pt x="6111" y="35470"/>
                  </a:lnTo>
                  <a:lnTo>
                    <a:pt x="7229" y="32951"/>
                  </a:lnTo>
                  <a:lnTo>
                    <a:pt x="8312" y="30371"/>
                  </a:lnTo>
                  <a:lnTo>
                    <a:pt x="9359" y="27730"/>
                  </a:lnTo>
                  <a:lnTo>
                    <a:pt x="10372" y="25028"/>
                  </a:lnTo>
                  <a:lnTo>
                    <a:pt x="11350" y="22264"/>
                  </a:lnTo>
                  <a:lnTo>
                    <a:pt x="0" y="2226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5486783" y="3019475"/>
              <a:ext cx="58062" cy="48458"/>
            </a:xfrm>
            <a:custGeom>
              <a:avLst/>
              <a:pathLst>
                <a:path w="58062" h="48458">
                  <a:moveTo>
                    <a:pt x="18772" y="0"/>
                  </a:moveTo>
                  <a:lnTo>
                    <a:pt x="27066" y="2182"/>
                  </a:lnTo>
                  <a:lnTo>
                    <a:pt x="26708" y="3667"/>
                  </a:lnTo>
                  <a:lnTo>
                    <a:pt x="26333" y="5151"/>
                  </a:lnTo>
                  <a:lnTo>
                    <a:pt x="25940" y="6635"/>
                  </a:lnTo>
                  <a:lnTo>
                    <a:pt x="25530" y="8120"/>
                  </a:lnTo>
                  <a:lnTo>
                    <a:pt x="25102" y="9604"/>
                  </a:lnTo>
                  <a:lnTo>
                    <a:pt x="24657" y="11088"/>
                  </a:lnTo>
                  <a:lnTo>
                    <a:pt x="24194" y="12573"/>
                  </a:lnTo>
                  <a:lnTo>
                    <a:pt x="23714" y="14057"/>
                  </a:lnTo>
                  <a:lnTo>
                    <a:pt x="23216" y="15541"/>
                  </a:lnTo>
                  <a:lnTo>
                    <a:pt x="22701" y="17025"/>
                  </a:lnTo>
                  <a:lnTo>
                    <a:pt x="58062" y="17025"/>
                  </a:lnTo>
                  <a:lnTo>
                    <a:pt x="58062" y="24884"/>
                  </a:lnTo>
                  <a:lnTo>
                    <a:pt x="58034" y="25034"/>
                  </a:lnTo>
                  <a:lnTo>
                    <a:pt x="57949" y="25311"/>
                  </a:lnTo>
                  <a:lnTo>
                    <a:pt x="57807" y="25715"/>
                  </a:lnTo>
                  <a:lnTo>
                    <a:pt x="57608" y="26246"/>
                  </a:lnTo>
                  <a:lnTo>
                    <a:pt x="57353" y="26903"/>
                  </a:lnTo>
                  <a:lnTo>
                    <a:pt x="57041" y="27686"/>
                  </a:lnTo>
                  <a:lnTo>
                    <a:pt x="56672" y="28597"/>
                  </a:lnTo>
                  <a:lnTo>
                    <a:pt x="56246" y="29633"/>
                  </a:lnTo>
                  <a:lnTo>
                    <a:pt x="55764" y="30797"/>
                  </a:lnTo>
                  <a:lnTo>
                    <a:pt x="55225" y="32087"/>
                  </a:lnTo>
                  <a:lnTo>
                    <a:pt x="54655" y="33434"/>
                  </a:lnTo>
                  <a:lnTo>
                    <a:pt x="54081" y="34767"/>
                  </a:lnTo>
                  <a:lnTo>
                    <a:pt x="53502" y="36088"/>
                  </a:lnTo>
                  <a:lnTo>
                    <a:pt x="52920" y="37395"/>
                  </a:lnTo>
                  <a:lnTo>
                    <a:pt x="52332" y="38690"/>
                  </a:lnTo>
                  <a:lnTo>
                    <a:pt x="51741" y="39971"/>
                  </a:lnTo>
                  <a:lnTo>
                    <a:pt x="51145" y="41239"/>
                  </a:lnTo>
                  <a:lnTo>
                    <a:pt x="50545" y="42494"/>
                  </a:lnTo>
                  <a:lnTo>
                    <a:pt x="49940" y="43737"/>
                  </a:lnTo>
                  <a:lnTo>
                    <a:pt x="49331" y="44965"/>
                  </a:lnTo>
                  <a:lnTo>
                    <a:pt x="41910" y="41036"/>
                  </a:lnTo>
                  <a:lnTo>
                    <a:pt x="42682" y="39465"/>
                  </a:lnTo>
                  <a:lnTo>
                    <a:pt x="43429" y="37893"/>
                  </a:lnTo>
                  <a:lnTo>
                    <a:pt x="44149" y="36322"/>
                  </a:lnTo>
                  <a:lnTo>
                    <a:pt x="44843" y="34750"/>
                  </a:lnTo>
                  <a:lnTo>
                    <a:pt x="45511" y="33178"/>
                  </a:lnTo>
                  <a:lnTo>
                    <a:pt x="46153" y="31607"/>
                  </a:lnTo>
                  <a:lnTo>
                    <a:pt x="46768" y="30035"/>
                  </a:lnTo>
                  <a:lnTo>
                    <a:pt x="47358" y="28463"/>
                  </a:lnTo>
                  <a:lnTo>
                    <a:pt x="47921" y="26892"/>
                  </a:lnTo>
                  <a:lnTo>
                    <a:pt x="48458" y="25320"/>
                  </a:lnTo>
                  <a:lnTo>
                    <a:pt x="19645" y="25320"/>
                  </a:lnTo>
                  <a:lnTo>
                    <a:pt x="18649" y="27752"/>
                  </a:lnTo>
                  <a:lnTo>
                    <a:pt x="17584" y="30157"/>
                  </a:lnTo>
                  <a:lnTo>
                    <a:pt x="16449" y="32537"/>
                  </a:lnTo>
                  <a:lnTo>
                    <a:pt x="15244" y="34890"/>
                  </a:lnTo>
                  <a:lnTo>
                    <a:pt x="13970" y="37216"/>
                  </a:lnTo>
                  <a:lnTo>
                    <a:pt x="12625" y="39517"/>
                  </a:lnTo>
                  <a:lnTo>
                    <a:pt x="11210" y="41792"/>
                  </a:lnTo>
                  <a:lnTo>
                    <a:pt x="9726" y="44040"/>
                  </a:lnTo>
                  <a:lnTo>
                    <a:pt x="8172" y="46262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7" y="37994"/>
                  </a:lnTo>
                  <a:lnTo>
                    <a:pt x="4662" y="34366"/>
                  </a:lnTo>
                  <a:lnTo>
                    <a:pt x="6823" y="30589"/>
                  </a:lnTo>
                  <a:lnTo>
                    <a:pt x="8870" y="26665"/>
                  </a:lnTo>
                  <a:lnTo>
                    <a:pt x="10804" y="22592"/>
                  </a:lnTo>
                  <a:lnTo>
                    <a:pt x="12625" y="18370"/>
                  </a:lnTo>
                  <a:lnTo>
                    <a:pt x="14332" y="14000"/>
                  </a:lnTo>
                  <a:lnTo>
                    <a:pt x="15925" y="9482"/>
                  </a:lnTo>
                  <a:lnTo>
                    <a:pt x="17405" y="481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487219" y="3051781"/>
              <a:ext cx="62428" cy="68976"/>
            </a:xfrm>
            <a:custGeom>
              <a:avLst/>
              <a:pathLst>
                <a:path w="62428" h="68976">
                  <a:moveTo>
                    <a:pt x="26193" y="0"/>
                  </a:moveTo>
                  <a:lnTo>
                    <a:pt x="34488" y="873"/>
                  </a:lnTo>
                  <a:lnTo>
                    <a:pt x="34051" y="15716"/>
                  </a:lnTo>
                  <a:lnTo>
                    <a:pt x="34117" y="16781"/>
                  </a:lnTo>
                  <a:lnTo>
                    <a:pt x="34313" y="18056"/>
                  </a:lnTo>
                  <a:lnTo>
                    <a:pt x="34641" y="19540"/>
                  </a:lnTo>
                  <a:lnTo>
                    <a:pt x="35099" y="21234"/>
                  </a:lnTo>
                  <a:lnTo>
                    <a:pt x="35688" y="23137"/>
                  </a:lnTo>
                  <a:lnTo>
                    <a:pt x="36409" y="25250"/>
                  </a:lnTo>
                  <a:lnTo>
                    <a:pt x="37260" y="27573"/>
                  </a:lnTo>
                  <a:lnTo>
                    <a:pt x="38242" y="30105"/>
                  </a:lnTo>
                  <a:lnTo>
                    <a:pt x="39356" y="32846"/>
                  </a:lnTo>
                  <a:lnTo>
                    <a:pt x="40600" y="35798"/>
                  </a:lnTo>
                  <a:lnTo>
                    <a:pt x="41997" y="38810"/>
                  </a:lnTo>
                  <a:lnTo>
                    <a:pt x="43568" y="41735"/>
                  </a:lnTo>
                  <a:lnTo>
                    <a:pt x="45315" y="44573"/>
                  </a:lnTo>
                  <a:lnTo>
                    <a:pt x="47236" y="47323"/>
                  </a:lnTo>
                  <a:lnTo>
                    <a:pt x="49331" y="49986"/>
                  </a:lnTo>
                  <a:lnTo>
                    <a:pt x="51601" y="52562"/>
                  </a:lnTo>
                  <a:lnTo>
                    <a:pt x="54046" y="55050"/>
                  </a:lnTo>
                  <a:lnTo>
                    <a:pt x="56665" y="57451"/>
                  </a:lnTo>
                  <a:lnTo>
                    <a:pt x="59459" y="59765"/>
                  </a:lnTo>
                  <a:lnTo>
                    <a:pt x="62428" y="61991"/>
                  </a:lnTo>
                  <a:lnTo>
                    <a:pt x="55006" y="68976"/>
                  </a:lnTo>
                  <a:lnTo>
                    <a:pt x="51785" y="66174"/>
                  </a:lnTo>
                  <a:lnTo>
                    <a:pt x="48755" y="63179"/>
                  </a:lnTo>
                  <a:lnTo>
                    <a:pt x="45917" y="59992"/>
                  </a:lnTo>
                  <a:lnTo>
                    <a:pt x="43272" y="56613"/>
                  </a:lnTo>
                  <a:lnTo>
                    <a:pt x="40818" y="53042"/>
                  </a:lnTo>
                  <a:lnTo>
                    <a:pt x="38557" y="49279"/>
                  </a:lnTo>
                  <a:lnTo>
                    <a:pt x="36487" y="45323"/>
                  </a:lnTo>
                  <a:lnTo>
                    <a:pt x="34610" y="41176"/>
                  </a:lnTo>
                  <a:lnTo>
                    <a:pt x="32925" y="36837"/>
                  </a:lnTo>
                  <a:lnTo>
                    <a:pt x="31432" y="32305"/>
                  </a:lnTo>
                  <a:lnTo>
                    <a:pt x="30240" y="36601"/>
                  </a:lnTo>
                  <a:lnTo>
                    <a:pt x="28760" y="40757"/>
                  </a:lnTo>
                  <a:lnTo>
                    <a:pt x="26992" y="44773"/>
                  </a:lnTo>
                  <a:lnTo>
                    <a:pt x="24936" y="48650"/>
                  </a:lnTo>
                  <a:lnTo>
                    <a:pt x="22592" y="52387"/>
                  </a:lnTo>
                  <a:lnTo>
                    <a:pt x="19959" y="55984"/>
                  </a:lnTo>
                  <a:lnTo>
                    <a:pt x="17039" y="59442"/>
                  </a:lnTo>
                  <a:lnTo>
                    <a:pt x="13830" y="62760"/>
                  </a:lnTo>
                  <a:lnTo>
                    <a:pt x="10333" y="65938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713" y="59872"/>
                  </a:lnTo>
                  <a:lnTo>
                    <a:pt x="5264" y="57704"/>
                  </a:lnTo>
                  <a:lnTo>
                    <a:pt x="7655" y="55489"/>
                  </a:lnTo>
                  <a:lnTo>
                    <a:pt x="9883" y="53225"/>
                  </a:lnTo>
                  <a:lnTo>
                    <a:pt x="11950" y="50914"/>
                  </a:lnTo>
                  <a:lnTo>
                    <a:pt x="13856" y="48554"/>
                  </a:lnTo>
                  <a:lnTo>
                    <a:pt x="15600" y="46146"/>
                  </a:lnTo>
                  <a:lnTo>
                    <a:pt x="17183" y="43691"/>
                  </a:lnTo>
                  <a:lnTo>
                    <a:pt x="18604" y="41187"/>
                  </a:lnTo>
                  <a:lnTo>
                    <a:pt x="19863" y="38635"/>
                  </a:lnTo>
                  <a:lnTo>
                    <a:pt x="20987" y="35931"/>
                  </a:lnTo>
                  <a:lnTo>
                    <a:pt x="22002" y="32969"/>
                  </a:lnTo>
                  <a:lnTo>
                    <a:pt x="22908" y="29749"/>
                  </a:lnTo>
                  <a:lnTo>
                    <a:pt x="23705" y="26272"/>
                  </a:lnTo>
                  <a:lnTo>
                    <a:pt x="24392" y="22537"/>
                  </a:lnTo>
                  <a:lnTo>
                    <a:pt x="24971" y="18545"/>
                  </a:lnTo>
                  <a:lnTo>
                    <a:pt x="25440" y="14295"/>
                  </a:lnTo>
                  <a:lnTo>
                    <a:pt x="25800" y="9787"/>
                  </a:lnTo>
                  <a:lnTo>
                    <a:pt x="26051" y="502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559252" y="3020348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19"/>
                  </a:lnTo>
                  <a:lnTo>
                    <a:pt x="0" y="76835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561871" y="3027770"/>
              <a:ext cx="11350" cy="24010"/>
            </a:xfrm>
            <a:custGeom>
              <a:avLst/>
              <a:pathLst>
                <a:path w="11350" h="24010">
                  <a:moveTo>
                    <a:pt x="6985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586319" y="3027770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5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593740" y="3019475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4" y="62428"/>
                  </a:lnTo>
                  <a:lnTo>
                    <a:pt x="20954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5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610766" y="3036501"/>
              <a:ext cx="18772" cy="22264"/>
            </a:xfrm>
            <a:custGeom>
              <a:avLst/>
              <a:pathLst>
                <a:path w="18772" h="22264">
                  <a:moveTo>
                    <a:pt x="18772" y="6984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637833" y="3050908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5637833" y="3066187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622117" y="3095874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6728390" y="2965583"/>
              <a:ext cx="2208702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7726656" y="3023404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70" y="18335"/>
                  </a:lnTo>
                  <a:lnTo>
                    <a:pt x="1397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7746738" y="3031262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7736697" y="3049161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69" y="22701"/>
                  </a:lnTo>
                  <a:lnTo>
                    <a:pt x="13969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7757216" y="3049161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4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7736697" y="3049161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7736697" y="3098493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7774242" y="3019475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9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40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7804364" y="3050034"/>
              <a:ext cx="23574" cy="20955"/>
            </a:xfrm>
            <a:custGeom>
              <a:avLst/>
              <a:pathLst>
                <a:path w="23574" h="20955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5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7770312" y="3052217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7769876" y="3064441"/>
              <a:ext cx="58062" cy="56753"/>
            </a:xfrm>
            <a:custGeom>
              <a:avLst/>
              <a:pathLst>
                <a:path w="58062" h="56753">
                  <a:moveTo>
                    <a:pt x="20954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7790394" y="3080594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7838416" y="3020348"/>
              <a:ext cx="39727" cy="100845"/>
            </a:xfrm>
            <a:custGeom>
              <a:avLst/>
              <a:pathLst>
                <a:path w="39727" h="100845">
                  <a:moveTo>
                    <a:pt x="14843" y="0"/>
                  </a:moveTo>
                  <a:lnTo>
                    <a:pt x="22701" y="1746"/>
                  </a:lnTo>
                  <a:lnTo>
                    <a:pt x="22434" y="3575"/>
                  </a:lnTo>
                  <a:lnTo>
                    <a:pt x="22159" y="5395"/>
                  </a:lnTo>
                  <a:lnTo>
                    <a:pt x="21876" y="7207"/>
                  </a:lnTo>
                  <a:lnTo>
                    <a:pt x="21583" y="9010"/>
                  </a:lnTo>
                  <a:lnTo>
                    <a:pt x="21282" y="10804"/>
                  </a:lnTo>
                  <a:lnTo>
                    <a:pt x="20972" y="12590"/>
                  </a:lnTo>
                  <a:lnTo>
                    <a:pt x="20653" y="14367"/>
                  </a:lnTo>
                  <a:lnTo>
                    <a:pt x="20326" y="16135"/>
                  </a:lnTo>
                  <a:lnTo>
                    <a:pt x="19990" y="17894"/>
                  </a:lnTo>
                  <a:lnTo>
                    <a:pt x="19645" y="19645"/>
                  </a:lnTo>
                  <a:lnTo>
                    <a:pt x="36234" y="19645"/>
                  </a:lnTo>
                  <a:lnTo>
                    <a:pt x="35915" y="25717"/>
                  </a:lnTo>
                  <a:lnTo>
                    <a:pt x="35483" y="31537"/>
                  </a:lnTo>
                  <a:lnTo>
                    <a:pt x="34938" y="37103"/>
                  </a:lnTo>
                  <a:lnTo>
                    <a:pt x="34278" y="42416"/>
                  </a:lnTo>
                  <a:lnTo>
                    <a:pt x="33506" y="47476"/>
                  </a:lnTo>
                  <a:lnTo>
                    <a:pt x="32619" y="52282"/>
                  </a:lnTo>
                  <a:lnTo>
                    <a:pt x="31620" y="56836"/>
                  </a:lnTo>
                  <a:lnTo>
                    <a:pt x="30506" y="61136"/>
                  </a:lnTo>
                  <a:lnTo>
                    <a:pt x="29280" y="65183"/>
                  </a:lnTo>
                  <a:lnTo>
                    <a:pt x="27940" y="68976"/>
                  </a:lnTo>
                  <a:lnTo>
                    <a:pt x="29158" y="70111"/>
                  </a:lnTo>
                  <a:lnTo>
                    <a:pt x="30367" y="71247"/>
                  </a:lnTo>
                  <a:lnTo>
                    <a:pt x="31567" y="72382"/>
                  </a:lnTo>
                  <a:lnTo>
                    <a:pt x="32759" y="73517"/>
                  </a:lnTo>
                  <a:lnTo>
                    <a:pt x="33942" y="74652"/>
                  </a:lnTo>
                  <a:lnTo>
                    <a:pt x="35117" y="75787"/>
                  </a:lnTo>
                  <a:lnTo>
                    <a:pt x="36282" y="76922"/>
                  </a:lnTo>
                  <a:lnTo>
                    <a:pt x="37439" y="78057"/>
                  </a:lnTo>
                  <a:lnTo>
                    <a:pt x="38587" y="79192"/>
                  </a:lnTo>
                  <a:lnTo>
                    <a:pt x="39727" y="80327"/>
                  </a:lnTo>
                  <a:lnTo>
                    <a:pt x="32305" y="85566"/>
                  </a:lnTo>
                  <a:lnTo>
                    <a:pt x="31598" y="84697"/>
                  </a:lnTo>
                  <a:lnTo>
                    <a:pt x="30873" y="83837"/>
                  </a:lnTo>
                  <a:lnTo>
                    <a:pt x="30131" y="82986"/>
                  </a:lnTo>
                  <a:lnTo>
                    <a:pt x="29371" y="82143"/>
                  </a:lnTo>
                  <a:lnTo>
                    <a:pt x="28594" y="81309"/>
                  </a:lnTo>
                  <a:lnTo>
                    <a:pt x="27800" y="80484"/>
                  </a:lnTo>
                  <a:lnTo>
                    <a:pt x="26988" y="79668"/>
                  </a:lnTo>
                  <a:lnTo>
                    <a:pt x="26158" y="78860"/>
                  </a:lnTo>
                  <a:lnTo>
                    <a:pt x="25311" y="78061"/>
                  </a:lnTo>
                  <a:lnTo>
                    <a:pt x="24447" y="77271"/>
                  </a:lnTo>
                  <a:lnTo>
                    <a:pt x="22915" y="80100"/>
                  </a:lnTo>
                  <a:lnTo>
                    <a:pt x="21286" y="82824"/>
                  </a:lnTo>
                  <a:lnTo>
                    <a:pt x="19562" y="85444"/>
                  </a:lnTo>
                  <a:lnTo>
                    <a:pt x="17741" y="87958"/>
                  </a:lnTo>
                  <a:lnTo>
                    <a:pt x="15825" y="90368"/>
                  </a:lnTo>
                  <a:lnTo>
                    <a:pt x="13812" y="92673"/>
                  </a:lnTo>
                  <a:lnTo>
                    <a:pt x="11704" y="94873"/>
                  </a:lnTo>
                  <a:lnTo>
                    <a:pt x="9499" y="96969"/>
                  </a:lnTo>
                  <a:lnTo>
                    <a:pt x="7198" y="98959"/>
                  </a:lnTo>
                  <a:lnTo>
                    <a:pt x="4802" y="100845"/>
                  </a:lnTo>
                  <a:lnTo>
                    <a:pt x="0" y="93860"/>
                  </a:lnTo>
                  <a:lnTo>
                    <a:pt x="2222" y="92057"/>
                  </a:lnTo>
                  <a:lnTo>
                    <a:pt x="4348" y="90141"/>
                  </a:lnTo>
                  <a:lnTo>
                    <a:pt x="6378" y="88111"/>
                  </a:lnTo>
                  <a:lnTo>
                    <a:pt x="8312" y="85967"/>
                  </a:lnTo>
                  <a:lnTo>
                    <a:pt x="10150" y="83710"/>
                  </a:lnTo>
                  <a:lnTo>
                    <a:pt x="11891" y="81340"/>
                  </a:lnTo>
                  <a:lnTo>
                    <a:pt x="13537" y="78856"/>
                  </a:lnTo>
                  <a:lnTo>
                    <a:pt x="15087" y="76258"/>
                  </a:lnTo>
                  <a:lnTo>
                    <a:pt x="16541" y="73547"/>
                  </a:lnTo>
                  <a:lnTo>
                    <a:pt x="17899" y="70723"/>
                  </a:lnTo>
                  <a:lnTo>
                    <a:pt x="16493" y="69422"/>
                  </a:lnTo>
                  <a:lnTo>
                    <a:pt x="15070" y="68138"/>
                  </a:lnTo>
                  <a:lnTo>
                    <a:pt x="13629" y="66872"/>
                  </a:lnTo>
                  <a:lnTo>
                    <a:pt x="12171" y="65624"/>
                  </a:lnTo>
                  <a:lnTo>
                    <a:pt x="10695" y="64392"/>
                  </a:lnTo>
                  <a:lnTo>
                    <a:pt x="9202" y="63179"/>
                  </a:lnTo>
                  <a:lnTo>
                    <a:pt x="7692" y="61983"/>
                  </a:lnTo>
                  <a:lnTo>
                    <a:pt x="6164" y="60804"/>
                  </a:lnTo>
                  <a:lnTo>
                    <a:pt x="4618" y="59643"/>
                  </a:lnTo>
                  <a:lnTo>
                    <a:pt x="3055" y="58499"/>
                  </a:lnTo>
                  <a:lnTo>
                    <a:pt x="3754" y="55600"/>
                  </a:lnTo>
                  <a:lnTo>
                    <a:pt x="4452" y="52666"/>
                  </a:lnTo>
                  <a:lnTo>
                    <a:pt x="5151" y="49698"/>
                  </a:lnTo>
                  <a:lnTo>
                    <a:pt x="5849" y="46694"/>
                  </a:lnTo>
                  <a:lnTo>
                    <a:pt x="6548" y="43656"/>
                  </a:lnTo>
                  <a:lnTo>
                    <a:pt x="7246" y="40582"/>
                  </a:lnTo>
                  <a:lnTo>
                    <a:pt x="7945" y="37474"/>
                  </a:lnTo>
                  <a:lnTo>
                    <a:pt x="8643" y="34331"/>
                  </a:lnTo>
                  <a:lnTo>
                    <a:pt x="9342" y="31153"/>
                  </a:lnTo>
                  <a:lnTo>
                    <a:pt x="10040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1350" y="19645"/>
                  </a:lnTo>
                  <a:lnTo>
                    <a:pt x="11778" y="17720"/>
                  </a:lnTo>
                  <a:lnTo>
                    <a:pt x="12188" y="15786"/>
                  </a:lnTo>
                  <a:lnTo>
                    <a:pt x="12581" y="13843"/>
                  </a:lnTo>
                  <a:lnTo>
                    <a:pt x="12957" y="11891"/>
                  </a:lnTo>
                  <a:lnTo>
                    <a:pt x="13315" y="9931"/>
                  </a:lnTo>
                  <a:lnTo>
                    <a:pt x="13655" y="7962"/>
                  </a:lnTo>
                  <a:lnTo>
                    <a:pt x="13978" y="5985"/>
                  </a:lnTo>
                  <a:lnTo>
                    <a:pt x="14284" y="3998"/>
                  </a:lnTo>
                  <a:lnTo>
                    <a:pt x="14572" y="200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7850640" y="3048288"/>
              <a:ext cx="14843" cy="34925"/>
            </a:xfrm>
            <a:custGeom>
              <a:avLst/>
              <a:pathLst>
                <a:path w="14843" h="34925">
                  <a:moveTo>
                    <a:pt x="8731" y="34925"/>
                  </a:moveTo>
                  <a:lnTo>
                    <a:pt x="9578" y="32375"/>
                  </a:lnTo>
                  <a:lnTo>
                    <a:pt x="10372" y="29616"/>
                  </a:lnTo>
                  <a:lnTo>
                    <a:pt x="11114" y="26647"/>
                  </a:lnTo>
                  <a:lnTo>
                    <a:pt x="11804" y="23469"/>
                  </a:lnTo>
                  <a:lnTo>
                    <a:pt x="12442" y="20081"/>
                  </a:lnTo>
                  <a:lnTo>
                    <a:pt x="13027" y="16484"/>
                  </a:lnTo>
                  <a:lnTo>
                    <a:pt x="13559" y="12677"/>
                  </a:lnTo>
                  <a:lnTo>
                    <a:pt x="14039" y="8661"/>
                  </a:lnTo>
                  <a:lnTo>
                    <a:pt x="14467" y="4435"/>
                  </a:lnTo>
                  <a:lnTo>
                    <a:pt x="14843" y="0"/>
                  </a:lnTo>
                  <a:lnTo>
                    <a:pt x="6111" y="0"/>
                  </a:lnTo>
                  <a:lnTo>
                    <a:pt x="5500" y="3029"/>
                  </a:lnTo>
                  <a:lnTo>
                    <a:pt x="4889" y="6007"/>
                  </a:lnTo>
                  <a:lnTo>
                    <a:pt x="4278" y="8932"/>
                  </a:lnTo>
                  <a:lnTo>
                    <a:pt x="3667" y="11804"/>
                  </a:lnTo>
                  <a:lnTo>
                    <a:pt x="3055" y="14624"/>
                  </a:lnTo>
                  <a:lnTo>
                    <a:pt x="2444" y="17392"/>
                  </a:lnTo>
                  <a:lnTo>
                    <a:pt x="1833" y="20108"/>
                  </a:lnTo>
                  <a:lnTo>
                    <a:pt x="1222" y="22771"/>
                  </a:lnTo>
                  <a:lnTo>
                    <a:pt x="611" y="25381"/>
                  </a:lnTo>
                  <a:lnTo>
                    <a:pt x="0" y="279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7871158" y="3026024"/>
              <a:ext cx="64611" cy="94734"/>
            </a:xfrm>
            <a:custGeom>
              <a:avLst/>
              <a:pathLst>
                <a:path w="64611" h="94734">
                  <a:moveTo>
                    <a:pt x="7858" y="94297"/>
                  </a:moveTo>
                  <a:lnTo>
                    <a:pt x="7421" y="94734"/>
                  </a:lnTo>
                  <a:lnTo>
                    <a:pt x="0" y="88185"/>
                  </a:lnTo>
                  <a:lnTo>
                    <a:pt x="1610" y="85963"/>
                  </a:lnTo>
                  <a:lnTo>
                    <a:pt x="3125" y="83662"/>
                  </a:lnTo>
                  <a:lnTo>
                    <a:pt x="4544" y="81283"/>
                  </a:lnTo>
                  <a:lnTo>
                    <a:pt x="5867" y="78825"/>
                  </a:lnTo>
                  <a:lnTo>
                    <a:pt x="7094" y="76289"/>
                  </a:lnTo>
                  <a:lnTo>
                    <a:pt x="8224" y="73674"/>
                  </a:lnTo>
                  <a:lnTo>
                    <a:pt x="9259" y="70980"/>
                  </a:lnTo>
                  <a:lnTo>
                    <a:pt x="10198" y="68208"/>
                  </a:lnTo>
                  <a:lnTo>
                    <a:pt x="11040" y="65357"/>
                  </a:lnTo>
                  <a:lnTo>
                    <a:pt x="11787" y="62428"/>
                  </a:lnTo>
                  <a:lnTo>
                    <a:pt x="12463" y="59215"/>
                  </a:lnTo>
                  <a:lnTo>
                    <a:pt x="13096" y="55513"/>
                  </a:lnTo>
                  <a:lnTo>
                    <a:pt x="13686" y="51322"/>
                  </a:lnTo>
                  <a:lnTo>
                    <a:pt x="14231" y="46642"/>
                  </a:lnTo>
                  <a:lnTo>
                    <a:pt x="14733" y="41473"/>
                  </a:lnTo>
                  <a:lnTo>
                    <a:pt x="15192" y="35815"/>
                  </a:lnTo>
                  <a:lnTo>
                    <a:pt x="15607" y="29668"/>
                  </a:lnTo>
                  <a:lnTo>
                    <a:pt x="15978" y="23033"/>
                  </a:lnTo>
                  <a:lnTo>
                    <a:pt x="16305" y="15908"/>
                  </a:lnTo>
                  <a:lnTo>
                    <a:pt x="16589" y="8294"/>
                  </a:lnTo>
                  <a:lnTo>
                    <a:pt x="7858" y="8294"/>
                  </a:lnTo>
                  <a:lnTo>
                    <a:pt x="7858" y="0"/>
                  </a:lnTo>
                  <a:lnTo>
                    <a:pt x="52824" y="0"/>
                  </a:lnTo>
                  <a:lnTo>
                    <a:pt x="48895" y="32305"/>
                  </a:lnTo>
                  <a:lnTo>
                    <a:pt x="64611" y="32305"/>
                  </a:lnTo>
                  <a:lnTo>
                    <a:pt x="64314" y="39976"/>
                  </a:lnTo>
                  <a:lnTo>
                    <a:pt x="63947" y="47096"/>
                  </a:lnTo>
                  <a:lnTo>
                    <a:pt x="63511" y="53666"/>
                  </a:lnTo>
                  <a:lnTo>
                    <a:pt x="63004" y="59686"/>
                  </a:lnTo>
                  <a:lnTo>
                    <a:pt x="62428" y="65156"/>
                  </a:lnTo>
                  <a:lnTo>
                    <a:pt x="61782" y="70077"/>
                  </a:lnTo>
                  <a:lnTo>
                    <a:pt x="61066" y="74447"/>
                  </a:lnTo>
                  <a:lnTo>
                    <a:pt x="60280" y="78266"/>
                  </a:lnTo>
                  <a:lnTo>
                    <a:pt x="59424" y="81536"/>
                  </a:lnTo>
                  <a:lnTo>
                    <a:pt x="58499" y="84256"/>
                  </a:lnTo>
                  <a:lnTo>
                    <a:pt x="57717" y="86081"/>
                  </a:lnTo>
                  <a:lnTo>
                    <a:pt x="56770" y="87714"/>
                  </a:lnTo>
                  <a:lnTo>
                    <a:pt x="55657" y="89154"/>
                  </a:lnTo>
                  <a:lnTo>
                    <a:pt x="54378" y="90403"/>
                  </a:lnTo>
                  <a:lnTo>
                    <a:pt x="52933" y="91459"/>
                  </a:lnTo>
                  <a:lnTo>
                    <a:pt x="51322" y="92324"/>
                  </a:lnTo>
                  <a:lnTo>
                    <a:pt x="49545" y="92996"/>
                  </a:lnTo>
                  <a:lnTo>
                    <a:pt x="47602" y="93476"/>
                  </a:lnTo>
                  <a:lnTo>
                    <a:pt x="45494" y="93764"/>
                  </a:lnTo>
                  <a:lnTo>
                    <a:pt x="43219" y="93860"/>
                  </a:lnTo>
                  <a:lnTo>
                    <a:pt x="42774" y="93856"/>
                  </a:lnTo>
                  <a:lnTo>
                    <a:pt x="42311" y="93843"/>
                  </a:lnTo>
                  <a:lnTo>
                    <a:pt x="41831" y="93821"/>
                  </a:lnTo>
                  <a:lnTo>
                    <a:pt x="41333" y="93791"/>
                  </a:lnTo>
                  <a:lnTo>
                    <a:pt x="40818" y="93751"/>
                  </a:lnTo>
                  <a:lnTo>
                    <a:pt x="40285" y="93703"/>
                  </a:lnTo>
                  <a:lnTo>
                    <a:pt x="39735" y="93647"/>
                  </a:lnTo>
                  <a:lnTo>
                    <a:pt x="39168" y="93581"/>
                  </a:lnTo>
                  <a:lnTo>
                    <a:pt x="38583" y="93507"/>
                  </a:lnTo>
                  <a:lnTo>
                    <a:pt x="37980" y="93424"/>
                  </a:lnTo>
                  <a:lnTo>
                    <a:pt x="35798" y="83383"/>
                  </a:lnTo>
                  <a:lnTo>
                    <a:pt x="36736" y="83632"/>
                  </a:lnTo>
                  <a:lnTo>
                    <a:pt x="37631" y="83854"/>
                  </a:lnTo>
                  <a:lnTo>
                    <a:pt x="38482" y="84051"/>
                  </a:lnTo>
                  <a:lnTo>
                    <a:pt x="39290" y="84221"/>
                  </a:lnTo>
                  <a:lnTo>
                    <a:pt x="40054" y="84365"/>
                  </a:lnTo>
                  <a:lnTo>
                    <a:pt x="40774" y="84483"/>
                  </a:lnTo>
                  <a:lnTo>
                    <a:pt x="41451" y="84575"/>
                  </a:lnTo>
                  <a:lnTo>
                    <a:pt x="42084" y="84640"/>
                  </a:lnTo>
                  <a:lnTo>
                    <a:pt x="42673" y="84680"/>
                  </a:lnTo>
                  <a:lnTo>
                    <a:pt x="43219" y="84693"/>
                  </a:lnTo>
                  <a:lnTo>
                    <a:pt x="44398" y="84636"/>
                  </a:lnTo>
                  <a:lnTo>
                    <a:pt x="45489" y="84466"/>
                  </a:lnTo>
                  <a:lnTo>
                    <a:pt x="46493" y="84182"/>
                  </a:lnTo>
                  <a:lnTo>
                    <a:pt x="47410" y="83785"/>
                  </a:lnTo>
                  <a:lnTo>
                    <a:pt x="48240" y="83274"/>
                  </a:lnTo>
                  <a:lnTo>
                    <a:pt x="48982" y="82650"/>
                  </a:lnTo>
                  <a:lnTo>
                    <a:pt x="49637" y="81912"/>
                  </a:lnTo>
                  <a:lnTo>
                    <a:pt x="50204" y="81060"/>
                  </a:lnTo>
                  <a:lnTo>
                    <a:pt x="50684" y="80096"/>
                  </a:lnTo>
                  <a:lnTo>
                    <a:pt x="51077" y="79017"/>
                  </a:lnTo>
                  <a:lnTo>
                    <a:pt x="51592" y="77140"/>
                  </a:lnTo>
                  <a:lnTo>
                    <a:pt x="52090" y="74826"/>
                  </a:lnTo>
                  <a:lnTo>
                    <a:pt x="52570" y="72076"/>
                  </a:lnTo>
                  <a:lnTo>
                    <a:pt x="53033" y="68889"/>
                  </a:lnTo>
                  <a:lnTo>
                    <a:pt x="53478" y="65266"/>
                  </a:lnTo>
                  <a:lnTo>
                    <a:pt x="53906" y="61206"/>
                  </a:lnTo>
                  <a:lnTo>
                    <a:pt x="54317" y="56709"/>
                  </a:lnTo>
                  <a:lnTo>
                    <a:pt x="54710" y="51776"/>
                  </a:lnTo>
                  <a:lnTo>
                    <a:pt x="55085" y="46406"/>
                  </a:lnTo>
                  <a:lnTo>
                    <a:pt x="55443" y="40600"/>
                  </a:lnTo>
                  <a:lnTo>
                    <a:pt x="38417" y="40600"/>
                  </a:lnTo>
                  <a:lnTo>
                    <a:pt x="42783" y="8294"/>
                  </a:lnTo>
                  <a:lnTo>
                    <a:pt x="25757" y="8294"/>
                  </a:lnTo>
                  <a:lnTo>
                    <a:pt x="25469" y="16336"/>
                  </a:lnTo>
                  <a:lnTo>
                    <a:pt x="25128" y="23871"/>
                  </a:lnTo>
                  <a:lnTo>
                    <a:pt x="24735" y="30899"/>
                  </a:lnTo>
                  <a:lnTo>
                    <a:pt x="24290" y="37422"/>
                  </a:lnTo>
                  <a:lnTo>
                    <a:pt x="23792" y="43437"/>
                  </a:lnTo>
                  <a:lnTo>
                    <a:pt x="23242" y="48947"/>
                  </a:lnTo>
                  <a:lnTo>
                    <a:pt x="22640" y="53950"/>
                  </a:lnTo>
                  <a:lnTo>
                    <a:pt x="21985" y="58446"/>
                  </a:lnTo>
                  <a:lnTo>
                    <a:pt x="21278" y="62437"/>
                  </a:lnTo>
                  <a:lnTo>
                    <a:pt x="20518" y="65920"/>
                  </a:lnTo>
                  <a:lnTo>
                    <a:pt x="19684" y="69116"/>
                  </a:lnTo>
                  <a:lnTo>
                    <a:pt x="18754" y="72242"/>
                  </a:lnTo>
                  <a:lnTo>
                    <a:pt x="17728" y="75298"/>
                  </a:lnTo>
                  <a:lnTo>
                    <a:pt x="16606" y="78284"/>
                  </a:lnTo>
                  <a:lnTo>
                    <a:pt x="15388" y="81200"/>
                  </a:lnTo>
                  <a:lnTo>
                    <a:pt x="14074" y="84047"/>
                  </a:lnTo>
                  <a:lnTo>
                    <a:pt x="12664" y="86823"/>
                  </a:lnTo>
                  <a:lnTo>
                    <a:pt x="11158" y="89530"/>
                  </a:lnTo>
                  <a:lnTo>
                    <a:pt x="9556" y="92167"/>
                  </a:lnTo>
                  <a:lnTo>
                    <a:pt x="7858" y="9473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rc383"/>
            <p:cNvSpPr/>
            <p:nvPr/>
          </p:nvSpPr>
          <p:spPr>
            <a:xfrm>
              <a:off x="2171807" y="1590617"/>
              <a:ext cx="2208702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3174003" y="1646255"/>
              <a:ext cx="21391" cy="17462"/>
            </a:xfrm>
            <a:custGeom>
              <a:avLst/>
              <a:pathLst>
                <a:path w="21391" h="17462">
                  <a:moveTo>
                    <a:pt x="6111" y="0"/>
                  </a:moveTo>
                  <a:lnTo>
                    <a:pt x="7757" y="890"/>
                  </a:lnTo>
                  <a:lnTo>
                    <a:pt x="9377" y="1816"/>
                  </a:lnTo>
                  <a:lnTo>
                    <a:pt x="10970" y="2776"/>
                  </a:lnTo>
                  <a:lnTo>
                    <a:pt x="12538" y="3771"/>
                  </a:lnTo>
                  <a:lnTo>
                    <a:pt x="14079" y="4802"/>
                  </a:lnTo>
                  <a:lnTo>
                    <a:pt x="15594" y="5867"/>
                  </a:lnTo>
                  <a:lnTo>
                    <a:pt x="17082" y="6967"/>
                  </a:lnTo>
                  <a:lnTo>
                    <a:pt x="18545" y="8102"/>
                  </a:lnTo>
                  <a:lnTo>
                    <a:pt x="19981" y="9272"/>
                  </a:lnTo>
                  <a:lnTo>
                    <a:pt x="21391" y="10477"/>
                  </a:lnTo>
                  <a:lnTo>
                    <a:pt x="15279" y="17462"/>
                  </a:lnTo>
                  <a:lnTo>
                    <a:pt x="13791" y="16170"/>
                  </a:lnTo>
                  <a:lnTo>
                    <a:pt x="12293" y="14912"/>
                  </a:lnTo>
                  <a:lnTo>
                    <a:pt x="10787" y="13690"/>
                  </a:lnTo>
                  <a:lnTo>
                    <a:pt x="9272" y="12503"/>
                  </a:lnTo>
                  <a:lnTo>
                    <a:pt x="7748" y="11350"/>
                  </a:lnTo>
                  <a:lnTo>
                    <a:pt x="6216" y="10233"/>
                  </a:lnTo>
                  <a:lnTo>
                    <a:pt x="4675" y="9150"/>
                  </a:lnTo>
                  <a:lnTo>
                    <a:pt x="3125" y="8102"/>
                  </a:lnTo>
                  <a:lnTo>
                    <a:pt x="1567" y="7089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3169637" y="1673322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3170510" y="1699952"/>
              <a:ext cx="27939" cy="45402"/>
            </a:xfrm>
            <a:custGeom>
              <a:avLst/>
              <a:pathLst>
                <a:path w="27939" h="45402">
                  <a:moveTo>
                    <a:pt x="20518" y="0"/>
                  </a:moveTo>
                  <a:lnTo>
                    <a:pt x="27939" y="4802"/>
                  </a:lnTo>
                  <a:lnTo>
                    <a:pt x="26486" y="8980"/>
                  </a:lnTo>
                  <a:lnTo>
                    <a:pt x="24918" y="13131"/>
                  </a:lnTo>
                  <a:lnTo>
                    <a:pt x="23238" y="17257"/>
                  </a:lnTo>
                  <a:lnTo>
                    <a:pt x="21443" y="21356"/>
                  </a:lnTo>
                  <a:lnTo>
                    <a:pt x="19536" y="25429"/>
                  </a:lnTo>
                  <a:lnTo>
                    <a:pt x="17514" y="29476"/>
                  </a:lnTo>
                  <a:lnTo>
                    <a:pt x="15380" y="33497"/>
                  </a:lnTo>
                  <a:lnTo>
                    <a:pt x="13131" y="37491"/>
                  </a:lnTo>
                  <a:lnTo>
                    <a:pt x="10769" y="41460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484" y="35518"/>
                  </a:lnTo>
                  <a:lnTo>
                    <a:pt x="4872" y="31711"/>
                  </a:lnTo>
                  <a:lnTo>
                    <a:pt x="7163" y="27870"/>
                  </a:lnTo>
                  <a:lnTo>
                    <a:pt x="9359" y="23993"/>
                  </a:lnTo>
                  <a:lnTo>
                    <a:pt x="11459" y="20081"/>
                  </a:lnTo>
                  <a:lnTo>
                    <a:pt x="13463" y="16135"/>
                  </a:lnTo>
                  <a:lnTo>
                    <a:pt x="15371" y="12153"/>
                  </a:lnTo>
                  <a:lnTo>
                    <a:pt x="17183" y="8137"/>
                  </a:lnTo>
                  <a:lnTo>
                    <a:pt x="18898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3202379" y="1644509"/>
              <a:ext cx="65920" cy="101282"/>
            </a:xfrm>
            <a:custGeom>
              <a:avLst/>
              <a:pathLst>
                <a:path w="65920" h="101282">
                  <a:moveTo>
                    <a:pt x="33178" y="0"/>
                  </a:moveTo>
                  <a:lnTo>
                    <a:pt x="33693" y="877"/>
                  </a:lnTo>
                  <a:lnTo>
                    <a:pt x="34191" y="1763"/>
                  </a:lnTo>
                  <a:lnTo>
                    <a:pt x="34671" y="2658"/>
                  </a:lnTo>
                  <a:lnTo>
                    <a:pt x="35134" y="3562"/>
                  </a:lnTo>
                  <a:lnTo>
                    <a:pt x="35579" y="4474"/>
                  </a:lnTo>
                  <a:lnTo>
                    <a:pt x="36007" y="5395"/>
                  </a:lnTo>
                  <a:lnTo>
                    <a:pt x="36418" y="6325"/>
                  </a:lnTo>
                  <a:lnTo>
                    <a:pt x="36810" y="7264"/>
                  </a:lnTo>
                  <a:lnTo>
                    <a:pt x="37186" y="8211"/>
                  </a:lnTo>
                  <a:lnTo>
                    <a:pt x="37544" y="9167"/>
                  </a:lnTo>
                  <a:lnTo>
                    <a:pt x="65920" y="9167"/>
                  </a:lnTo>
                  <a:lnTo>
                    <a:pt x="65920" y="17025"/>
                  </a:lnTo>
                  <a:lnTo>
                    <a:pt x="57189" y="17025"/>
                  </a:lnTo>
                  <a:lnTo>
                    <a:pt x="56565" y="18331"/>
                  </a:lnTo>
                  <a:lnTo>
                    <a:pt x="55914" y="19627"/>
                  </a:lnTo>
                  <a:lnTo>
                    <a:pt x="55238" y="20915"/>
                  </a:lnTo>
                  <a:lnTo>
                    <a:pt x="54535" y="22194"/>
                  </a:lnTo>
                  <a:lnTo>
                    <a:pt x="53806" y="23465"/>
                  </a:lnTo>
                  <a:lnTo>
                    <a:pt x="53051" y="24726"/>
                  </a:lnTo>
                  <a:lnTo>
                    <a:pt x="52269" y="25979"/>
                  </a:lnTo>
                  <a:lnTo>
                    <a:pt x="51461" y="27224"/>
                  </a:lnTo>
                  <a:lnTo>
                    <a:pt x="50628" y="28459"/>
                  </a:lnTo>
                  <a:lnTo>
                    <a:pt x="49768" y="29686"/>
                  </a:lnTo>
                  <a:lnTo>
                    <a:pt x="65047" y="29686"/>
                  </a:lnTo>
                  <a:lnTo>
                    <a:pt x="65047" y="91241"/>
                  </a:lnTo>
                  <a:lnTo>
                    <a:pt x="65017" y="92260"/>
                  </a:lnTo>
                  <a:lnTo>
                    <a:pt x="64925" y="93223"/>
                  </a:lnTo>
                  <a:lnTo>
                    <a:pt x="64772" y="94129"/>
                  </a:lnTo>
                  <a:lnTo>
                    <a:pt x="64558" y="94978"/>
                  </a:lnTo>
                  <a:lnTo>
                    <a:pt x="64283" y="95770"/>
                  </a:lnTo>
                  <a:lnTo>
                    <a:pt x="63947" y="96506"/>
                  </a:lnTo>
                  <a:lnTo>
                    <a:pt x="63550" y="97185"/>
                  </a:lnTo>
                  <a:lnTo>
                    <a:pt x="63092" y="97807"/>
                  </a:lnTo>
                  <a:lnTo>
                    <a:pt x="62572" y="98372"/>
                  </a:lnTo>
                  <a:lnTo>
                    <a:pt x="61991" y="98881"/>
                  </a:lnTo>
                  <a:lnTo>
                    <a:pt x="61350" y="99337"/>
                  </a:lnTo>
                  <a:lnTo>
                    <a:pt x="60647" y="99745"/>
                  </a:lnTo>
                  <a:lnTo>
                    <a:pt x="59883" y="100105"/>
                  </a:lnTo>
                  <a:lnTo>
                    <a:pt x="59058" y="100418"/>
                  </a:lnTo>
                  <a:lnTo>
                    <a:pt x="58171" y="100682"/>
                  </a:lnTo>
                  <a:lnTo>
                    <a:pt x="57224" y="100898"/>
                  </a:lnTo>
                  <a:lnTo>
                    <a:pt x="56216" y="101066"/>
                  </a:lnTo>
                  <a:lnTo>
                    <a:pt x="55146" y="101186"/>
                  </a:lnTo>
                  <a:lnTo>
                    <a:pt x="54015" y="101258"/>
                  </a:lnTo>
                  <a:lnTo>
                    <a:pt x="52824" y="101282"/>
                  </a:lnTo>
                  <a:lnTo>
                    <a:pt x="52025" y="101273"/>
                  </a:lnTo>
                  <a:lnTo>
                    <a:pt x="51200" y="101247"/>
                  </a:lnTo>
                  <a:lnTo>
                    <a:pt x="50348" y="101203"/>
                  </a:lnTo>
                  <a:lnTo>
                    <a:pt x="49471" y="101142"/>
                  </a:lnTo>
                  <a:lnTo>
                    <a:pt x="48567" y="101064"/>
                  </a:lnTo>
                  <a:lnTo>
                    <a:pt x="47637" y="100968"/>
                  </a:lnTo>
                  <a:lnTo>
                    <a:pt x="46681" y="100854"/>
                  </a:lnTo>
                  <a:lnTo>
                    <a:pt x="45699" y="100723"/>
                  </a:lnTo>
                  <a:lnTo>
                    <a:pt x="44690" y="100575"/>
                  </a:lnTo>
                  <a:lnTo>
                    <a:pt x="43656" y="100409"/>
                  </a:lnTo>
                  <a:lnTo>
                    <a:pt x="41473" y="92987"/>
                  </a:lnTo>
                  <a:lnTo>
                    <a:pt x="42918" y="93070"/>
                  </a:lnTo>
                  <a:lnTo>
                    <a:pt x="44284" y="93144"/>
                  </a:lnTo>
                  <a:lnTo>
                    <a:pt x="45572" y="93210"/>
                  </a:lnTo>
                  <a:lnTo>
                    <a:pt x="46782" y="93267"/>
                  </a:lnTo>
                  <a:lnTo>
                    <a:pt x="47912" y="93315"/>
                  </a:lnTo>
                  <a:lnTo>
                    <a:pt x="48964" y="93354"/>
                  </a:lnTo>
                  <a:lnTo>
                    <a:pt x="49938" y="93385"/>
                  </a:lnTo>
                  <a:lnTo>
                    <a:pt x="50833" y="93406"/>
                  </a:lnTo>
                  <a:lnTo>
                    <a:pt x="51649" y="93420"/>
                  </a:lnTo>
                  <a:lnTo>
                    <a:pt x="52387" y="93424"/>
                  </a:lnTo>
                  <a:lnTo>
                    <a:pt x="53216" y="93385"/>
                  </a:lnTo>
                  <a:lnTo>
                    <a:pt x="53959" y="93267"/>
                  </a:lnTo>
                  <a:lnTo>
                    <a:pt x="54613" y="93070"/>
                  </a:lnTo>
                  <a:lnTo>
                    <a:pt x="55181" y="92795"/>
                  </a:lnTo>
                  <a:lnTo>
                    <a:pt x="55661" y="92442"/>
                  </a:lnTo>
                  <a:lnTo>
                    <a:pt x="56054" y="92009"/>
                  </a:lnTo>
                  <a:lnTo>
                    <a:pt x="56360" y="91499"/>
                  </a:lnTo>
                  <a:lnTo>
                    <a:pt x="56578" y="90909"/>
                  </a:lnTo>
                  <a:lnTo>
                    <a:pt x="56709" y="90241"/>
                  </a:lnTo>
                  <a:lnTo>
                    <a:pt x="56753" y="89495"/>
                  </a:lnTo>
                  <a:lnTo>
                    <a:pt x="56753" y="37544"/>
                  </a:lnTo>
                  <a:lnTo>
                    <a:pt x="37107" y="37544"/>
                  </a:lnTo>
                  <a:lnTo>
                    <a:pt x="37107" y="46275"/>
                  </a:lnTo>
                  <a:lnTo>
                    <a:pt x="52824" y="46275"/>
                  </a:lnTo>
                  <a:lnTo>
                    <a:pt x="52824" y="53697"/>
                  </a:lnTo>
                  <a:lnTo>
                    <a:pt x="37107" y="53697"/>
                  </a:lnTo>
                  <a:lnTo>
                    <a:pt x="37107" y="63301"/>
                  </a:lnTo>
                  <a:lnTo>
                    <a:pt x="48021" y="63301"/>
                  </a:lnTo>
                  <a:lnTo>
                    <a:pt x="48021" y="86439"/>
                  </a:lnTo>
                  <a:lnTo>
                    <a:pt x="17899" y="86439"/>
                  </a:lnTo>
                  <a:lnTo>
                    <a:pt x="17899" y="63301"/>
                  </a:lnTo>
                  <a:lnTo>
                    <a:pt x="29249" y="63301"/>
                  </a:lnTo>
                  <a:lnTo>
                    <a:pt x="29249" y="53697"/>
                  </a:lnTo>
                  <a:lnTo>
                    <a:pt x="14406" y="53697"/>
                  </a:lnTo>
                  <a:lnTo>
                    <a:pt x="14406" y="46275"/>
                  </a:lnTo>
                  <a:lnTo>
                    <a:pt x="29249" y="46275"/>
                  </a:lnTo>
                  <a:lnTo>
                    <a:pt x="29249" y="37544"/>
                  </a:lnTo>
                  <a:lnTo>
                    <a:pt x="10040" y="37544"/>
                  </a:lnTo>
                  <a:lnTo>
                    <a:pt x="10040" y="101282"/>
                  </a:lnTo>
                  <a:lnTo>
                    <a:pt x="1746" y="101282"/>
                  </a:lnTo>
                  <a:lnTo>
                    <a:pt x="1746" y="29686"/>
                  </a:lnTo>
                  <a:lnTo>
                    <a:pt x="17899" y="29686"/>
                  </a:lnTo>
                  <a:lnTo>
                    <a:pt x="17017" y="28380"/>
                  </a:lnTo>
                  <a:lnTo>
                    <a:pt x="16117" y="27084"/>
                  </a:lnTo>
                  <a:lnTo>
                    <a:pt x="15201" y="25796"/>
                  </a:lnTo>
                  <a:lnTo>
                    <a:pt x="14266" y="24517"/>
                  </a:lnTo>
                  <a:lnTo>
                    <a:pt x="13315" y="23246"/>
                  </a:lnTo>
                  <a:lnTo>
                    <a:pt x="12345" y="21985"/>
                  </a:lnTo>
                  <a:lnTo>
                    <a:pt x="11359" y="20732"/>
                  </a:lnTo>
                  <a:lnTo>
                    <a:pt x="10355" y="19488"/>
                  </a:lnTo>
                  <a:lnTo>
                    <a:pt x="9333" y="18252"/>
                  </a:lnTo>
                  <a:lnTo>
                    <a:pt x="8294" y="17025"/>
                  </a:lnTo>
                  <a:lnTo>
                    <a:pt x="0" y="17025"/>
                  </a:lnTo>
                  <a:lnTo>
                    <a:pt x="0" y="9167"/>
                  </a:lnTo>
                  <a:lnTo>
                    <a:pt x="27503" y="9167"/>
                  </a:lnTo>
                  <a:lnTo>
                    <a:pt x="27315" y="8473"/>
                  </a:lnTo>
                  <a:lnTo>
                    <a:pt x="27101" y="7788"/>
                  </a:lnTo>
                  <a:lnTo>
                    <a:pt x="26861" y="7111"/>
                  </a:lnTo>
                  <a:lnTo>
                    <a:pt x="26595" y="6443"/>
                  </a:lnTo>
                  <a:lnTo>
                    <a:pt x="26302" y="5784"/>
                  </a:lnTo>
                  <a:lnTo>
                    <a:pt x="25984" y="5133"/>
                  </a:lnTo>
                  <a:lnTo>
                    <a:pt x="25639" y="4492"/>
                  </a:lnTo>
                  <a:lnTo>
                    <a:pt x="25268" y="3859"/>
                  </a:lnTo>
                  <a:lnTo>
                    <a:pt x="24870" y="3234"/>
                  </a:lnTo>
                  <a:lnTo>
                    <a:pt x="24447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3221588" y="1661535"/>
              <a:ext cx="28376" cy="12660"/>
            </a:xfrm>
            <a:custGeom>
              <a:avLst/>
              <a:pathLst>
                <a:path w="28376" h="12660">
                  <a:moveTo>
                    <a:pt x="8294" y="12660"/>
                  </a:moveTo>
                  <a:lnTo>
                    <a:pt x="21828" y="12660"/>
                  </a:lnTo>
                  <a:lnTo>
                    <a:pt x="22522" y="11590"/>
                  </a:lnTo>
                  <a:lnTo>
                    <a:pt x="23207" y="10477"/>
                  </a:lnTo>
                  <a:lnTo>
                    <a:pt x="23884" y="9320"/>
                  </a:lnTo>
                  <a:lnTo>
                    <a:pt x="24552" y="8120"/>
                  </a:lnTo>
                  <a:lnTo>
                    <a:pt x="25211" y="6875"/>
                  </a:lnTo>
                  <a:lnTo>
                    <a:pt x="25861" y="5587"/>
                  </a:lnTo>
                  <a:lnTo>
                    <a:pt x="26503" y="4256"/>
                  </a:lnTo>
                  <a:lnTo>
                    <a:pt x="27136" y="2881"/>
                  </a:lnTo>
                  <a:lnTo>
                    <a:pt x="27761" y="1462"/>
                  </a:lnTo>
                  <a:lnTo>
                    <a:pt x="28376" y="0"/>
                  </a:lnTo>
                  <a:lnTo>
                    <a:pt x="0" y="0"/>
                  </a:lnTo>
                  <a:lnTo>
                    <a:pt x="947" y="1226"/>
                  </a:lnTo>
                  <a:lnTo>
                    <a:pt x="1868" y="2462"/>
                  </a:lnTo>
                  <a:lnTo>
                    <a:pt x="2763" y="3706"/>
                  </a:lnTo>
                  <a:lnTo>
                    <a:pt x="3632" y="4959"/>
                  </a:lnTo>
                  <a:lnTo>
                    <a:pt x="4474" y="6221"/>
                  </a:lnTo>
                  <a:lnTo>
                    <a:pt x="5291" y="7491"/>
                  </a:lnTo>
                  <a:lnTo>
                    <a:pt x="6081" y="8770"/>
                  </a:lnTo>
                  <a:lnTo>
                    <a:pt x="6845" y="10058"/>
                  </a:lnTo>
                  <a:lnTo>
                    <a:pt x="7583" y="1135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3227700" y="1714359"/>
              <a:ext cx="15279" cy="10040"/>
            </a:xfrm>
            <a:custGeom>
              <a:avLst/>
              <a:pathLst>
                <a:path w="15279" h="10040">
                  <a:moveTo>
                    <a:pt x="0" y="10040"/>
                  </a:moveTo>
                  <a:lnTo>
                    <a:pt x="15279" y="10040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3281834" y="1644946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39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3325490" y="1699516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3284890" y="1700389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3351684" y="1645819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3350811" y="1657169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rc395"/>
            <p:cNvSpPr/>
            <p:nvPr/>
          </p:nvSpPr>
          <p:spPr>
            <a:xfrm>
              <a:off x="4450099" y="1590617"/>
              <a:ext cx="2208702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5117451" y="1648875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5126182" y="1657169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5130984" y="1661098"/>
              <a:ext cx="64611" cy="64174"/>
            </a:xfrm>
            <a:custGeom>
              <a:avLst/>
              <a:pathLst>
                <a:path w="64611" h="64174">
                  <a:moveTo>
                    <a:pt x="0" y="12660"/>
                  </a:moveTo>
                  <a:lnTo>
                    <a:pt x="27939" y="12660"/>
                  </a:lnTo>
                  <a:lnTo>
                    <a:pt x="27939" y="0"/>
                  </a:lnTo>
                  <a:lnTo>
                    <a:pt x="36671" y="0"/>
                  </a:lnTo>
                  <a:lnTo>
                    <a:pt x="36671" y="12660"/>
                  </a:lnTo>
                  <a:lnTo>
                    <a:pt x="64611" y="12660"/>
                  </a:lnTo>
                  <a:lnTo>
                    <a:pt x="64611" y="20955"/>
                  </a:lnTo>
                  <a:lnTo>
                    <a:pt x="36671" y="20955"/>
                  </a:lnTo>
                  <a:lnTo>
                    <a:pt x="36671" y="33615"/>
                  </a:lnTo>
                  <a:lnTo>
                    <a:pt x="57189" y="33615"/>
                  </a:lnTo>
                  <a:lnTo>
                    <a:pt x="57189" y="64174"/>
                  </a:lnTo>
                  <a:lnTo>
                    <a:pt x="8294" y="64174"/>
                  </a:lnTo>
                  <a:lnTo>
                    <a:pt x="8294" y="33615"/>
                  </a:lnTo>
                  <a:lnTo>
                    <a:pt x="27939" y="33615"/>
                  </a:lnTo>
                  <a:lnTo>
                    <a:pt x="27939" y="20955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5147573" y="1702572"/>
              <a:ext cx="31869" cy="14406"/>
            </a:xfrm>
            <a:custGeom>
              <a:avLst/>
              <a:pathLst>
                <a:path w="31869" h="14406">
                  <a:moveTo>
                    <a:pt x="0" y="14406"/>
                  </a:moveTo>
                  <a:lnTo>
                    <a:pt x="31869" y="14406"/>
                  </a:lnTo>
                  <a:lnTo>
                    <a:pt x="31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5223535" y="1645382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5249293" y="1645382"/>
              <a:ext cx="76835" cy="100845"/>
            </a:xfrm>
            <a:custGeom>
              <a:avLst/>
              <a:pathLst>
                <a:path w="76835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5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4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5334859" y="1644946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5351885" y="1681617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5380698" y="1644509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4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1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5378952" y="1676815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5502062" y="1645382"/>
              <a:ext cx="48895" cy="100409"/>
            </a:xfrm>
            <a:custGeom>
              <a:avLst/>
              <a:pathLst>
                <a:path w="48895" h="100409">
                  <a:moveTo>
                    <a:pt x="48021" y="55880"/>
                  </a:moveTo>
                  <a:lnTo>
                    <a:pt x="48895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5505118" y="1653677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5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5499879" y="1679434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7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5447492" y="1645382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9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5450984" y="1652804"/>
              <a:ext cx="13533" cy="24010"/>
            </a:xfrm>
            <a:custGeom>
              <a:avLst/>
              <a:pathLst>
                <a:path w="13533" h="24010">
                  <a:moveTo>
                    <a:pt x="6984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5"/>
                  </a:lnTo>
                  <a:lnTo>
                    <a:pt x="6984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5480671" y="1652804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5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597233" y="1655860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671012" y="1645382"/>
              <a:ext cx="42346" cy="100845"/>
            </a:xfrm>
            <a:custGeom>
              <a:avLst/>
              <a:pathLst>
                <a:path w="42346" h="100845">
                  <a:moveTo>
                    <a:pt x="3055" y="35361"/>
                  </a:moveTo>
                  <a:lnTo>
                    <a:pt x="18772" y="35361"/>
                  </a:lnTo>
                  <a:lnTo>
                    <a:pt x="18772" y="0"/>
                  </a:lnTo>
                  <a:lnTo>
                    <a:pt x="26630" y="0"/>
                  </a:lnTo>
                  <a:lnTo>
                    <a:pt x="26630" y="35361"/>
                  </a:lnTo>
                  <a:lnTo>
                    <a:pt x="41910" y="35361"/>
                  </a:lnTo>
                  <a:lnTo>
                    <a:pt x="41910" y="42783"/>
                  </a:lnTo>
                  <a:lnTo>
                    <a:pt x="26630" y="42783"/>
                  </a:lnTo>
                  <a:lnTo>
                    <a:pt x="26630" y="51514"/>
                  </a:lnTo>
                  <a:lnTo>
                    <a:pt x="28437" y="53251"/>
                  </a:lnTo>
                  <a:lnTo>
                    <a:pt x="30192" y="54971"/>
                  </a:lnTo>
                  <a:lnTo>
                    <a:pt x="31895" y="56674"/>
                  </a:lnTo>
                  <a:lnTo>
                    <a:pt x="33545" y="58359"/>
                  </a:lnTo>
                  <a:lnTo>
                    <a:pt x="35143" y="60027"/>
                  </a:lnTo>
                  <a:lnTo>
                    <a:pt x="36688" y="61677"/>
                  </a:lnTo>
                  <a:lnTo>
                    <a:pt x="38181" y="63310"/>
                  </a:lnTo>
                  <a:lnTo>
                    <a:pt x="39622" y="64925"/>
                  </a:lnTo>
                  <a:lnTo>
                    <a:pt x="41010" y="66523"/>
                  </a:lnTo>
                  <a:lnTo>
                    <a:pt x="42346" y="68103"/>
                  </a:lnTo>
                  <a:lnTo>
                    <a:pt x="36671" y="76398"/>
                  </a:lnTo>
                  <a:lnTo>
                    <a:pt x="35706" y="74839"/>
                  </a:lnTo>
                  <a:lnTo>
                    <a:pt x="34732" y="73307"/>
                  </a:lnTo>
                  <a:lnTo>
                    <a:pt x="33750" y="71801"/>
                  </a:lnTo>
                  <a:lnTo>
                    <a:pt x="32759" y="70321"/>
                  </a:lnTo>
                  <a:lnTo>
                    <a:pt x="31759" y="68867"/>
                  </a:lnTo>
                  <a:lnTo>
                    <a:pt x="30751" y="67440"/>
                  </a:lnTo>
                  <a:lnTo>
                    <a:pt x="29734" y="66038"/>
                  </a:lnTo>
                  <a:lnTo>
                    <a:pt x="28708" y="64663"/>
                  </a:lnTo>
                  <a:lnTo>
                    <a:pt x="27673" y="63314"/>
                  </a:lnTo>
                  <a:lnTo>
                    <a:pt x="26630" y="61991"/>
                  </a:lnTo>
                  <a:lnTo>
                    <a:pt x="26630" y="100845"/>
                  </a:lnTo>
                  <a:lnTo>
                    <a:pt x="18772" y="100845"/>
                  </a:lnTo>
                  <a:lnTo>
                    <a:pt x="18772" y="61118"/>
                  </a:lnTo>
                  <a:lnTo>
                    <a:pt x="17698" y="63546"/>
                  </a:lnTo>
                  <a:lnTo>
                    <a:pt x="16571" y="65938"/>
                  </a:lnTo>
                  <a:lnTo>
                    <a:pt x="15393" y="68295"/>
                  </a:lnTo>
                  <a:lnTo>
                    <a:pt x="14162" y="70618"/>
                  </a:lnTo>
                  <a:lnTo>
                    <a:pt x="12878" y="72905"/>
                  </a:lnTo>
                  <a:lnTo>
                    <a:pt x="11542" y="75158"/>
                  </a:lnTo>
                  <a:lnTo>
                    <a:pt x="10154" y="77376"/>
                  </a:lnTo>
                  <a:lnTo>
                    <a:pt x="8713" y="79559"/>
                  </a:lnTo>
                  <a:lnTo>
                    <a:pt x="7220" y="81707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300" y="73901"/>
                  </a:lnTo>
                  <a:lnTo>
                    <a:pt x="4487" y="70862"/>
                  </a:lnTo>
                  <a:lnTo>
                    <a:pt x="6561" y="67719"/>
                  </a:lnTo>
                  <a:lnTo>
                    <a:pt x="8521" y="64471"/>
                  </a:lnTo>
                  <a:lnTo>
                    <a:pt x="10368" y="61118"/>
                  </a:lnTo>
                  <a:lnTo>
                    <a:pt x="12101" y="57661"/>
                  </a:lnTo>
                  <a:lnTo>
                    <a:pt x="13721" y="54098"/>
                  </a:lnTo>
                  <a:lnTo>
                    <a:pt x="15227" y="50431"/>
                  </a:lnTo>
                  <a:lnTo>
                    <a:pt x="16619" y="46659"/>
                  </a:lnTo>
                  <a:lnTo>
                    <a:pt x="17899" y="42783"/>
                  </a:lnTo>
                  <a:lnTo>
                    <a:pt x="3055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674068" y="1652804"/>
              <a:ext cx="12223" cy="24010"/>
            </a:xfrm>
            <a:custGeom>
              <a:avLst/>
              <a:pathLst>
                <a:path w="12223" h="24010">
                  <a:moveTo>
                    <a:pt x="6984" y="0"/>
                  </a:moveTo>
                  <a:lnTo>
                    <a:pt x="7587" y="1938"/>
                  </a:lnTo>
                  <a:lnTo>
                    <a:pt x="8172" y="3911"/>
                  </a:lnTo>
                  <a:lnTo>
                    <a:pt x="8739" y="5919"/>
                  </a:lnTo>
                  <a:lnTo>
                    <a:pt x="9290" y="7962"/>
                  </a:lnTo>
                  <a:lnTo>
                    <a:pt x="9822" y="10040"/>
                  </a:lnTo>
                  <a:lnTo>
                    <a:pt x="10337" y="12153"/>
                  </a:lnTo>
                  <a:lnTo>
                    <a:pt x="10835" y="14301"/>
                  </a:lnTo>
                  <a:lnTo>
                    <a:pt x="11315" y="16484"/>
                  </a:lnTo>
                  <a:lnTo>
                    <a:pt x="11778" y="18702"/>
                  </a:lnTo>
                  <a:lnTo>
                    <a:pt x="12223" y="20955"/>
                  </a:lnTo>
                  <a:lnTo>
                    <a:pt x="5675" y="24010"/>
                  </a:lnTo>
                  <a:lnTo>
                    <a:pt x="5225" y="21679"/>
                  </a:lnTo>
                  <a:lnTo>
                    <a:pt x="4749" y="19400"/>
                  </a:lnTo>
                  <a:lnTo>
                    <a:pt x="4247" y="17174"/>
                  </a:lnTo>
                  <a:lnTo>
                    <a:pt x="3719" y="15000"/>
                  </a:lnTo>
                  <a:lnTo>
                    <a:pt x="3165" y="12878"/>
                  </a:lnTo>
                  <a:lnTo>
                    <a:pt x="2584" y="10809"/>
                  </a:lnTo>
                  <a:lnTo>
                    <a:pt x="1977" y="8792"/>
                  </a:lnTo>
                  <a:lnTo>
                    <a:pt x="1344" y="6827"/>
                  </a:lnTo>
                  <a:lnTo>
                    <a:pt x="685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5700698" y="1652804"/>
              <a:ext cx="13533" cy="24447"/>
            </a:xfrm>
            <a:custGeom>
              <a:avLst/>
              <a:pathLst>
                <a:path w="13533" h="24447">
                  <a:moveTo>
                    <a:pt x="6985" y="0"/>
                  </a:moveTo>
                  <a:lnTo>
                    <a:pt x="13533" y="2182"/>
                  </a:lnTo>
                  <a:lnTo>
                    <a:pt x="12917" y="4762"/>
                  </a:lnTo>
                  <a:lnTo>
                    <a:pt x="12293" y="7264"/>
                  </a:lnTo>
                  <a:lnTo>
                    <a:pt x="11660" y="9687"/>
                  </a:lnTo>
                  <a:lnTo>
                    <a:pt x="11018" y="12031"/>
                  </a:lnTo>
                  <a:lnTo>
                    <a:pt x="10368" y="14297"/>
                  </a:lnTo>
                  <a:lnTo>
                    <a:pt x="9709" y="16484"/>
                  </a:lnTo>
                  <a:lnTo>
                    <a:pt x="9041" y="18593"/>
                  </a:lnTo>
                  <a:lnTo>
                    <a:pt x="8364" y="20623"/>
                  </a:lnTo>
                  <a:lnTo>
                    <a:pt x="7679" y="22574"/>
                  </a:lnTo>
                  <a:lnTo>
                    <a:pt x="6985" y="24447"/>
                  </a:lnTo>
                  <a:lnTo>
                    <a:pt x="0" y="20955"/>
                  </a:lnTo>
                  <a:lnTo>
                    <a:pt x="855" y="18780"/>
                  </a:lnTo>
                  <a:lnTo>
                    <a:pt x="1676" y="16624"/>
                  </a:lnTo>
                  <a:lnTo>
                    <a:pt x="2462" y="14485"/>
                  </a:lnTo>
                  <a:lnTo>
                    <a:pt x="3213" y="12363"/>
                  </a:lnTo>
                  <a:lnTo>
                    <a:pt x="3929" y="10259"/>
                  </a:lnTo>
                  <a:lnTo>
                    <a:pt x="4610" y="8172"/>
                  </a:lnTo>
                  <a:lnTo>
                    <a:pt x="5256" y="6103"/>
                  </a:lnTo>
                  <a:lnTo>
                    <a:pt x="5867" y="4051"/>
                  </a:lnTo>
                  <a:lnTo>
                    <a:pt x="6443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5745664" y="1645819"/>
              <a:ext cx="27066" cy="45402"/>
            </a:xfrm>
            <a:custGeom>
              <a:avLst/>
              <a:pathLst>
                <a:path w="27066" h="45402">
                  <a:moveTo>
                    <a:pt x="7421" y="0"/>
                  </a:moveTo>
                  <a:lnTo>
                    <a:pt x="9268" y="5107"/>
                  </a:lnTo>
                  <a:lnTo>
                    <a:pt x="11141" y="9953"/>
                  </a:lnTo>
                  <a:lnTo>
                    <a:pt x="13040" y="14537"/>
                  </a:lnTo>
                  <a:lnTo>
                    <a:pt x="14965" y="18859"/>
                  </a:lnTo>
                  <a:lnTo>
                    <a:pt x="16916" y="22919"/>
                  </a:lnTo>
                  <a:lnTo>
                    <a:pt x="18894" y="26717"/>
                  </a:lnTo>
                  <a:lnTo>
                    <a:pt x="20898" y="30253"/>
                  </a:lnTo>
                  <a:lnTo>
                    <a:pt x="22928" y="33528"/>
                  </a:lnTo>
                  <a:lnTo>
                    <a:pt x="24984" y="36540"/>
                  </a:lnTo>
                  <a:lnTo>
                    <a:pt x="27066" y="39290"/>
                  </a:lnTo>
                  <a:lnTo>
                    <a:pt x="20081" y="45402"/>
                  </a:lnTo>
                  <a:lnTo>
                    <a:pt x="17916" y="42237"/>
                  </a:lnTo>
                  <a:lnTo>
                    <a:pt x="15786" y="38854"/>
                  </a:lnTo>
                  <a:lnTo>
                    <a:pt x="13690" y="35252"/>
                  </a:lnTo>
                  <a:lnTo>
                    <a:pt x="11630" y="31432"/>
                  </a:lnTo>
                  <a:lnTo>
                    <a:pt x="9604" y="27394"/>
                  </a:lnTo>
                  <a:lnTo>
                    <a:pt x="7613" y="23137"/>
                  </a:lnTo>
                  <a:lnTo>
                    <a:pt x="5657" y="18663"/>
                  </a:lnTo>
                  <a:lnTo>
                    <a:pt x="3736" y="13970"/>
                  </a:lnTo>
                  <a:lnTo>
                    <a:pt x="1851" y="905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713795" y="1646692"/>
              <a:ext cx="24010" cy="44965"/>
            </a:xfrm>
            <a:custGeom>
              <a:avLst/>
              <a:pathLst>
                <a:path w="24010" h="44965">
                  <a:moveTo>
                    <a:pt x="16152" y="0"/>
                  </a:moveTo>
                  <a:lnTo>
                    <a:pt x="24010" y="2182"/>
                  </a:lnTo>
                  <a:lnTo>
                    <a:pt x="22661" y="7639"/>
                  </a:lnTo>
                  <a:lnTo>
                    <a:pt x="21234" y="12834"/>
                  </a:lnTo>
                  <a:lnTo>
                    <a:pt x="19728" y="17768"/>
                  </a:lnTo>
                  <a:lnTo>
                    <a:pt x="18143" y="22439"/>
                  </a:lnTo>
                  <a:lnTo>
                    <a:pt x="16480" y="26848"/>
                  </a:lnTo>
                  <a:lnTo>
                    <a:pt x="14738" y="30995"/>
                  </a:lnTo>
                  <a:lnTo>
                    <a:pt x="12917" y="34881"/>
                  </a:lnTo>
                  <a:lnTo>
                    <a:pt x="11018" y="38504"/>
                  </a:lnTo>
                  <a:lnTo>
                    <a:pt x="9041" y="41866"/>
                  </a:lnTo>
                  <a:lnTo>
                    <a:pt x="6985" y="44965"/>
                  </a:lnTo>
                  <a:lnTo>
                    <a:pt x="0" y="39290"/>
                  </a:lnTo>
                  <a:lnTo>
                    <a:pt x="2204" y="35754"/>
                  </a:lnTo>
                  <a:lnTo>
                    <a:pt x="4278" y="32131"/>
                  </a:lnTo>
                  <a:lnTo>
                    <a:pt x="6221" y="28420"/>
                  </a:lnTo>
                  <a:lnTo>
                    <a:pt x="8032" y="24622"/>
                  </a:lnTo>
                  <a:lnTo>
                    <a:pt x="9713" y="20736"/>
                  </a:lnTo>
                  <a:lnTo>
                    <a:pt x="11263" y="16763"/>
                  </a:lnTo>
                  <a:lnTo>
                    <a:pt x="12682" y="12703"/>
                  </a:lnTo>
                  <a:lnTo>
                    <a:pt x="13970" y="8556"/>
                  </a:lnTo>
                  <a:lnTo>
                    <a:pt x="15126" y="432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713795" y="1689038"/>
              <a:ext cx="49331" cy="56316"/>
            </a:xfrm>
            <a:custGeom>
              <a:avLst/>
              <a:pathLst>
                <a:path w="49331" h="56316">
                  <a:moveTo>
                    <a:pt x="10040" y="0"/>
                  </a:moveTo>
                  <a:lnTo>
                    <a:pt x="49331" y="0"/>
                  </a:lnTo>
                  <a:lnTo>
                    <a:pt x="49139" y="8277"/>
                  </a:lnTo>
                  <a:lnTo>
                    <a:pt x="48912" y="15821"/>
                  </a:lnTo>
                  <a:lnTo>
                    <a:pt x="48650" y="22631"/>
                  </a:lnTo>
                  <a:lnTo>
                    <a:pt x="48353" y="28708"/>
                  </a:lnTo>
                  <a:lnTo>
                    <a:pt x="48021" y="34051"/>
                  </a:lnTo>
                  <a:lnTo>
                    <a:pt x="47655" y="38661"/>
                  </a:lnTo>
                  <a:lnTo>
                    <a:pt x="47253" y="42538"/>
                  </a:lnTo>
                  <a:lnTo>
                    <a:pt x="46816" y="45681"/>
                  </a:lnTo>
                  <a:lnTo>
                    <a:pt x="46345" y="48091"/>
                  </a:lnTo>
                  <a:lnTo>
                    <a:pt x="45839" y="49768"/>
                  </a:lnTo>
                  <a:lnTo>
                    <a:pt x="45262" y="51012"/>
                  </a:lnTo>
                  <a:lnTo>
                    <a:pt x="44581" y="52125"/>
                  </a:lnTo>
                  <a:lnTo>
                    <a:pt x="43795" y="53107"/>
                  </a:lnTo>
                  <a:lnTo>
                    <a:pt x="42905" y="53959"/>
                  </a:lnTo>
                  <a:lnTo>
                    <a:pt x="41910" y="54679"/>
                  </a:lnTo>
                  <a:lnTo>
                    <a:pt x="40809" y="55268"/>
                  </a:lnTo>
                  <a:lnTo>
                    <a:pt x="39604" y="55727"/>
                  </a:lnTo>
                  <a:lnTo>
                    <a:pt x="38295" y="56054"/>
                  </a:lnTo>
                  <a:lnTo>
                    <a:pt x="36880" y="56251"/>
                  </a:lnTo>
                  <a:lnTo>
                    <a:pt x="35361" y="56316"/>
                  </a:lnTo>
                  <a:lnTo>
                    <a:pt x="34741" y="56303"/>
                  </a:lnTo>
                  <a:lnTo>
                    <a:pt x="34104" y="56264"/>
                  </a:lnTo>
                  <a:lnTo>
                    <a:pt x="33449" y="56198"/>
                  </a:lnTo>
                  <a:lnTo>
                    <a:pt x="32777" y="56107"/>
                  </a:lnTo>
                  <a:lnTo>
                    <a:pt x="32087" y="55989"/>
                  </a:lnTo>
                  <a:lnTo>
                    <a:pt x="31380" y="55845"/>
                  </a:lnTo>
                  <a:lnTo>
                    <a:pt x="30655" y="55674"/>
                  </a:lnTo>
                  <a:lnTo>
                    <a:pt x="29913" y="55478"/>
                  </a:lnTo>
                  <a:lnTo>
                    <a:pt x="29153" y="55255"/>
                  </a:lnTo>
                  <a:lnTo>
                    <a:pt x="28376" y="55006"/>
                  </a:lnTo>
                  <a:lnTo>
                    <a:pt x="27066" y="46712"/>
                  </a:lnTo>
                  <a:lnTo>
                    <a:pt x="28005" y="46961"/>
                  </a:lnTo>
                  <a:lnTo>
                    <a:pt x="28900" y="47183"/>
                  </a:lnTo>
                  <a:lnTo>
                    <a:pt x="29751" y="47380"/>
                  </a:lnTo>
                  <a:lnTo>
                    <a:pt x="30559" y="47550"/>
                  </a:lnTo>
                  <a:lnTo>
                    <a:pt x="31323" y="47694"/>
                  </a:lnTo>
                  <a:lnTo>
                    <a:pt x="32043" y="47812"/>
                  </a:lnTo>
                  <a:lnTo>
                    <a:pt x="32720" y="47904"/>
                  </a:lnTo>
                  <a:lnTo>
                    <a:pt x="33353" y="47969"/>
                  </a:lnTo>
                  <a:lnTo>
                    <a:pt x="33942" y="48008"/>
                  </a:lnTo>
                  <a:lnTo>
                    <a:pt x="34488" y="48021"/>
                  </a:lnTo>
                  <a:lnTo>
                    <a:pt x="35082" y="47978"/>
                  </a:lnTo>
                  <a:lnTo>
                    <a:pt x="35640" y="47847"/>
                  </a:lnTo>
                  <a:lnTo>
                    <a:pt x="36164" y="47628"/>
                  </a:lnTo>
                  <a:lnTo>
                    <a:pt x="36653" y="47323"/>
                  </a:lnTo>
                  <a:lnTo>
                    <a:pt x="37107" y="46930"/>
                  </a:lnTo>
                  <a:lnTo>
                    <a:pt x="37526" y="46450"/>
                  </a:lnTo>
                  <a:lnTo>
                    <a:pt x="37911" y="45882"/>
                  </a:lnTo>
                  <a:lnTo>
                    <a:pt x="38260" y="45227"/>
                  </a:lnTo>
                  <a:lnTo>
                    <a:pt x="38574" y="44485"/>
                  </a:lnTo>
                  <a:lnTo>
                    <a:pt x="38854" y="43656"/>
                  </a:lnTo>
                  <a:lnTo>
                    <a:pt x="39268" y="41569"/>
                  </a:lnTo>
                  <a:lnTo>
                    <a:pt x="39639" y="39150"/>
                  </a:lnTo>
                  <a:lnTo>
                    <a:pt x="39967" y="36400"/>
                  </a:lnTo>
                  <a:lnTo>
                    <a:pt x="40251" y="33318"/>
                  </a:lnTo>
                  <a:lnTo>
                    <a:pt x="40491" y="29904"/>
                  </a:lnTo>
                  <a:lnTo>
                    <a:pt x="40687" y="26158"/>
                  </a:lnTo>
                  <a:lnTo>
                    <a:pt x="40840" y="22081"/>
                  </a:lnTo>
                  <a:lnTo>
                    <a:pt x="40949" y="17672"/>
                  </a:lnTo>
                  <a:lnTo>
                    <a:pt x="41015" y="12930"/>
                  </a:lnTo>
                  <a:lnTo>
                    <a:pt x="41036" y="7858"/>
                  </a:lnTo>
                  <a:lnTo>
                    <a:pt x="26193" y="7858"/>
                  </a:lnTo>
                  <a:lnTo>
                    <a:pt x="25355" y="14629"/>
                  </a:lnTo>
                  <a:lnTo>
                    <a:pt x="24237" y="20972"/>
                  </a:lnTo>
                  <a:lnTo>
                    <a:pt x="22840" y="26887"/>
                  </a:lnTo>
                  <a:lnTo>
                    <a:pt x="21164" y="32375"/>
                  </a:lnTo>
                  <a:lnTo>
                    <a:pt x="19208" y="37435"/>
                  </a:lnTo>
                  <a:lnTo>
                    <a:pt x="16973" y="42067"/>
                  </a:lnTo>
                  <a:lnTo>
                    <a:pt x="14458" y="46271"/>
                  </a:lnTo>
                  <a:lnTo>
                    <a:pt x="11664" y="50047"/>
                  </a:lnTo>
                  <a:lnTo>
                    <a:pt x="8591" y="53395"/>
                  </a:lnTo>
                  <a:lnTo>
                    <a:pt x="5238" y="56316"/>
                  </a:lnTo>
                  <a:lnTo>
                    <a:pt x="0" y="49331"/>
                  </a:lnTo>
                  <a:lnTo>
                    <a:pt x="2850" y="46795"/>
                  </a:lnTo>
                  <a:lnTo>
                    <a:pt x="5465" y="43900"/>
                  </a:lnTo>
                  <a:lnTo>
                    <a:pt x="7845" y="40648"/>
                  </a:lnTo>
                  <a:lnTo>
                    <a:pt x="9988" y="37037"/>
                  </a:lnTo>
                  <a:lnTo>
                    <a:pt x="11896" y="33069"/>
                  </a:lnTo>
                  <a:lnTo>
                    <a:pt x="13568" y="28743"/>
                  </a:lnTo>
                  <a:lnTo>
                    <a:pt x="15004" y="24058"/>
                  </a:lnTo>
                  <a:lnTo>
                    <a:pt x="16205" y="19016"/>
                  </a:lnTo>
                  <a:lnTo>
                    <a:pt x="17170" y="13616"/>
                  </a:lnTo>
                  <a:lnTo>
                    <a:pt x="17899" y="7858"/>
                  </a:lnTo>
                  <a:lnTo>
                    <a:pt x="1004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5783645" y="1644946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39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5827301" y="1699516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5786701" y="1700389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5853495" y="1645819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852622" y="1657169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5919416" y="1655860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rc425"/>
            <p:cNvSpPr/>
            <p:nvPr/>
          </p:nvSpPr>
          <p:spPr>
            <a:xfrm>
              <a:off x="6728390" y="1590617"/>
              <a:ext cx="2208702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7766820" y="1644946"/>
              <a:ext cx="58499" cy="23137"/>
            </a:xfrm>
            <a:custGeom>
              <a:avLst/>
              <a:pathLst>
                <a:path w="58499" h="23137">
                  <a:moveTo>
                    <a:pt x="28376" y="0"/>
                  </a:moveTo>
                  <a:lnTo>
                    <a:pt x="29057" y="1405"/>
                  </a:lnTo>
                  <a:lnTo>
                    <a:pt x="29703" y="2828"/>
                  </a:lnTo>
                  <a:lnTo>
                    <a:pt x="30314" y="4269"/>
                  </a:lnTo>
                  <a:lnTo>
                    <a:pt x="30891" y="5727"/>
                  </a:lnTo>
                  <a:lnTo>
                    <a:pt x="31432" y="7203"/>
                  </a:lnTo>
                  <a:lnTo>
                    <a:pt x="31938" y="8696"/>
                  </a:lnTo>
                  <a:lnTo>
                    <a:pt x="32410" y="10206"/>
                  </a:lnTo>
                  <a:lnTo>
                    <a:pt x="32846" y="11734"/>
                  </a:lnTo>
                  <a:lnTo>
                    <a:pt x="33248" y="13280"/>
                  </a:lnTo>
                  <a:lnTo>
                    <a:pt x="33615" y="14843"/>
                  </a:lnTo>
                  <a:lnTo>
                    <a:pt x="58499" y="14843"/>
                  </a:lnTo>
                  <a:lnTo>
                    <a:pt x="58499" y="23137"/>
                  </a:lnTo>
                  <a:lnTo>
                    <a:pt x="0" y="23137"/>
                  </a:lnTo>
                  <a:lnTo>
                    <a:pt x="0" y="14843"/>
                  </a:lnTo>
                  <a:lnTo>
                    <a:pt x="24884" y="14843"/>
                  </a:lnTo>
                  <a:lnTo>
                    <a:pt x="24521" y="13546"/>
                  </a:lnTo>
                  <a:lnTo>
                    <a:pt x="24133" y="12276"/>
                  </a:lnTo>
                  <a:lnTo>
                    <a:pt x="23718" y="11031"/>
                  </a:lnTo>
                  <a:lnTo>
                    <a:pt x="23277" y="9813"/>
                  </a:lnTo>
                  <a:lnTo>
                    <a:pt x="22810" y="8622"/>
                  </a:lnTo>
                  <a:lnTo>
                    <a:pt x="22317" y="7456"/>
                  </a:lnTo>
                  <a:lnTo>
                    <a:pt x="21797" y="6317"/>
                  </a:lnTo>
                  <a:lnTo>
                    <a:pt x="21251" y="5203"/>
                  </a:lnTo>
                  <a:lnTo>
                    <a:pt x="20679" y="4116"/>
                  </a:lnTo>
                  <a:lnTo>
                    <a:pt x="20081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7763764" y="1671576"/>
              <a:ext cx="24447" cy="28376"/>
            </a:xfrm>
            <a:custGeom>
              <a:avLst/>
              <a:pathLst>
                <a:path w="24447" h="28376">
                  <a:moveTo>
                    <a:pt x="17462" y="0"/>
                  </a:moveTo>
                  <a:lnTo>
                    <a:pt x="24447" y="4802"/>
                  </a:lnTo>
                  <a:lnTo>
                    <a:pt x="22845" y="7709"/>
                  </a:lnTo>
                  <a:lnTo>
                    <a:pt x="21182" y="10494"/>
                  </a:lnTo>
                  <a:lnTo>
                    <a:pt x="19457" y="13157"/>
                  </a:lnTo>
                  <a:lnTo>
                    <a:pt x="17672" y="15698"/>
                  </a:lnTo>
                  <a:lnTo>
                    <a:pt x="15825" y="18117"/>
                  </a:lnTo>
                  <a:lnTo>
                    <a:pt x="13917" y="20413"/>
                  </a:lnTo>
                  <a:lnTo>
                    <a:pt x="11948" y="22587"/>
                  </a:lnTo>
                  <a:lnTo>
                    <a:pt x="9918" y="24639"/>
                  </a:lnTo>
                  <a:lnTo>
                    <a:pt x="7827" y="26569"/>
                  </a:lnTo>
                  <a:lnTo>
                    <a:pt x="5675" y="28376"/>
                  </a:lnTo>
                  <a:lnTo>
                    <a:pt x="0" y="21828"/>
                  </a:lnTo>
                  <a:lnTo>
                    <a:pt x="2139" y="19802"/>
                  </a:lnTo>
                  <a:lnTo>
                    <a:pt x="4191" y="17741"/>
                  </a:lnTo>
                  <a:lnTo>
                    <a:pt x="6155" y="15646"/>
                  </a:lnTo>
                  <a:lnTo>
                    <a:pt x="8032" y="13515"/>
                  </a:lnTo>
                  <a:lnTo>
                    <a:pt x="9822" y="11350"/>
                  </a:lnTo>
                  <a:lnTo>
                    <a:pt x="11525" y="9150"/>
                  </a:lnTo>
                  <a:lnTo>
                    <a:pt x="13140" y="6915"/>
                  </a:lnTo>
                  <a:lnTo>
                    <a:pt x="14668" y="4645"/>
                  </a:lnTo>
                  <a:lnTo>
                    <a:pt x="16109" y="23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7803055" y="1672012"/>
              <a:ext cx="24010" cy="25320"/>
            </a:xfrm>
            <a:custGeom>
              <a:avLst/>
              <a:pathLst>
                <a:path w="24010" h="25320">
                  <a:moveTo>
                    <a:pt x="7858" y="0"/>
                  </a:moveTo>
                  <a:lnTo>
                    <a:pt x="9827" y="1933"/>
                  </a:lnTo>
                  <a:lnTo>
                    <a:pt x="11717" y="3894"/>
                  </a:lnTo>
                  <a:lnTo>
                    <a:pt x="13529" y="5880"/>
                  </a:lnTo>
                  <a:lnTo>
                    <a:pt x="15262" y="7893"/>
                  </a:lnTo>
                  <a:lnTo>
                    <a:pt x="16916" y="9931"/>
                  </a:lnTo>
                  <a:lnTo>
                    <a:pt x="18492" y="11996"/>
                  </a:lnTo>
                  <a:lnTo>
                    <a:pt x="19990" y="14087"/>
                  </a:lnTo>
                  <a:lnTo>
                    <a:pt x="21409" y="16205"/>
                  </a:lnTo>
                  <a:lnTo>
                    <a:pt x="22749" y="18348"/>
                  </a:lnTo>
                  <a:lnTo>
                    <a:pt x="24010" y="20518"/>
                  </a:lnTo>
                  <a:lnTo>
                    <a:pt x="15716" y="25320"/>
                  </a:lnTo>
                  <a:lnTo>
                    <a:pt x="14537" y="23150"/>
                  </a:lnTo>
                  <a:lnTo>
                    <a:pt x="13271" y="21007"/>
                  </a:lnTo>
                  <a:lnTo>
                    <a:pt x="11918" y="18890"/>
                  </a:lnTo>
                  <a:lnTo>
                    <a:pt x="10477" y="16798"/>
                  </a:lnTo>
                  <a:lnTo>
                    <a:pt x="8949" y="14733"/>
                  </a:lnTo>
                  <a:lnTo>
                    <a:pt x="7334" y="12695"/>
                  </a:lnTo>
                  <a:lnTo>
                    <a:pt x="5631" y="10682"/>
                  </a:lnTo>
                  <a:lnTo>
                    <a:pt x="3841" y="8696"/>
                  </a:lnTo>
                  <a:lnTo>
                    <a:pt x="1964" y="673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7761145" y="1693404"/>
              <a:ext cx="66357" cy="52824"/>
            </a:xfrm>
            <a:custGeom>
              <a:avLst/>
              <a:pathLst>
                <a:path w="66357" h="52824">
                  <a:moveTo>
                    <a:pt x="23137" y="436"/>
                  </a:moveTo>
                  <a:lnTo>
                    <a:pt x="24115" y="2510"/>
                  </a:lnTo>
                  <a:lnTo>
                    <a:pt x="25128" y="4540"/>
                  </a:lnTo>
                  <a:lnTo>
                    <a:pt x="26176" y="6526"/>
                  </a:lnTo>
                  <a:lnTo>
                    <a:pt x="27258" y="8469"/>
                  </a:lnTo>
                  <a:lnTo>
                    <a:pt x="28376" y="10368"/>
                  </a:lnTo>
                  <a:lnTo>
                    <a:pt x="29529" y="12223"/>
                  </a:lnTo>
                  <a:lnTo>
                    <a:pt x="30716" y="14035"/>
                  </a:lnTo>
                  <a:lnTo>
                    <a:pt x="31938" y="15803"/>
                  </a:lnTo>
                  <a:lnTo>
                    <a:pt x="33196" y="17527"/>
                  </a:lnTo>
                  <a:lnTo>
                    <a:pt x="34488" y="19208"/>
                  </a:lnTo>
                  <a:lnTo>
                    <a:pt x="35776" y="17445"/>
                  </a:lnTo>
                  <a:lnTo>
                    <a:pt x="37020" y="15646"/>
                  </a:lnTo>
                  <a:lnTo>
                    <a:pt x="38221" y="13812"/>
                  </a:lnTo>
                  <a:lnTo>
                    <a:pt x="39377" y="11944"/>
                  </a:lnTo>
                  <a:lnTo>
                    <a:pt x="40491" y="10040"/>
                  </a:lnTo>
                  <a:lnTo>
                    <a:pt x="41560" y="8102"/>
                  </a:lnTo>
                  <a:lnTo>
                    <a:pt x="42586" y="6129"/>
                  </a:lnTo>
                  <a:lnTo>
                    <a:pt x="43568" y="4121"/>
                  </a:lnTo>
                  <a:lnTo>
                    <a:pt x="44507" y="2078"/>
                  </a:lnTo>
                  <a:lnTo>
                    <a:pt x="45402" y="0"/>
                  </a:lnTo>
                  <a:lnTo>
                    <a:pt x="53260" y="5238"/>
                  </a:lnTo>
                  <a:lnTo>
                    <a:pt x="52195" y="7652"/>
                  </a:lnTo>
                  <a:lnTo>
                    <a:pt x="51095" y="10006"/>
                  </a:lnTo>
                  <a:lnTo>
                    <a:pt x="49960" y="12297"/>
                  </a:lnTo>
                  <a:lnTo>
                    <a:pt x="48790" y="14528"/>
                  </a:lnTo>
                  <a:lnTo>
                    <a:pt x="47585" y="16698"/>
                  </a:lnTo>
                  <a:lnTo>
                    <a:pt x="46345" y="18807"/>
                  </a:lnTo>
                  <a:lnTo>
                    <a:pt x="45070" y="20854"/>
                  </a:lnTo>
                  <a:lnTo>
                    <a:pt x="43761" y="22840"/>
                  </a:lnTo>
                  <a:lnTo>
                    <a:pt x="42416" y="24766"/>
                  </a:lnTo>
                  <a:lnTo>
                    <a:pt x="41036" y="26630"/>
                  </a:lnTo>
                  <a:lnTo>
                    <a:pt x="43490" y="28917"/>
                  </a:lnTo>
                  <a:lnTo>
                    <a:pt x="45961" y="31065"/>
                  </a:lnTo>
                  <a:lnTo>
                    <a:pt x="48449" y="33073"/>
                  </a:lnTo>
                  <a:lnTo>
                    <a:pt x="50955" y="34942"/>
                  </a:lnTo>
                  <a:lnTo>
                    <a:pt x="53478" y="36671"/>
                  </a:lnTo>
                  <a:lnTo>
                    <a:pt x="56019" y="38260"/>
                  </a:lnTo>
                  <a:lnTo>
                    <a:pt x="58577" y="39709"/>
                  </a:lnTo>
                  <a:lnTo>
                    <a:pt x="61153" y="41019"/>
                  </a:lnTo>
                  <a:lnTo>
                    <a:pt x="63746" y="42189"/>
                  </a:lnTo>
                  <a:lnTo>
                    <a:pt x="66357" y="43219"/>
                  </a:lnTo>
                  <a:lnTo>
                    <a:pt x="60682" y="52824"/>
                  </a:lnTo>
                  <a:lnTo>
                    <a:pt x="58615" y="51763"/>
                  </a:lnTo>
                  <a:lnTo>
                    <a:pt x="56604" y="50676"/>
                  </a:lnTo>
                  <a:lnTo>
                    <a:pt x="54651" y="49562"/>
                  </a:lnTo>
                  <a:lnTo>
                    <a:pt x="52754" y="48423"/>
                  </a:lnTo>
                  <a:lnTo>
                    <a:pt x="50914" y="47257"/>
                  </a:lnTo>
                  <a:lnTo>
                    <a:pt x="49130" y="46066"/>
                  </a:lnTo>
                  <a:lnTo>
                    <a:pt x="47404" y="44848"/>
                  </a:lnTo>
                  <a:lnTo>
                    <a:pt x="45734" y="43603"/>
                  </a:lnTo>
                  <a:lnTo>
                    <a:pt x="44121" y="42333"/>
                  </a:lnTo>
                  <a:lnTo>
                    <a:pt x="42564" y="41036"/>
                  </a:lnTo>
                  <a:lnTo>
                    <a:pt x="41113" y="39788"/>
                  </a:lnTo>
                  <a:lnTo>
                    <a:pt x="39814" y="38661"/>
                  </a:lnTo>
                  <a:lnTo>
                    <a:pt x="38668" y="37657"/>
                  </a:lnTo>
                  <a:lnTo>
                    <a:pt x="37675" y="36776"/>
                  </a:lnTo>
                  <a:lnTo>
                    <a:pt x="36834" y="36016"/>
                  </a:lnTo>
                  <a:lnTo>
                    <a:pt x="36147" y="35379"/>
                  </a:lnTo>
                  <a:lnTo>
                    <a:pt x="35612" y="34863"/>
                  </a:lnTo>
                  <a:lnTo>
                    <a:pt x="35230" y="34470"/>
                  </a:lnTo>
                  <a:lnTo>
                    <a:pt x="35001" y="34200"/>
                  </a:lnTo>
                  <a:lnTo>
                    <a:pt x="34925" y="34051"/>
                  </a:lnTo>
                  <a:lnTo>
                    <a:pt x="32663" y="36282"/>
                  </a:lnTo>
                  <a:lnTo>
                    <a:pt x="30245" y="38434"/>
                  </a:lnTo>
                  <a:lnTo>
                    <a:pt x="27669" y="40508"/>
                  </a:lnTo>
                  <a:lnTo>
                    <a:pt x="24936" y="42503"/>
                  </a:lnTo>
                  <a:lnTo>
                    <a:pt x="22046" y="44420"/>
                  </a:lnTo>
                  <a:lnTo>
                    <a:pt x="18999" y="46258"/>
                  </a:lnTo>
                  <a:lnTo>
                    <a:pt x="15794" y="48017"/>
                  </a:lnTo>
                  <a:lnTo>
                    <a:pt x="12433" y="49698"/>
                  </a:lnTo>
                  <a:lnTo>
                    <a:pt x="8914" y="51300"/>
                  </a:lnTo>
                  <a:lnTo>
                    <a:pt x="5238" y="52824"/>
                  </a:lnTo>
                  <a:lnTo>
                    <a:pt x="0" y="44965"/>
                  </a:lnTo>
                  <a:lnTo>
                    <a:pt x="3662" y="43289"/>
                  </a:lnTo>
                  <a:lnTo>
                    <a:pt x="7142" y="41578"/>
                  </a:lnTo>
                  <a:lnTo>
                    <a:pt x="10438" y="39831"/>
                  </a:lnTo>
                  <a:lnTo>
                    <a:pt x="13550" y="38050"/>
                  </a:lnTo>
                  <a:lnTo>
                    <a:pt x="16480" y="36234"/>
                  </a:lnTo>
                  <a:lnTo>
                    <a:pt x="19226" y="34383"/>
                  </a:lnTo>
                  <a:lnTo>
                    <a:pt x="21788" y="32497"/>
                  </a:lnTo>
                  <a:lnTo>
                    <a:pt x="24168" y="30576"/>
                  </a:lnTo>
                  <a:lnTo>
                    <a:pt x="26364" y="28621"/>
                  </a:lnTo>
                  <a:lnTo>
                    <a:pt x="28376" y="26630"/>
                  </a:lnTo>
                  <a:lnTo>
                    <a:pt x="26914" y="24774"/>
                  </a:lnTo>
                  <a:lnTo>
                    <a:pt x="25495" y="22875"/>
                  </a:lnTo>
                  <a:lnTo>
                    <a:pt x="24120" y="20933"/>
                  </a:lnTo>
                  <a:lnTo>
                    <a:pt x="22788" y="18946"/>
                  </a:lnTo>
                  <a:lnTo>
                    <a:pt x="21500" y="16916"/>
                  </a:lnTo>
                  <a:lnTo>
                    <a:pt x="20256" y="14843"/>
                  </a:lnTo>
                  <a:lnTo>
                    <a:pt x="19055" y="12725"/>
                  </a:lnTo>
                  <a:lnTo>
                    <a:pt x="17899" y="10564"/>
                  </a:lnTo>
                  <a:lnTo>
                    <a:pt x="16785" y="8360"/>
                  </a:lnTo>
                  <a:lnTo>
                    <a:pt x="15716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7725347" y="1648001"/>
              <a:ext cx="36234" cy="97790"/>
            </a:xfrm>
            <a:custGeom>
              <a:avLst/>
              <a:pathLst>
                <a:path w="36234" h="97790">
                  <a:moveTo>
                    <a:pt x="36234" y="0"/>
                  </a:moveTo>
                  <a:lnTo>
                    <a:pt x="36234" y="85129"/>
                  </a:lnTo>
                  <a:lnTo>
                    <a:pt x="36208" y="86236"/>
                  </a:lnTo>
                  <a:lnTo>
                    <a:pt x="36129" y="87286"/>
                  </a:lnTo>
                  <a:lnTo>
                    <a:pt x="35998" y="88279"/>
                  </a:lnTo>
                  <a:lnTo>
                    <a:pt x="35815" y="89215"/>
                  </a:lnTo>
                  <a:lnTo>
                    <a:pt x="35579" y="90095"/>
                  </a:lnTo>
                  <a:lnTo>
                    <a:pt x="35291" y="90918"/>
                  </a:lnTo>
                  <a:lnTo>
                    <a:pt x="34951" y="91684"/>
                  </a:lnTo>
                  <a:lnTo>
                    <a:pt x="34558" y="92394"/>
                  </a:lnTo>
                  <a:lnTo>
                    <a:pt x="34112" y="93046"/>
                  </a:lnTo>
                  <a:lnTo>
                    <a:pt x="33615" y="93642"/>
                  </a:lnTo>
                  <a:lnTo>
                    <a:pt x="33065" y="94181"/>
                  </a:lnTo>
                  <a:lnTo>
                    <a:pt x="32462" y="94664"/>
                  </a:lnTo>
                  <a:lnTo>
                    <a:pt x="31807" y="95089"/>
                  </a:lnTo>
                  <a:lnTo>
                    <a:pt x="31100" y="95458"/>
                  </a:lnTo>
                  <a:lnTo>
                    <a:pt x="30341" y="95770"/>
                  </a:lnTo>
                  <a:lnTo>
                    <a:pt x="29529" y="96026"/>
                  </a:lnTo>
                  <a:lnTo>
                    <a:pt x="28664" y="96224"/>
                  </a:lnTo>
                  <a:lnTo>
                    <a:pt x="27747" y="96366"/>
                  </a:lnTo>
                  <a:lnTo>
                    <a:pt x="26778" y="96451"/>
                  </a:lnTo>
                  <a:lnTo>
                    <a:pt x="25757" y="96480"/>
                  </a:lnTo>
                  <a:lnTo>
                    <a:pt x="25215" y="96475"/>
                  </a:lnTo>
                  <a:lnTo>
                    <a:pt x="24639" y="96462"/>
                  </a:lnTo>
                  <a:lnTo>
                    <a:pt x="24028" y="96441"/>
                  </a:lnTo>
                  <a:lnTo>
                    <a:pt x="23382" y="96410"/>
                  </a:lnTo>
                  <a:lnTo>
                    <a:pt x="22701" y="96371"/>
                  </a:lnTo>
                  <a:lnTo>
                    <a:pt x="21985" y="96323"/>
                  </a:lnTo>
                  <a:lnTo>
                    <a:pt x="21234" y="96266"/>
                  </a:lnTo>
                  <a:lnTo>
                    <a:pt x="20448" y="96200"/>
                  </a:lnTo>
                  <a:lnTo>
                    <a:pt x="19627" y="96126"/>
                  </a:lnTo>
                  <a:lnTo>
                    <a:pt x="18772" y="96043"/>
                  </a:lnTo>
                  <a:lnTo>
                    <a:pt x="16589" y="87749"/>
                  </a:lnTo>
                  <a:lnTo>
                    <a:pt x="17527" y="87914"/>
                  </a:lnTo>
                  <a:lnTo>
                    <a:pt x="18422" y="88063"/>
                  </a:lnTo>
                  <a:lnTo>
                    <a:pt x="19274" y="88194"/>
                  </a:lnTo>
                  <a:lnTo>
                    <a:pt x="20081" y="88307"/>
                  </a:lnTo>
                  <a:lnTo>
                    <a:pt x="20845" y="88403"/>
                  </a:lnTo>
                  <a:lnTo>
                    <a:pt x="21566" y="88482"/>
                  </a:lnTo>
                  <a:lnTo>
                    <a:pt x="22242" y="88543"/>
                  </a:lnTo>
                  <a:lnTo>
                    <a:pt x="22875" y="88587"/>
                  </a:lnTo>
                  <a:lnTo>
                    <a:pt x="23465" y="88613"/>
                  </a:lnTo>
                  <a:lnTo>
                    <a:pt x="24010" y="88622"/>
                  </a:lnTo>
                  <a:lnTo>
                    <a:pt x="24674" y="88561"/>
                  </a:lnTo>
                  <a:lnTo>
                    <a:pt x="25268" y="88377"/>
                  </a:lnTo>
                  <a:lnTo>
                    <a:pt x="25792" y="88072"/>
                  </a:lnTo>
                  <a:lnTo>
                    <a:pt x="26246" y="87644"/>
                  </a:lnTo>
                  <a:lnTo>
                    <a:pt x="26630" y="87094"/>
                  </a:lnTo>
                  <a:lnTo>
                    <a:pt x="26944" y="86421"/>
                  </a:lnTo>
                  <a:lnTo>
                    <a:pt x="27189" y="85627"/>
                  </a:lnTo>
                  <a:lnTo>
                    <a:pt x="27363" y="84710"/>
                  </a:lnTo>
                  <a:lnTo>
                    <a:pt x="27468" y="83671"/>
                  </a:lnTo>
                  <a:lnTo>
                    <a:pt x="27503" y="82510"/>
                  </a:lnTo>
                  <a:lnTo>
                    <a:pt x="27503" y="57626"/>
                  </a:lnTo>
                  <a:lnTo>
                    <a:pt x="14843" y="57626"/>
                  </a:lnTo>
                  <a:lnTo>
                    <a:pt x="14541" y="62192"/>
                  </a:lnTo>
                  <a:lnTo>
                    <a:pt x="14162" y="66636"/>
                  </a:lnTo>
                  <a:lnTo>
                    <a:pt x="13703" y="70958"/>
                  </a:lnTo>
                  <a:lnTo>
                    <a:pt x="13166" y="75158"/>
                  </a:lnTo>
                  <a:lnTo>
                    <a:pt x="12551" y="79236"/>
                  </a:lnTo>
                  <a:lnTo>
                    <a:pt x="11857" y="83191"/>
                  </a:lnTo>
                  <a:lnTo>
                    <a:pt x="11084" y="87024"/>
                  </a:lnTo>
                  <a:lnTo>
                    <a:pt x="10233" y="90735"/>
                  </a:lnTo>
                  <a:lnTo>
                    <a:pt x="9303" y="94323"/>
                  </a:lnTo>
                  <a:lnTo>
                    <a:pt x="8294" y="97790"/>
                  </a:lnTo>
                  <a:lnTo>
                    <a:pt x="0" y="92987"/>
                  </a:lnTo>
                  <a:lnTo>
                    <a:pt x="1244" y="88312"/>
                  </a:lnTo>
                  <a:lnTo>
                    <a:pt x="2357" y="83540"/>
                  </a:lnTo>
                  <a:lnTo>
                    <a:pt x="3339" y="78672"/>
                  </a:lnTo>
                  <a:lnTo>
                    <a:pt x="4191" y="73709"/>
                  </a:lnTo>
                  <a:lnTo>
                    <a:pt x="4911" y="68649"/>
                  </a:lnTo>
                  <a:lnTo>
                    <a:pt x="5500" y="63493"/>
                  </a:lnTo>
                  <a:lnTo>
                    <a:pt x="5959" y="58241"/>
                  </a:lnTo>
                  <a:lnTo>
                    <a:pt x="6286" y="52893"/>
                  </a:lnTo>
                  <a:lnTo>
                    <a:pt x="6482" y="47449"/>
                  </a:lnTo>
                  <a:lnTo>
                    <a:pt x="6548" y="41910"/>
                  </a:lnTo>
                  <a:lnTo>
                    <a:pt x="6548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7740626" y="1655860"/>
              <a:ext cx="12223" cy="17462"/>
            </a:xfrm>
            <a:custGeom>
              <a:avLst/>
              <a:pathLst>
                <a:path w="12223" h="17462">
                  <a:moveTo>
                    <a:pt x="0" y="17462"/>
                  </a:moveTo>
                  <a:lnTo>
                    <a:pt x="12223" y="17462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7740190" y="1680744"/>
              <a:ext cx="12660" cy="17462"/>
            </a:xfrm>
            <a:custGeom>
              <a:avLst/>
              <a:pathLst>
                <a:path w="12660" h="17462">
                  <a:moveTo>
                    <a:pt x="0" y="17462"/>
                  </a:moveTo>
                  <a:lnTo>
                    <a:pt x="12660" y="17462"/>
                  </a:lnTo>
                  <a:lnTo>
                    <a:pt x="12660" y="0"/>
                  </a:lnTo>
                  <a:lnTo>
                    <a:pt x="436" y="0"/>
                  </a:lnTo>
                  <a:lnTo>
                    <a:pt x="436" y="11350"/>
                  </a:lnTo>
                  <a:lnTo>
                    <a:pt x="432" y="12040"/>
                  </a:lnTo>
                  <a:lnTo>
                    <a:pt x="419" y="12712"/>
                  </a:lnTo>
                  <a:lnTo>
                    <a:pt x="397" y="13367"/>
                  </a:lnTo>
                  <a:lnTo>
                    <a:pt x="366" y="14004"/>
                  </a:lnTo>
                  <a:lnTo>
                    <a:pt x="327" y="14624"/>
                  </a:lnTo>
                  <a:lnTo>
                    <a:pt x="279" y="15227"/>
                  </a:lnTo>
                  <a:lnTo>
                    <a:pt x="222" y="15812"/>
                  </a:lnTo>
                  <a:lnTo>
                    <a:pt x="157" y="16379"/>
                  </a:lnTo>
                  <a:lnTo>
                    <a:pt x="82" y="1692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7854569" y="1685982"/>
              <a:ext cx="29686" cy="13969"/>
            </a:xfrm>
            <a:custGeom>
              <a:avLst/>
              <a:pathLst>
                <a:path w="29686" h="13969">
                  <a:moveTo>
                    <a:pt x="0" y="0"/>
                  </a:moveTo>
                  <a:lnTo>
                    <a:pt x="29686" y="0"/>
                  </a:lnTo>
                  <a:lnTo>
                    <a:pt x="29686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7861117" y="1691221"/>
              <a:ext cx="16152" cy="3929"/>
            </a:xfrm>
            <a:custGeom>
              <a:avLst/>
              <a:pathLst>
                <a:path w="16152" h="3929">
                  <a:moveTo>
                    <a:pt x="0" y="3929"/>
                  </a:moveTo>
                  <a:lnTo>
                    <a:pt x="16152" y="3929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7891240" y="1685982"/>
              <a:ext cx="30559" cy="13969"/>
            </a:xfrm>
            <a:custGeom>
              <a:avLst/>
              <a:pathLst>
                <a:path w="30559" h="13969">
                  <a:moveTo>
                    <a:pt x="0" y="0"/>
                  </a:moveTo>
                  <a:lnTo>
                    <a:pt x="30559" y="0"/>
                  </a:lnTo>
                  <a:lnTo>
                    <a:pt x="30559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7897789" y="1691221"/>
              <a:ext cx="17025" cy="3929"/>
            </a:xfrm>
            <a:custGeom>
              <a:avLst/>
              <a:pathLst>
                <a:path w="17025" h="3929">
                  <a:moveTo>
                    <a:pt x="0" y="3929"/>
                  </a:moveTo>
                  <a:lnTo>
                    <a:pt x="17025" y="3929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7841909" y="1644509"/>
              <a:ext cx="93860" cy="48021"/>
            </a:xfrm>
            <a:custGeom>
              <a:avLst/>
              <a:pathLst>
                <a:path w="93860" h="48021">
                  <a:moveTo>
                    <a:pt x="93860" y="32305"/>
                  </a:moveTo>
                  <a:lnTo>
                    <a:pt x="93860" y="47585"/>
                  </a:lnTo>
                  <a:lnTo>
                    <a:pt x="86002" y="47585"/>
                  </a:lnTo>
                  <a:lnTo>
                    <a:pt x="86002" y="37980"/>
                  </a:lnTo>
                  <a:lnTo>
                    <a:pt x="7858" y="37980"/>
                  </a:lnTo>
                  <a:lnTo>
                    <a:pt x="7858" y="48021"/>
                  </a:lnTo>
                  <a:lnTo>
                    <a:pt x="0" y="48021"/>
                  </a:lnTo>
                  <a:lnTo>
                    <a:pt x="0" y="32305"/>
                  </a:lnTo>
                  <a:lnTo>
                    <a:pt x="42346" y="32305"/>
                  </a:lnTo>
                  <a:lnTo>
                    <a:pt x="42346" y="28376"/>
                  </a:lnTo>
                  <a:lnTo>
                    <a:pt x="9167" y="28376"/>
                  </a:lnTo>
                  <a:lnTo>
                    <a:pt x="9167" y="13533"/>
                  </a:lnTo>
                  <a:lnTo>
                    <a:pt x="42346" y="13533"/>
                  </a:lnTo>
                  <a:lnTo>
                    <a:pt x="42346" y="9604"/>
                  </a:lnTo>
                  <a:lnTo>
                    <a:pt x="1309" y="9604"/>
                  </a:lnTo>
                  <a:lnTo>
                    <a:pt x="1309" y="3929"/>
                  </a:lnTo>
                  <a:lnTo>
                    <a:pt x="42346" y="3929"/>
                  </a:lnTo>
                  <a:lnTo>
                    <a:pt x="42346" y="0"/>
                  </a:lnTo>
                  <a:lnTo>
                    <a:pt x="50641" y="0"/>
                  </a:lnTo>
                  <a:lnTo>
                    <a:pt x="50641" y="3929"/>
                  </a:lnTo>
                  <a:lnTo>
                    <a:pt x="91678" y="3929"/>
                  </a:lnTo>
                  <a:lnTo>
                    <a:pt x="91678" y="9604"/>
                  </a:lnTo>
                  <a:lnTo>
                    <a:pt x="50641" y="9604"/>
                  </a:lnTo>
                  <a:lnTo>
                    <a:pt x="50641" y="13533"/>
                  </a:lnTo>
                  <a:lnTo>
                    <a:pt x="83819" y="13533"/>
                  </a:lnTo>
                  <a:lnTo>
                    <a:pt x="83819" y="28376"/>
                  </a:lnTo>
                  <a:lnTo>
                    <a:pt x="50641" y="28376"/>
                  </a:lnTo>
                  <a:lnTo>
                    <a:pt x="50641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7892550" y="1663281"/>
              <a:ext cx="25757" cy="4365"/>
            </a:xfrm>
            <a:custGeom>
              <a:avLst/>
              <a:pathLst>
                <a:path w="25757" h="4365">
                  <a:moveTo>
                    <a:pt x="0" y="4365"/>
                  </a:moveTo>
                  <a:lnTo>
                    <a:pt x="25757" y="4365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7858062" y="1663281"/>
              <a:ext cx="26193" cy="4365"/>
            </a:xfrm>
            <a:custGeom>
              <a:avLst/>
              <a:pathLst>
                <a:path w="26193" h="4365">
                  <a:moveTo>
                    <a:pt x="0" y="4365"/>
                  </a:moveTo>
                  <a:lnTo>
                    <a:pt x="26193" y="4365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7838853" y="1697333"/>
              <a:ext cx="96916" cy="49331"/>
            </a:xfrm>
            <a:custGeom>
              <a:avLst/>
              <a:pathLst>
                <a:path w="96916" h="49331">
                  <a:moveTo>
                    <a:pt x="6548" y="6548"/>
                  </a:moveTo>
                  <a:lnTo>
                    <a:pt x="28376" y="6548"/>
                  </a:lnTo>
                  <a:lnTo>
                    <a:pt x="28376" y="0"/>
                  </a:lnTo>
                  <a:lnTo>
                    <a:pt x="35798" y="0"/>
                  </a:lnTo>
                  <a:lnTo>
                    <a:pt x="35798" y="6548"/>
                  </a:lnTo>
                  <a:lnTo>
                    <a:pt x="59372" y="6548"/>
                  </a:lnTo>
                  <a:lnTo>
                    <a:pt x="59372" y="0"/>
                  </a:lnTo>
                  <a:lnTo>
                    <a:pt x="66794" y="0"/>
                  </a:lnTo>
                  <a:lnTo>
                    <a:pt x="66794" y="6548"/>
                  </a:lnTo>
                  <a:lnTo>
                    <a:pt x="90804" y="6548"/>
                  </a:lnTo>
                  <a:lnTo>
                    <a:pt x="90804" y="11787"/>
                  </a:lnTo>
                  <a:lnTo>
                    <a:pt x="66794" y="11787"/>
                  </a:lnTo>
                  <a:lnTo>
                    <a:pt x="66794" y="15279"/>
                  </a:lnTo>
                  <a:lnTo>
                    <a:pt x="87312" y="15279"/>
                  </a:lnTo>
                  <a:lnTo>
                    <a:pt x="87312" y="20518"/>
                  </a:lnTo>
                  <a:lnTo>
                    <a:pt x="66794" y="20518"/>
                  </a:lnTo>
                  <a:lnTo>
                    <a:pt x="66794" y="24010"/>
                  </a:lnTo>
                  <a:lnTo>
                    <a:pt x="96916" y="24010"/>
                  </a:lnTo>
                  <a:lnTo>
                    <a:pt x="96916" y="29686"/>
                  </a:lnTo>
                  <a:lnTo>
                    <a:pt x="54133" y="29686"/>
                  </a:lnTo>
                  <a:lnTo>
                    <a:pt x="55465" y="30707"/>
                  </a:lnTo>
                  <a:lnTo>
                    <a:pt x="56840" y="31676"/>
                  </a:lnTo>
                  <a:lnTo>
                    <a:pt x="58259" y="32593"/>
                  </a:lnTo>
                  <a:lnTo>
                    <a:pt x="59721" y="33458"/>
                  </a:lnTo>
                  <a:lnTo>
                    <a:pt x="61227" y="34270"/>
                  </a:lnTo>
                  <a:lnTo>
                    <a:pt x="62777" y="35029"/>
                  </a:lnTo>
                  <a:lnTo>
                    <a:pt x="64371" y="35737"/>
                  </a:lnTo>
                  <a:lnTo>
                    <a:pt x="66008" y="36391"/>
                  </a:lnTo>
                  <a:lnTo>
                    <a:pt x="67689" y="36994"/>
                  </a:lnTo>
                  <a:lnTo>
                    <a:pt x="69413" y="37544"/>
                  </a:lnTo>
                  <a:lnTo>
                    <a:pt x="70360" y="36928"/>
                  </a:lnTo>
                  <a:lnTo>
                    <a:pt x="71281" y="36304"/>
                  </a:lnTo>
                  <a:lnTo>
                    <a:pt x="72176" y="35671"/>
                  </a:lnTo>
                  <a:lnTo>
                    <a:pt x="73045" y="35029"/>
                  </a:lnTo>
                  <a:lnTo>
                    <a:pt x="73888" y="34379"/>
                  </a:lnTo>
                  <a:lnTo>
                    <a:pt x="74704" y="33720"/>
                  </a:lnTo>
                  <a:lnTo>
                    <a:pt x="75494" y="33052"/>
                  </a:lnTo>
                  <a:lnTo>
                    <a:pt x="76258" y="32375"/>
                  </a:lnTo>
                  <a:lnTo>
                    <a:pt x="76996" y="31690"/>
                  </a:lnTo>
                  <a:lnTo>
                    <a:pt x="77708" y="30995"/>
                  </a:lnTo>
                  <a:lnTo>
                    <a:pt x="84256" y="35361"/>
                  </a:lnTo>
                  <a:lnTo>
                    <a:pt x="83562" y="35876"/>
                  </a:lnTo>
                  <a:lnTo>
                    <a:pt x="82877" y="36374"/>
                  </a:lnTo>
                  <a:lnTo>
                    <a:pt x="82200" y="36854"/>
                  </a:lnTo>
                  <a:lnTo>
                    <a:pt x="81532" y="37317"/>
                  </a:lnTo>
                  <a:lnTo>
                    <a:pt x="80873" y="37762"/>
                  </a:lnTo>
                  <a:lnTo>
                    <a:pt x="80222" y="38190"/>
                  </a:lnTo>
                  <a:lnTo>
                    <a:pt x="79580" y="38600"/>
                  </a:lnTo>
                  <a:lnTo>
                    <a:pt x="78947" y="38993"/>
                  </a:lnTo>
                  <a:lnTo>
                    <a:pt x="78323" y="39369"/>
                  </a:lnTo>
                  <a:lnTo>
                    <a:pt x="77708" y="39727"/>
                  </a:lnTo>
                  <a:lnTo>
                    <a:pt x="79393" y="39989"/>
                  </a:lnTo>
                  <a:lnTo>
                    <a:pt x="81130" y="40251"/>
                  </a:lnTo>
                  <a:lnTo>
                    <a:pt x="82920" y="40513"/>
                  </a:lnTo>
                  <a:lnTo>
                    <a:pt x="84762" y="40774"/>
                  </a:lnTo>
                  <a:lnTo>
                    <a:pt x="86657" y="41036"/>
                  </a:lnTo>
                  <a:lnTo>
                    <a:pt x="88604" y="41298"/>
                  </a:lnTo>
                  <a:lnTo>
                    <a:pt x="90604" y="41560"/>
                  </a:lnTo>
                  <a:lnTo>
                    <a:pt x="92656" y="41822"/>
                  </a:lnTo>
                  <a:lnTo>
                    <a:pt x="94760" y="42084"/>
                  </a:lnTo>
                  <a:lnTo>
                    <a:pt x="96916" y="42346"/>
                  </a:lnTo>
                  <a:lnTo>
                    <a:pt x="94297" y="49331"/>
                  </a:lnTo>
                  <a:lnTo>
                    <a:pt x="87609" y="48585"/>
                  </a:lnTo>
                  <a:lnTo>
                    <a:pt x="81340" y="47567"/>
                  </a:lnTo>
                  <a:lnTo>
                    <a:pt x="75490" y="46279"/>
                  </a:lnTo>
                  <a:lnTo>
                    <a:pt x="70059" y="44721"/>
                  </a:lnTo>
                  <a:lnTo>
                    <a:pt x="65047" y="42892"/>
                  </a:lnTo>
                  <a:lnTo>
                    <a:pt x="60455" y="40792"/>
                  </a:lnTo>
                  <a:lnTo>
                    <a:pt x="56281" y="38421"/>
                  </a:lnTo>
                  <a:lnTo>
                    <a:pt x="52527" y="35780"/>
                  </a:lnTo>
                  <a:lnTo>
                    <a:pt x="49191" y="32868"/>
                  </a:lnTo>
                  <a:lnTo>
                    <a:pt x="46275" y="29686"/>
                  </a:lnTo>
                  <a:lnTo>
                    <a:pt x="44529" y="29686"/>
                  </a:lnTo>
                  <a:lnTo>
                    <a:pt x="35798" y="34925"/>
                  </a:lnTo>
                  <a:lnTo>
                    <a:pt x="35798" y="41910"/>
                  </a:lnTo>
                  <a:lnTo>
                    <a:pt x="50641" y="38417"/>
                  </a:lnTo>
                  <a:lnTo>
                    <a:pt x="52387" y="44092"/>
                  </a:lnTo>
                  <a:lnTo>
                    <a:pt x="50217" y="44690"/>
                  </a:lnTo>
                  <a:lnTo>
                    <a:pt x="48074" y="45262"/>
                  </a:lnTo>
                  <a:lnTo>
                    <a:pt x="45956" y="45808"/>
                  </a:lnTo>
                  <a:lnTo>
                    <a:pt x="43865" y="46328"/>
                  </a:lnTo>
                  <a:lnTo>
                    <a:pt x="41800" y="46821"/>
                  </a:lnTo>
                  <a:lnTo>
                    <a:pt x="39762" y="47288"/>
                  </a:lnTo>
                  <a:lnTo>
                    <a:pt x="37749" y="47729"/>
                  </a:lnTo>
                  <a:lnTo>
                    <a:pt x="35763" y="48144"/>
                  </a:lnTo>
                  <a:lnTo>
                    <a:pt x="33803" y="48532"/>
                  </a:lnTo>
                  <a:lnTo>
                    <a:pt x="31869" y="48894"/>
                  </a:lnTo>
                  <a:lnTo>
                    <a:pt x="27939" y="45402"/>
                  </a:lnTo>
                  <a:lnTo>
                    <a:pt x="27939" y="38854"/>
                  </a:lnTo>
                  <a:lnTo>
                    <a:pt x="25355" y="39871"/>
                  </a:lnTo>
                  <a:lnTo>
                    <a:pt x="22840" y="40827"/>
                  </a:lnTo>
                  <a:lnTo>
                    <a:pt x="20396" y="41722"/>
                  </a:lnTo>
                  <a:lnTo>
                    <a:pt x="18021" y="42556"/>
                  </a:lnTo>
                  <a:lnTo>
                    <a:pt x="15716" y="43328"/>
                  </a:lnTo>
                  <a:lnTo>
                    <a:pt x="13481" y="44040"/>
                  </a:lnTo>
                  <a:lnTo>
                    <a:pt x="11315" y="44690"/>
                  </a:lnTo>
                  <a:lnTo>
                    <a:pt x="9220" y="45280"/>
                  </a:lnTo>
                  <a:lnTo>
                    <a:pt x="7194" y="45808"/>
                  </a:lnTo>
                  <a:lnTo>
                    <a:pt x="5238" y="46275"/>
                  </a:lnTo>
                  <a:lnTo>
                    <a:pt x="0" y="39727"/>
                  </a:lnTo>
                  <a:lnTo>
                    <a:pt x="4038" y="38919"/>
                  </a:lnTo>
                  <a:lnTo>
                    <a:pt x="7945" y="38068"/>
                  </a:lnTo>
                  <a:lnTo>
                    <a:pt x="11721" y="37173"/>
                  </a:lnTo>
                  <a:lnTo>
                    <a:pt x="15367" y="36234"/>
                  </a:lnTo>
                  <a:lnTo>
                    <a:pt x="18881" y="35252"/>
                  </a:lnTo>
                  <a:lnTo>
                    <a:pt x="22264" y="34226"/>
                  </a:lnTo>
                  <a:lnTo>
                    <a:pt x="25517" y="33156"/>
                  </a:lnTo>
                  <a:lnTo>
                    <a:pt x="28638" y="32043"/>
                  </a:lnTo>
                  <a:lnTo>
                    <a:pt x="31628" y="30886"/>
                  </a:lnTo>
                  <a:lnTo>
                    <a:pt x="34488" y="29686"/>
                  </a:lnTo>
                  <a:lnTo>
                    <a:pt x="3055" y="29686"/>
                  </a:lnTo>
                  <a:lnTo>
                    <a:pt x="3055" y="24010"/>
                  </a:lnTo>
                  <a:lnTo>
                    <a:pt x="28376" y="24010"/>
                  </a:lnTo>
                  <a:lnTo>
                    <a:pt x="28376" y="20518"/>
                  </a:lnTo>
                  <a:lnTo>
                    <a:pt x="10914" y="20518"/>
                  </a:lnTo>
                  <a:lnTo>
                    <a:pt x="10914" y="15279"/>
                  </a:lnTo>
                  <a:lnTo>
                    <a:pt x="28376" y="15279"/>
                  </a:lnTo>
                  <a:lnTo>
                    <a:pt x="28376" y="11787"/>
                  </a:lnTo>
                  <a:lnTo>
                    <a:pt x="6548" y="1178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7874651" y="1709120"/>
              <a:ext cx="23574" cy="3492"/>
            </a:xfrm>
            <a:custGeom>
              <a:avLst/>
              <a:pathLst>
                <a:path w="23574" h="3492">
                  <a:moveTo>
                    <a:pt x="23574" y="3492"/>
                  </a:moveTo>
                  <a:lnTo>
                    <a:pt x="23574" y="0"/>
                  </a:lnTo>
                  <a:lnTo>
                    <a:pt x="0" y="0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7874651" y="1717851"/>
              <a:ext cx="23574" cy="3492"/>
            </a:xfrm>
            <a:custGeom>
              <a:avLst/>
              <a:pathLst>
                <a:path w="23574" h="3492">
                  <a:moveTo>
                    <a:pt x="0" y="3492"/>
                  </a:moveTo>
                  <a:lnTo>
                    <a:pt x="23574" y="3492"/>
                  </a:lnTo>
                  <a:lnTo>
                    <a:pt x="235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2386578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2640744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2894910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3149076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340324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3657407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3911573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4165739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2359756" y="570741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2612231" y="5708556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2621289" y="5720283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2868307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3123673" y="5707410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3134423" y="5743317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3377894" y="5708556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3631186" y="5707410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8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3643028" y="5714723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3641336" y="5748665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3885734" y="5707410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10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3895721" y="5715377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4112097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417010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418003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4664869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4919035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517320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5427367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5681533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5935699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6189865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644403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4638048" y="570741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4890522" y="5708556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4899580" y="5720283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5146598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5401964" y="5707410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5412715" y="5743317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5656185" y="5708556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5909478" y="5707410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8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5921319" y="5714723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5919628" y="5748665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6164026" y="5707410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6174012" y="5715377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6390388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644839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645832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6943160" y="42709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7197326" y="42709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7451492" y="42709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7705658" y="42709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7959824" y="42709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8213990" y="42709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8468156" y="42709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8722322" y="42709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6916339" y="4332444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7168813" y="4333590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7177872" y="4345317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7424889" y="4333590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7680255" y="4332444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7691006" y="4368351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7934476" y="4333590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8187769" y="4332444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8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8199611" y="4339757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8197919" y="4373699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8442317" y="4332444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8452303" y="4340411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8668679" y="433359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8726687" y="433244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8736619" y="434041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2051387" y="28067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2061319" y="28147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1928331" y="2529778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1989341" y="253092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2051387" y="252977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2061319" y="253774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1927185" y="225393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1989232" y="225279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1999164" y="22607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2051387" y="225279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2061319" y="226075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1928440" y="1976948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1989341" y="1976948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2051387" y="197580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2061319" y="198376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2137013" y="2846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2137013" y="25693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2137013" y="2292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2137013" y="2015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2051387" y="418173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2061319" y="418970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1928331" y="3904744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1989341" y="3905890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2051387" y="390474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2061319" y="391271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1927185" y="362890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1989232" y="362775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1999164" y="363572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2051387" y="362775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2061319" y="363572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1928440" y="3351914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1989341" y="335191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2051387" y="335076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2061319" y="335873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2137013" y="42213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2137013" y="3944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2137013" y="3667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2137013" y="3390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2051387" y="55566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2061319" y="556466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1928331" y="5279711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1989341" y="528085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2051387" y="527971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2061319" y="5287678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1927185" y="5003868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1989232" y="500272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1999164" y="501068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2051387" y="500272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2061319" y="501068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1928440" y="4726880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1989341" y="4726880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2051387" y="472573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2061319" y="473370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2137013" y="55962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2137013" y="5319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2137013" y="50423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2137013" y="4765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5432758" y="5828538"/>
              <a:ext cx="25102" cy="28922"/>
            </a:xfrm>
            <a:custGeom>
              <a:avLst/>
              <a:pathLst>
                <a:path w="25102" h="28922">
                  <a:moveTo>
                    <a:pt x="9822" y="0"/>
                  </a:moveTo>
                  <a:lnTo>
                    <a:pt x="11645" y="2193"/>
                  </a:lnTo>
                  <a:lnTo>
                    <a:pt x="13402" y="4409"/>
                  </a:lnTo>
                  <a:lnTo>
                    <a:pt x="15094" y="6646"/>
                  </a:lnTo>
                  <a:lnTo>
                    <a:pt x="16720" y="8905"/>
                  </a:lnTo>
                  <a:lnTo>
                    <a:pt x="18281" y="11186"/>
                  </a:lnTo>
                  <a:lnTo>
                    <a:pt x="19776" y="13489"/>
                  </a:lnTo>
                  <a:lnTo>
                    <a:pt x="21206" y="15814"/>
                  </a:lnTo>
                  <a:lnTo>
                    <a:pt x="22570" y="18161"/>
                  </a:lnTo>
                  <a:lnTo>
                    <a:pt x="23869" y="20529"/>
                  </a:lnTo>
                  <a:lnTo>
                    <a:pt x="25102" y="22919"/>
                  </a:lnTo>
                  <a:lnTo>
                    <a:pt x="14733" y="28922"/>
                  </a:lnTo>
                  <a:lnTo>
                    <a:pt x="13604" y="26532"/>
                  </a:lnTo>
                  <a:lnTo>
                    <a:pt x="12398" y="24163"/>
                  </a:lnTo>
                  <a:lnTo>
                    <a:pt x="11115" y="21817"/>
                  </a:lnTo>
                  <a:lnTo>
                    <a:pt x="9757" y="19492"/>
                  </a:lnTo>
                  <a:lnTo>
                    <a:pt x="8321" y="17189"/>
                  </a:lnTo>
                  <a:lnTo>
                    <a:pt x="6810" y="14908"/>
                  </a:lnTo>
                  <a:lnTo>
                    <a:pt x="5222" y="12649"/>
                  </a:lnTo>
                  <a:lnTo>
                    <a:pt x="3557" y="10412"/>
                  </a:lnTo>
                  <a:lnTo>
                    <a:pt x="1817" y="8196"/>
                  </a:lnTo>
                  <a:lnTo>
                    <a:pt x="0" y="60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5421844" y="5868920"/>
              <a:ext cx="48021" cy="78035"/>
            </a:xfrm>
            <a:custGeom>
              <a:avLst/>
              <a:pathLst>
                <a:path w="48021" h="78035">
                  <a:moveTo>
                    <a:pt x="0" y="0"/>
                  </a:moveTo>
                  <a:lnTo>
                    <a:pt x="29467" y="0"/>
                  </a:lnTo>
                  <a:lnTo>
                    <a:pt x="29467" y="63301"/>
                  </a:lnTo>
                  <a:lnTo>
                    <a:pt x="40927" y="50750"/>
                  </a:lnTo>
                  <a:lnTo>
                    <a:pt x="48021" y="57298"/>
                  </a:lnTo>
                  <a:lnTo>
                    <a:pt x="46439" y="59372"/>
                  </a:lnTo>
                  <a:lnTo>
                    <a:pt x="44747" y="61446"/>
                  </a:lnTo>
                  <a:lnTo>
                    <a:pt x="42946" y="63519"/>
                  </a:lnTo>
                  <a:lnTo>
                    <a:pt x="41036" y="65593"/>
                  </a:lnTo>
                  <a:lnTo>
                    <a:pt x="39017" y="67667"/>
                  </a:lnTo>
                  <a:lnTo>
                    <a:pt x="36889" y="69740"/>
                  </a:lnTo>
                  <a:lnTo>
                    <a:pt x="34652" y="71814"/>
                  </a:lnTo>
                  <a:lnTo>
                    <a:pt x="32305" y="73888"/>
                  </a:lnTo>
                  <a:lnTo>
                    <a:pt x="29849" y="75961"/>
                  </a:lnTo>
                  <a:lnTo>
                    <a:pt x="27285" y="78035"/>
                  </a:lnTo>
                  <a:lnTo>
                    <a:pt x="19099" y="70941"/>
                  </a:lnTo>
                  <a:lnTo>
                    <a:pt x="19099" y="9822"/>
                  </a:lnTo>
                  <a:lnTo>
                    <a:pt x="0" y="98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5459497" y="5833449"/>
              <a:ext cx="87858" cy="120600"/>
            </a:xfrm>
            <a:custGeom>
              <a:avLst/>
              <a:pathLst>
                <a:path w="87858" h="120600">
                  <a:moveTo>
                    <a:pt x="7094" y="0"/>
                  </a:moveTo>
                  <a:lnTo>
                    <a:pt x="83492" y="0"/>
                  </a:lnTo>
                  <a:lnTo>
                    <a:pt x="83492" y="10368"/>
                  </a:lnTo>
                  <a:lnTo>
                    <a:pt x="49113" y="10368"/>
                  </a:lnTo>
                  <a:lnTo>
                    <a:pt x="49113" y="63301"/>
                  </a:lnTo>
                  <a:lnTo>
                    <a:pt x="87858" y="63301"/>
                  </a:lnTo>
                  <a:lnTo>
                    <a:pt x="87858" y="73669"/>
                  </a:lnTo>
                  <a:lnTo>
                    <a:pt x="49113" y="73669"/>
                  </a:lnTo>
                  <a:lnTo>
                    <a:pt x="49113" y="120600"/>
                  </a:lnTo>
                  <a:lnTo>
                    <a:pt x="38744" y="120600"/>
                  </a:lnTo>
                  <a:lnTo>
                    <a:pt x="38744" y="73669"/>
                  </a:lnTo>
                  <a:lnTo>
                    <a:pt x="0" y="73669"/>
                  </a:lnTo>
                  <a:lnTo>
                    <a:pt x="0" y="63301"/>
                  </a:lnTo>
                  <a:lnTo>
                    <a:pt x="38744" y="63301"/>
                  </a:lnTo>
                  <a:lnTo>
                    <a:pt x="38744" y="10368"/>
                  </a:lnTo>
                  <a:lnTo>
                    <a:pt x="7094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5517888" y="5851457"/>
              <a:ext cx="24556" cy="40382"/>
            </a:xfrm>
            <a:custGeom>
              <a:avLst/>
              <a:pathLst>
                <a:path w="24556" h="40382">
                  <a:moveTo>
                    <a:pt x="14188" y="0"/>
                  </a:moveTo>
                  <a:lnTo>
                    <a:pt x="24556" y="3819"/>
                  </a:lnTo>
                  <a:lnTo>
                    <a:pt x="23225" y="8114"/>
                  </a:lnTo>
                  <a:lnTo>
                    <a:pt x="21849" y="12267"/>
                  </a:lnTo>
                  <a:lnTo>
                    <a:pt x="20431" y="16278"/>
                  </a:lnTo>
                  <a:lnTo>
                    <a:pt x="18968" y="20147"/>
                  </a:lnTo>
                  <a:lnTo>
                    <a:pt x="17462" y="23874"/>
                  </a:lnTo>
                  <a:lnTo>
                    <a:pt x="15912" y="27459"/>
                  </a:lnTo>
                  <a:lnTo>
                    <a:pt x="14319" y="30903"/>
                  </a:lnTo>
                  <a:lnTo>
                    <a:pt x="12682" y="34204"/>
                  </a:lnTo>
                  <a:lnTo>
                    <a:pt x="11001" y="37364"/>
                  </a:lnTo>
                  <a:lnTo>
                    <a:pt x="9276" y="40382"/>
                  </a:lnTo>
                  <a:lnTo>
                    <a:pt x="0" y="34925"/>
                  </a:lnTo>
                  <a:lnTo>
                    <a:pt x="1811" y="31432"/>
                  </a:lnTo>
                  <a:lnTo>
                    <a:pt x="3536" y="27940"/>
                  </a:lnTo>
                  <a:lnTo>
                    <a:pt x="5173" y="24447"/>
                  </a:lnTo>
                  <a:lnTo>
                    <a:pt x="6723" y="20955"/>
                  </a:lnTo>
                  <a:lnTo>
                    <a:pt x="8185" y="17462"/>
                  </a:lnTo>
                  <a:lnTo>
                    <a:pt x="9560" y="13970"/>
                  </a:lnTo>
                  <a:lnTo>
                    <a:pt x="10848" y="10477"/>
                  </a:lnTo>
                  <a:lnTo>
                    <a:pt x="12049" y="6985"/>
                  </a:lnTo>
                  <a:lnTo>
                    <a:pt x="13162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5467137" y="5851457"/>
              <a:ext cx="21282" cy="39836"/>
            </a:xfrm>
            <a:custGeom>
              <a:avLst/>
              <a:pathLst>
                <a:path w="21282" h="39836">
                  <a:moveTo>
                    <a:pt x="10914" y="0"/>
                  </a:moveTo>
                  <a:lnTo>
                    <a:pt x="12392" y="3710"/>
                  </a:lnTo>
                  <a:lnTo>
                    <a:pt x="13773" y="7421"/>
                  </a:lnTo>
                  <a:lnTo>
                    <a:pt x="15055" y="11132"/>
                  </a:lnTo>
                  <a:lnTo>
                    <a:pt x="16240" y="14843"/>
                  </a:lnTo>
                  <a:lnTo>
                    <a:pt x="17326" y="18553"/>
                  </a:lnTo>
                  <a:lnTo>
                    <a:pt x="18313" y="22264"/>
                  </a:lnTo>
                  <a:lnTo>
                    <a:pt x="19203" y="25975"/>
                  </a:lnTo>
                  <a:lnTo>
                    <a:pt x="19994" y="29686"/>
                  </a:lnTo>
                  <a:lnTo>
                    <a:pt x="20687" y="33397"/>
                  </a:lnTo>
                  <a:lnTo>
                    <a:pt x="21282" y="37107"/>
                  </a:lnTo>
                  <a:lnTo>
                    <a:pt x="10914" y="39836"/>
                  </a:lnTo>
                  <a:lnTo>
                    <a:pt x="10313" y="35929"/>
                  </a:lnTo>
                  <a:lnTo>
                    <a:pt x="9604" y="32065"/>
                  </a:lnTo>
                  <a:lnTo>
                    <a:pt x="8785" y="28245"/>
                  </a:lnTo>
                  <a:lnTo>
                    <a:pt x="7858" y="24469"/>
                  </a:lnTo>
                  <a:lnTo>
                    <a:pt x="6821" y="20736"/>
                  </a:lnTo>
                  <a:lnTo>
                    <a:pt x="5675" y="17047"/>
                  </a:lnTo>
                  <a:lnTo>
                    <a:pt x="4420" y="13402"/>
                  </a:lnTo>
                  <a:lnTo>
                    <a:pt x="3055" y="9800"/>
                  </a:lnTo>
                  <a:lnTo>
                    <a:pt x="1582" y="6242"/>
                  </a:lnTo>
                  <a:lnTo>
                    <a:pt x="0" y="2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5636305" y="5829083"/>
              <a:ext cx="51296" cy="60027"/>
            </a:xfrm>
            <a:custGeom>
              <a:avLst/>
              <a:pathLst>
                <a:path w="51296" h="60027">
                  <a:moveTo>
                    <a:pt x="8185" y="0"/>
                  </a:moveTo>
                  <a:lnTo>
                    <a:pt x="12251" y="6177"/>
                  </a:lnTo>
                  <a:lnTo>
                    <a:pt x="16371" y="12049"/>
                  </a:lnTo>
                  <a:lnTo>
                    <a:pt x="20545" y="17615"/>
                  </a:lnTo>
                  <a:lnTo>
                    <a:pt x="24774" y="22875"/>
                  </a:lnTo>
                  <a:lnTo>
                    <a:pt x="29058" y="27830"/>
                  </a:lnTo>
                  <a:lnTo>
                    <a:pt x="33397" y="32480"/>
                  </a:lnTo>
                  <a:lnTo>
                    <a:pt x="37789" y="36824"/>
                  </a:lnTo>
                  <a:lnTo>
                    <a:pt x="42237" y="40862"/>
                  </a:lnTo>
                  <a:lnTo>
                    <a:pt x="46739" y="44594"/>
                  </a:lnTo>
                  <a:lnTo>
                    <a:pt x="51296" y="48021"/>
                  </a:lnTo>
                  <a:lnTo>
                    <a:pt x="44201" y="60027"/>
                  </a:lnTo>
                  <a:lnTo>
                    <a:pt x="39634" y="56371"/>
                  </a:lnTo>
                  <a:lnTo>
                    <a:pt x="35099" y="52387"/>
                  </a:lnTo>
                  <a:lnTo>
                    <a:pt x="30597" y="48076"/>
                  </a:lnTo>
                  <a:lnTo>
                    <a:pt x="26128" y="43437"/>
                  </a:lnTo>
                  <a:lnTo>
                    <a:pt x="21691" y="38472"/>
                  </a:lnTo>
                  <a:lnTo>
                    <a:pt x="17287" y="33178"/>
                  </a:lnTo>
                  <a:lnTo>
                    <a:pt x="12916" y="27558"/>
                  </a:lnTo>
                  <a:lnTo>
                    <a:pt x="8578" y="21609"/>
                  </a:lnTo>
                  <a:lnTo>
                    <a:pt x="4272" y="15334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5562090" y="5829629"/>
              <a:ext cx="50750" cy="60573"/>
            </a:xfrm>
            <a:custGeom>
              <a:avLst/>
              <a:pathLst>
                <a:path w="50750" h="60573">
                  <a:moveTo>
                    <a:pt x="42564" y="0"/>
                  </a:moveTo>
                  <a:lnTo>
                    <a:pt x="50750" y="6548"/>
                  </a:lnTo>
                  <a:lnTo>
                    <a:pt x="47077" y="12884"/>
                  </a:lnTo>
                  <a:lnTo>
                    <a:pt x="43263" y="19012"/>
                  </a:lnTo>
                  <a:lnTo>
                    <a:pt x="39306" y="24933"/>
                  </a:lnTo>
                  <a:lnTo>
                    <a:pt x="35208" y="30646"/>
                  </a:lnTo>
                  <a:lnTo>
                    <a:pt x="30968" y="36152"/>
                  </a:lnTo>
                  <a:lnTo>
                    <a:pt x="26586" y="41451"/>
                  </a:lnTo>
                  <a:lnTo>
                    <a:pt x="22062" y="46543"/>
                  </a:lnTo>
                  <a:lnTo>
                    <a:pt x="17397" y="51427"/>
                  </a:lnTo>
                  <a:lnTo>
                    <a:pt x="12589" y="56103"/>
                  </a:lnTo>
                  <a:lnTo>
                    <a:pt x="7639" y="60573"/>
                  </a:lnTo>
                  <a:lnTo>
                    <a:pt x="0" y="50204"/>
                  </a:lnTo>
                  <a:lnTo>
                    <a:pt x="4649" y="46461"/>
                  </a:lnTo>
                  <a:lnTo>
                    <a:pt x="9211" y="42433"/>
                  </a:lnTo>
                  <a:lnTo>
                    <a:pt x="13686" y="38122"/>
                  </a:lnTo>
                  <a:lnTo>
                    <a:pt x="18073" y="33528"/>
                  </a:lnTo>
                  <a:lnTo>
                    <a:pt x="22373" y="28649"/>
                  </a:lnTo>
                  <a:lnTo>
                    <a:pt x="26586" y="23487"/>
                  </a:lnTo>
                  <a:lnTo>
                    <a:pt x="30712" y="18040"/>
                  </a:lnTo>
                  <a:lnTo>
                    <a:pt x="34750" y="12311"/>
                  </a:lnTo>
                  <a:lnTo>
                    <a:pt x="38701" y="6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5565364" y="5882562"/>
              <a:ext cx="99317" cy="71487"/>
            </a:xfrm>
            <a:custGeom>
              <a:avLst/>
              <a:pathLst>
                <a:path w="99317" h="71487">
                  <a:moveTo>
                    <a:pt x="18553" y="0"/>
                  </a:moveTo>
                  <a:lnTo>
                    <a:pt x="99317" y="0"/>
                  </a:lnTo>
                  <a:lnTo>
                    <a:pt x="99279" y="9740"/>
                  </a:lnTo>
                  <a:lnTo>
                    <a:pt x="99165" y="18663"/>
                  </a:lnTo>
                  <a:lnTo>
                    <a:pt x="98974" y="26766"/>
                  </a:lnTo>
                  <a:lnTo>
                    <a:pt x="98706" y="34051"/>
                  </a:lnTo>
                  <a:lnTo>
                    <a:pt x="98362" y="40518"/>
                  </a:lnTo>
                  <a:lnTo>
                    <a:pt x="97942" y="46166"/>
                  </a:lnTo>
                  <a:lnTo>
                    <a:pt x="97446" y="50995"/>
                  </a:lnTo>
                  <a:lnTo>
                    <a:pt x="96873" y="55006"/>
                  </a:lnTo>
                  <a:lnTo>
                    <a:pt x="96223" y="58199"/>
                  </a:lnTo>
                  <a:lnTo>
                    <a:pt x="95498" y="60573"/>
                  </a:lnTo>
                  <a:lnTo>
                    <a:pt x="94652" y="62439"/>
                  </a:lnTo>
                  <a:lnTo>
                    <a:pt x="93642" y="64109"/>
                  </a:lnTo>
                  <a:lnTo>
                    <a:pt x="92469" y="65582"/>
                  </a:lnTo>
                  <a:lnTo>
                    <a:pt x="91132" y="66859"/>
                  </a:lnTo>
                  <a:lnTo>
                    <a:pt x="89631" y="67940"/>
                  </a:lnTo>
                  <a:lnTo>
                    <a:pt x="87967" y="68824"/>
                  </a:lnTo>
                  <a:lnTo>
                    <a:pt x="86139" y="69511"/>
                  </a:lnTo>
                  <a:lnTo>
                    <a:pt x="84147" y="70002"/>
                  </a:lnTo>
                  <a:lnTo>
                    <a:pt x="81991" y="70297"/>
                  </a:lnTo>
                  <a:lnTo>
                    <a:pt x="79672" y="70395"/>
                  </a:lnTo>
                  <a:lnTo>
                    <a:pt x="78341" y="70384"/>
                  </a:lnTo>
                  <a:lnTo>
                    <a:pt x="76965" y="70352"/>
                  </a:lnTo>
                  <a:lnTo>
                    <a:pt x="75547" y="70297"/>
                  </a:lnTo>
                  <a:lnTo>
                    <a:pt x="74084" y="70221"/>
                  </a:lnTo>
                  <a:lnTo>
                    <a:pt x="72578" y="70122"/>
                  </a:lnTo>
                  <a:lnTo>
                    <a:pt x="71028" y="70002"/>
                  </a:lnTo>
                  <a:lnTo>
                    <a:pt x="69435" y="69860"/>
                  </a:lnTo>
                  <a:lnTo>
                    <a:pt x="67798" y="69697"/>
                  </a:lnTo>
                  <a:lnTo>
                    <a:pt x="66117" y="69511"/>
                  </a:lnTo>
                  <a:lnTo>
                    <a:pt x="64392" y="69304"/>
                  </a:lnTo>
                  <a:lnTo>
                    <a:pt x="62210" y="57844"/>
                  </a:lnTo>
                  <a:lnTo>
                    <a:pt x="64038" y="58051"/>
                  </a:lnTo>
                  <a:lnTo>
                    <a:pt x="65811" y="58237"/>
                  </a:lnTo>
                  <a:lnTo>
                    <a:pt x="67530" y="58401"/>
                  </a:lnTo>
                  <a:lnTo>
                    <a:pt x="69195" y="58543"/>
                  </a:lnTo>
                  <a:lnTo>
                    <a:pt x="70804" y="58663"/>
                  </a:lnTo>
                  <a:lnTo>
                    <a:pt x="72360" y="58761"/>
                  </a:lnTo>
                  <a:lnTo>
                    <a:pt x="73860" y="58837"/>
                  </a:lnTo>
                  <a:lnTo>
                    <a:pt x="75307" y="58892"/>
                  </a:lnTo>
                  <a:lnTo>
                    <a:pt x="76698" y="58925"/>
                  </a:lnTo>
                  <a:lnTo>
                    <a:pt x="78035" y="58935"/>
                  </a:lnTo>
                  <a:lnTo>
                    <a:pt x="78884" y="58881"/>
                  </a:lnTo>
                  <a:lnTo>
                    <a:pt x="79683" y="58717"/>
                  </a:lnTo>
                  <a:lnTo>
                    <a:pt x="80433" y="58444"/>
                  </a:lnTo>
                  <a:lnTo>
                    <a:pt x="81135" y="58062"/>
                  </a:lnTo>
                  <a:lnTo>
                    <a:pt x="81787" y="57571"/>
                  </a:lnTo>
                  <a:lnTo>
                    <a:pt x="82390" y="56971"/>
                  </a:lnTo>
                  <a:lnTo>
                    <a:pt x="82944" y="56261"/>
                  </a:lnTo>
                  <a:lnTo>
                    <a:pt x="83448" y="55443"/>
                  </a:lnTo>
                  <a:lnTo>
                    <a:pt x="83904" y="54515"/>
                  </a:lnTo>
                  <a:lnTo>
                    <a:pt x="84311" y="53478"/>
                  </a:lnTo>
                  <a:lnTo>
                    <a:pt x="84684" y="52065"/>
                  </a:lnTo>
                  <a:lnTo>
                    <a:pt x="85042" y="50008"/>
                  </a:lnTo>
                  <a:lnTo>
                    <a:pt x="85383" y="47307"/>
                  </a:lnTo>
                  <a:lnTo>
                    <a:pt x="85708" y="43961"/>
                  </a:lnTo>
                  <a:lnTo>
                    <a:pt x="86016" y="39972"/>
                  </a:lnTo>
                  <a:lnTo>
                    <a:pt x="86308" y="35339"/>
                  </a:lnTo>
                  <a:lnTo>
                    <a:pt x="86583" y="30062"/>
                  </a:lnTo>
                  <a:lnTo>
                    <a:pt x="86843" y="24141"/>
                  </a:lnTo>
                  <a:lnTo>
                    <a:pt x="87086" y="17577"/>
                  </a:lnTo>
                  <a:lnTo>
                    <a:pt x="87312" y="10368"/>
                  </a:lnTo>
                  <a:lnTo>
                    <a:pt x="53478" y="10368"/>
                  </a:lnTo>
                  <a:lnTo>
                    <a:pt x="53069" y="14859"/>
                  </a:lnTo>
                  <a:lnTo>
                    <a:pt x="52496" y="19165"/>
                  </a:lnTo>
                  <a:lnTo>
                    <a:pt x="51759" y="23285"/>
                  </a:lnTo>
                  <a:lnTo>
                    <a:pt x="50859" y="27219"/>
                  </a:lnTo>
                  <a:lnTo>
                    <a:pt x="49795" y="30968"/>
                  </a:lnTo>
                  <a:lnTo>
                    <a:pt x="48567" y="34532"/>
                  </a:lnTo>
                  <a:lnTo>
                    <a:pt x="47176" y="37909"/>
                  </a:lnTo>
                  <a:lnTo>
                    <a:pt x="45620" y="41102"/>
                  </a:lnTo>
                  <a:lnTo>
                    <a:pt x="43901" y="44109"/>
                  </a:lnTo>
                  <a:lnTo>
                    <a:pt x="42019" y="46930"/>
                  </a:lnTo>
                  <a:lnTo>
                    <a:pt x="39918" y="49631"/>
                  </a:lnTo>
                  <a:lnTo>
                    <a:pt x="37544" y="52278"/>
                  </a:lnTo>
                  <a:lnTo>
                    <a:pt x="34897" y="54870"/>
                  </a:lnTo>
                  <a:lnTo>
                    <a:pt x="31978" y="57407"/>
                  </a:lnTo>
                  <a:lnTo>
                    <a:pt x="28785" y="59890"/>
                  </a:lnTo>
                  <a:lnTo>
                    <a:pt x="25320" y="62319"/>
                  </a:lnTo>
                  <a:lnTo>
                    <a:pt x="21582" y="64693"/>
                  </a:lnTo>
                  <a:lnTo>
                    <a:pt x="17571" y="67012"/>
                  </a:lnTo>
                  <a:lnTo>
                    <a:pt x="13287" y="69277"/>
                  </a:lnTo>
                  <a:lnTo>
                    <a:pt x="8731" y="71487"/>
                  </a:lnTo>
                  <a:lnTo>
                    <a:pt x="0" y="62210"/>
                  </a:lnTo>
                  <a:lnTo>
                    <a:pt x="4234" y="60229"/>
                  </a:lnTo>
                  <a:lnTo>
                    <a:pt x="8207" y="58215"/>
                  </a:lnTo>
                  <a:lnTo>
                    <a:pt x="11918" y="56169"/>
                  </a:lnTo>
                  <a:lnTo>
                    <a:pt x="15367" y="54090"/>
                  </a:lnTo>
                  <a:lnTo>
                    <a:pt x="18553" y="51978"/>
                  </a:lnTo>
                  <a:lnTo>
                    <a:pt x="21478" y="49833"/>
                  </a:lnTo>
                  <a:lnTo>
                    <a:pt x="24141" y="47656"/>
                  </a:lnTo>
                  <a:lnTo>
                    <a:pt x="26543" y="45446"/>
                  </a:lnTo>
                  <a:lnTo>
                    <a:pt x="28682" y="43203"/>
                  </a:lnTo>
                  <a:lnTo>
                    <a:pt x="30559" y="40927"/>
                  </a:lnTo>
                  <a:lnTo>
                    <a:pt x="32245" y="38559"/>
                  </a:lnTo>
                  <a:lnTo>
                    <a:pt x="33811" y="36038"/>
                  </a:lnTo>
                  <a:lnTo>
                    <a:pt x="35257" y="33364"/>
                  </a:lnTo>
                  <a:lnTo>
                    <a:pt x="36583" y="30537"/>
                  </a:lnTo>
                  <a:lnTo>
                    <a:pt x="37789" y="27558"/>
                  </a:lnTo>
                  <a:lnTo>
                    <a:pt x="38875" y="24425"/>
                  </a:lnTo>
                  <a:lnTo>
                    <a:pt x="39841" y="21140"/>
                  </a:lnTo>
                  <a:lnTo>
                    <a:pt x="40687" y="17702"/>
                  </a:lnTo>
                  <a:lnTo>
                    <a:pt x="41413" y="14111"/>
                  </a:lnTo>
                  <a:lnTo>
                    <a:pt x="42019" y="10368"/>
                  </a:lnTo>
                  <a:lnTo>
                    <a:pt x="18553" y="103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1744221" y="3961250"/>
              <a:ext cx="28922" cy="25102"/>
            </a:xfrm>
            <a:custGeom>
              <a:avLst/>
              <a:pathLst>
                <a:path w="28922" h="25102">
                  <a:moveTo>
                    <a:pt x="0" y="15279"/>
                  </a:moveTo>
                  <a:lnTo>
                    <a:pt x="2193" y="13457"/>
                  </a:lnTo>
                  <a:lnTo>
                    <a:pt x="4409" y="11699"/>
                  </a:lnTo>
                  <a:lnTo>
                    <a:pt x="6646" y="10008"/>
                  </a:lnTo>
                  <a:lnTo>
                    <a:pt x="8905" y="8382"/>
                  </a:lnTo>
                  <a:lnTo>
                    <a:pt x="11186" y="6821"/>
                  </a:lnTo>
                  <a:lnTo>
                    <a:pt x="13489" y="5326"/>
                  </a:lnTo>
                  <a:lnTo>
                    <a:pt x="15814" y="3896"/>
                  </a:lnTo>
                  <a:lnTo>
                    <a:pt x="18161" y="2532"/>
                  </a:lnTo>
                  <a:lnTo>
                    <a:pt x="20529" y="1233"/>
                  </a:lnTo>
                  <a:lnTo>
                    <a:pt x="22919" y="0"/>
                  </a:lnTo>
                  <a:lnTo>
                    <a:pt x="28922" y="10368"/>
                  </a:lnTo>
                  <a:lnTo>
                    <a:pt x="26532" y="11497"/>
                  </a:lnTo>
                  <a:lnTo>
                    <a:pt x="24163" y="12703"/>
                  </a:lnTo>
                  <a:lnTo>
                    <a:pt x="21817" y="13986"/>
                  </a:lnTo>
                  <a:lnTo>
                    <a:pt x="19492" y="15345"/>
                  </a:lnTo>
                  <a:lnTo>
                    <a:pt x="17189" y="16780"/>
                  </a:lnTo>
                  <a:lnTo>
                    <a:pt x="14908" y="18291"/>
                  </a:lnTo>
                  <a:lnTo>
                    <a:pt x="12649" y="19879"/>
                  </a:lnTo>
                  <a:lnTo>
                    <a:pt x="10412" y="21544"/>
                  </a:lnTo>
                  <a:lnTo>
                    <a:pt x="8196" y="23285"/>
                  </a:lnTo>
                  <a:lnTo>
                    <a:pt x="6002" y="251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1784603" y="3949244"/>
              <a:ext cx="78035" cy="48021"/>
            </a:xfrm>
            <a:custGeom>
              <a:avLst/>
              <a:pathLst>
                <a:path w="78035" h="48021">
                  <a:moveTo>
                    <a:pt x="0" y="48021"/>
                  </a:moveTo>
                  <a:lnTo>
                    <a:pt x="0" y="18553"/>
                  </a:lnTo>
                  <a:lnTo>
                    <a:pt x="63301" y="18553"/>
                  </a:lnTo>
                  <a:lnTo>
                    <a:pt x="50750" y="7094"/>
                  </a:lnTo>
                  <a:lnTo>
                    <a:pt x="57298" y="0"/>
                  </a:lnTo>
                  <a:lnTo>
                    <a:pt x="59372" y="1582"/>
                  </a:lnTo>
                  <a:lnTo>
                    <a:pt x="61446" y="3274"/>
                  </a:lnTo>
                  <a:lnTo>
                    <a:pt x="63519" y="5075"/>
                  </a:lnTo>
                  <a:lnTo>
                    <a:pt x="65593" y="6985"/>
                  </a:lnTo>
                  <a:lnTo>
                    <a:pt x="67667" y="9004"/>
                  </a:lnTo>
                  <a:lnTo>
                    <a:pt x="69740" y="11132"/>
                  </a:lnTo>
                  <a:lnTo>
                    <a:pt x="71814" y="13369"/>
                  </a:lnTo>
                  <a:lnTo>
                    <a:pt x="73888" y="15716"/>
                  </a:lnTo>
                  <a:lnTo>
                    <a:pt x="75961" y="18171"/>
                  </a:lnTo>
                  <a:lnTo>
                    <a:pt x="78035" y="20736"/>
                  </a:lnTo>
                  <a:lnTo>
                    <a:pt x="70941" y="28922"/>
                  </a:lnTo>
                  <a:lnTo>
                    <a:pt x="9822" y="28922"/>
                  </a:lnTo>
                  <a:lnTo>
                    <a:pt x="9822" y="48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1749133" y="3871755"/>
              <a:ext cx="120600" cy="87858"/>
            </a:xfrm>
            <a:custGeom>
              <a:avLst/>
              <a:pathLst>
                <a:path w="120600" h="87858">
                  <a:moveTo>
                    <a:pt x="0" y="80764"/>
                  </a:moveTo>
                  <a:lnTo>
                    <a:pt x="0" y="4365"/>
                  </a:lnTo>
                  <a:lnTo>
                    <a:pt x="10368" y="4365"/>
                  </a:lnTo>
                  <a:lnTo>
                    <a:pt x="10368" y="38744"/>
                  </a:lnTo>
                  <a:lnTo>
                    <a:pt x="63301" y="38744"/>
                  </a:lnTo>
                  <a:lnTo>
                    <a:pt x="63301" y="0"/>
                  </a:lnTo>
                  <a:lnTo>
                    <a:pt x="73669" y="0"/>
                  </a:lnTo>
                  <a:lnTo>
                    <a:pt x="73669" y="38744"/>
                  </a:lnTo>
                  <a:lnTo>
                    <a:pt x="120600" y="38744"/>
                  </a:lnTo>
                  <a:lnTo>
                    <a:pt x="120600" y="49113"/>
                  </a:lnTo>
                  <a:lnTo>
                    <a:pt x="73669" y="49113"/>
                  </a:lnTo>
                  <a:lnTo>
                    <a:pt x="73669" y="87858"/>
                  </a:lnTo>
                  <a:lnTo>
                    <a:pt x="63301" y="87858"/>
                  </a:lnTo>
                  <a:lnTo>
                    <a:pt x="63301" y="49113"/>
                  </a:lnTo>
                  <a:lnTo>
                    <a:pt x="10368" y="49113"/>
                  </a:lnTo>
                  <a:lnTo>
                    <a:pt x="10368" y="80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1767141" y="3876666"/>
              <a:ext cx="40382" cy="24556"/>
            </a:xfrm>
            <a:custGeom>
              <a:avLst/>
              <a:pathLst>
                <a:path w="40382" h="24556">
                  <a:moveTo>
                    <a:pt x="0" y="10368"/>
                  </a:moveTo>
                  <a:lnTo>
                    <a:pt x="3819" y="0"/>
                  </a:lnTo>
                  <a:lnTo>
                    <a:pt x="8114" y="1331"/>
                  </a:lnTo>
                  <a:lnTo>
                    <a:pt x="12267" y="2706"/>
                  </a:lnTo>
                  <a:lnTo>
                    <a:pt x="16278" y="4125"/>
                  </a:lnTo>
                  <a:lnTo>
                    <a:pt x="20147" y="5587"/>
                  </a:lnTo>
                  <a:lnTo>
                    <a:pt x="23874" y="7094"/>
                  </a:lnTo>
                  <a:lnTo>
                    <a:pt x="27459" y="8643"/>
                  </a:lnTo>
                  <a:lnTo>
                    <a:pt x="30903" y="10237"/>
                  </a:lnTo>
                  <a:lnTo>
                    <a:pt x="34204" y="11874"/>
                  </a:lnTo>
                  <a:lnTo>
                    <a:pt x="37364" y="13555"/>
                  </a:lnTo>
                  <a:lnTo>
                    <a:pt x="40382" y="15279"/>
                  </a:lnTo>
                  <a:lnTo>
                    <a:pt x="34925" y="24556"/>
                  </a:lnTo>
                  <a:lnTo>
                    <a:pt x="31432" y="22744"/>
                  </a:lnTo>
                  <a:lnTo>
                    <a:pt x="27940" y="21020"/>
                  </a:lnTo>
                  <a:lnTo>
                    <a:pt x="24447" y="19383"/>
                  </a:lnTo>
                  <a:lnTo>
                    <a:pt x="20955" y="17833"/>
                  </a:lnTo>
                  <a:lnTo>
                    <a:pt x="17462" y="16371"/>
                  </a:lnTo>
                  <a:lnTo>
                    <a:pt x="13970" y="14995"/>
                  </a:lnTo>
                  <a:lnTo>
                    <a:pt x="10477" y="13708"/>
                  </a:lnTo>
                  <a:lnTo>
                    <a:pt x="6985" y="12507"/>
                  </a:lnTo>
                  <a:lnTo>
                    <a:pt x="3492" y="113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1767141" y="3930691"/>
              <a:ext cx="39836" cy="21282"/>
            </a:xfrm>
            <a:custGeom>
              <a:avLst/>
              <a:pathLst>
                <a:path w="39836" h="21282">
                  <a:moveTo>
                    <a:pt x="0" y="10368"/>
                  </a:moveTo>
                  <a:lnTo>
                    <a:pt x="3710" y="8889"/>
                  </a:lnTo>
                  <a:lnTo>
                    <a:pt x="7421" y="7508"/>
                  </a:lnTo>
                  <a:lnTo>
                    <a:pt x="11132" y="6226"/>
                  </a:lnTo>
                  <a:lnTo>
                    <a:pt x="14843" y="5042"/>
                  </a:lnTo>
                  <a:lnTo>
                    <a:pt x="18553" y="3956"/>
                  </a:lnTo>
                  <a:lnTo>
                    <a:pt x="22264" y="2968"/>
                  </a:lnTo>
                  <a:lnTo>
                    <a:pt x="25975" y="2079"/>
                  </a:lnTo>
                  <a:lnTo>
                    <a:pt x="29686" y="1287"/>
                  </a:lnTo>
                  <a:lnTo>
                    <a:pt x="33397" y="594"/>
                  </a:lnTo>
                  <a:lnTo>
                    <a:pt x="37107" y="0"/>
                  </a:lnTo>
                  <a:lnTo>
                    <a:pt x="39836" y="10368"/>
                  </a:lnTo>
                  <a:lnTo>
                    <a:pt x="35929" y="10968"/>
                  </a:lnTo>
                  <a:lnTo>
                    <a:pt x="32065" y="11678"/>
                  </a:lnTo>
                  <a:lnTo>
                    <a:pt x="28245" y="12496"/>
                  </a:lnTo>
                  <a:lnTo>
                    <a:pt x="24469" y="13424"/>
                  </a:lnTo>
                  <a:lnTo>
                    <a:pt x="20736" y="14461"/>
                  </a:lnTo>
                  <a:lnTo>
                    <a:pt x="17047" y="15607"/>
                  </a:lnTo>
                  <a:lnTo>
                    <a:pt x="13402" y="16862"/>
                  </a:lnTo>
                  <a:lnTo>
                    <a:pt x="9800" y="18226"/>
                  </a:lnTo>
                  <a:lnTo>
                    <a:pt x="6242" y="19699"/>
                  </a:lnTo>
                  <a:lnTo>
                    <a:pt x="2728" y="212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1744767" y="3731509"/>
              <a:ext cx="60027" cy="51296"/>
            </a:xfrm>
            <a:custGeom>
              <a:avLst/>
              <a:pathLst>
                <a:path w="60027" h="51296">
                  <a:moveTo>
                    <a:pt x="0" y="43110"/>
                  </a:moveTo>
                  <a:lnTo>
                    <a:pt x="6177" y="39045"/>
                  </a:lnTo>
                  <a:lnTo>
                    <a:pt x="12049" y="34925"/>
                  </a:lnTo>
                  <a:lnTo>
                    <a:pt x="17615" y="30750"/>
                  </a:lnTo>
                  <a:lnTo>
                    <a:pt x="22875" y="26521"/>
                  </a:lnTo>
                  <a:lnTo>
                    <a:pt x="27830" y="22237"/>
                  </a:lnTo>
                  <a:lnTo>
                    <a:pt x="32480" y="17899"/>
                  </a:lnTo>
                  <a:lnTo>
                    <a:pt x="36824" y="13506"/>
                  </a:lnTo>
                  <a:lnTo>
                    <a:pt x="40862" y="9058"/>
                  </a:lnTo>
                  <a:lnTo>
                    <a:pt x="44594" y="4556"/>
                  </a:lnTo>
                  <a:lnTo>
                    <a:pt x="48021" y="0"/>
                  </a:lnTo>
                  <a:lnTo>
                    <a:pt x="60027" y="7094"/>
                  </a:lnTo>
                  <a:lnTo>
                    <a:pt x="56371" y="11661"/>
                  </a:lnTo>
                  <a:lnTo>
                    <a:pt x="52387" y="16196"/>
                  </a:lnTo>
                  <a:lnTo>
                    <a:pt x="48076" y="20698"/>
                  </a:lnTo>
                  <a:lnTo>
                    <a:pt x="43437" y="25167"/>
                  </a:lnTo>
                  <a:lnTo>
                    <a:pt x="38472" y="29604"/>
                  </a:lnTo>
                  <a:lnTo>
                    <a:pt x="33178" y="34008"/>
                  </a:lnTo>
                  <a:lnTo>
                    <a:pt x="27558" y="38379"/>
                  </a:lnTo>
                  <a:lnTo>
                    <a:pt x="21609" y="42717"/>
                  </a:lnTo>
                  <a:lnTo>
                    <a:pt x="15334" y="47023"/>
                  </a:lnTo>
                  <a:lnTo>
                    <a:pt x="8731" y="512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1745313" y="3806270"/>
              <a:ext cx="60573" cy="50750"/>
            </a:xfrm>
            <a:custGeom>
              <a:avLst/>
              <a:pathLst>
                <a:path w="60573" h="50750">
                  <a:moveTo>
                    <a:pt x="0" y="8185"/>
                  </a:moveTo>
                  <a:lnTo>
                    <a:pt x="6548" y="0"/>
                  </a:lnTo>
                  <a:lnTo>
                    <a:pt x="12884" y="3672"/>
                  </a:lnTo>
                  <a:lnTo>
                    <a:pt x="19012" y="7487"/>
                  </a:lnTo>
                  <a:lnTo>
                    <a:pt x="24933" y="11443"/>
                  </a:lnTo>
                  <a:lnTo>
                    <a:pt x="30646" y="15541"/>
                  </a:lnTo>
                  <a:lnTo>
                    <a:pt x="36152" y="19781"/>
                  </a:lnTo>
                  <a:lnTo>
                    <a:pt x="41451" y="24163"/>
                  </a:lnTo>
                  <a:lnTo>
                    <a:pt x="46543" y="28687"/>
                  </a:lnTo>
                  <a:lnTo>
                    <a:pt x="51427" y="33353"/>
                  </a:lnTo>
                  <a:lnTo>
                    <a:pt x="56103" y="38161"/>
                  </a:lnTo>
                  <a:lnTo>
                    <a:pt x="60573" y="43110"/>
                  </a:lnTo>
                  <a:lnTo>
                    <a:pt x="50204" y="50750"/>
                  </a:lnTo>
                  <a:lnTo>
                    <a:pt x="46461" y="46100"/>
                  </a:lnTo>
                  <a:lnTo>
                    <a:pt x="42433" y="41538"/>
                  </a:lnTo>
                  <a:lnTo>
                    <a:pt x="38122" y="37064"/>
                  </a:lnTo>
                  <a:lnTo>
                    <a:pt x="33527" y="32676"/>
                  </a:lnTo>
                  <a:lnTo>
                    <a:pt x="28649" y="28376"/>
                  </a:lnTo>
                  <a:lnTo>
                    <a:pt x="23487" y="24163"/>
                  </a:lnTo>
                  <a:lnTo>
                    <a:pt x="18040" y="20038"/>
                  </a:lnTo>
                  <a:lnTo>
                    <a:pt x="12311" y="16000"/>
                  </a:lnTo>
                  <a:lnTo>
                    <a:pt x="6297" y="120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1798246" y="3754428"/>
              <a:ext cx="71487" cy="99317"/>
            </a:xfrm>
            <a:custGeom>
              <a:avLst/>
              <a:pathLst>
                <a:path w="71487" h="99317">
                  <a:moveTo>
                    <a:pt x="0" y="80764"/>
                  </a:moveTo>
                  <a:lnTo>
                    <a:pt x="0" y="0"/>
                  </a:lnTo>
                  <a:lnTo>
                    <a:pt x="9740" y="38"/>
                  </a:lnTo>
                  <a:lnTo>
                    <a:pt x="18663" y="152"/>
                  </a:lnTo>
                  <a:lnTo>
                    <a:pt x="26766" y="343"/>
                  </a:lnTo>
                  <a:lnTo>
                    <a:pt x="34051" y="611"/>
                  </a:lnTo>
                  <a:lnTo>
                    <a:pt x="40518" y="954"/>
                  </a:lnTo>
                  <a:lnTo>
                    <a:pt x="46166" y="1375"/>
                  </a:lnTo>
                  <a:lnTo>
                    <a:pt x="50995" y="1871"/>
                  </a:lnTo>
                  <a:lnTo>
                    <a:pt x="55006" y="2444"/>
                  </a:lnTo>
                  <a:lnTo>
                    <a:pt x="58199" y="3094"/>
                  </a:lnTo>
                  <a:lnTo>
                    <a:pt x="60573" y="3819"/>
                  </a:lnTo>
                  <a:lnTo>
                    <a:pt x="62439" y="4665"/>
                  </a:lnTo>
                  <a:lnTo>
                    <a:pt x="64109" y="5675"/>
                  </a:lnTo>
                  <a:lnTo>
                    <a:pt x="65582" y="6848"/>
                  </a:lnTo>
                  <a:lnTo>
                    <a:pt x="66859" y="8185"/>
                  </a:lnTo>
                  <a:lnTo>
                    <a:pt x="67940" y="9686"/>
                  </a:lnTo>
                  <a:lnTo>
                    <a:pt x="68824" y="11350"/>
                  </a:lnTo>
                  <a:lnTo>
                    <a:pt x="69511" y="13178"/>
                  </a:lnTo>
                  <a:lnTo>
                    <a:pt x="70002" y="15170"/>
                  </a:lnTo>
                  <a:lnTo>
                    <a:pt x="70297" y="17326"/>
                  </a:lnTo>
                  <a:lnTo>
                    <a:pt x="70395" y="19645"/>
                  </a:lnTo>
                  <a:lnTo>
                    <a:pt x="70384" y="20976"/>
                  </a:lnTo>
                  <a:lnTo>
                    <a:pt x="70352" y="22351"/>
                  </a:lnTo>
                  <a:lnTo>
                    <a:pt x="70297" y="23770"/>
                  </a:lnTo>
                  <a:lnTo>
                    <a:pt x="70221" y="25233"/>
                  </a:lnTo>
                  <a:lnTo>
                    <a:pt x="70122" y="26739"/>
                  </a:lnTo>
                  <a:lnTo>
                    <a:pt x="70002" y="28289"/>
                  </a:lnTo>
                  <a:lnTo>
                    <a:pt x="69860" y="29882"/>
                  </a:lnTo>
                  <a:lnTo>
                    <a:pt x="69697" y="31519"/>
                  </a:lnTo>
                  <a:lnTo>
                    <a:pt x="69511" y="33200"/>
                  </a:lnTo>
                  <a:lnTo>
                    <a:pt x="69304" y="34925"/>
                  </a:lnTo>
                  <a:lnTo>
                    <a:pt x="57844" y="37107"/>
                  </a:lnTo>
                  <a:lnTo>
                    <a:pt x="58051" y="35279"/>
                  </a:lnTo>
                  <a:lnTo>
                    <a:pt x="58237" y="33506"/>
                  </a:lnTo>
                  <a:lnTo>
                    <a:pt x="58401" y="31787"/>
                  </a:lnTo>
                  <a:lnTo>
                    <a:pt x="58543" y="30122"/>
                  </a:lnTo>
                  <a:lnTo>
                    <a:pt x="58663" y="28512"/>
                  </a:lnTo>
                  <a:lnTo>
                    <a:pt x="58761" y="26957"/>
                  </a:lnTo>
                  <a:lnTo>
                    <a:pt x="58837" y="25457"/>
                  </a:lnTo>
                  <a:lnTo>
                    <a:pt x="58892" y="24010"/>
                  </a:lnTo>
                  <a:lnTo>
                    <a:pt x="58925" y="22619"/>
                  </a:lnTo>
                  <a:lnTo>
                    <a:pt x="58935" y="21282"/>
                  </a:lnTo>
                  <a:lnTo>
                    <a:pt x="58881" y="20433"/>
                  </a:lnTo>
                  <a:lnTo>
                    <a:pt x="58717" y="19634"/>
                  </a:lnTo>
                  <a:lnTo>
                    <a:pt x="58444" y="18884"/>
                  </a:lnTo>
                  <a:lnTo>
                    <a:pt x="58062" y="18182"/>
                  </a:lnTo>
                  <a:lnTo>
                    <a:pt x="57571" y="17530"/>
                  </a:lnTo>
                  <a:lnTo>
                    <a:pt x="56971" y="16927"/>
                  </a:lnTo>
                  <a:lnTo>
                    <a:pt x="56261" y="16373"/>
                  </a:lnTo>
                  <a:lnTo>
                    <a:pt x="55443" y="15869"/>
                  </a:lnTo>
                  <a:lnTo>
                    <a:pt x="54515" y="15413"/>
                  </a:lnTo>
                  <a:lnTo>
                    <a:pt x="53478" y="15006"/>
                  </a:lnTo>
                  <a:lnTo>
                    <a:pt x="52065" y="14633"/>
                  </a:lnTo>
                  <a:lnTo>
                    <a:pt x="50008" y="14275"/>
                  </a:lnTo>
                  <a:lnTo>
                    <a:pt x="47307" y="13934"/>
                  </a:lnTo>
                  <a:lnTo>
                    <a:pt x="43961" y="13609"/>
                  </a:lnTo>
                  <a:lnTo>
                    <a:pt x="39972" y="13301"/>
                  </a:lnTo>
                  <a:lnTo>
                    <a:pt x="35339" y="13009"/>
                  </a:lnTo>
                  <a:lnTo>
                    <a:pt x="30062" y="12733"/>
                  </a:lnTo>
                  <a:lnTo>
                    <a:pt x="24141" y="12474"/>
                  </a:lnTo>
                  <a:lnTo>
                    <a:pt x="17577" y="12231"/>
                  </a:lnTo>
                  <a:lnTo>
                    <a:pt x="10368" y="12005"/>
                  </a:lnTo>
                  <a:lnTo>
                    <a:pt x="10368" y="45839"/>
                  </a:lnTo>
                  <a:lnTo>
                    <a:pt x="14859" y="46248"/>
                  </a:lnTo>
                  <a:lnTo>
                    <a:pt x="19165" y="46821"/>
                  </a:lnTo>
                  <a:lnTo>
                    <a:pt x="23285" y="47558"/>
                  </a:lnTo>
                  <a:lnTo>
                    <a:pt x="27219" y="48458"/>
                  </a:lnTo>
                  <a:lnTo>
                    <a:pt x="30968" y="49522"/>
                  </a:lnTo>
                  <a:lnTo>
                    <a:pt x="34532" y="50750"/>
                  </a:lnTo>
                  <a:lnTo>
                    <a:pt x="37909" y="52141"/>
                  </a:lnTo>
                  <a:lnTo>
                    <a:pt x="41102" y="53697"/>
                  </a:lnTo>
                  <a:lnTo>
                    <a:pt x="44109" y="55416"/>
                  </a:lnTo>
                  <a:lnTo>
                    <a:pt x="46930" y="57298"/>
                  </a:lnTo>
                  <a:lnTo>
                    <a:pt x="49631" y="59399"/>
                  </a:lnTo>
                  <a:lnTo>
                    <a:pt x="52278" y="61773"/>
                  </a:lnTo>
                  <a:lnTo>
                    <a:pt x="54870" y="64420"/>
                  </a:lnTo>
                  <a:lnTo>
                    <a:pt x="57407" y="67339"/>
                  </a:lnTo>
                  <a:lnTo>
                    <a:pt x="59890" y="70532"/>
                  </a:lnTo>
                  <a:lnTo>
                    <a:pt x="62319" y="73997"/>
                  </a:lnTo>
                  <a:lnTo>
                    <a:pt x="64693" y="77735"/>
                  </a:lnTo>
                  <a:lnTo>
                    <a:pt x="67012" y="81746"/>
                  </a:lnTo>
                  <a:lnTo>
                    <a:pt x="69277" y="86030"/>
                  </a:lnTo>
                  <a:lnTo>
                    <a:pt x="71487" y="90586"/>
                  </a:lnTo>
                  <a:lnTo>
                    <a:pt x="62210" y="99317"/>
                  </a:lnTo>
                  <a:lnTo>
                    <a:pt x="60229" y="95083"/>
                  </a:lnTo>
                  <a:lnTo>
                    <a:pt x="58215" y="91110"/>
                  </a:lnTo>
                  <a:lnTo>
                    <a:pt x="56169" y="87399"/>
                  </a:lnTo>
                  <a:lnTo>
                    <a:pt x="54090" y="83950"/>
                  </a:lnTo>
                  <a:lnTo>
                    <a:pt x="51978" y="80764"/>
                  </a:lnTo>
                  <a:lnTo>
                    <a:pt x="49833" y="77839"/>
                  </a:lnTo>
                  <a:lnTo>
                    <a:pt x="47656" y="75176"/>
                  </a:lnTo>
                  <a:lnTo>
                    <a:pt x="45446" y="72774"/>
                  </a:lnTo>
                  <a:lnTo>
                    <a:pt x="43203" y="70635"/>
                  </a:lnTo>
                  <a:lnTo>
                    <a:pt x="40927" y="68758"/>
                  </a:lnTo>
                  <a:lnTo>
                    <a:pt x="38559" y="67072"/>
                  </a:lnTo>
                  <a:lnTo>
                    <a:pt x="36038" y="65506"/>
                  </a:lnTo>
                  <a:lnTo>
                    <a:pt x="33364" y="64060"/>
                  </a:lnTo>
                  <a:lnTo>
                    <a:pt x="30537" y="62734"/>
                  </a:lnTo>
                  <a:lnTo>
                    <a:pt x="27558" y="61528"/>
                  </a:lnTo>
                  <a:lnTo>
                    <a:pt x="24425" y="60442"/>
                  </a:lnTo>
                  <a:lnTo>
                    <a:pt x="21140" y="59476"/>
                  </a:lnTo>
                  <a:lnTo>
                    <a:pt x="17702" y="58630"/>
                  </a:lnTo>
                  <a:lnTo>
                    <a:pt x="14111" y="57904"/>
                  </a:lnTo>
                  <a:lnTo>
                    <a:pt x="10368" y="57298"/>
                  </a:lnTo>
                  <a:lnTo>
                    <a:pt x="10368" y="807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1744221" y="3591263"/>
              <a:ext cx="126057" cy="66030"/>
            </a:xfrm>
            <a:custGeom>
              <a:avLst/>
              <a:pathLst>
                <a:path w="126057" h="66030">
                  <a:moveTo>
                    <a:pt x="22919" y="40382"/>
                  </a:moveTo>
                  <a:lnTo>
                    <a:pt x="22919" y="3819"/>
                  </a:lnTo>
                  <a:lnTo>
                    <a:pt x="33287" y="3819"/>
                  </a:lnTo>
                  <a:lnTo>
                    <a:pt x="33287" y="9822"/>
                  </a:lnTo>
                  <a:lnTo>
                    <a:pt x="40742" y="10564"/>
                  </a:lnTo>
                  <a:lnTo>
                    <a:pt x="47825" y="11481"/>
                  </a:lnTo>
                  <a:lnTo>
                    <a:pt x="54537" y="12573"/>
                  </a:lnTo>
                  <a:lnTo>
                    <a:pt x="60878" y="13839"/>
                  </a:lnTo>
                  <a:lnTo>
                    <a:pt x="66848" y="15279"/>
                  </a:lnTo>
                  <a:lnTo>
                    <a:pt x="72447" y="16894"/>
                  </a:lnTo>
                  <a:lnTo>
                    <a:pt x="77675" y="18684"/>
                  </a:lnTo>
                  <a:lnTo>
                    <a:pt x="82532" y="20649"/>
                  </a:lnTo>
                  <a:lnTo>
                    <a:pt x="87017" y="22788"/>
                  </a:lnTo>
                  <a:lnTo>
                    <a:pt x="91132" y="25102"/>
                  </a:lnTo>
                  <a:lnTo>
                    <a:pt x="93729" y="23083"/>
                  </a:lnTo>
                  <a:lnTo>
                    <a:pt x="96283" y="20954"/>
                  </a:lnTo>
                  <a:lnTo>
                    <a:pt x="98794" y="18717"/>
                  </a:lnTo>
                  <a:lnTo>
                    <a:pt x="101260" y="16371"/>
                  </a:lnTo>
                  <a:lnTo>
                    <a:pt x="103683" y="13915"/>
                  </a:lnTo>
                  <a:lnTo>
                    <a:pt x="106062" y="11350"/>
                  </a:lnTo>
                  <a:lnTo>
                    <a:pt x="108398" y="8676"/>
                  </a:lnTo>
                  <a:lnTo>
                    <a:pt x="110690" y="5893"/>
                  </a:lnTo>
                  <a:lnTo>
                    <a:pt x="112938" y="3001"/>
                  </a:lnTo>
                  <a:lnTo>
                    <a:pt x="115143" y="0"/>
                  </a:lnTo>
                  <a:lnTo>
                    <a:pt x="125511" y="8185"/>
                  </a:lnTo>
                  <a:lnTo>
                    <a:pt x="123399" y="10679"/>
                  </a:lnTo>
                  <a:lnTo>
                    <a:pt x="121211" y="13140"/>
                  </a:lnTo>
                  <a:lnTo>
                    <a:pt x="118946" y="15568"/>
                  </a:lnTo>
                  <a:lnTo>
                    <a:pt x="116605" y="17964"/>
                  </a:lnTo>
                  <a:lnTo>
                    <a:pt x="114188" y="20327"/>
                  </a:lnTo>
                  <a:lnTo>
                    <a:pt x="111694" y="22657"/>
                  </a:lnTo>
                  <a:lnTo>
                    <a:pt x="109124" y="24955"/>
                  </a:lnTo>
                  <a:lnTo>
                    <a:pt x="106477" y="27219"/>
                  </a:lnTo>
                  <a:lnTo>
                    <a:pt x="103754" y="29451"/>
                  </a:lnTo>
                  <a:lnTo>
                    <a:pt x="100955" y="31650"/>
                  </a:lnTo>
                  <a:lnTo>
                    <a:pt x="103858" y="33882"/>
                  </a:lnTo>
                  <a:lnTo>
                    <a:pt x="106674" y="36212"/>
                  </a:lnTo>
                  <a:lnTo>
                    <a:pt x="109402" y="38641"/>
                  </a:lnTo>
                  <a:lnTo>
                    <a:pt x="112043" y="41167"/>
                  </a:lnTo>
                  <a:lnTo>
                    <a:pt x="114597" y="43792"/>
                  </a:lnTo>
                  <a:lnTo>
                    <a:pt x="117064" y="46515"/>
                  </a:lnTo>
                  <a:lnTo>
                    <a:pt x="119443" y="49337"/>
                  </a:lnTo>
                  <a:lnTo>
                    <a:pt x="121735" y="52256"/>
                  </a:lnTo>
                  <a:lnTo>
                    <a:pt x="123940" y="55274"/>
                  </a:lnTo>
                  <a:lnTo>
                    <a:pt x="126057" y="58390"/>
                  </a:lnTo>
                  <a:lnTo>
                    <a:pt x="116234" y="66030"/>
                  </a:lnTo>
                  <a:lnTo>
                    <a:pt x="114210" y="62810"/>
                  </a:lnTo>
                  <a:lnTo>
                    <a:pt x="112065" y="59699"/>
                  </a:lnTo>
                  <a:lnTo>
                    <a:pt x="109800" y="56698"/>
                  </a:lnTo>
                  <a:lnTo>
                    <a:pt x="107416" y="53806"/>
                  </a:lnTo>
                  <a:lnTo>
                    <a:pt x="104911" y="51023"/>
                  </a:lnTo>
                  <a:lnTo>
                    <a:pt x="102286" y="48349"/>
                  </a:lnTo>
                  <a:lnTo>
                    <a:pt x="99541" y="45784"/>
                  </a:lnTo>
                  <a:lnTo>
                    <a:pt x="96676" y="43328"/>
                  </a:lnTo>
                  <a:lnTo>
                    <a:pt x="93691" y="40982"/>
                  </a:lnTo>
                  <a:lnTo>
                    <a:pt x="90586" y="38744"/>
                  </a:lnTo>
                  <a:lnTo>
                    <a:pt x="87934" y="40261"/>
                  </a:lnTo>
                  <a:lnTo>
                    <a:pt x="85216" y="41757"/>
                  </a:lnTo>
                  <a:lnTo>
                    <a:pt x="82433" y="43230"/>
                  </a:lnTo>
                  <a:lnTo>
                    <a:pt x="79585" y="44682"/>
                  </a:lnTo>
                  <a:lnTo>
                    <a:pt x="76671" y="46111"/>
                  </a:lnTo>
                  <a:lnTo>
                    <a:pt x="73691" y="47519"/>
                  </a:lnTo>
                  <a:lnTo>
                    <a:pt x="70646" y="48905"/>
                  </a:lnTo>
                  <a:lnTo>
                    <a:pt x="67536" y="50270"/>
                  </a:lnTo>
                  <a:lnTo>
                    <a:pt x="64360" y="51612"/>
                  </a:lnTo>
                  <a:lnTo>
                    <a:pt x="61118" y="52933"/>
                  </a:lnTo>
                  <a:lnTo>
                    <a:pt x="70395" y="57298"/>
                  </a:lnTo>
                  <a:lnTo>
                    <a:pt x="63847" y="66030"/>
                  </a:lnTo>
                  <a:lnTo>
                    <a:pt x="58002" y="63377"/>
                  </a:lnTo>
                  <a:lnTo>
                    <a:pt x="52038" y="60878"/>
                  </a:lnTo>
                  <a:lnTo>
                    <a:pt x="45953" y="58532"/>
                  </a:lnTo>
                  <a:lnTo>
                    <a:pt x="39749" y="56338"/>
                  </a:lnTo>
                  <a:lnTo>
                    <a:pt x="33424" y="54297"/>
                  </a:lnTo>
                  <a:lnTo>
                    <a:pt x="26979" y="52409"/>
                  </a:lnTo>
                  <a:lnTo>
                    <a:pt x="20414" y="50673"/>
                  </a:lnTo>
                  <a:lnTo>
                    <a:pt x="13729" y="49091"/>
                  </a:lnTo>
                  <a:lnTo>
                    <a:pt x="6924" y="47661"/>
                  </a:lnTo>
                  <a:lnTo>
                    <a:pt x="0" y="46384"/>
                  </a:lnTo>
                  <a:lnTo>
                    <a:pt x="3274" y="35470"/>
                  </a:lnTo>
                  <a:lnTo>
                    <a:pt x="5336" y="35912"/>
                  </a:lnTo>
                  <a:lnTo>
                    <a:pt x="7377" y="36365"/>
                  </a:lnTo>
                  <a:lnTo>
                    <a:pt x="9397" y="36829"/>
                  </a:lnTo>
                  <a:lnTo>
                    <a:pt x="11394" y="37304"/>
                  </a:lnTo>
                  <a:lnTo>
                    <a:pt x="13369" y="37789"/>
                  </a:lnTo>
                  <a:lnTo>
                    <a:pt x="15323" y="38286"/>
                  </a:lnTo>
                  <a:lnTo>
                    <a:pt x="17255" y="38794"/>
                  </a:lnTo>
                  <a:lnTo>
                    <a:pt x="19165" y="39312"/>
                  </a:lnTo>
                  <a:lnTo>
                    <a:pt x="21053" y="398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1777509" y="3612000"/>
              <a:ext cx="46384" cy="26193"/>
            </a:xfrm>
            <a:custGeom>
              <a:avLst/>
              <a:pathLst>
                <a:path w="46384" h="26193">
                  <a:moveTo>
                    <a:pt x="0" y="0"/>
                  </a:moveTo>
                  <a:lnTo>
                    <a:pt x="0" y="22373"/>
                  </a:lnTo>
                  <a:lnTo>
                    <a:pt x="616" y="22510"/>
                  </a:lnTo>
                  <a:lnTo>
                    <a:pt x="1375" y="22701"/>
                  </a:lnTo>
                  <a:lnTo>
                    <a:pt x="2275" y="22946"/>
                  </a:lnTo>
                  <a:lnTo>
                    <a:pt x="3317" y="23246"/>
                  </a:lnTo>
                  <a:lnTo>
                    <a:pt x="4502" y="23601"/>
                  </a:lnTo>
                  <a:lnTo>
                    <a:pt x="5828" y="24010"/>
                  </a:lnTo>
                  <a:lnTo>
                    <a:pt x="7296" y="24474"/>
                  </a:lnTo>
                  <a:lnTo>
                    <a:pt x="8905" y="24993"/>
                  </a:lnTo>
                  <a:lnTo>
                    <a:pt x="10657" y="25566"/>
                  </a:lnTo>
                  <a:lnTo>
                    <a:pt x="12551" y="26193"/>
                  </a:lnTo>
                  <a:lnTo>
                    <a:pt x="16425" y="24867"/>
                  </a:lnTo>
                  <a:lnTo>
                    <a:pt x="20191" y="23508"/>
                  </a:lnTo>
                  <a:lnTo>
                    <a:pt x="23847" y="22117"/>
                  </a:lnTo>
                  <a:lnTo>
                    <a:pt x="27394" y="20693"/>
                  </a:lnTo>
                  <a:lnTo>
                    <a:pt x="30832" y="19236"/>
                  </a:lnTo>
                  <a:lnTo>
                    <a:pt x="34161" y="17746"/>
                  </a:lnTo>
                  <a:lnTo>
                    <a:pt x="37380" y="16223"/>
                  </a:lnTo>
                  <a:lnTo>
                    <a:pt x="40491" y="14668"/>
                  </a:lnTo>
                  <a:lnTo>
                    <a:pt x="43492" y="13080"/>
                  </a:lnTo>
                  <a:lnTo>
                    <a:pt x="46384" y="11459"/>
                  </a:lnTo>
                  <a:lnTo>
                    <a:pt x="43263" y="10079"/>
                  </a:lnTo>
                  <a:lnTo>
                    <a:pt x="40010" y="8774"/>
                  </a:lnTo>
                  <a:lnTo>
                    <a:pt x="36627" y="7547"/>
                  </a:lnTo>
                  <a:lnTo>
                    <a:pt x="33113" y="6395"/>
                  </a:lnTo>
                  <a:lnTo>
                    <a:pt x="29467" y="5320"/>
                  </a:lnTo>
                  <a:lnTo>
                    <a:pt x="25691" y="4321"/>
                  </a:lnTo>
                  <a:lnTo>
                    <a:pt x="21784" y="3399"/>
                  </a:lnTo>
                  <a:lnTo>
                    <a:pt x="17746" y="2553"/>
                  </a:lnTo>
                  <a:lnTo>
                    <a:pt x="13577" y="1784"/>
                  </a:lnTo>
                  <a:lnTo>
                    <a:pt x="9276" y="1091"/>
                  </a:lnTo>
                  <a:lnTo>
                    <a:pt x="8731" y="1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1744767" y="3650745"/>
              <a:ext cx="61664" cy="64938"/>
            </a:xfrm>
            <a:custGeom>
              <a:avLst/>
              <a:pathLst>
                <a:path w="61664" h="64938">
                  <a:moveTo>
                    <a:pt x="22919" y="64392"/>
                  </a:moveTo>
                  <a:lnTo>
                    <a:pt x="22919" y="36016"/>
                  </a:lnTo>
                  <a:lnTo>
                    <a:pt x="0" y="36016"/>
                  </a:lnTo>
                  <a:lnTo>
                    <a:pt x="0" y="26193"/>
                  </a:lnTo>
                  <a:lnTo>
                    <a:pt x="22919" y="26193"/>
                  </a:lnTo>
                  <a:lnTo>
                    <a:pt x="22919" y="0"/>
                  </a:lnTo>
                  <a:lnTo>
                    <a:pt x="32196" y="0"/>
                  </a:lnTo>
                  <a:lnTo>
                    <a:pt x="32196" y="26193"/>
                  </a:lnTo>
                  <a:lnTo>
                    <a:pt x="57298" y="26193"/>
                  </a:lnTo>
                  <a:lnTo>
                    <a:pt x="57298" y="36016"/>
                  </a:lnTo>
                  <a:lnTo>
                    <a:pt x="40382" y="36016"/>
                  </a:lnTo>
                  <a:lnTo>
                    <a:pt x="42952" y="37904"/>
                  </a:lnTo>
                  <a:lnTo>
                    <a:pt x="45424" y="39858"/>
                  </a:lnTo>
                  <a:lnTo>
                    <a:pt x="47798" y="41877"/>
                  </a:lnTo>
                  <a:lnTo>
                    <a:pt x="50073" y="43961"/>
                  </a:lnTo>
                  <a:lnTo>
                    <a:pt x="52251" y="46111"/>
                  </a:lnTo>
                  <a:lnTo>
                    <a:pt x="54330" y="48327"/>
                  </a:lnTo>
                  <a:lnTo>
                    <a:pt x="56311" y="50608"/>
                  </a:lnTo>
                  <a:lnTo>
                    <a:pt x="58193" y="52955"/>
                  </a:lnTo>
                  <a:lnTo>
                    <a:pt x="59978" y="55367"/>
                  </a:lnTo>
                  <a:lnTo>
                    <a:pt x="61664" y="57844"/>
                  </a:lnTo>
                  <a:lnTo>
                    <a:pt x="52933" y="64938"/>
                  </a:lnTo>
                  <a:lnTo>
                    <a:pt x="51448" y="62242"/>
                  </a:lnTo>
                  <a:lnTo>
                    <a:pt x="49833" y="59612"/>
                  </a:lnTo>
                  <a:lnTo>
                    <a:pt x="48087" y="57047"/>
                  </a:lnTo>
                  <a:lnTo>
                    <a:pt x="46210" y="54548"/>
                  </a:lnTo>
                  <a:lnTo>
                    <a:pt x="44201" y="52114"/>
                  </a:lnTo>
                  <a:lnTo>
                    <a:pt x="42062" y="49746"/>
                  </a:lnTo>
                  <a:lnTo>
                    <a:pt x="39792" y="47443"/>
                  </a:lnTo>
                  <a:lnTo>
                    <a:pt x="37391" y="45206"/>
                  </a:lnTo>
                  <a:lnTo>
                    <a:pt x="34859" y="43034"/>
                  </a:lnTo>
                  <a:lnTo>
                    <a:pt x="32196" y="40927"/>
                  </a:lnTo>
                  <a:lnTo>
                    <a:pt x="32196" y="643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1746950" y="3694947"/>
              <a:ext cx="19099" cy="15279"/>
            </a:xfrm>
            <a:custGeom>
              <a:avLst/>
              <a:pathLst>
                <a:path w="19099" h="15279">
                  <a:moveTo>
                    <a:pt x="0" y="7094"/>
                  </a:moveTo>
                  <a:lnTo>
                    <a:pt x="1326" y="6237"/>
                  </a:lnTo>
                  <a:lnTo>
                    <a:pt x="2684" y="5413"/>
                  </a:lnTo>
                  <a:lnTo>
                    <a:pt x="4076" y="4622"/>
                  </a:lnTo>
                  <a:lnTo>
                    <a:pt x="5500" y="3863"/>
                  </a:lnTo>
                  <a:lnTo>
                    <a:pt x="6957" y="3137"/>
                  </a:lnTo>
                  <a:lnTo>
                    <a:pt x="8447" y="2444"/>
                  </a:lnTo>
                  <a:lnTo>
                    <a:pt x="9969" y="1784"/>
                  </a:lnTo>
                  <a:lnTo>
                    <a:pt x="11525" y="1156"/>
                  </a:lnTo>
                  <a:lnTo>
                    <a:pt x="13113" y="562"/>
                  </a:lnTo>
                  <a:lnTo>
                    <a:pt x="14733" y="0"/>
                  </a:lnTo>
                  <a:lnTo>
                    <a:pt x="19099" y="8731"/>
                  </a:lnTo>
                  <a:lnTo>
                    <a:pt x="17473" y="9287"/>
                  </a:lnTo>
                  <a:lnTo>
                    <a:pt x="15869" y="9866"/>
                  </a:lnTo>
                  <a:lnTo>
                    <a:pt x="14286" y="10466"/>
                  </a:lnTo>
                  <a:lnTo>
                    <a:pt x="12725" y="11088"/>
                  </a:lnTo>
                  <a:lnTo>
                    <a:pt x="11186" y="11732"/>
                  </a:lnTo>
                  <a:lnTo>
                    <a:pt x="9669" y="12398"/>
                  </a:lnTo>
                  <a:lnTo>
                    <a:pt x="8174" y="13085"/>
                  </a:lnTo>
                  <a:lnTo>
                    <a:pt x="6701" y="13795"/>
                  </a:lnTo>
                  <a:lnTo>
                    <a:pt x="5249" y="14526"/>
                  </a:lnTo>
                  <a:lnTo>
                    <a:pt x="3819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1746950" y="3653473"/>
              <a:ext cx="18008" cy="17462"/>
            </a:xfrm>
            <a:custGeom>
              <a:avLst/>
              <a:pathLst>
                <a:path w="18008" h="17462">
                  <a:moveTo>
                    <a:pt x="0" y="8185"/>
                  </a:moveTo>
                  <a:lnTo>
                    <a:pt x="3819" y="0"/>
                  </a:lnTo>
                  <a:lnTo>
                    <a:pt x="5631" y="987"/>
                  </a:lnTo>
                  <a:lnTo>
                    <a:pt x="7356" y="1986"/>
                  </a:lnTo>
                  <a:lnTo>
                    <a:pt x="8993" y="2995"/>
                  </a:lnTo>
                  <a:lnTo>
                    <a:pt x="10542" y="4016"/>
                  </a:lnTo>
                  <a:lnTo>
                    <a:pt x="12005" y="5047"/>
                  </a:lnTo>
                  <a:lnTo>
                    <a:pt x="13380" y="6090"/>
                  </a:lnTo>
                  <a:lnTo>
                    <a:pt x="14668" y="7143"/>
                  </a:lnTo>
                  <a:lnTo>
                    <a:pt x="15869" y="8207"/>
                  </a:lnTo>
                  <a:lnTo>
                    <a:pt x="16982" y="9282"/>
                  </a:lnTo>
                  <a:lnTo>
                    <a:pt x="18008" y="10368"/>
                  </a:lnTo>
                  <a:lnTo>
                    <a:pt x="11459" y="17462"/>
                  </a:lnTo>
                  <a:lnTo>
                    <a:pt x="10461" y="16387"/>
                  </a:lnTo>
                  <a:lnTo>
                    <a:pt x="9429" y="15345"/>
                  </a:lnTo>
                  <a:lnTo>
                    <a:pt x="8365" y="14335"/>
                  </a:lnTo>
                  <a:lnTo>
                    <a:pt x="7268" y="13358"/>
                  </a:lnTo>
                  <a:lnTo>
                    <a:pt x="6139" y="12414"/>
                  </a:lnTo>
                  <a:lnTo>
                    <a:pt x="4976" y="11503"/>
                  </a:lnTo>
                  <a:lnTo>
                    <a:pt x="3781" y="10624"/>
                  </a:lnTo>
                  <a:lnTo>
                    <a:pt x="2553" y="9778"/>
                  </a:lnTo>
                  <a:lnTo>
                    <a:pt x="1293" y="89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1781875" y="3655656"/>
              <a:ext cx="18553" cy="17462"/>
            </a:xfrm>
            <a:custGeom>
              <a:avLst/>
              <a:pathLst>
                <a:path w="18553" h="17462">
                  <a:moveTo>
                    <a:pt x="0" y="9822"/>
                  </a:moveTo>
                  <a:lnTo>
                    <a:pt x="1315" y="8643"/>
                  </a:lnTo>
                  <a:lnTo>
                    <a:pt x="2641" y="7508"/>
                  </a:lnTo>
                  <a:lnTo>
                    <a:pt x="3978" y="6417"/>
                  </a:lnTo>
                  <a:lnTo>
                    <a:pt x="5326" y="5369"/>
                  </a:lnTo>
                  <a:lnTo>
                    <a:pt x="6684" y="4365"/>
                  </a:lnTo>
                  <a:lnTo>
                    <a:pt x="8054" y="3405"/>
                  </a:lnTo>
                  <a:lnTo>
                    <a:pt x="9435" y="2488"/>
                  </a:lnTo>
                  <a:lnTo>
                    <a:pt x="10826" y="1615"/>
                  </a:lnTo>
                  <a:lnTo>
                    <a:pt x="12229" y="785"/>
                  </a:lnTo>
                  <a:lnTo>
                    <a:pt x="13642" y="0"/>
                  </a:lnTo>
                  <a:lnTo>
                    <a:pt x="18553" y="8185"/>
                  </a:lnTo>
                  <a:lnTo>
                    <a:pt x="17036" y="8867"/>
                  </a:lnTo>
                  <a:lnTo>
                    <a:pt x="15541" y="9604"/>
                  </a:lnTo>
                  <a:lnTo>
                    <a:pt x="14068" y="10395"/>
                  </a:lnTo>
                  <a:lnTo>
                    <a:pt x="12616" y="11241"/>
                  </a:lnTo>
                  <a:lnTo>
                    <a:pt x="11186" y="12141"/>
                  </a:lnTo>
                  <a:lnTo>
                    <a:pt x="9778" y="13096"/>
                  </a:lnTo>
                  <a:lnTo>
                    <a:pt x="8392" y="14106"/>
                  </a:lnTo>
                  <a:lnTo>
                    <a:pt x="7028" y="15170"/>
                  </a:lnTo>
                  <a:lnTo>
                    <a:pt x="5686" y="16289"/>
                  </a:lnTo>
                  <a:lnTo>
                    <a:pt x="4365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1804795" y="3657839"/>
              <a:ext cx="65484" cy="58935"/>
            </a:xfrm>
            <a:custGeom>
              <a:avLst/>
              <a:pathLst>
                <a:path w="65484" h="58935">
                  <a:moveTo>
                    <a:pt x="8731" y="57844"/>
                  </a:moveTo>
                  <a:lnTo>
                    <a:pt x="8731" y="36562"/>
                  </a:lnTo>
                  <a:lnTo>
                    <a:pt x="7858" y="36131"/>
                  </a:lnTo>
                  <a:lnTo>
                    <a:pt x="6984" y="35710"/>
                  </a:lnTo>
                  <a:lnTo>
                    <a:pt x="6111" y="35301"/>
                  </a:lnTo>
                  <a:lnTo>
                    <a:pt x="5238" y="34903"/>
                  </a:lnTo>
                  <a:lnTo>
                    <a:pt x="4365" y="34515"/>
                  </a:lnTo>
                  <a:lnTo>
                    <a:pt x="3492" y="34139"/>
                  </a:lnTo>
                  <a:lnTo>
                    <a:pt x="2619" y="33773"/>
                  </a:lnTo>
                  <a:lnTo>
                    <a:pt x="1746" y="33418"/>
                  </a:lnTo>
                  <a:lnTo>
                    <a:pt x="873" y="33075"/>
                  </a:lnTo>
                  <a:lnTo>
                    <a:pt x="0" y="32742"/>
                  </a:lnTo>
                  <a:lnTo>
                    <a:pt x="1091" y="22373"/>
                  </a:lnTo>
                  <a:lnTo>
                    <a:pt x="8731" y="25648"/>
                  </a:lnTo>
                  <a:lnTo>
                    <a:pt x="8731" y="1091"/>
                  </a:lnTo>
                  <a:lnTo>
                    <a:pt x="18008" y="1091"/>
                  </a:lnTo>
                  <a:lnTo>
                    <a:pt x="20802" y="2428"/>
                  </a:lnTo>
                  <a:lnTo>
                    <a:pt x="23508" y="3819"/>
                  </a:lnTo>
                  <a:lnTo>
                    <a:pt x="26128" y="5266"/>
                  </a:lnTo>
                  <a:lnTo>
                    <a:pt x="28660" y="6766"/>
                  </a:lnTo>
                  <a:lnTo>
                    <a:pt x="31105" y="8321"/>
                  </a:lnTo>
                  <a:lnTo>
                    <a:pt x="33462" y="9931"/>
                  </a:lnTo>
                  <a:lnTo>
                    <a:pt x="35732" y="11596"/>
                  </a:lnTo>
                  <a:lnTo>
                    <a:pt x="37915" y="13315"/>
                  </a:lnTo>
                  <a:lnTo>
                    <a:pt x="40010" y="15088"/>
                  </a:lnTo>
                  <a:lnTo>
                    <a:pt x="42019" y="16916"/>
                  </a:lnTo>
                  <a:lnTo>
                    <a:pt x="43105" y="15077"/>
                  </a:lnTo>
                  <a:lnTo>
                    <a:pt x="44180" y="13271"/>
                  </a:lnTo>
                  <a:lnTo>
                    <a:pt x="45244" y="11497"/>
                  </a:lnTo>
                  <a:lnTo>
                    <a:pt x="46297" y="9757"/>
                  </a:lnTo>
                  <a:lnTo>
                    <a:pt x="47339" y="8049"/>
                  </a:lnTo>
                  <a:lnTo>
                    <a:pt x="48371" y="6373"/>
                  </a:lnTo>
                  <a:lnTo>
                    <a:pt x="49391" y="4731"/>
                  </a:lnTo>
                  <a:lnTo>
                    <a:pt x="50401" y="3121"/>
                  </a:lnTo>
                  <a:lnTo>
                    <a:pt x="51399" y="1544"/>
                  </a:lnTo>
                  <a:lnTo>
                    <a:pt x="52387" y="0"/>
                  </a:lnTo>
                  <a:lnTo>
                    <a:pt x="62210" y="6548"/>
                  </a:lnTo>
                  <a:lnTo>
                    <a:pt x="61004" y="8010"/>
                  </a:lnTo>
                  <a:lnTo>
                    <a:pt x="59787" y="9560"/>
                  </a:lnTo>
                  <a:lnTo>
                    <a:pt x="58559" y="11197"/>
                  </a:lnTo>
                  <a:lnTo>
                    <a:pt x="57320" y="12922"/>
                  </a:lnTo>
                  <a:lnTo>
                    <a:pt x="56070" y="14733"/>
                  </a:lnTo>
                  <a:lnTo>
                    <a:pt x="54810" y="16633"/>
                  </a:lnTo>
                  <a:lnTo>
                    <a:pt x="53538" y="18619"/>
                  </a:lnTo>
                  <a:lnTo>
                    <a:pt x="52256" y="20693"/>
                  </a:lnTo>
                  <a:lnTo>
                    <a:pt x="50963" y="22854"/>
                  </a:lnTo>
                  <a:lnTo>
                    <a:pt x="49658" y="25102"/>
                  </a:lnTo>
                  <a:lnTo>
                    <a:pt x="51585" y="27470"/>
                  </a:lnTo>
                  <a:lnTo>
                    <a:pt x="53435" y="29991"/>
                  </a:lnTo>
                  <a:lnTo>
                    <a:pt x="55208" y="32665"/>
                  </a:lnTo>
                  <a:lnTo>
                    <a:pt x="56905" y="35492"/>
                  </a:lnTo>
                  <a:lnTo>
                    <a:pt x="58526" y="38472"/>
                  </a:lnTo>
                  <a:lnTo>
                    <a:pt x="60070" y="41604"/>
                  </a:lnTo>
                  <a:lnTo>
                    <a:pt x="61538" y="44889"/>
                  </a:lnTo>
                  <a:lnTo>
                    <a:pt x="62930" y="48327"/>
                  </a:lnTo>
                  <a:lnTo>
                    <a:pt x="64245" y="51918"/>
                  </a:lnTo>
                  <a:lnTo>
                    <a:pt x="65484" y="55661"/>
                  </a:lnTo>
                  <a:lnTo>
                    <a:pt x="56207" y="58935"/>
                  </a:lnTo>
                  <a:lnTo>
                    <a:pt x="55307" y="56136"/>
                  </a:lnTo>
                  <a:lnTo>
                    <a:pt x="54352" y="53413"/>
                  </a:lnTo>
                  <a:lnTo>
                    <a:pt x="53342" y="50766"/>
                  </a:lnTo>
                  <a:lnTo>
                    <a:pt x="52278" y="48196"/>
                  </a:lnTo>
                  <a:lnTo>
                    <a:pt x="51159" y="45702"/>
                  </a:lnTo>
                  <a:lnTo>
                    <a:pt x="49986" y="43285"/>
                  </a:lnTo>
                  <a:lnTo>
                    <a:pt x="48758" y="40944"/>
                  </a:lnTo>
                  <a:lnTo>
                    <a:pt x="47476" y="38679"/>
                  </a:lnTo>
                  <a:lnTo>
                    <a:pt x="46139" y="36491"/>
                  </a:lnTo>
                  <a:lnTo>
                    <a:pt x="44747" y="34379"/>
                  </a:lnTo>
                  <a:lnTo>
                    <a:pt x="43765" y="36141"/>
                  </a:lnTo>
                  <a:lnTo>
                    <a:pt x="42783" y="37937"/>
                  </a:lnTo>
                  <a:lnTo>
                    <a:pt x="41800" y="39765"/>
                  </a:lnTo>
                  <a:lnTo>
                    <a:pt x="40818" y="41626"/>
                  </a:lnTo>
                  <a:lnTo>
                    <a:pt x="39836" y="43519"/>
                  </a:lnTo>
                  <a:lnTo>
                    <a:pt x="38854" y="45446"/>
                  </a:lnTo>
                  <a:lnTo>
                    <a:pt x="37871" y="47405"/>
                  </a:lnTo>
                  <a:lnTo>
                    <a:pt x="36889" y="49397"/>
                  </a:lnTo>
                  <a:lnTo>
                    <a:pt x="35907" y="51421"/>
                  </a:lnTo>
                  <a:lnTo>
                    <a:pt x="34925" y="53478"/>
                  </a:lnTo>
                  <a:lnTo>
                    <a:pt x="33184" y="52185"/>
                  </a:lnTo>
                  <a:lnTo>
                    <a:pt x="31454" y="50925"/>
                  </a:lnTo>
                  <a:lnTo>
                    <a:pt x="29735" y="49697"/>
                  </a:lnTo>
                  <a:lnTo>
                    <a:pt x="28027" y="48502"/>
                  </a:lnTo>
                  <a:lnTo>
                    <a:pt x="26330" y="47339"/>
                  </a:lnTo>
                  <a:lnTo>
                    <a:pt x="24643" y="46210"/>
                  </a:lnTo>
                  <a:lnTo>
                    <a:pt x="22968" y="45113"/>
                  </a:lnTo>
                  <a:lnTo>
                    <a:pt x="21304" y="44049"/>
                  </a:lnTo>
                  <a:lnTo>
                    <a:pt x="19650" y="43017"/>
                  </a:lnTo>
                  <a:lnTo>
                    <a:pt x="18008" y="42019"/>
                  </a:lnTo>
                  <a:lnTo>
                    <a:pt x="18008" y="57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1822803" y="3670390"/>
              <a:ext cx="19099" cy="26193"/>
            </a:xfrm>
            <a:custGeom>
              <a:avLst/>
              <a:pathLst>
                <a:path w="19099" h="26193">
                  <a:moveTo>
                    <a:pt x="0" y="18008"/>
                  </a:moveTo>
                  <a:lnTo>
                    <a:pt x="1402" y="18777"/>
                  </a:lnTo>
                  <a:lnTo>
                    <a:pt x="2772" y="19557"/>
                  </a:lnTo>
                  <a:lnTo>
                    <a:pt x="4109" y="20349"/>
                  </a:lnTo>
                  <a:lnTo>
                    <a:pt x="5413" y="21151"/>
                  </a:lnTo>
                  <a:lnTo>
                    <a:pt x="6684" y="21964"/>
                  </a:lnTo>
                  <a:lnTo>
                    <a:pt x="7923" y="22788"/>
                  </a:lnTo>
                  <a:lnTo>
                    <a:pt x="9129" y="23623"/>
                  </a:lnTo>
                  <a:lnTo>
                    <a:pt x="10302" y="24469"/>
                  </a:lnTo>
                  <a:lnTo>
                    <a:pt x="11443" y="25326"/>
                  </a:lnTo>
                  <a:lnTo>
                    <a:pt x="12551" y="26193"/>
                  </a:lnTo>
                  <a:lnTo>
                    <a:pt x="19099" y="13096"/>
                  </a:lnTo>
                  <a:lnTo>
                    <a:pt x="17336" y="11492"/>
                  </a:lnTo>
                  <a:lnTo>
                    <a:pt x="15541" y="9953"/>
                  </a:lnTo>
                  <a:lnTo>
                    <a:pt x="13713" y="8480"/>
                  </a:lnTo>
                  <a:lnTo>
                    <a:pt x="11852" y="7072"/>
                  </a:lnTo>
                  <a:lnTo>
                    <a:pt x="9959" y="5729"/>
                  </a:lnTo>
                  <a:lnTo>
                    <a:pt x="8032" y="4452"/>
                  </a:lnTo>
                  <a:lnTo>
                    <a:pt x="6073" y="3241"/>
                  </a:lnTo>
                  <a:lnTo>
                    <a:pt x="4081" y="2095"/>
                  </a:lnTo>
                  <a:lnTo>
                    <a:pt x="2057" y="10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1746950" y="3470117"/>
              <a:ext cx="36562" cy="91678"/>
            </a:xfrm>
            <a:custGeom>
              <a:avLst/>
              <a:pathLst>
                <a:path w="36562" h="91678">
                  <a:moveTo>
                    <a:pt x="0" y="91678"/>
                  </a:moveTo>
                  <a:lnTo>
                    <a:pt x="0" y="0"/>
                  </a:lnTo>
                  <a:lnTo>
                    <a:pt x="36562" y="0"/>
                  </a:lnTo>
                  <a:lnTo>
                    <a:pt x="36562" y="916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1755136" y="3481031"/>
              <a:ext cx="6002" cy="69850"/>
            </a:xfrm>
            <a:custGeom>
              <a:avLst/>
              <a:pathLst>
                <a:path w="6002" h="69850">
                  <a:moveTo>
                    <a:pt x="6002" y="69850"/>
                  </a:moveTo>
                  <a:lnTo>
                    <a:pt x="6002" y="0"/>
                  </a:lnTo>
                  <a:lnTo>
                    <a:pt x="0" y="0"/>
                  </a:lnTo>
                  <a:lnTo>
                    <a:pt x="0" y="698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1768778" y="3481031"/>
              <a:ext cx="6002" cy="69850"/>
            </a:xfrm>
            <a:custGeom>
              <a:avLst/>
              <a:pathLst>
                <a:path w="6002" h="69850">
                  <a:moveTo>
                    <a:pt x="6002" y="69850"/>
                  </a:moveTo>
                  <a:lnTo>
                    <a:pt x="6002" y="0"/>
                  </a:lnTo>
                  <a:lnTo>
                    <a:pt x="0" y="0"/>
                  </a:lnTo>
                  <a:lnTo>
                    <a:pt x="0" y="698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1788969" y="3455383"/>
              <a:ext cx="8185" cy="120600"/>
            </a:xfrm>
            <a:custGeom>
              <a:avLst/>
              <a:pathLst>
                <a:path w="8185" h="120600">
                  <a:moveTo>
                    <a:pt x="0" y="120600"/>
                  </a:moveTo>
                  <a:lnTo>
                    <a:pt x="0" y="0"/>
                  </a:lnTo>
                  <a:lnTo>
                    <a:pt x="8185" y="0"/>
                  </a:lnTo>
                  <a:lnTo>
                    <a:pt x="8185" y="1206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1802612" y="3452655"/>
              <a:ext cx="64392" cy="126057"/>
            </a:xfrm>
            <a:custGeom>
              <a:avLst/>
              <a:pathLst>
                <a:path w="64392" h="126057">
                  <a:moveTo>
                    <a:pt x="0" y="109686"/>
                  </a:moveTo>
                  <a:lnTo>
                    <a:pt x="0" y="16371"/>
                  </a:lnTo>
                  <a:lnTo>
                    <a:pt x="36016" y="16371"/>
                  </a:lnTo>
                  <a:lnTo>
                    <a:pt x="36016" y="57298"/>
                  </a:lnTo>
                  <a:lnTo>
                    <a:pt x="41473" y="57298"/>
                  </a:lnTo>
                  <a:lnTo>
                    <a:pt x="41473" y="11459"/>
                  </a:lnTo>
                  <a:lnTo>
                    <a:pt x="49658" y="11459"/>
                  </a:lnTo>
                  <a:lnTo>
                    <a:pt x="49658" y="57298"/>
                  </a:lnTo>
                  <a:lnTo>
                    <a:pt x="55116" y="57298"/>
                  </a:lnTo>
                  <a:lnTo>
                    <a:pt x="55116" y="0"/>
                  </a:lnTo>
                  <a:lnTo>
                    <a:pt x="64392" y="0"/>
                  </a:lnTo>
                  <a:lnTo>
                    <a:pt x="64392" y="126057"/>
                  </a:lnTo>
                  <a:lnTo>
                    <a:pt x="55116" y="126057"/>
                  </a:lnTo>
                  <a:lnTo>
                    <a:pt x="55116" y="68758"/>
                  </a:lnTo>
                  <a:lnTo>
                    <a:pt x="49658" y="68758"/>
                  </a:lnTo>
                  <a:lnTo>
                    <a:pt x="49658" y="114051"/>
                  </a:lnTo>
                  <a:lnTo>
                    <a:pt x="41473" y="114051"/>
                  </a:lnTo>
                  <a:lnTo>
                    <a:pt x="41473" y="68758"/>
                  </a:lnTo>
                  <a:lnTo>
                    <a:pt x="36016" y="68758"/>
                  </a:lnTo>
                  <a:lnTo>
                    <a:pt x="36016" y="1096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1811343" y="3521413"/>
              <a:ext cx="6002" cy="30013"/>
            </a:xfrm>
            <a:custGeom>
              <a:avLst/>
              <a:pathLst>
                <a:path w="6002" h="30013">
                  <a:moveTo>
                    <a:pt x="6002" y="30013"/>
                  </a:moveTo>
                  <a:lnTo>
                    <a:pt x="6002" y="0"/>
                  </a:lnTo>
                  <a:lnTo>
                    <a:pt x="0" y="0"/>
                  </a:lnTo>
                  <a:lnTo>
                    <a:pt x="0" y="300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1811343" y="3479940"/>
              <a:ext cx="6002" cy="30013"/>
            </a:xfrm>
            <a:custGeom>
              <a:avLst/>
              <a:pathLst>
                <a:path w="6002" h="30013">
                  <a:moveTo>
                    <a:pt x="0" y="30013"/>
                  </a:moveTo>
                  <a:lnTo>
                    <a:pt x="6002" y="30013"/>
                  </a:lnTo>
                  <a:lnTo>
                    <a:pt x="60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1824440" y="3521413"/>
              <a:ext cx="5457" cy="30013"/>
            </a:xfrm>
            <a:custGeom>
              <a:avLst/>
              <a:pathLst>
                <a:path w="5457" h="30013">
                  <a:moveTo>
                    <a:pt x="5457" y="30013"/>
                  </a:moveTo>
                  <a:lnTo>
                    <a:pt x="5457" y="0"/>
                  </a:lnTo>
                  <a:lnTo>
                    <a:pt x="0" y="0"/>
                  </a:lnTo>
                  <a:lnTo>
                    <a:pt x="0" y="300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1824440" y="3479940"/>
              <a:ext cx="5457" cy="30013"/>
            </a:xfrm>
            <a:custGeom>
              <a:avLst/>
              <a:pathLst>
                <a:path w="5457" h="30013">
                  <a:moveTo>
                    <a:pt x="0" y="30013"/>
                  </a:moveTo>
                  <a:lnTo>
                    <a:pt x="5457" y="30013"/>
                  </a:lnTo>
                  <a:lnTo>
                    <a:pt x="5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2021-01-05T00:18:30Z</dcterms:modified>
</cp:coreProperties>
</file>