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355762" y="2057400"/>
              <a:ext cx="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2621" y="2540690"/>
              <a:ext cx="6823551" cy="3174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2621" y="545073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2621" y="469488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2621" y="393902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2621" y="31831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2621" y="507280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2621" y="431695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2621" y="356109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2621" y="2805240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1905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4046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6186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8327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0467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2608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4748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6889" y="2540690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1905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1905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49853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49853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4046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4046" y="3939024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1993" y="3183168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1993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6186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6186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4134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4134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8327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8327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6274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6274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0467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0467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8415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8415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2608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2608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0555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0555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4748" y="2805240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4748" y="3561096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2695" y="3183168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2695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6889" y="28052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6889" y="3939024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4836" y="2805240"/>
              <a:ext cx="624105" cy="1133784"/>
            </a:xfrm>
            <a:custGeom>
              <a:avLst/>
              <a:pathLst>
                <a:path w="624105" h="1133784">
                  <a:moveTo>
                    <a:pt x="0" y="0"/>
                  </a:moveTo>
                  <a:lnTo>
                    <a:pt x="0" y="1133784"/>
                  </a:lnTo>
                  <a:lnTo>
                    <a:pt x="624105" y="1133784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4836" y="3561096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3131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4569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6484" y="276252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0991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6710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272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2429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412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046" y="276252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39484" y="276252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38850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0991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6710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272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2429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412" y="2805240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2621" y="356109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2621" y="2540690"/>
              <a:ext cx="6823551" cy="317459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2621" y="5998254"/>
              <a:ext cx="6823551" cy="3174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2621" y="890830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2621" y="8152445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2621" y="739658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2621" y="664073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2621" y="853037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2621" y="777451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2621" y="701866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2621" y="626280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1905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4046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6186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8327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0467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2608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4748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6889" y="5998254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1905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1905" y="7018661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49853" y="6640732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49853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4046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4046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1993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1993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6186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6186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4134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4134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8327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8327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6274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6274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0467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0467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8415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8415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2608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2608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0555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0555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4748" y="6262804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4748" y="7396589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2695" y="6640732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2695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6889" y="6640732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6889" y="7396589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4836" y="7018661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4836" y="7018661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2782" y="622008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6710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4569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3765" y="622008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272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3131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0991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412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2429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6710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4569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38850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272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046" y="622008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0991" y="6262804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765" y="622008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2621" y="701866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2621" y="5998254"/>
              <a:ext cx="6823551" cy="317459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2621" y="9455819"/>
              <a:ext cx="6823551" cy="3174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2621" y="1236586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2621" y="11610010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2621" y="1085415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2621" y="1009829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2621" y="1198793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2621" y="1123208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2621" y="10476225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2621" y="97203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1905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4046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6186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8327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0467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2608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4748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6889" y="9455819"/>
              <a:ext cx="0" cy="3174597"/>
            </a:xfrm>
            <a:custGeom>
              <a:avLst/>
              <a:pathLst>
                <a:path w="0" h="3174597">
                  <a:moveTo>
                    <a:pt x="0" y="3174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1905" y="97203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1905" y="10854153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49853" y="9720368"/>
              <a:ext cx="624105" cy="1133784"/>
            </a:xfrm>
            <a:custGeom>
              <a:avLst/>
              <a:pathLst>
                <a:path w="624105" h="1133784">
                  <a:moveTo>
                    <a:pt x="0" y="0"/>
                  </a:moveTo>
                  <a:lnTo>
                    <a:pt x="0" y="1133784"/>
                  </a:lnTo>
                  <a:lnTo>
                    <a:pt x="624105" y="1133784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49853" y="10098297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4046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4046" y="10854153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1993" y="10098297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1993" y="10476225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6186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6186" y="10476225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4134" y="10098297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4134" y="10476225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8327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8327" y="10476225"/>
              <a:ext cx="0" cy="377928"/>
            </a:xfrm>
            <a:custGeom>
              <a:avLst/>
              <a:pathLst>
                <a:path w="0" h="377928">
                  <a:moveTo>
                    <a:pt x="0" y="0"/>
                  </a:moveTo>
                  <a:lnTo>
                    <a:pt x="0" y="377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6274" y="10098297"/>
              <a:ext cx="624105" cy="377928"/>
            </a:xfrm>
            <a:custGeom>
              <a:avLst/>
              <a:pathLst>
                <a:path w="624105" h="377928">
                  <a:moveTo>
                    <a:pt x="0" y="0"/>
                  </a:moveTo>
                  <a:lnTo>
                    <a:pt x="0" y="377928"/>
                  </a:lnTo>
                  <a:lnTo>
                    <a:pt x="624105" y="377928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6274" y="10098297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0467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0467" y="10854153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8415" y="10098297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8415" y="10476225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2608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2608" y="10854153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0555" y="10098297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0555" y="10476225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4748" y="9720368"/>
              <a:ext cx="0" cy="377928"/>
            </a:xfrm>
            <a:custGeom>
              <a:avLst/>
              <a:pathLst>
                <a:path w="0" h="377928">
                  <a:moveTo>
                    <a:pt x="0" y="377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4748" y="10854153"/>
              <a:ext cx="0" cy="1133784"/>
            </a:xfrm>
            <a:custGeom>
              <a:avLst/>
              <a:pathLst>
                <a:path w="0" h="1133784">
                  <a:moveTo>
                    <a:pt x="0" y="0"/>
                  </a:moveTo>
                  <a:lnTo>
                    <a:pt x="0" y="1133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2695" y="10098297"/>
              <a:ext cx="624105" cy="755856"/>
            </a:xfrm>
            <a:custGeom>
              <a:avLst/>
              <a:pathLst>
                <a:path w="624105" h="755856">
                  <a:moveTo>
                    <a:pt x="0" y="0"/>
                  </a:moveTo>
                  <a:lnTo>
                    <a:pt x="0" y="755856"/>
                  </a:lnTo>
                  <a:lnTo>
                    <a:pt x="624105" y="755856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2695" y="10476225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6889" y="9720368"/>
              <a:ext cx="0" cy="566892"/>
            </a:xfrm>
            <a:custGeom>
              <a:avLst/>
              <a:pathLst>
                <a:path w="0" h="566892">
                  <a:moveTo>
                    <a:pt x="0" y="5668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6889" y="10854153"/>
              <a:ext cx="0" cy="755856"/>
            </a:xfrm>
            <a:custGeom>
              <a:avLst/>
              <a:pathLst>
                <a:path w="0" h="755856">
                  <a:moveTo>
                    <a:pt x="0" y="0"/>
                  </a:moveTo>
                  <a:lnTo>
                    <a:pt x="0" y="7558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4836" y="10287261"/>
              <a:ext cx="624105" cy="566892"/>
            </a:xfrm>
            <a:custGeom>
              <a:avLst/>
              <a:pathLst>
                <a:path w="624105" h="566892">
                  <a:moveTo>
                    <a:pt x="0" y="0"/>
                  </a:moveTo>
                  <a:lnTo>
                    <a:pt x="0" y="566892"/>
                  </a:lnTo>
                  <a:lnTo>
                    <a:pt x="624105" y="566892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4836" y="1085415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0063" y="9677650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6710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0991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3131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412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272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49203" y="9677650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4569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2429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6710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0991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3484" y="9677650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327" y="9677650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272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38850" y="972036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6765" y="9677650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2621" y="10476225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2621" y="9455819"/>
              <a:ext cx="6823551" cy="317459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2621" y="9242441"/>
              <a:ext cx="6823551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6757" y="931928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2621" y="5784876"/>
              <a:ext cx="6823551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6757" y="586171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2621" y="2327312"/>
              <a:ext cx="6823551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6757" y="2404151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1905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4046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6186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8327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0467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2608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4748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6889" y="126304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78085" y="1270319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58766" y="12703196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2366" y="1270319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48777" y="1270319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6647" y="1270319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8788" y="1270319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108" y="1270319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519" y="12703196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37835" y="503280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37835" y="42752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37835" y="35194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5680" y="27635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27826" y="5072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27826" y="4316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27826" y="3561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27826" y="2805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37835" y="849037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37835" y="77328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37835" y="69769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5680" y="622111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27826" y="8530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27826" y="777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27826" y="7018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27826" y="62628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37835" y="119479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37835" y="111903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37835" y="104345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5680" y="96786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27826" y="1198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27826" y="11232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27826" y="10476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27826" y="9720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4847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262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2021-01-05T00:18:47Z</dcterms:modified>
</cp:coreProperties>
</file>