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7713-6ED7-4C01-9D1F-447FEA523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CE21B-AF7F-4FAD-9BF5-752AB48FA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29D8-CBA5-487B-9957-A6EFBC1C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2033-2BBA-485A-95A7-7A89DE75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BDE9-0861-44A4-94B6-5EEBB969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358C-9627-4D49-B200-879A2F3F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C7946-5F06-4487-9366-7E383E813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676A-75B4-452D-A409-FB5BD801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32A1-C241-4BA8-961D-EE3A5E35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9EE1-DA34-47A5-9E32-6F62AE66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79D95-9BC8-41EA-A980-6ADC8254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39DAF-2EDA-45EB-A206-7A716EE40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59058-CB58-4C10-AE3B-1157BCEA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DB64-A6DC-46BE-A30A-EADC6493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BC6F-AECD-4B2F-BBED-BF68DFB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781E-F338-4FC8-AFCB-1ED223FF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BEBC-5835-4CA6-B69E-B53678BA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98FE-69CD-4521-A8AA-B342F669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9404-F016-46CF-BADC-4B6DBC92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4E24B-3FBF-4ED3-BDA8-9BA3AFF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F428-7D52-49A7-9559-9F939847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7F3B-0626-4DB5-83CE-88395C1C3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4B49-09C1-417A-8E2C-1C728952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849D2-8B6A-4DF4-B255-E863CD61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8D1D-1C7A-4561-ADFC-3A0D7623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11A3-69B9-4C67-BB02-E5D7ACDB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A0A6-1362-4A90-96E6-0ABDD6658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067B2-912E-4FB7-BEDB-4C7AE065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9B16F-5B2E-4995-AE61-DC62ED4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53E8E-B2E3-484B-B682-D048B092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75198-E9D0-4328-838D-85E7D407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B662-B17E-4F7B-8B83-E0B2C23D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AD23-8281-469E-BCE4-6AA2F679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6F3AA-40D3-4337-8105-7CDF8574A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4D0B9-F2B9-4D94-BAA4-4A13FBE12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974C5-719E-4E7F-B6D3-295C2B132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CAC2E-0C45-4D66-A00D-EA75D5E5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DA548-7180-4D34-9534-1B6AF16B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2E38C-4AE9-43F6-B7CD-7E8344DE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1524-5476-4242-8E90-BC3ECE2C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46554-37AD-44E4-8302-E7A8446B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EBB56-7A49-4E0F-9179-2BFD0C48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3E4F1-3391-41EE-B1C4-39F1EDA4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E19DD-708F-4802-98C2-73C1B691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B060C-B9EB-4A6B-A6A6-3ADAB748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D8BE2-0ADC-4544-8EA7-73CCF632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769B-2D84-4E2E-A2BA-4DC7CCC8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2D2E-FCA8-4B79-9980-6662D6DD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CD4A5-D050-4AAF-A861-52D26401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04F73-ACED-4676-950A-B4F18B42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AC59F-8DE8-4764-95CB-ED0DD76D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40CC4-ACB4-4A94-93D6-E7D87A44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2DB3-2393-4695-9002-5B22CE63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95115-FCB2-42E7-81C5-A0CF72CDB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99E32-60B7-4FCA-B0DF-1E8B71761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115D2-5E45-4596-A577-6AAF6F24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6C83C-773A-4820-9BF2-6B58F4B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ABEF2-2562-43C5-AFD4-F55CFDD7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7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A729D-B6BA-456F-A125-5A78506E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9269-2865-4FFD-9090-77A86CE9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CB97-8D9D-4F7C-A3DB-66FA03389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DA5F-2533-49E2-AC69-2001D303C7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AF19-14D7-4512-8DC3-B0C1B2881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65CF3-EB9E-44DF-87BD-0C5FF6893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692E2A-88FA-4A8F-B9A6-FA32CBCD2C4A}"/>
              </a:ext>
            </a:extLst>
          </p:cNvPr>
          <p:cNvSpPr/>
          <p:nvPr/>
        </p:nvSpPr>
        <p:spPr>
          <a:xfrm>
            <a:off x="2178457" y="2562726"/>
            <a:ext cx="1106905" cy="86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r>
              <a:rPr lang="en-US" dirty="0">
                <a:solidFill>
                  <a:schemeClr val="tx1"/>
                </a:solidFill>
              </a:rPr>
              <a:t> Task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2913FA-ADE4-4CE1-BDFB-392168611DB6}"/>
              </a:ext>
            </a:extLst>
          </p:cNvPr>
          <p:cNvSpPr/>
          <p:nvPr/>
        </p:nvSpPr>
        <p:spPr>
          <a:xfrm>
            <a:off x="4089319" y="2562726"/>
            <a:ext cx="1106905" cy="86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r>
              <a:rPr lang="en-US" dirty="0">
                <a:solidFill>
                  <a:schemeClr val="tx1"/>
                </a:solidFill>
              </a:rPr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4283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5632ED-DAB2-4A32-B647-E98A220A777E}"/>
              </a:ext>
            </a:extLst>
          </p:cNvPr>
          <p:cNvSpPr/>
          <p:nvPr/>
        </p:nvSpPr>
        <p:spPr>
          <a:xfrm>
            <a:off x="4007257" y="2688163"/>
            <a:ext cx="1106905" cy="86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r>
              <a:rPr lang="en-US" dirty="0">
                <a:solidFill>
                  <a:schemeClr val="tx1"/>
                </a:solidFill>
              </a:rPr>
              <a:t> Task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C2147-4BF4-4706-9AD3-7B8E95AAE99C}"/>
              </a:ext>
            </a:extLst>
          </p:cNvPr>
          <p:cNvSpPr/>
          <p:nvPr/>
        </p:nvSpPr>
        <p:spPr>
          <a:xfrm>
            <a:off x="6930313" y="2688163"/>
            <a:ext cx="1106905" cy="86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 Task</a:t>
            </a:r>
          </a:p>
        </p:txBody>
      </p:sp>
    </p:spTree>
    <p:extLst>
      <p:ext uri="{BB962C8B-B14F-4D97-AF65-F5344CB8AC3E}">
        <p14:creationId xmlns:p14="http://schemas.microsoft.com/office/powerpoint/2010/main" val="109579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A3FEA5-5B66-4187-97DF-3E367AE4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66687"/>
            <a:ext cx="64484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高田義直</dc:creator>
  <cp:lastModifiedBy>高田義直</cp:lastModifiedBy>
  <cp:revision>4</cp:revision>
  <dcterms:created xsi:type="dcterms:W3CDTF">2017-11-24T09:14:19Z</dcterms:created>
  <dcterms:modified xsi:type="dcterms:W3CDTF">2017-12-08T22:19:34Z</dcterms:modified>
</cp:coreProperties>
</file>