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636"/>
  </p:normalViewPr>
  <p:slideViewPr>
    <p:cSldViewPr snapToGrid="0">
      <p:cViewPr>
        <p:scale>
          <a:sx n="154" d="100"/>
          <a:sy n="154" d="100"/>
        </p:scale>
        <p:origin x="-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52CF2-9B55-E91A-C3A8-F81AAB201B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4FCFE8-BEB9-4607-FA17-CDAEFA9EB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74599-920E-18E7-2B72-9CCE2CD76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50C6CD-831B-20C8-5778-2A855770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BDFE6-EAF1-A0EC-20CC-CE22D707E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198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47839-06E6-0B84-4B9A-A873557B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22F857-D794-9D7D-2ABD-E37DBEA0F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B7299-0A62-F31D-8513-621875BF4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0D2DA9-AD45-31DF-54CB-DDA3DF5F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D374E9-FD1F-B2B6-F9B3-EF3CA512B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46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8D3B30B-4F5D-7FB2-5D01-41B51061F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46B4B4-5DBB-F737-D926-9C05CE367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52BA22-54AB-338C-ECCD-E127CE664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DA1EF-0BD9-8B96-81FC-D0CF3A3F2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AB7D9-3E8D-B91F-AADD-0F86DCA33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924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0D8A2-9A9D-1A56-86C1-D809A83C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7B89E4-D945-0B1A-6E58-8B293801C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7C08B7-9B89-E116-07B2-B33F9012B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54E42-8364-473C-5B50-786A5E8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0B1C54-6EAD-1FF8-B668-9C8E964E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5013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D86D0-AC21-3770-2FB2-F8BDDF93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577E59-0026-3A7A-1DDC-4B1997B9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25CA9-1300-D1BE-61C3-93824EA89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E80D6-604D-B130-9724-043D95D2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48F66E-71CF-996B-BF3F-9D58AE68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125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6EAA4-951E-4B10-4D6A-21B8FC8A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C9DA6-7BA3-8F75-CB49-3413895B2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4E941A-B9A1-0411-81F6-F1640ECAF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83C2A2-806B-701A-C8B5-588C7AD7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721AD4-1FDC-0443-0149-88BA0746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EBCA1-2964-1FCA-6C52-D704A3FD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554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8CAE38-238D-4138-0842-FF0AC028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FB4A32-75B8-4871-52B9-DD57EE1D9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E5CD9C-5BB3-34AF-D5A6-D6DC51DFD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C45161-698A-0F23-C2EF-6BA2BAC83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D6C5A60-DDC2-93AE-156C-54E34C9EB4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D18231-A73B-0998-5A7A-D2B025F3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15F45F3-F6CF-F2EE-9F1A-AA9604285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DC8AB58-D405-AC90-D5FE-9E57432A7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18184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8E0DF-E08D-B0AF-002B-FA3C919C5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F8A50E-4673-F1B5-051F-72882CC90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835AE1-C1E7-840E-621A-B29D070B6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EBAF9-CF17-6E6F-6587-0865104F0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205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D70593-75CE-E579-A637-201AD194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7A630C-DBAB-6238-B2D8-3D81245C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DB383-62AB-0053-E6A8-8461F7D4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65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F8BD-3CF1-39AB-7E04-E0018D3E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488F0-0738-2C17-AA68-C581C211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7693BA-A665-3673-3D75-F0512A391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968329-B3EA-3443-9F30-AA16A147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11977-184B-E196-7694-18E7A815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8B4CF-8F53-B13E-CC66-78A4C657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97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ECF2E-58D5-DA15-174F-42E708E4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5A9558-F592-9FD2-8267-929F3C3E5E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99E96C-409B-A0F1-6404-EF3AF735D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5F748-482B-694D-3213-F333641B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E8B90-AF90-7CD7-E9BE-14A41AA3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F2E783-DEB7-1E67-7593-01EFAAF7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42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6B7DD6-7F52-D9B6-599A-3F06F128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5F8E54-862E-2B84-49AC-4E0C5E96F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CEADB-9653-DD63-374E-5AF3E1454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DF099-2942-C44D-B1A9-E85E35256A0C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43AEA-49FB-275C-FD29-A37D3E1A1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B8792E-877A-8196-D56A-2F7DB77EED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890A-3E0C-0D48-BFD6-610F2FCE7EF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72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0AE81A6-B905-467B-C29E-C2F166419B8D}"/>
              </a:ext>
            </a:extLst>
          </p:cNvPr>
          <p:cNvSpPr/>
          <p:nvPr/>
        </p:nvSpPr>
        <p:spPr>
          <a:xfrm>
            <a:off x="436179" y="933224"/>
            <a:ext cx="1944414" cy="861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IMU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55C3F6-A6DB-3AE6-3CEE-4FB7738CFF85}"/>
              </a:ext>
            </a:extLst>
          </p:cNvPr>
          <p:cNvSpPr/>
          <p:nvPr/>
        </p:nvSpPr>
        <p:spPr>
          <a:xfrm>
            <a:off x="436179" y="3083450"/>
            <a:ext cx="1944414" cy="861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Lidar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CD70607-90CB-50E3-23BE-D8BB761B4345}"/>
              </a:ext>
            </a:extLst>
          </p:cNvPr>
          <p:cNvSpPr/>
          <p:nvPr/>
        </p:nvSpPr>
        <p:spPr>
          <a:xfrm>
            <a:off x="436179" y="2008338"/>
            <a:ext cx="1944414" cy="861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RTK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E0E4D4-2651-313A-8D2D-1778FC5E47E6}"/>
              </a:ext>
            </a:extLst>
          </p:cNvPr>
          <p:cNvSpPr/>
          <p:nvPr/>
        </p:nvSpPr>
        <p:spPr>
          <a:xfrm>
            <a:off x="7050590" y="2008338"/>
            <a:ext cx="1944414" cy="861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卡尔曼滤波器</a:t>
            </a:r>
            <a:endParaRPr kumimoji="1"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B7C0B95-8253-6BA3-C6E1-DB9E836B1D7C}"/>
              </a:ext>
            </a:extLst>
          </p:cNvPr>
          <p:cNvSpPr/>
          <p:nvPr/>
        </p:nvSpPr>
        <p:spPr>
          <a:xfrm>
            <a:off x="9811406" y="2008338"/>
            <a:ext cx="1944414" cy="861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输出定位信息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8E418A6E-B9B2-5EE2-AB84-C60B5A8A37DF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995004" y="2439262"/>
            <a:ext cx="81640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DE750BEA-D4F9-F2E7-A000-35C78EE56FA8}"/>
              </a:ext>
            </a:extLst>
          </p:cNvPr>
          <p:cNvSpPr/>
          <p:nvPr/>
        </p:nvSpPr>
        <p:spPr>
          <a:xfrm>
            <a:off x="436179" y="4201081"/>
            <a:ext cx="1944414" cy="861848"/>
          </a:xfrm>
          <a:prstGeom prst="rect">
            <a:avLst/>
          </a:prstGeom>
          <a:solidFill>
            <a:schemeClr val="accent4"/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点云地图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1E29A550-C3B6-10F5-9CAD-ABF588337CE3}"/>
              </a:ext>
            </a:extLst>
          </p:cNvPr>
          <p:cNvSpPr/>
          <p:nvPr/>
        </p:nvSpPr>
        <p:spPr>
          <a:xfrm>
            <a:off x="2814920" y="2008338"/>
            <a:ext cx="1944414" cy="861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初始化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网格搜索</a:t>
            </a:r>
            <a:endParaRPr kumimoji="1" lang="en-US" altLang="zh-CN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4549D71-D6E5-618E-27A8-F2EFA58D0243}"/>
              </a:ext>
            </a:extLst>
          </p:cNvPr>
          <p:cNvSpPr/>
          <p:nvPr/>
        </p:nvSpPr>
        <p:spPr>
          <a:xfrm>
            <a:off x="4917360" y="3083450"/>
            <a:ext cx="1944414" cy="861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激光定位</a:t>
            </a:r>
          </a:p>
        </p:txBody>
      </p:sp>
      <p:cxnSp>
        <p:nvCxnSpPr>
          <p:cNvPr id="67" name="直线箭头连接符 66">
            <a:extLst>
              <a:ext uri="{FF2B5EF4-FFF2-40B4-BE49-F238E27FC236}">
                <a16:creationId xmlns:a16="http://schemas.microsoft.com/office/drawing/2014/main" id="{BA1FECB3-9C69-2339-7752-6B601BD8B752}"/>
              </a:ext>
            </a:extLst>
          </p:cNvPr>
          <p:cNvCxnSpPr>
            <a:cxnSpLocks/>
            <a:stCxn id="10" idx="3"/>
            <a:endCxn id="65" idx="1"/>
          </p:cNvCxnSpPr>
          <p:nvPr/>
        </p:nvCxnSpPr>
        <p:spPr>
          <a:xfrm>
            <a:off x="2380593" y="2439262"/>
            <a:ext cx="43432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15B4A05A-941B-0670-B3CF-3099F8CE434A}"/>
              </a:ext>
            </a:extLst>
          </p:cNvPr>
          <p:cNvCxnSpPr>
            <a:cxnSpLocks/>
            <a:stCxn id="7" idx="3"/>
            <a:endCxn id="66" idx="1"/>
          </p:cNvCxnSpPr>
          <p:nvPr/>
        </p:nvCxnSpPr>
        <p:spPr>
          <a:xfrm>
            <a:off x="2380593" y="3514374"/>
            <a:ext cx="25367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连接符 73">
            <a:extLst>
              <a:ext uri="{FF2B5EF4-FFF2-40B4-BE49-F238E27FC236}">
                <a16:creationId xmlns:a16="http://schemas.microsoft.com/office/drawing/2014/main" id="{DAEEB989-7F74-A3DA-583E-D1E61037E512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2380593" y="1364148"/>
            <a:ext cx="4669997" cy="1075114"/>
          </a:xfrm>
          <a:prstGeom prst="bentConnector3">
            <a:avLst>
              <a:gd name="adj1" fmla="val 7527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6CA70E4C-D20E-2A08-F8DD-7D9FFC46DE0B}"/>
              </a:ext>
            </a:extLst>
          </p:cNvPr>
          <p:cNvCxnSpPr>
            <a:cxnSpLocks/>
            <a:stCxn id="65" idx="3"/>
            <a:endCxn id="11" idx="1"/>
          </p:cNvCxnSpPr>
          <p:nvPr/>
        </p:nvCxnSpPr>
        <p:spPr>
          <a:xfrm>
            <a:off x="4759334" y="2439262"/>
            <a:ext cx="22912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>
            <a:extLst>
              <a:ext uri="{FF2B5EF4-FFF2-40B4-BE49-F238E27FC236}">
                <a16:creationId xmlns:a16="http://schemas.microsoft.com/office/drawing/2014/main" id="{95FC2F7A-E7CA-771C-9D0F-D22EB8694CA9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2380593" y="3514374"/>
            <a:ext cx="2536767" cy="111763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7ACEAE62-53D5-0420-C188-93E411B3ABF5}"/>
              </a:ext>
            </a:extLst>
          </p:cNvPr>
          <p:cNvSpPr txBox="1"/>
          <p:nvPr/>
        </p:nvSpPr>
        <p:spPr>
          <a:xfrm>
            <a:off x="2452255" y="4662801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NDT</a:t>
            </a:r>
            <a:r>
              <a:rPr kumimoji="1" lang="zh-CN" altLang="en-US" dirty="0"/>
              <a:t>配准</a:t>
            </a:r>
          </a:p>
        </p:txBody>
      </p:sp>
      <p:cxnSp>
        <p:nvCxnSpPr>
          <p:cNvPr id="86" name="肘形连接符 85">
            <a:extLst>
              <a:ext uri="{FF2B5EF4-FFF2-40B4-BE49-F238E27FC236}">
                <a16:creationId xmlns:a16="http://schemas.microsoft.com/office/drawing/2014/main" id="{1EBB10B4-EFEE-C4CA-557C-0F977ABB985D}"/>
              </a:ext>
            </a:extLst>
          </p:cNvPr>
          <p:cNvCxnSpPr>
            <a:cxnSpLocks/>
            <a:stCxn id="66" idx="3"/>
            <a:endCxn id="11" idx="2"/>
          </p:cNvCxnSpPr>
          <p:nvPr/>
        </p:nvCxnSpPr>
        <p:spPr>
          <a:xfrm flipV="1">
            <a:off x="6861774" y="2870186"/>
            <a:ext cx="1161023" cy="64418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C351C04D-9284-6A8D-D25D-21C7A26C27C7}"/>
              </a:ext>
            </a:extLst>
          </p:cNvPr>
          <p:cNvSpPr txBox="1"/>
          <p:nvPr/>
        </p:nvSpPr>
        <p:spPr>
          <a:xfrm>
            <a:off x="7050590" y="36174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更新</a:t>
            </a:r>
          </a:p>
        </p:txBody>
      </p:sp>
      <p:cxnSp>
        <p:nvCxnSpPr>
          <p:cNvPr id="90" name="肘形连接符 89">
            <a:extLst>
              <a:ext uri="{FF2B5EF4-FFF2-40B4-BE49-F238E27FC236}">
                <a16:creationId xmlns:a16="http://schemas.microsoft.com/office/drawing/2014/main" id="{E7FF9C3F-3432-C41C-B790-F50F3849C34D}"/>
              </a:ext>
            </a:extLst>
          </p:cNvPr>
          <p:cNvCxnSpPr>
            <a:cxnSpLocks/>
            <a:stCxn id="11" idx="2"/>
            <a:endCxn id="66" idx="3"/>
          </p:cNvCxnSpPr>
          <p:nvPr/>
        </p:nvCxnSpPr>
        <p:spPr>
          <a:xfrm rot="5400000">
            <a:off x="7120192" y="2611769"/>
            <a:ext cx="644188" cy="11610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76143724-A748-89A4-D9D9-A40A212B097A}"/>
              </a:ext>
            </a:extLst>
          </p:cNvPr>
          <p:cNvSpPr txBox="1"/>
          <p:nvPr/>
        </p:nvSpPr>
        <p:spPr>
          <a:xfrm>
            <a:off x="7058238" y="30596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预测</a:t>
            </a:r>
            <a:endParaRPr kumimoji="1" lang="en-US" altLang="zh-CN" dirty="0"/>
          </a:p>
        </p:txBody>
      </p: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9B801A8E-C7F4-01D8-87ED-7F9B222BA77C}"/>
              </a:ext>
            </a:extLst>
          </p:cNvPr>
          <p:cNvCxnSpPr>
            <a:cxnSpLocks/>
            <a:stCxn id="65" idx="2"/>
          </p:cNvCxnSpPr>
          <p:nvPr/>
        </p:nvCxnSpPr>
        <p:spPr>
          <a:xfrm rot="16200000" flipH="1">
            <a:off x="4152177" y="2505135"/>
            <a:ext cx="430923" cy="116102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A8AA9079-3B33-E6F5-3BCD-D0106E151B50}"/>
              </a:ext>
            </a:extLst>
          </p:cNvPr>
          <p:cNvSpPr txBox="1"/>
          <p:nvPr/>
        </p:nvSpPr>
        <p:spPr>
          <a:xfrm>
            <a:off x="3756336" y="290872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初始位置</a:t>
            </a:r>
          </a:p>
        </p:txBody>
      </p:sp>
    </p:spTree>
    <p:extLst>
      <p:ext uri="{BB962C8B-B14F-4D97-AF65-F5344CB8AC3E}">
        <p14:creationId xmlns:p14="http://schemas.microsoft.com/office/powerpoint/2010/main" val="1888561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21354</TotalTime>
  <Words>25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 翔</dc:creator>
  <cp:lastModifiedBy>高 翔</cp:lastModifiedBy>
  <cp:revision>1</cp:revision>
  <dcterms:created xsi:type="dcterms:W3CDTF">2022-12-06T06:44:54Z</dcterms:created>
  <dcterms:modified xsi:type="dcterms:W3CDTF">2022-12-21T02:39:50Z</dcterms:modified>
</cp:coreProperties>
</file>