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2" r:id="rId3"/>
    <p:sldId id="363" r:id="rId5"/>
    <p:sldId id="369" r:id="rId6"/>
    <p:sldId id="366" r:id="rId7"/>
    <p:sldId id="418" r:id="rId8"/>
    <p:sldId id="392" r:id="rId9"/>
    <p:sldId id="419" r:id="rId10"/>
    <p:sldId id="394" r:id="rId11"/>
    <p:sldId id="435" r:id="rId12"/>
    <p:sldId id="397" r:id="rId13"/>
    <p:sldId id="40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7C908A"/>
    <a:srgbClr val="7EA099"/>
    <a:srgbClr val="D7B188"/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666" y="114"/>
      </p:cViewPr>
      <p:guideLst>
        <p:guide orient="horz" pos="1986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27420" y="2767965"/>
            <a:ext cx="58127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大数据</a:t>
            </a:r>
            <a:r>
              <a:rPr kumimoji="1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·</a:t>
            </a:r>
            <a:r>
              <a:rPr kumimoji="1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算法</a:t>
            </a:r>
            <a:endParaRPr kumimoji="1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43334" y="4006001"/>
            <a:ext cx="2988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alg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orithm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10361691" y="412325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7016366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7732" y="3052734"/>
            <a:ext cx="407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2021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DEPARTMENT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WORK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REPORT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36450" y="3537651"/>
            <a:ext cx="32497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年中工作计划汇报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 animBg="1"/>
      <p:bldP spid="10" grpId="0" animBg="1"/>
      <p:bldP spid="11" grpId="0" animBg="1"/>
      <p:bldP spid="15" grpId="0"/>
      <p:bldP spid="20" grpId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现阶段存在的问题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4" name="AutoShape 5"/>
          <p:cNvSpPr/>
          <p:nvPr/>
        </p:nvSpPr>
        <p:spPr bwMode="auto">
          <a:xfrm>
            <a:off x="1219200" y="3061970"/>
            <a:ext cx="2362835" cy="84518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5" name="Group 6"/>
          <p:cNvGrpSpPr/>
          <p:nvPr/>
        </p:nvGrpSpPr>
        <p:grpSpPr bwMode="auto">
          <a:xfrm>
            <a:off x="1167767" y="1974166"/>
            <a:ext cx="910341" cy="910513"/>
            <a:chOff x="0" y="0"/>
            <a:chExt cx="1591420" cy="1591420"/>
          </a:xfrm>
          <a:solidFill>
            <a:srgbClr val="44546A"/>
          </a:solidFill>
        </p:grpSpPr>
        <p:sp>
          <p:nvSpPr>
            <p:cNvPr id="36" name="AutoShape 7"/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AutoShape 8"/>
            <p:cNvSpPr/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sym typeface="Arial" panose="020B0604020202020204" pitchFamily="34" charset="0"/>
                </a:rPr>
                <a:t>1</a:t>
              </a:r>
              <a:endParaRPr lang="en-US" sz="2000" b="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AutoShape 9"/>
          <p:cNvSpPr/>
          <p:nvPr/>
        </p:nvSpPr>
        <p:spPr bwMode="auto">
          <a:xfrm>
            <a:off x="1717675" y="3490595"/>
            <a:ext cx="1483360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zh-CN" altLang="en-US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用户唯一性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AutoShape 10"/>
          <p:cNvSpPr/>
          <p:nvPr/>
        </p:nvSpPr>
        <p:spPr bwMode="auto">
          <a:xfrm>
            <a:off x="3777413" y="3260430"/>
            <a:ext cx="2245777" cy="82604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0" name="Group 11"/>
          <p:cNvGrpSpPr/>
          <p:nvPr/>
        </p:nvGrpSpPr>
        <p:grpSpPr bwMode="auto">
          <a:xfrm>
            <a:off x="3799205" y="4357370"/>
            <a:ext cx="955675" cy="956945"/>
            <a:chOff x="0" y="0"/>
            <a:chExt cx="1591420" cy="1591420"/>
          </a:xfrm>
          <a:solidFill>
            <a:srgbClr val="44546A"/>
          </a:solidFill>
        </p:grpSpPr>
        <p:sp>
          <p:nvSpPr>
            <p:cNvPr id="41" name="AutoShape 12"/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AutoShape 13"/>
            <p:cNvSpPr/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2</a:t>
              </a:r>
              <a:endParaRPr 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43" name="AutoShape 14"/>
          <p:cNvSpPr/>
          <p:nvPr/>
        </p:nvSpPr>
        <p:spPr bwMode="auto">
          <a:xfrm>
            <a:off x="4166870" y="3446145"/>
            <a:ext cx="1576070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zh-CN" altLang="en-US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jupyter服务器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4" name="AutoShape 15"/>
          <p:cNvSpPr/>
          <p:nvPr/>
        </p:nvSpPr>
        <p:spPr bwMode="auto">
          <a:xfrm>
            <a:off x="6344920" y="3099435"/>
            <a:ext cx="2250440" cy="805180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 sz="2000" dirty="0">
              <a:latin typeface="思源黑体 Normal" panose="020B0400000000000000" pitchFamily="34" charset="-122"/>
              <a:ea typeface="思源黑体 Normal" panose="020B0400000000000000" pitchFamily="34" charset="-122"/>
              <a:cs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45" name="Group 16"/>
          <p:cNvGrpSpPr/>
          <p:nvPr/>
        </p:nvGrpSpPr>
        <p:grpSpPr bwMode="auto">
          <a:xfrm>
            <a:off x="6249035" y="1974215"/>
            <a:ext cx="903605" cy="903605"/>
            <a:chOff x="0" y="0"/>
            <a:chExt cx="1591420" cy="1591420"/>
          </a:xfrm>
          <a:solidFill>
            <a:srgbClr val="44546A"/>
          </a:solidFill>
        </p:grpSpPr>
        <p:sp>
          <p:nvSpPr>
            <p:cNvPr id="46" name="AutoShape 17"/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AutoShape 18"/>
            <p:cNvSpPr/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3</a:t>
              </a:r>
              <a:endParaRPr 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79" name="AutoShape 19"/>
          <p:cNvSpPr/>
          <p:nvPr/>
        </p:nvSpPr>
        <p:spPr bwMode="auto">
          <a:xfrm>
            <a:off x="6659245" y="3471545"/>
            <a:ext cx="1553845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标记数据积累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0" name="AutoShape 20"/>
          <p:cNvSpPr/>
          <p:nvPr/>
        </p:nvSpPr>
        <p:spPr bwMode="auto">
          <a:xfrm>
            <a:off x="8996055" y="3284146"/>
            <a:ext cx="2248016" cy="82686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 sz="2000" dirty="0">
              <a:latin typeface="思源黑体 Normal" panose="020B0400000000000000" pitchFamily="34" charset="-122"/>
              <a:ea typeface="思源黑体 Normal" panose="020B0400000000000000" pitchFamily="34" charset="-122"/>
              <a:cs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1" name="Group 21"/>
          <p:cNvGrpSpPr/>
          <p:nvPr/>
        </p:nvGrpSpPr>
        <p:grpSpPr bwMode="auto">
          <a:xfrm>
            <a:off x="8964930" y="4357370"/>
            <a:ext cx="955675" cy="957580"/>
            <a:chOff x="0" y="0"/>
            <a:chExt cx="1591420" cy="1591420"/>
          </a:xfrm>
          <a:solidFill>
            <a:srgbClr val="44546A"/>
          </a:solidFill>
        </p:grpSpPr>
        <p:sp>
          <p:nvSpPr>
            <p:cNvPr id="82" name="AutoShape 22"/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AutoShape 23"/>
            <p:cNvSpPr/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4</a:t>
              </a:r>
              <a:endParaRPr lang="en-US" altLang="es-E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84" name="AutoShape 24"/>
          <p:cNvSpPr/>
          <p:nvPr/>
        </p:nvSpPr>
        <p:spPr bwMode="auto">
          <a:xfrm>
            <a:off x="9360535" y="3458210"/>
            <a:ext cx="1671320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zh-CN" altLang="en-US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信息通道闭塞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6" name="AutoShape 26"/>
          <p:cNvSpPr/>
          <p:nvPr/>
        </p:nvSpPr>
        <p:spPr bwMode="auto">
          <a:xfrm>
            <a:off x="1230630" y="4152265"/>
            <a:ext cx="2285365" cy="13849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目前使用浏览器指纹作为唯一性识别。现有的指纹准确率不是很高，并且容易更改。并不能很好的满足唯一识别一个用户的功能。这点对智能风控尤其重要。</a:t>
            </a:r>
            <a:endParaRPr lang="zh-CN" altLang="en-US" sz="1200" b="0" dirty="0">
              <a:solidFill>
                <a:srgbClr val="44546A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88" name="AutoShape 28"/>
          <p:cNvSpPr/>
          <p:nvPr/>
        </p:nvSpPr>
        <p:spPr bwMode="auto">
          <a:xfrm>
            <a:off x="3764915" y="1922780"/>
            <a:ext cx="2266950" cy="11074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目前训练模型是在办公电脑进行，随着算法团队的壮大及数据量增加，应该更多使用</a:t>
            </a:r>
            <a:r>
              <a:rPr lang="en-US" altLang="zh-CN" sz="1200" b="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jupyter</a:t>
            </a:r>
            <a:r>
              <a:rPr lang="zh-CN" altLang="en-US" sz="1200" b="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服务器支持训练模型。</a:t>
            </a:r>
            <a:endParaRPr lang="zh-CN" altLang="en-US" sz="1200" b="0" dirty="0">
              <a:solidFill>
                <a:srgbClr val="44546A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90" name="AutoShape 30"/>
          <p:cNvSpPr/>
          <p:nvPr/>
        </p:nvSpPr>
        <p:spPr bwMode="auto">
          <a:xfrm>
            <a:off x="6362065" y="4200525"/>
            <a:ext cx="2169795" cy="13849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85%</a:t>
            </a:r>
            <a:r>
              <a:rPr lang="zh-CN" altLang="en-US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以上的算法模型训练都依赖于标记数据。标记数据指的是一些人工标记的数据以及一些既成事实的结论（比如用户是否流失）等。</a:t>
            </a:r>
            <a:endParaRPr lang="zh-CN" altLang="en-US" sz="1200" b="0" dirty="0">
              <a:solidFill>
                <a:srgbClr val="44546A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3" name="AutoShape 28"/>
          <p:cNvSpPr/>
          <p:nvPr/>
        </p:nvSpPr>
        <p:spPr bwMode="auto">
          <a:xfrm>
            <a:off x="8976995" y="2020570"/>
            <a:ext cx="2266950" cy="11074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sz="1200" b="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算法工程师不知道业务的痛点。</a:t>
            </a:r>
            <a:endParaRPr lang="zh-CN" sz="1200" b="0" dirty="0">
              <a:solidFill>
                <a:srgbClr val="44546A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200" b="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业务不知道算法能干什么，因此也不会想到可以用算法来更好的这些解决问题。</a:t>
            </a:r>
            <a:endParaRPr lang="zh-CN" sz="1200" b="0" dirty="0">
              <a:solidFill>
                <a:srgbClr val="44546A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34" grpId="1" animBg="1"/>
      <p:bldP spid="38" grpId="1" animBg="1"/>
      <p:bldP spid="39" grpId="0" animBg="1"/>
      <p:bldP spid="43" grpId="0" animBg="1"/>
      <p:bldP spid="39" grpId="1" animBg="1"/>
      <p:bldP spid="43" grpId="1" animBg="1"/>
      <p:bldP spid="44" grpId="0" animBg="1"/>
      <p:bldP spid="79" grpId="0" animBg="1"/>
      <p:bldP spid="44" grpId="1" animBg="1"/>
      <p:bldP spid="79" grpId="1" animBg="1"/>
      <p:bldP spid="80" grpId="0" animBg="1"/>
      <p:bldP spid="84" grpId="0" animBg="1"/>
      <p:bldP spid="80" grpId="1" animBg="1"/>
      <p:bldP spid="84" grpId="1" animBg="1"/>
      <p:bldP spid="86" grpId="0" animBg="1"/>
      <p:bldP spid="86" grpId="1" animBg="1"/>
      <p:bldP spid="88" grpId="0" bldLvl="0" animBg="1"/>
      <p:bldP spid="88" grpId="1" animBg="1"/>
      <p:bldP spid="90" grpId="0" animBg="1"/>
      <p:bldP spid="90" grpId="1" animBg="1"/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97210" y="2644169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6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谢</a:t>
            </a:r>
            <a:endParaRPr kumimoji="1" lang="zh-CN" altLang="en-US" sz="9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7021" y="2644169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谢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43334" y="4006001"/>
            <a:ext cx="2988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THANKS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10361691" y="4123250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7016366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7732" y="3052734"/>
            <a:ext cx="407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2021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DEPARTMENT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WORK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REPORT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36450" y="3537651"/>
            <a:ext cx="32497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汇报人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：何子欣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 animBg="1"/>
      <p:bldP spid="10" grpId="0" animBg="1"/>
      <p:bldP spid="11" grpId="0" animBg="1"/>
      <p:bldP spid="15" grpId="0"/>
      <p:bldP spid="20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77185" y="1908877"/>
            <a:ext cx="2916000" cy="2916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77185" y="4764589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14622" y="490168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88951" y="240860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2337" y="2721883"/>
            <a:ext cx="1798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目录</a:t>
            </a:r>
            <a:endParaRPr kumimoji="1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5478" y="3293523"/>
            <a:ext cx="179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CON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TENTS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9553" y="1472540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01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9552" y="2556786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02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19551" y="3641032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03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19551" y="47371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04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8821" y="152200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近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个月工作规划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18821" y="2631612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近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个月工作展望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18821" y="3718889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算法价值实现头脑风暴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18821" y="4820159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现阶段存在的问题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56921" y="1912769"/>
            <a:ext cx="19545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Work planning in recent 1 month</a:t>
            </a:r>
            <a:endParaRPr kumimoji="0" lang="en-US" alt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87401" y="3018778"/>
            <a:ext cx="19545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Work planning in recent </a:t>
            </a:r>
            <a:r>
              <a:rPr kumimoji="0" lang="en-US" alt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3</a:t>
            </a:r>
            <a:r>
              <a:rPr kumimoji="0" lang="en-GB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month</a:t>
            </a:r>
            <a:endParaRPr kumimoji="0" lang="en-GB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87401" y="4167760"/>
            <a:ext cx="30975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Brainstorming on the realization of algorithm value</a:t>
            </a:r>
            <a:endParaRPr kumimoji="0" lang="en-US" alt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58826" y="5215287"/>
            <a:ext cx="2011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Conditions lacking at this stage</a:t>
            </a:r>
            <a:endParaRPr kumimoji="0" lang="en-GB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/>
      <p:bldP spid="11" grpId="0"/>
      <p:bldP spid="13" grpId="0"/>
      <p:bldP spid="17" grpId="0"/>
      <p:bldP spid="21" grpId="0"/>
      <p:bldP spid="14" grpId="0"/>
      <p:bldP spid="18" grpId="0"/>
      <p:bldP spid="22" grpId="0"/>
      <p:bldP spid="15" grpId="0"/>
      <p:bldP spid="19" grpId="0"/>
      <p:bldP spid="23" grpId="0"/>
      <p:bldP spid="16" grpId="0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498878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第一部分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773" y="1932086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01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26238" y="2770523"/>
            <a:ext cx="64693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近</a:t>
            </a:r>
            <a:r>
              <a:rPr kumimoji="1" lang="en-US" altLang="zh-CN" sz="66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1</a:t>
            </a:r>
            <a:r>
              <a:rPr kumimoji="1" lang="zh-CN" altLang="en-US" sz="66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个月工作规划</a:t>
            </a:r>
            <a:endParaRPr kumimoji="1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44894" y="3878519"/>
            <a:ext cx="6472052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105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Work planning in recent 1 month</a:t>
            </a:r>
            <a:endParaRPr kumimoji="0" lang="en-GB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近</a:t>
            </a:r>
            <a:r>
              <a:rPr kumimoji="1" lang="en-US" altLang="zh-CN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1</a:t>
            </a:r>
            <a:r>
              <a:rPr kumimoji="1" lang="zh-CN" altLang="en-US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个月工作规划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2995" y="3864625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grpSp>
        <p:nvGrpSpPr>
          <p:cNvPr id="4" name="Group 107"/>
          <p:cNvGrpSpPr/>
          <p:nvPr/>
        </p:nvGrpSpPr>
        <p:grpSpPr>
          <a:xfrm>
            <a:off x="2566100" y="4126502"/>
            <a:ext cx="342670" cy="383570"/>
            <a:chOff x="3471863" y="1916113"/>
            <a:chExt cx="492125" cy="550863"/>
          </a:xfrm>
          <a:solidFill>
            <a:schemeClr val="tx2"/>
          </a:solidFill>
        </p:grpSpPr>
        <p:sp>
          <p:nvSpPr>
            <p:cNvPr id="5" name="Freeform 70"/>
            <p:cNvSpPr>
              <a:spLocks noEditPoints="1"/>
            </p:cNvSpPr>
            <p:nvPr/>
          </p:nvSpPr>
          <p:spPr bwMode="auto">
            <a:xfrm>
              <a:off x="3633788" y="1916113"/>
              <a:ext cx="330200" cy="330200"/>
            </a:xfrm>
            <a:custGeom>
              <a:avLst/>
              <a:gdLst>
                <a:gd name="T0" fmla="*/ 958 w 2077"/>
                <a:gd name="T1" fmla="*/ 277 h 2076"/>
                <a:gd name="T2" fmla="*/ 796 w 2077"/>
                <a:gd name="T3" fmla="*/ 377 h 2076"/>
                <a:gd name="T4" fmla="*/ 576 w 2077"/>
                <a:gd name="T5" fmla="*/ 455 h 2076"/>
                <a:gd name="T6" fmla="*/ 456 w 2077"/>
                <a:gd name="T7" fmla="*/ 350 h 2076"/>
                <a:gd name="T8" fmla="*/ 457 w 2077"/>
                <a:gd name="T9" fmla="*/ 573 h 2076"/>
                <a:gd name="T10" fmla="*/ 379 w 2077"/>
                <a:gd name="T11" fmla="*/ 793 h 2076"/>
                <a:gd name="T12" fmla="*/ 281 w 2077"/>
                <a:gd name="T13" fmla="*/ 955 h 2076"/>
                <a:gd name="T14" fmla="*/ 142 w 2077"/>
                <a:gd name="T15" fmla="*/ 1105 h 2076"/>
                <a:gd name="T16" fmla="*/ 300 w 2077"/>
                <a:gd name="T17" fmla="*/ 1120 h 2076"/>
                <a:gd name="T18" fmla="*/ 400 w 2077"/>
                <a:gd name="T19" fmla="*/ 1331 h 2076"/>
                <a:gd name="T20" fmla="*/ 446 w 2077"/>
                <a:gd name="T21" fmla="*/ 1515 h 2076"/>
                <a:gd name="T22" fmla="*/ 459 w 2077"/>
                <a:gd name="T23" fmla="*/ 1723 h 2076"/>
                <a:gd name="T24" fmla="*/ 591 w 2077"/>
                <a:gd name="T25" fmla="*/ 1612 h 2076"/>
                <a:gd name="T26" fmla="*/ 846 w 2077"/>
                <a:gd name="T27" fmla="*/ 1714 h 2076"/>
                <a:gd name="T28" fmla="*/ 957 w 2077"/>
                <a:gd name="T29" fmla="*/ 1922 h 2076"/>
                <a:gd name="T30" fmla="*/ 1111 w 2077"/>
                <a:gd name="T31" fmla="*/ 1934 h 2076"/>
                <a:gd name="T32" fmla="*/ 1130 w 2077"/>
                <a:gd name="T33" fmla="*/ 1759 h 2076"/>
                <a:gd name="T34" fmla="*/ 1382 w 2077"/>
                <a:gd name="T35" fmla="*/ 1650 h 2076"/>
                <a:gd name="T36" fmla="*/ 1608 w 2077"/>
                <a:gd name="T37" fmla="*/ 1720 h 2076"/>
                <a:gd name="T38" fmla="*/ 1723 w 2077"/>
                <a:gd name="T39" fmla="*/ 1623 h 2076"/>
                <a:gd name="T40" fmla="*/ 1613 w 2077"/>
                <a:gd name="T41" fmla="*/ 1464 h 2076"/>
                <a:gd name="T42" fmla="*/ 1730 w 2077"/>
                <a:gd name="T43" fmla="*/ 1175 h 2076"/>
                <a:gd name="T44" fmla="*/ 1929 w 2077"/>
                <a:gd name="T45" fmla="*/ 1118 h 2076"/>
                <a:gd name="T46" fmla="*/ 1934 w 2077"/>
                <a:gd name="T47" fmla="*/ 962 h 2076"/>
                <a:gd name="T48" fmla="*/ 1747 w 2077"/>
                <a:gd name="T49" fmla="*/ 934 h 2076"/>
                <a:gd name="T50" fmla="*/ 1624 w 2077"/>
                <a:gd name="T51" fmla="*/ 648 h 2076"/>
                <a:gd name="T52" fmla="*/ 1728 w 2077"/>
                <a:gd name="T53" fmla="*/ 463 h 2076"/>
                <a:gd name="T54" fmla="*/ 1616 w 2077"/>
                <a:gd name="T55" fmla="*/ 350 h 2076"/>
                <a:gd name="T56" fmla="*/ 1449 w 2077"/>
                <a:gd name="T57" fmla="*/ 461 h 2076"/>
                <a:gd name="T58" fmla="*/ 1159 w 2077"/>
                <a:gd name="T59" fmla="*/ 341 h 2076"/>
                <a:gd name="T60" fmla="*/ 1119 w 2077"/>
                <a:gd name="T61" fmla="*/ 145 h 2076"/>
                <a:gd name="T62" fmla="*/ 1139 w 2077"/>
                <a:gd name="T63" fmla="*/ 3 h 2076"/>
                <a:gd name="T64" fmla="*/ 1260 w 2077"/>
                <a:gd name="T65" fmla="*/ 152 h 2076"/>
                <a:gd name="T66" fmla="*/ 1547 w 2077"/>
                <a:gd name="T67" fmla="*/ 227 h 2076"/>
                <a:gd name="T68" fmla="*/ 1705 w 2077"/>
                <a:gd name="T69" fmla="*/ 239 h 2076"/>
                <a:gd name="T70" fmla="*/ 1866 w 2077"/>
                <a:gd name="T71" fmla="*/ 474 h 2076"/>
                <a:gd name="T72" fmla="*/ 1819 w 2077"/>
                <a:gd name="T73" fmla="*/ 714 h 2076"/>
                <a:gd name="T74" fmla="*/ 2032 w 2077"/>
                <a:gd name="T75" fmla="*/ 861 h 2076"/>
                <a:gd name="T76" fmla="*/ 2065 w 2077"/>
                <a:gd name="T77" fmla="*/ 1165 h 2076"/>
                <a:gd name="T78" fmla="*/ 1925 w 2077"/>
                <a:gd name="T79" fmla="*/ 1259 h 2076"/>
                <a:gd name="T80" fmla="*/ 1852 w 2077"/>
                <a:gd name="T81" fmla="*/ 1551 h 2076"/>
                <a:gd name="T82" fmla="*/ 1821 w 2077"/>
                <a:gd name="T83" fmla="*/ 1722 h 2076"/>
                <a:gd name="T84" fmla="*/ 1592 w 2077"/>
                <a:gd name="T85" fmla="*/ 1863 h 2076"/>
                <a:gd name="T86" fmla="*/ 1361 w 2077"/>
                <a:gd name="T87" fmla="*/ 1818 h 2076"/>
                <a:gd name="T88" fmla="*/ 1216 w 2077"/>
                <a:gd name="T89" fmla="*/ 2031 h 2076"/>
                <a:gd name="T90" fmla="*/ 910 w 2077"/>
                <a:gd name="T91" fmla="*/ 2064 h 2076"/>
                <a:gd name="T92" fmla="*/ 817 w 2077"/>
                <a:gd name="T93" fmla="*/ 1852 h 2076"/>
                <a:gd name="T94" fmla="*/ 508 w 2077"/>
                <a:gd name="T95" fmla="*/ 1857 h 2076"/>
                <a:gd name="T96" fmla="*/ 354 w 2077"/>
                <a:gd name="T97" fmla="*/ 1820 h 2076"/>
                <a:gd name="T98" fmla="*/ 216 w 2077"/>
                <a:gd name="T99" fmla="*/ 1577 h 2076"/>
                <a:gd name="T100" fmla="*/ 240 w 2077"/>
                <a:gd name="T101" fmla="*/ 1311 h 2076"/>
                <a:gd name="T102" fmla="*/ 26 w 2077"/>
                <a:gd name="T103" fmla="*/ 1192 h 2076"/>
                <a:gd name="T104" fmla="*/ 26 w 2077"/>
                <a:gd name="T105" fmla="*/ 884 h 2076"/>
                <a:gd name="T106" fmla="*/ 246 w 2077"/>
                <a:gd name="T107" fmla="*/ 748 h 2076"/>
                <a:gd name="T108" fmla="*/ 211 w 2077"/>
                <a:gd name="T109" fmla="*/ 474 h 2076"/>
                <a:gd name="T110" fmla="*/ 372 w 2077"/>
                <a:gd name="T111" fmla="*/ 239 h 2076"/>
                <a:gd name="T112" fmla="*/ 530 w 2077"/>
                <a:gd name="T113" fmla="*/ 227 h 2076"/>
                <a:gd name="T114" fmla="*/ 817 w 2077"/>
                <a:gd name="T115" fmla="*/ 224 h 2076"/>
                <a:gd name="T116" fmla="*/ 910 w 2077"/>
                <a:gd name="T117" fmla="*/ 12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7" h="2076">
                  <a:moveTo>
                    <a:pt x="971" y="140"/>
                  </a:moveTo>
                  <a:lnTo>
                    <a:pt x="967" y="140"/>
                  </a:lnTo>
                  <a:lnTo>
                    <a:pt x="964" y="142"/>
                  </a:lnTo>
                  <a:lnTo>
                    <a:pt x="961" y="145"/>
                  </a:lnTo>
                  <a:lnTo>
                    <a:pt x="959" y="149"/>
                  </a:lnTo>
                  <a:lnTo>
                    <a:pt x="958" y="152"/>
                  </a:lnTo>
                  <a:lnTo>
                    <a:pt x="958" y="277"/>
                  </a:lnTo>
                  <a:lnTo>
                    <a:pt x="956" y="296"/>
                  </a:lnTo>
                  <a:lnTo>
                    <a:pt x="948" y="314"/>
                  </a:lnTo>
                  <a:lnTo>
                    <a:pt x="936" y="329"/>
                  </a:lnTo>
                  <a:lnTo>
                    <a:pt x="920" y="340"/>
                  </a:lnTo>
                  <a:lnTo>
                    <a:pt x="902" y="346"/>
                  </a:lnTo>
                  <a:lnTo>
                    <a:pt x="849" y="360"/>
                  </a:lnTo>
                  <a:lnTo>
                    <a:pt x="796" y="377"/>
                  </a:lnTo>
                  <a:lnTo>
                    <a:pt x="745" y="397"/>
                  </a:lnTo>
                  <a:lnTo>
                    <a:pt x="697" y="422"/>
                  </a:lnTo>
                  <a:lnTo>
                    <a:pt x="649" y="451"/>
                  </a:lnTo>
                  <a:lnTo>
                    <a:pt x="631" y="460"/>
                  </a:lnTo>
                  <a:lnTo>
                    <a:pt x="612" y="463"/>
                  </a:lnTo>
                  <a:lnTo>
                    <a:pt x="594" y="461"/>
                  </a:lnTo>
                  <a:lnTo>
                    <a:pt x="576" y="455"/>
                  </a:lnTo>
                  <a:lnTo>
                    <a:pt x="561" y="443"/>
                  </a:lnTo>
                  <a:lnTo>
                    <a:pt x="471" y="352"/>
                  </a:lnTo>
                  <a:lnTo>
                    <a:pt x="468" y="350"/>
                  </a:lnTo>
                  <a:lnTo>
                    <a:pt x="465" y="349"/>
                  </a:lnTo>
                  <a:lnTo>
                    <a:pt x="462" y="349"/>
                  </a:lnTo>
                  <a:lnTo>
                    <a:pt x="459" y="349"/>
                  </a:lnTo>
                  <a:lnTo>
                    <a:pt x="456" y="350"/>
                  </a:lnTo>
                  <a:lnTo>
                    <a:pt x="453" y="352"/>
                  </a:lnTo>
                  <a:lnTo>
                    <a:pt x="356" y="450"/>
                  </a:lnTo>
                  <a:lnTo>
                    <a:pt x="353" y="456"/>
                  </a:lnTo>
                  <a:lnTo>
                    <a:pt x="353" y="462"/>
                  </a:lnTo>
                  <a:lnTo>
                    <a:pt x="356" y="467"/>
                  </a:lnTo>
                  <a:lnTo>
                    <a:pt x="446" y="557"/>
                  </a:lnTo>
                  <a:lnTo>
                    <a:pt x="457" y="573"/>
                  </a:lnTo>
                  <a:lnTo>
                    <a:pt x="465" y="591"/>
                  </a:lnTo>
                  <a:lnTo>
                    <a:pt x="466" y="610"/>
                  </a:lnTo>
                  <a:lnTo>
                    <a:pt x="462" y="629"/>
                  </a:lnTo>
                  <a:lnTo>
                    <a:pt x="454" y="645"/>
                  </a:lnTo>
                  <a:lnTo>
                    <a:pt x="425" y="693"/>
                  </a:lnTo>
                  <a:lnTo>
                    <a:pt x="400" y="742"/>
                  </a:lnTo>
                  <a:lnTo>
                    <a:pt x="379" y="793"/>
                  </a:lnTo>
                  <a:lnTo>
                    <a:pt x="362" y="845"/>
                  </a:lnTo>
                  <a:lnTo>
                    <a:pt x="350" y="899"/>
                  </a:lnTo>
                  <a:lnTo>
                    <a:pt x="343" y="918"/>
                  </a:lnTo>
                  <a:lnTo>
                    <a:pt x="332" y="933"/>
                  </a:lnTo>
                  <a:lnTo>
                    <a:pt x="317" y="945"/>
                  </a:lnTo>
                  <a:lnTo>
                    <a:pt x="300" y="952"/>
                  </a:lnTo>
                  <a:lnTo>
                    <a:pt x="281" y="955"/>
                  </a:lnTo>
                  <a:lnTo>
                    <a:pt x="153" y="955"/>
                  </a:lnTo>
                  <a:lnTo>
                    <a:pt x="150" y="955"/>
                  </a:lnTo>
                  <a:lnTo>
                    <a:pt x="147" y="958"/>
                  </a:lnTo>
                  <a:lnTo>
                    <a:pt x="144" y="961"/>
                  </a:lnTo>
                  <a:lnTo>
                    <a:pt x="143" y="964"/>
                  </a:lnTo>
                  <a:lnTo>
                    <a:pt x="142" y="967"/>
                  </a:lnTo>
                  <a:lnTo>
                    <a:pt x="142" y="1105"/>
                  </a:lnTo>
                  <a:lnTo>
                    <a:pt x="143" y="1109"/>
                  </a:lnTo>
                  <a:lnTo>
                    <a:pt x="144" y="1113"/>
                  </a:lnTo>
                  <a:lnTo>
                    <a:pt x="147" y="1115"/>
                  </a:lnTo>
                  <a:lnTo>
                    <a:pt x="150" y="1117"/>
                  </a:lnTo>
                  <a:lnTo>
                    <a:pt x="153" y="1118"/>
                  </a:lnTo>
                  <a:lnTo>
                    <a:pt x="281" y="1118"/>
                  </a:lnTo>
                  <a:lnTo>
                    <a:pt x="300" y="1120"/>
                  </a:lnTo>
                  <a:lnTo>
                    <a:pt x="317" y="1128"/>
                  </a:lnTo>
                  <a:lnTo>
                    <a:pt x="332" y="1140"/>
                  </a:lnTo>
                  <a:lnTo>
                    <a:pt x="343" y="1156"/>
                  </a:lnTo>
                  <a:lnTo>
                    <a:pt x="350" y="1174"/>
                  </a:lnTo>
                  <a:lnTo>
                    <a:pt x="362" y="1228"/>
                  </a:lnTo>
                  <a:lnTo>
                    <a:pt x="379" y="1280"/>
                  </a:lnTo>
                  <a:lnTo>
                    <a:pt x="400" y="1331"/>
                  </a:lnTo>
                  <a:lnTo>
                    <a:pt x="425" y="1379"/>
                  </a:lnTo>
                  <a:lnTo>
                    <a:pt x="454" y="1427"/>
                  </a:lnTo>
                  <a:lnTo>
                    <a:pt x="462" y="1445"/>
                  </a:lnTo>
                  <a:lnTo>
                    <a:pt x="467" y="1464"/>
                  </a:lnTo>
                  <a:lnTo>
                    <a:pt x="465" y="1483"/>
                  </a:lnTo>
                  <a:lnTo>
                    <a:pt x="457" y="1500"/>
                  </a:lnTo>
                  <a:lnTo>
                    <a:pt x="446" y="1515"/>
                  </a:lnTo>
                  <a:lnTo>
                    <a:pt x="356" y="1606"/>
                  </a:lnTo>
                  <a:lnTo>
                    <a:pt x="353" y="1611"/>
                  </a:lnTo>
                  <a:lnTo>
                    <a:pt x="353" y="1617"/>
                  </a:lnTo>
                  <a:lnTo>
                    <a:pt x="356" y="1623"/>
                  </a:lnTo>
                  <a:lnTo>
                    <a:pt x="453" y="1720"/>
                  </a:lnTo>
                  <a:lnTo>
                    <a:pt x="456" y="1722"/>
                  </a:lnTo>
                  <a:lnTo>
                    <a:pt x="459" y="1723"/>
                  </a:lnTo>
                  <a:lnTo>
                    <a:pt x="462" y="1724"/>
                  </a:lnTo>
                  <a:lnTo>
                    <a:pt x="465" y="1723"/>
                  </a:lnTo>
                  <a:lnTo>
                    <a:pt x="468" y="1722"/>
                  </a:lnTo>
                  <a:lnTo>
                    <a:pt x="471" y="1720"/>
                  </a:lnTo>
                  <a:lnTo>
                    <a:pt x="559" y="1630"/>
                  </a:lnTo>
                  <a:lnTo>
                    <a:pt x="574" y="1619"/>
                  </a:lnTo>
                  <a:lnTo>
                    <a:pt x="591" y="1612"/>
                  </a:lnTo>
                  <a:lnTo>
                    <a:pt x="609" y="1610"/>
                  </a:lnTo>
                  <a:lnTo>
                    <a:pt x="629" y="1614"/>
                  </a:lnTo>
                  <a:lnTo>
                    <a:pt x="648" y="1622"/>
                  </a:lnTo>
                  <a:lnTo>
                    <a:pt x="695" y="1651"/>
                  </a:lnTo>
                  <a:lnTo>
                    <a:pt x="744" y="1676"/>
                  </a:lnTo>
                  <a:lnTo>
                    <a:pt x="795" y="1697"/>
                  </a:lnTo>
                  <a:lnTo>
                    <a:pt x="846" y="1714"/>
                  </a:lnTo>
                  <a:lnTo>
                    <a:pt x="900" y="1726"/>
                  </a:lnTo>
                  <a:lnTo>
                    <a:pt x="919" y="1733"/>
                  </a:lnTo>
                  <a:lnTo>
                    <a:pt x="935" y="1744"/>
                  </a:lnTo>
                  <a:lnTo>
                    <a:pt x="947" y="1759"/>
                  </a:lnTo>
                  <a:lnTo>
                    <a:pt x="955" y="1776"/>
                  </a:lnTo>
                  <a:lnTo>
                    <a:pt x="957" y="1796"/>
                  </a:lnTo>
                  <a:lnTo>
                    <a:pt x="957" y="1922"/>
                  </a:lnTo>
                  <a:lnTo>
                    <a:pt x="958" y="1926"/>
                  </a:lnTo>
                  <a:lnTo>
                    <a:pt x="959" y="1929"/>
                  </a:lnTo>
                  <a:lnTo>
                    <a:pt x="963" y="1932"/>
                  </a:lnTo>
                  <a:lnTo>
                    <a:pt x="966" y="1934"/>
                  </a:lnTo>
                  <a:lnTo>
                    <a:pt x="970" y="1934"/>
                  </a:lnTo>
                  <a:lnTo>
                    <a:pt x="1108" y="1934"/>
                  </a:lnTo>
                  <a:lnTo>
                    <a:pt x="1111" y="1934"/>
                  </a:lnTo>
                  <a:lnTo>
                    <a:pt x="1114" y="1932"/>
                  </a:lnTo>
                  <a:lnTo>
                    <a:pt x="1118" y="1929"/>
                  </a:lnTo>
                  <a:lnTo>
                    <a:pt x="1119" y="1926"/>
                  </a:lnTo>
                  <a:lnTo>
                    <a:pt x="1120" y="1922"/>
                  </a:lnTo>
                  <a:lnTo>
                    <a:pt x="1120" y="1796"/>
                  </a:lnTo>
                  <a:lnTo>
                    <a:pt x="1123" y="1776"/>
                  </a:lnTo>
                  <a:lnTo>
                    <a:pt x="1130" y="1759"/>
                  </a:lnTo>
                  <a:lnTo>
                    <a:pt x="1142" y="1744"/>
                  </a:lnTo>
                  <a:lnTo>
                    <a:pt x="1158" y="1733"/>
                  </a:lnTo>
                  <a:lnTo>
                    <a:pt x="1177" y="1726"/>
                  </a:lnTo>
                  <a:lnTo>
                    <a:pt x="1231" y="1714"/>
                  </a:lnTo>
                  <a:lnTo>
                    <a:pt x="1282" y="1697"/>
                  </a:lnTo>
                  <a:lnTo>
                    <a:pt x="1333" y="1676"/>
                  </a:lnTo>
                  <a:lnTo>
                    <a:pt x="1382" y="1650"/>
                  </a:lnTo>
                  <a:lnTo>
                    <a:pt x="1430" y="1622"/>
                  </a:lnTo>
                  <a:lnTo>
                    <a:pt x="1447" y="1614"/>
                  </a:lnTo>
                  <a:lnTo>
                    <a:pt x="1466" y="1610"/>
                  </a:lnTo>
                  <a:lnTo>
                    <a:pt x="1485" y="1611"/>
                  </a:lnTo>
                  <a:lnTo>
                    <a:pt x="1503" y="1619"/>
                  </a:lnTo>
                  <a:lnTo>
                    <a:pt x="1518" y="1630"/>
                  </a:lnTo>
                  <a:lnTo>
                    <a:pt x="1608" y="1720"/>
                  </a:lnTo>
                  <a:lnTo>
                    <a:pt x="1611" y="1722"/>
                  </a:lnTo>
                  <a:lnTo>
                    <a:pt x="1614" y="1723"/>
                  </a:lnTo>
                  <a:lnTo>
                    <a:pt x="1617" y="1724"/>
                  </a:lnTo>
                  <a:lnTo>
                    <a:pt x="1619" y="1723"/>
                  </a:lnTo>
                  <a:lnTo>
                    <a:pt x="1622" y="1722"/>
                  </a:lnTo>
                  <a:lnTo>
                    <a:pt x="1625" y="1720"/>
                  </a:lnTo>
                  <a:lnTo>
                    <a:pt x="1723" y="1623"/>
                  </a:lnTo>
                  <a:lnTo>
                    <a:pt x="1726" y="1618"/>
                  </a:lnTo>
                  <a:lnTo>
                    <a:pt x="1726" y="1611"/>
                  </a:lnTo>
                  <a:lnTo>
                    <a:pt x="1723" y="1606"/>
                  </a:lnTo>
                  <a:lnTo>
                    <a:pt x="1633" y="1516"/>
                  </a:lnTo>
                  <a:lnTo>
                    <a:pt x="1621" y="1501"/>
                  </a:lnTo>
                  <a:lnTo>
                    <a:pt x="1615" y="1483"/>
                  </a:lnTo>
                  <a:lnTo>
                    <a:pt x="1613" y="1464"/>
                  </a:lnTo>
                  <a:lnTo>
                    <a:pt x="1616" y="1446"/>
                  </a:lnTo>
                  <a:lnTo>
                    <a:pt x="1624" y="1428"/>
                  </a:lnTo>
                  <a:lnTo>
                    <a:pt x="1654" y="1380"/>
                  </a:lnTo>
                  <a:lnTo>
                    <a:pt x="1679" y="1332"/>
                  </a:lnTo>
                  <a:lnTo>
                    <a:pt x="1700" y="1281"/>
                  </a:lnTo>
                  <a:lnTo>
                    <a:pt x="1717" y="1229"/>
                  </a:lnTo>
                  <a:lnTo>
                    <a:pt x="1730" y="1175"/>
                  </a:lnTo>
                  <a:lnTo>
                    <a:pt x="1736" y="1156"/>
                  </a:lnTo>
                  <a:lnTo>
                    <a:pt x="1747" y="1141"/>
                  </a:lnTo>
                  <a:lnTo>
                    <a:pt x="1761" y="1128"/>
                  </a:lnTo>
                  <a:lnTo>
                    <a:pt x="1779" y="1121"/>
                  </a:lnTo>
                  <a:lnTo>
                    <a:pt x="1798" y="1119"/>
                  </a:lnTo>
                  <a:lnTo>
                    <a:pt x="1925" y="1119"/>
                  </a:lnTo>
                  <a:lnTo>
                    <a:pt x="1929" y="1118"/>
                  </a:lnTo>
                  <a:lnTo>
                    <a:pt x="1932" y="1117"/>
                  </a:lnTo>
                  <a:lnTo>
                    <a:pt x="1934" y="1114"/>
                  </a:lnTo>
                  <a:lnTo>
                    <a:pt x="1936" y="1110"/>
                  </a:lnTo>
                  <a:lnTo>
                    <a:pt x="1936" y="1107"/>
                  </a:lnTo>
                  <a:lnTo>
                    <a:pt x="1936" y="969"/>
                  </a:lnTo>
                  <a:lnTo>
                    <a:pt x="1936" y="965"/>
                  </a:lnTo>
                  <a:lnTo>
                    <a:pt x="1934" y="962"/>
                  </a:lnTo>
                  <a:lnTo>
                    <a:pt x="1932" y="959"/>
                  </a:lnTo>
                  <a:lnTo>
                    <a:pt x="1929" y="958"/>
                  </a:lnTo>
                  <a:lnTo>
                    <a:pt x="1925" y="957"/>
                  </a:lnTo>
                  <a:lnTo>
                    <a:pt x="1798" y="957"/>
                  </a:lnTo>
                  <a:lnTo>
                    <a:pt x="1779" y="954"/>
                  </a:lnTo>
                  <a:lnTo>
                    <a:pt x="1761" y="946"/>
                  </a:lnTo>
                  <a:lnTo>
                    <a:pt x="1747" y="934"/>
                  </a:lnTo>
                  <a:lnTo>
                    <a:pt x="1736" y="919"/>
                  </a:lnTo>
                  <a:lnTo>
                    <a:pt x="1730" y="900"/>
                  </a:lnTo>
                  <a:lnTo>
                    <a:pt x="1716" y="847"/>
                  </a:lnTo>
                  <a:lnTo>
                    <a:pt x="1699" y="794"/>
                  </a:lnTo>
                  <a:lnTo>
                    <a:pt x="1678" y="744"/>
                  </a:lnTo>
                  <a:lnTo>
                    <a:pt x="1654" y="694"/>
                  </a:lnTo>
                  <a:lnTo>
                    <a:pt x="1624" y="648"/>
                  </a:lnTo>
                  <a:lnTo>
                    <a:pt x="1616" y="630"/>
                  </a:lnTo>
                  <a:lnTo>
                    <a:pt x="1613" y="611"/>
                  </a:lnTo>
                  <a:lnTo>
                    <a:pt x="1615" y="592"/>
                  </a:lnTo>
                  <a:lnTo>
                    <a:pt x="1621" y="574"/>
                  </a:lnTo>
                  <a:lnTo>
                    <a:pt x="1633" y="559"/>
                  </a:lnTo>
                  <a:lnTo>
                    <a:pt x="1724" y="468"/>
                  </a:lnTo>
                  <a:lnTo>
                    <a:pt x="1728" y="463"/>
                  </a:lnTo>
                  <a:lnTo>
                    <a:pt x="1728" y="457"/>
                  </a:lnTo>
                  <a:lnTo>
                    <a:pt x="1724" y="451"/>
                  </a:lnTo>
                  <a:lnTo>
                    <a:pt x="1626" y="354"/>
                  </a:lnTo>
                  <a:lnTo>
                    <a:pt x="1623" y="351"/>
                  </a:lnTo>
                  <a:lnTo>
                    <a:pt x="1621" y="350"/>
                  </a:lnTo>
                  <a:lnTo>
                    <a:pt x="1618" y="350"/>
                  </a:lnTo>
                  <a:lnTo>
                    <a:pt x="1616" y="350"/>
                  </a:lnTo>
                  <a:lnTo>
                    <a:pt x="1613" y="351"/>
                  </a:lnTo>
                  <a:lnTo>
                    <a:pt x="1609" y="354"/>
                  </a:lnTo>
                  <a:lnTo>
                    <a:pt x="1520" y="444"/>
                  </a:lnTo>
                  <a:lnTo>
                    <a:pt x="1504" y="456"/>
                  </a:lnTo>
                  <a:lnTo>
                    <a:pt x="1486" y="462"/>
                  </a:lnTo>
                  <a:lnTo>
                    <a:pt x="1467" y="464"/>
                  </a:lnTo>
                  <a:lnTo>
                    <a:pt x="1449" y="461"/>
                  </a:lnTo>
                  <a:lnTo>
                    <a:pt x="1431" y="452"/>
                  </a:lnTo>
                  <a:lnTo>
                    <a:pt x="1384" y="423"/>
                  </a:lnTo>
                  <a:lnTo>
                    <a:pt x="1335" y="399"/>
                  </a:lnTo>
                  <a:lnTo>
                    <a:pt x="1284" y="378"/>
                  </a:lnTo>
                  <a:lnTo>
                    <a:pt x="1232" y="361"/>
                  </a:lnTo>
                  <a:lnTo>
                    <a:pt x="1178" y="348"/>
                  </a:lnTo>
                  <a:lnTo>
                    <a:pt x="1159" y="341"/>
                  </a:lnTo>
                  <a:lnTo>
                    <a:pt x="1143" y="330"/>
                  </a:lnTo>
                  <a:lnTo>
                    <a:pt x="1131" y="315"/>
                  </a:lnTo>
                  <a:lnTo>
                    <a:pt x="1124" y="298"/>
                  </a:lnTo>
                  <a:lnTo>
                    <a:pt x="1121" y="278"/>
                  </a:lnTo>
                  <a:lnTo>
                    <a:pt x="1121" y="152"/>
                  </a:lnTo>
                  <a:lnTo>
                    <a:pt x="1121" y="149"/>
                  </a:lnTo>
                  <a:lnTo>
                    <a:pt x="1119" y="145"/>
                  </a:lnTo>
                  <a:lnTo>
                    <a:pt x="1117" y="142"/>
                  </a:lnTo>
                  <a:lnTo>
                    <a:pt x="1112" y="140"/>
                  </a:lnTo>
                  <a:lnTo>
                    <a:pt x="1109" y="140"/>
                  </a:lnTo>
                  <a:lnTo>
                    <a:pt x="971" y="140"/>
                  </a:lnTo>
                  <a:close/>
                  <a:moveTo>
                    <a:pt x="970" y="0"/>
                  </a:moveTo>
                  <a:lnTo>
                    <a:pt x="1108" y="0"/>
                  </a:lnTo>
                  <a:lnTo>
                    <a:pt x="1139" y="3"/>
                  </a:lnTo>
                  <a:lnTo>
                    <a:pt x="1167" y="12"/>
                  </a:lnTo>
                  <a:lnTo>
                    <a:pt x="1193" y="25"/>
                  </a:lnTo>
                  <a:lnTo>
                    <a:pt x="1216" y="44"/>
                  </a:lnTo>
                  <a:lnTo>
                    <a:pt x="1234" y="66"/>
                  </a:lnTo>
                  <a:lnTo>
                    <a:pt x="1248" y="93"/>
                  </a:lnTo>
                  <a:lnTo>
                    <a:pt x="1257" y="121"/>
                  </a:lnTo>
                  <a:lnTo>
                    <a:pt x="1260" y="152"/>
                  </a:lnTo>
                  <a:lnTo>
                    <a:pt x="1260" y="223"/>
                  </a:lnTo>
                  <a:lnTo>
                    <a:pt x="1329" y="245"/>
                  </a:lnTo>
                  <a:lnTo>
                    <a:pt x="1394" y="272"/>
                  </a:lnTo>
                  <a:lnTo>
                    <a:pt x="1457" y="305"/>
                  </a:lnTo>
                  <a:lnTo>
                    <a:pt x="1508" y="255"/>
                  </a:lnTo>
                  <a:lnTo>
                    <a:pt x="1527" y="239"/>
                  </a:lnTo>
                  <a:lnTo>
                    <a:pt x="1547" y="227"/>
                  </a:lnTo>
                  <a:lnTo>
                    <a:pt x="1569" y="217"/>
                  </a:lnTo>
                  <a:lnTo>
                    <a:pt x="1592" y="212"/>
                  </a:lnTo>
                  <a:lnTo>
                    <a:pt x="1616" y="210"/>
                  </a:lnTo>
                  <a:lnTo>
                    <a:pt x="1640" y="212"/>
                  </a:lnTo>
                  <a:lnTo>
                    <a:pt x="1663" y="217"/>
                  </a:lnTo>
                  <a:lnTo>
                    <a:pt x="1684" y="227"/>
                  </a:lnTo>
                  <a:lnTo>
                    <a:pt x="1705" y="239"/>
                  </a:lnTo>
                  <a:lnTo>
                    <a:pt x="1723" y="255"/>
                  </a:lnTo>
                  <a:lnTo>
                    <a:pt x="1821" y="352"/>
                  </a:lnTo>
                  <a:lnTo>
                    <a:pt x="1839" y="373"/>
                  </a:lnTo>
                  <a:lnTo>
                    <a:pt x="1852" y="397"/>
                  </a:lnTo>
                  <a:lnTo>
                    <a:pt x="1862" y="422"/>
                  </a:lnTo>
                  <a:lnTo>
                    <a:pt x="1866" y="447"/>
                  </a:lnTo>
                  <a:lnTo>
                    <a:pt x="1866" y="474"/>
                  </a:lnTo>
                  <a:lnTo>
                    <a:pt x="1862" y="499"/>
                  </a:lnTo>
                  <a:lnTo>
                    <a:pt x="1852" y="523"/>
                  </a:lnTo>
                  <a:lnTo>
                    <a:pt x="1839" y="546"/>
                  </a:lnTo>
                  <a:lnTo>
                    <a:pt x="1821" y="567"/>
                  </a:lnTo>
                  <a:lnTo>
                    <a:pt x="1771" y="618"/>
                  </a:lnTo>
                  <a:lnTo>
                    <a:pt x="1796" y="665"/>
                  </a:lnTo>
                  <a:lnTo>
                    <a:pt x="1819" y="714"/>
                  </a:lnTo>
                  <a:lnTo>
                    <a:pt x="1837" y="765"/>
                  </a:lnTo>
                  <a:lnTo>
                    <a:pt x="1853" y="816"/>
                  </a:lnTo>
                  <a:lnTo>
                    <a:pt x="1925" y="816"/>
                  </a:lnTo>
                  <a:lnTo>
                    <a:pt x="1955" y="818"/>
                  </a:lnTo>
                  <a:lnTo>
                    <a:pt x="1984" y="828"/>
                  </a:lnTo>
                  <a:lnTo>
                    <a:pt x="2010" y="842"/>
                  </a:lnTo>
                  <a:lnTo>
                    <a:pt x="2032" y="861"/>
                  </a:lnTo>
                  <a:lnTo>
                    <a:pt x="2051" y="883"/>
                  </a:lnTo>
                  <a:lnTo>
                    <a:pt x="2065" y="909"/>
                  </a:lnTo>
                  <a:lnTo>
                    <a:pt x="2075" y="938"/>
                  </a:lnTo>
                  <a:lnTo>
                    <a:pt x="2077" y="968"/>
                  </a:lnTo>
                  <a:lnTo>
                    <a:pt x="2077" y="1106"/>
                  </a:lnTo>
                  <a:lnTo>
                    <a:pt x="2075" y="1137"/>
                  </a:lnTo>
                  <a:lnTo>
                    <a:pt x="2065" y="1165"/>
                  </a:lnTo>
                  <a:lnTo>
                    <a:pt x="2051" y="1192"/>
                  </a:lnTo>
                  <a:lnTo>
                    <a:pt x="2032" y="1214"/>
                  </a:lnTo>
                  <a:lnTo>
                    <a:pt x="2010" y="1233"/>
                  </a:lnTo>
                  <a:lnTo>
                    <a:pt x="1984" y="1247"/>
                  </a:lnTo>
                  <a:lnTo>
                    <a:pt x="1955" y="1255"/>
                  </a:lnTo>
                  <a:lnTo>
                    <a:pt x="1925" y="1258"/>
                  </a:lnTo>
                  <a:lnTo>
                    <a:pt x="1925" y="1259"/>
                  </a:lnTo>
                  <a:lnTo>
                    <a:pt x="1853" y="1259"/>
                  </a:lnTo>
                  <a:lnTo>
                    <a:pt x="1831" y="1328"/>
                  </a:lnTo>
                  <a:lnTo>
                    <a:pt x="1803" y="1393"/>
                  </a:lnTo>
                  <a:lnTo>
                    <a:pt x="1771" y="1456"/>
                  </a:lnTo>
                  <a:lnTo>
                    <a:pt x="1821" y="1507"/>
                  </a:lnTo>
                  <a:lnTo>
                    <a:pt x="1839" y="1528"/>
                  </a:lnTo>
                  <a:lnTo>
                    <a:pt x="1852" y="1551"/>
                  </a:lnTo>
                  <a:lnTo>
                    <a:pt x="1862" y="1577"/>
                  </a:lnTo>
                  <a:lnTo>
                    <a:pt x="1866" y="1602"/>
                  </a:lnTo>
                  <a:lnTo>
                    <a:pt x="1866" y="1628"/>
                  </a:lnTo>
                  <a:lnTo>
                    <a:pt x="1862" y="1654"/>
                  </a:lnTo>
                  <a:lnTo>
                    <a:pt x="1852" y="1678"/>
                  </a:lnTo>
                  <a:lnTo>
                    <a:pt x="1839" y="1701"/>
                  </a:lnTo>
                  <a:lnTo>
                    <a:pt x="1821" y="1722"/>
                  </a:lnTo>
                  <a:lnTo>
                    <a:pt x="1723" y="1820"/>
                  </a:lnTo>
                  <a:lnTo>
                    <a:pt x="1705" y="1836"/>
                  </a:lnTo>
                  <a:lnTo>
                    <a:pt x="1684" y="1849"/>
                  </a:lnTo>
                  <a:lnTo>
                    <a:pt x="1663" y="1857"/>
                  </a:lnTo>
                  <a:lnTo>
                    <a:pt x="1640" y="1863"/>
                  </a:lnTo>
                  <a:lnTo>
                    <a:pt x="1616" y="1864"/>
                  </a:lnTo>
                  <a:lnTo>
                    <a:pt x="1592" y="1863"/>
                  </a:lnTo>
                  <a:lnTo>
                    <a:pt x="1569" y="1857"/>
                  </a:lnTo>
                  <a:lnTo>
                    <a:pt x="1547" y="1849"/>
                  </a:lnTo>
                  <a:lnTo>
                    <a:pt x="1527" y="1836"/>
                  </a:lnTo>
                  <a:lnTo>
                    <a:pt x="1508" y="1820"/>
                  </a:lnTo>
                  <a:lnTo>
                    <a:pt x="1457" y="1770"/>
                  </a:lnTo>
                  <a:lnTo>
                    <a:pt x="1410" y="1796"/>
                  </a:lnTo>
                  <a:lnTo>
                    <a:pt x="1361" y="1818"/>
                  </a:lnTo>
                  <a:lnTo>
                    <a:pt x="1312" y="1837"/>
                  </a:lnTo>
                  <a:lnTo>
                    <a:pt x="1260" y="1852"/>
                  </a:lnTo>
                  <a:lnTo>
                    <a:pt x="1260" y="1924"/>
                  </a:lnTo>
                  <a:lnTo>
                    <a:pt x="1257" y="1954"/>
                  </a:lnTo>
                  <a:lnTo>
                    <a:pt x="1248" y="1983"/>
                  </a:lnTo>
                  <a:lnTo>
                    <a:pt x="1234" y="2009"/>
                  </a:lnTo>
                  <a:lnTo>
                    <a:pt x="1216" y="2031"/>
                  </a:lnTo>
                  <a:lnTo>
                    <a:pt x="1193" y="2050"/>
                  </a:lnTo>
                  <a:lnTo>
                    <a:pt x="1167" y="2064"/>
                  </a:lnTo>
                  <a:lnTo>
                    <a:pt x="1139" y="2073"/>
                  </a:lnTo>
                  <a:lnTo>
                    <a:pt x="1108" y="2076"/>
                  </a:lnTo>
                  <a:lnTo>
                    <a:pt x="970" y="2076"/>
                  </a:lnTo>
                  <a:lnTo>
                    <a:pt x="938" y="2073"/>
                  </a:lnTo>
                  <a:lnTo>
                    <a:pt x="910" y="2064"/>
                  </a:lnTo>
                  <a:lnTo>
                    <a:pt x="884" y="2050"/>
                  </a:lnTo>
                  <a:lnTo>
                    <a:pt x="861" y="2031"/>
                  </a:lnTo>
                  <a:lnTo>
                    <a:pt x="843" y="2009"/>
                  </a:lnTo>
                  <a:lnTo>
                    <a:pt x="829" y="1983"/>
                  </a:lnTo>
                  <a:lnTo>
                    <a:pt x="820" y="1954"/>
                  </a:lnTo>
                  <a:lnTo>
                    <a:pt x="817" y="1924"/>
                  </a:lnTo>
                  <a:lnTo>
                    <a:pt x="817" y="1852"/>
                  </a:lnTo>
                  <a:lnTo>
                    <a:pt x="748" y="1831"/>
                  </a:lnTo>
                  <a:lnTo>
                    <a:pt x="683" y="1802"/>
                  </a:lnTo>
                  <a:lnTo>
                    <a:pt x="620" y="1770"/>
                  </a:lnTo>
                  <a:lnTo>
                    <a:pt x="569" y="1820"/>
                  </a:lnTo>
                  <a:lnTo>
                    <a:pt x="550" y="1836"/>
                  </a:lnTo>
                  <a:lnTo>
                    <a:pt x="530" y="1849"/>
                  </a:lnTo>
                  <a:lnTo>
                    <a:pt x="508" y="1857"/>
                  </a:lnTo>
                  <a:lnTo>
                    <a:pt x="486" y="1863"/>
                  </a:lnTo>
                  <a:lnTo>
                    <a:pt x="461" y="1864"/>
                  </a:lnTo>
                  <a:lnTo>
                    <a:pt x="437" y="1863"/>
                  </a:lnTo>
                  <a:lnTo>
                    <a:pt x="414" y="1857"/>
                  </a:lnTo>
                  <a:lnTo>
                    <a:pt x="393" y="1849"/>
                  </a:lnTo>
                  <a:lnTo>
                    <a:pt x="372" y="1836"/>
                  </a:lnTo>
                  <a:lnTo>
                    <a:pt x="354" y="1820"/>
                  </a:lnTo>
                  <a:lnTo>
                    <a:pt x="256" y="1722"/>
                  </a:lnTo>
                  <a:lnTo>
                    <a:pt x="238" y="1701"/>
                  </a:lnTo>
                  <a:lnTo>
                    <a:pt x="225" y="1678"/>
                  </a:lnTo>
                  <a:lnTo>
                    <a:pt x="216" y="1654"/>
                  </a:lnTo>
                  <a:lnTo>
                    <a:pt x="211" y="1628"/>
                  </a:lnTo>
                  <a:lnTo>
                    <a:pt x="211" y="1602"/>
                  </a:lnTo>
                  <a:lnTo>
                    <a:pt x="216" y="1577"/>
                  </a:lnTo>
                  <a:lnTo>
                    <a:pt x="225" y="1551"/>
                  </a:lnTo>
                  <a:lnTo>
                    <a:pt x="238" y="1528"/>
                  </a:lnTo>
                  <a:lnTo>
                    <a:pt x="256" y="1507"/>
                  </a:lnTo>
                  <a:lnTo>
                    <a:pt x="306" y="1456"/>
                  </a:lnTo>
                  <a:lnTo>
                    <a:pt x="281" y="1410"/>
                  </a:lnTo>
                  <a:lnTo>
                    <a:pt x="259" y="1360"/>
                  </a:lnTo>
                  <a:lnTo>
                    <a:pt x="240" y="1311"/>
                  </a:lnTo>
                  <a:lnTo>
                    <a:pt x="224" y="1259"/>
                  </a:lnTo>
                  <a:lnTo>
                    <a:pt x="152" y="1259"/>
                  </a:lnTo>
                  <a:lnTo>
                    <a:pt x="122" y="1256"/>
                  </a:lnTo>
                  <a:lnTo>
                    <a:pt x="93" y="1248"/>
                  </a:lnTo>
                  <a:lnTo>
                    <a:pt x="67" y="1233"/>
                  </a:lnTo>
                  <a:lnTo>
                    <a:pt x="45" y="1215"/>
                  </a:lnTo>
                  <a:lnTo>
                    <a:pt x="26" y="1192"/>
                  </a:lnTo>
                  <a:lnTo>
                    <a:pt x="12" y="1166"/>
                  </a:lnTo>
                  <a:lnTo>
                    <a:pt x="3" y="1138"/>
                  </a:lnTo>
                  <a:lnTo>
                    <a:pt x="0" y="1107"/>
                  </a:lnTo>
                  <a:lnTo>
                    <a:pt x="0" y="969"/>
                  </a:lnTo>
                  <a:lnTo>
                    <a:pt x="3" y="938"/>
                  </a:lnTo>
                  <a:lnTo>
                    <a:pt x="12" y="909"/>
                  </a:lnTo>
                  <a:lnTo>
                    <a:pt x="26" y="884"/>
                  </a:lnTo>
                  <a:lnTo>
                    <a:pt x="45" y="861"/>
                  </a:lnTo>
                  <a:lnTo>
                    <a:pt x="67" y="843"/>
                  </a:lnTo>
                  <a:lnTo>
                    <a:pt x="93" y="829"/>
                  </a:lnTo>
                  <a:lnTo>
                    <a:pt x="122" y="819"/>
                  </a:lnTo>
                  <a:lnTo>
                    <a:pt x="152" y="816"/>
                  </a:lnTo>
                  <a:lnTo>
                    <a:pt x="224" y="816"/>
                  </a:lnTo>
                  <a:lnTo>
                    <a:pt x="246" y="748"/>
                  </a:lnTo>
                  <a:lnTo>
                    <a:pt x="274" y="682"/>
                  </a:lnTo>
                  <a:lnTo>
                    <a:pt x="306" y="619"/>
                  </a:lnTo>
                  <a:lnTo>
                    <a:pt x="256" y="568"/>
                  </a:lnTo>
                  <a:lnTo>
                    <a:pt x="238" y="547"/>
                  </a:lnTo>
                  <a:lnTo>
                    <a:pt x="225" y="524"/>
                  </a:lnTo>
                  <a:lnTo>
                    <a:pt x="216" y="500"/>
                  </a:lnTo>
                  <a:lnTo>
                    <a:pt x="211" y="474"/>
                  </a:lnTo>
                  <a:lnTo>
                    <a:pt x="211" y="448"/>
                  </a:lnTo>
                  <a:lnTo>
                    <a:pt x="216" y="422"/>
                  </a:lnTo>
                  <a:lnTo>
                    <a:pt x="225" y="398"/>
                  </a:lnTo>
                  <a:lnTo>
                    <a:pt x="238" y="374"/>
                  </a:lnTo>
                  <a:lnTo>
                    <a:pt x="256" y="353"/>
                  </a:lnTo>
                  <a:lnTo>
                    <a:pt x="354" y="255"/>
                  </a:lnTo>
                  <a:lnTo>
                    <a:pt x="372" y="239"/>
                  </a:lnTo>
                  <a:lnTo>
                    <a:pt x="393" y="227"/>
                  </a:lnTo>
                  <a:lnTo>
                    <a:pt x="414" y="218"/>
                  </a:lnTo>
                  <a:lnTo>
                    <a:pt x="437" y="213"/>
                  </a:lnTo>
                  <a:lnTo>
                    <a:pt x="461" y="211"/>
                  </a:lnTo>
                  <a:lnTo>
                    <a:pt x="486" y="213"/>
                  </a:lnTo>
                  <a:lnTo>
                    <a:pt x="508" y="218"/>
                  </a:lnTo>
                  <a:lnTo>
                    <a:pt x="530" y="227"/>
                  </a:lnTo>
                  <a:lnTo>
                    <a:pt x="550" y="239"/>
                  </a:lnTo>
                  <a:lnTo>
                    <a:pt x="569" y="255"/>
                  </a:lnTo>
                  <a:lnTo>
                    <a:pt x="620" y="306"/>
                  </a:lnTo>
                  <a:lnTo>
                    <a:pt x="667" y="281"/>
                  </a:lnTo>
                  <a:lnTo>
                    <a:pt x="716" y="258"/>
                  </a:lnTo>
                  <a:lnTo>
                    <a:pt x="765" y="239"/>
                  </a:lnTo>
                  <a:lnTo>
                    <a:pt x="817" y="224"/>
                  </a:lnTo>
                  <a:lnTo>
                    <a:pt x="817" y="152"/>
                  </a:lnTo>
                  <a:lnTo>
                    <a:pt x="820" y="121"/>
                  </a:lnTo>
                  <a:lnTo>
                    <a:pt x="829" y="93"/>
                  </a:lnTo>
                  <a:lnTo>
                    <a:pt x="843" y="66"/>
                  </a:lnTo>
                  <a:lnTo>
                    <a:pt x="861" y="44"/>
                  </a:lnTo>
                  <a:lnTo>
                    <a:pt x="884" y="25"/>
                  </a:lnTo>
                  <a:lnTo>
                    <a:pt x="910" y="12"/>
                  </a:lnTo>
                  <a:lnTo>
                    <a:pt x="938" y="3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71"/>
            <p:cNvSpPr>
              <a:spLocks noEditPoints="1"/>
            </p:cNvSpPr>
            <p:nvPr/>
          </p:nvSpPr>
          <p:spPr bwMode="auto">
            <a:xfrm>
              <a:off x="3729038" y="2011363"/>
              <a:ext cx="139700" cy="139700"/>
            </a:xfrm>
            <a:custGeom>
              <a:avLst/>
              <a:gdLst>
                <a:gd name="T0" fmla="*/ 398 w 886"/>
                <a:gd name="T1" fmla="*/ 143 h 884"/>
                <a:gd name="T2" fmla="*/ 316 w 886"/>
                <a:gd name="T3" fmla="*/ 169 h 884"/>
                <a:gd name="T4" fmla="*/ 245 w 886"/>
                <a:gd name="T5" fmla="*/ 214 h 884"/>
                <a:gd name="T6" fmla="*/ 189 w 886"/>
                <a:gd name="T7" fmla="*/ 277 h 884"/>
                <a:gd name="T8" fmla="*/ 153 w 886"/>
                <a:gd name="T9" fmla="*/ 355 h 884"/>
                <a:gd name="T10" fmla="*/ 141 w 886"/>
                <a:gd name="T11" fmla="*/ 442 h 884"/>
                <a:gd name="T12" fmla="*/ 153 w 886"/>
                <a:gd name="T13" fmla="*/ 529 h 884"/>
                <a:gd name="T14" fmla="*/ 189 w 886"/>
                <a:gd name="T15" fmla="*/ 606 h 884"/>
                <a:gd name="T16" fmla="*/ 245 w 886"/>
                <a:gd name="T17" fmla="*/ 669 h 884"/>
                <a:gd name="T18" fmla="*/ 316 w 886"/>
                <a:gd name="T19" fmla="*/ 716 h 884"/>
                <a:gd name="T20" fmla="*/ 398 w 886"/>
                <a:gd name="T21" fmla="*/ 740 h 884"/>
                <a:gd name="T22" fmla="*/ 488 w 886"/>
                <a:gd name="T23" fmla="*/ 740 h 884"/>
                <a:gd name="T24" fmla="*/ 570 w 886"/>
                <a:gd name="T25" fmla="*/ 716 h 884"/>
                <a:gd name="T26" fmla="*/ 641 w 886"/>
                <a:gd name="T27" fmla="*/ 669 h 884"/>
                <a:gd name="T28" fmla="*/ 696 w 886"/>
                <a:gd name="T29" fmla="*/ 606 h 884"/>
                <a:gd name="T30" fmla="*/ 732 w 886"/>
                <a:gd name="T31" fmla="*/ 529 h 884"/>
                <a:gd name="T32" fmla="*/ 745 w 886"/>
                <a:gd name="T33" fmla="*/ 442 h 884"/>
                <a:gd name="T34" fmla="*/ 732 w 886"/>
                <a:gd name="T35" fmla="*/ 355 h 884"/>
                <a:gd name="T36" fmla="*/ 696 w 886"/>
                <a:gd name="T37" fmla="*/ 277 h 884"/>
                <a:gd name="T38" fmla="*/ 641 w 886"/>
                <a:gd name="T39" fmla="*/ 214 h 884"/>
                <a:gd name="T40" fmla="*/ 570 w 886"/>
                <a:gd name="T41" fmla="*/ 169 h 884"/>
                <a:gd name="T42" fmla="*/ 488 w 886"/>
                <a:gd name="T43" fmla="*/ 143 h 884"/>
                <a:gd name="T44" fmla="*/ 443 w 886"/>
                <a:gd name="T45" fmla="*/ 0 h 884"/>
                <a:gd name="T46" fmla="*/ 544 w 886"/>
                <a:gd name="T47" fmla="*/ 11 h 884"/>
                <a:gd name="T48" fmla="*/ 638 w 886"/>
                <a:gd name="T49" fmla="*/ 45 h 884"/>
                <a:gd name="T50" fmla="*/ 719 w 886"/>
                <a:gd name="T51" fmla="*/ 97 h 884"/>
                <a:gd name="T52" fmla="*/ 788 w 886"/>
                <a:gd name="T53" fmla="*/ 165 h 884"/>
                <a:gd name="T54" fmla="*/ 840 w 886"/>
                <a:gd name="T55" fmla="*/ 248 h 884"/>
                <a:gd name="T56" fmla="*/ 873 w 886"/>
                <a:gd name="T57" fmla="*/ 340 h 884"/>
                <a:gd name="T58" fmla="*/ 886 w 886"/>
                <a:gd name="T59" fmla="*/ 442 h 884"/>
                <a:gd name="T60" fmla="*/ 873 w 886"/>
                <a:gd name="T61" fmla="*/ 543 h 884"/>
                <a:gd name="T62" fmla="*/ 840 w 886"/>
                <a:gd name="T63" fmla="*/ 636 h 884"/>
                <a:gd name="T64" fmla="*/ 788 w 886"/>
                <a:gd name="T65" fmla="*/ 718 h 884"/>
                <a:gd name="T66" fmla="*/ 719 w 886"/>
                <a:gd name="T67" fmla="*/ 787 h 884"/>
                <a:gd name="T68" fmla="*/ 638 w 886"/>
                <a:gd name="T69" fmla="*/ 839 h 884"/>
                <a:gd name="T70" fmla="*/ 544 w 886"/>
                <a:gd name="T71" fmla="*/ 872 h 884"/>
                <a:gd name="T72" fmla="*/ 443 w 886"/>
                <a:gd name="T73" fmla="*/ 884 h 884"/>
                <a:gd name="T74" fmla="*/ 341 w 886"/>
                <a:gd name="T75" fmla="*/ 872 h 884"/>
                <a:gd name="T76" fmla="*/ 248 w 886"/>
                <a:gd name="T77" fmla="*/ 839 h 884"/>
                <a:gd name="T78" fmla="*/ 166 w 886"/>
                <a:gd name="T79" fmla="*/ 787 h 884"/>
                <a:gd name="T80" fmla="*/ 97 w 886"/>
                <a:gd name="T81" fmla="*/ 718 h 884"/>
                <a:gd name="T82" fmla="*/ 46 w 886"/>
                <a:gd name="T83" fmla="*/ 636 h 884"/>
                <a:gd name="T84" fmla="*/ 12 w 886"/>
                <a:gd name="T85" fmla="*/ 543 h 884"/>
                <a:gd name="T86" fmla="*/ 0 w 886"/>
                <a:gd name="T87" fmla="*/ 442 h 884"/>
                <a:gd name="T88" fmla="*/ 12 w 886"/>
                <a:gd name="T89" fmla="*/ 340 h 884"/>
                <a:gd name="T90" fmla="*/ 46 w 886"/>
                <a:gd name="T91" fmla="*/ 248 h 884"/>
                <a:gd name="T92" fmla="*/ 97 w 886"/>
                <a:gd name="T93" fmla="*/ 165 h 884"/>
                <a:gd name="T94" fmla="*/ 166 w 886"/>
                <a:gd name="T95" fmla="*/ 97 h 884"/>
                <a:gd name="T96" fmla="*/ 248 w 886"/>
                <a:gd name="T97" fmla="*/ 45 h 884"/>
                <a:gd name="T98" fmla="*/ 341 w 886"/>
                <a:gd name="T99" fmla="*/ 11 h 884"/>
                <a:gd name="T100" fmla="*/ 443 w 886"/>
                <a:gd name="T101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6" h="884">
                  <a:moveTo>
                    <a:pt x="443" y="140"/>
                  </a:moveTo>
                  <a:lnTo>
                    <a:pt x="398" y="143"/>
                  </a:lnTo>
                  <a:lnTo>
                    <a:pt x="356" y="153"/>
                  </a:lnTo>
                  <a:lnTo>
                    <a:pt x="316" y="169"/>
                  </a:lnTo>
                  <a:lnTo>
                    <a:pt x="279" y="189"/>
                  </a:lnTo>
                  <a:lnTo>
                    <a:pt x="245" y="214"/>
                  </a:lnTo>
                  <a:lnTo>
                    <a:pt x="215" y="243"/>
                  </a:lnTo>
                  <a:lnTo>
                    <a:pt x="189" y="277"/>
                  </a:lnTo>
                  <a:lnTo>
                    <a:pt x="169" y="315"/>
                  </a:lnTo>
                  <a:lnTo>
                    <a:pt x="153" y="355"/>
                  </a:lnTo>
                  <a:lnTo>
                    <a:pt x="144" y="397"/>
                  </a:lnTo>
                  <a:lnTo>
                    <a:pt x="141" y="442"/>
                  </a:lnTo>
                  <a:lnTo>
                    <a:pt x="144" y="486"/>
                  </a:lnTo>
                  <a:lnTo>
                    <a:pt x="153" y="529"/>
                  </a:lnTo>
                  <a:lnTo>
                    <a:pt x="169" y="569"/>
                  </a:lnTo>
                  <a:lnTo>
                    <a:pt x="189" y="606"/>
                  </a:lnTo>
                  <a:lnTo>
                    <a:pt x="215" y="640"/>
                  </a:lnTo>
                  <a:lnTo>
                    <a:pt x="245" y="669"/>
                  </a:lnTo>
                  <a:lnTo>
                    <a:pt x="279" y="695"/>
                  </a:lnTo>
                  <a:lnTo>
                    <a:pt x="316" y="716"/>
                  </a:lnTo>
                  <a:lnTo>
                    <a:pt x="356" y="731"/>
                  </a:lnTo>
                  <a:lnTo>
                    <a:pt x="398" y="740"/>
                  </a:lnTo>
                  <a:lnTo>
                    <a:pt x="443" y="743"/>
                  </a:lnTo>
                  <a:lnTo>
                    <a:pt x="488" y="740"/>
                  </a:lnTo>
                  <a:lnTo>
                    <a:pt x="530" y="731"/>
                  </a:lnTo>
                  <a:lnTo>
                    <a:pt x="570" y="716"/>
                  </a:lnTo>
                  <a:lnTo>
                    <a:pt x="607" y="695"/>
                  </a:lnTo>
                  <a:lnTo>
                    <a:pt x="641" y="669"/>
                  </a:lnTo>
                  <a:lnTo>
                    <a:pt x="670" y="640"/>
                  </a:lnTo>
                  <a:lnTo>
                    <a:pt x="696" y="606"/>
                  </a:lnTo>
                  <a:lnTo>
                    <a:pt x="717" y="569"/>
                  </a:lnTo>
                  <a:lnTo>
                    <a:pt x="732" y="529"/>
                  </a:lnTo>
                  <a:lnTo>
                    <a:pt x="741" y="486"/>
                  </a:lnTo>
                  <a:lnTo>
                    <a:pt x="745" y="442"/>
                  </a:lnTo>
                  <a:lnTo>
                    <a:pt x="741" y="397"/>
                  </a:lnTo>
                  <a:lnTo>
                    <a:pt x="732" y="355"/>
                  </a:lnTo>
                  <a:lnTo>
                    <a:pt x="717" y="315"/>
                  </a:lnTo>
                  <a:lnTo>
                    <a:pt x="696" y="277"/>
                  </a:lnTo>
                  <a:lnTo>
                    <a:pt x="670" y="243"/>
                  </a:lnTo>
                  <a:lnTo>
                    <a:pt x="641" y="214"/>
                  </a:lnTo>
                  <a:lnTo>
                    <a:pt x="607" y="189"/>
                  </a:lnTo>
                  <a:lnTo>
                    <a:pt x="570" y="169"/>
                  </a:lnTo>
                  <a:lnTo>
                    <a:pt x="530" y="153"/>
                  </a:lnTo>
                  <a:lnTo>
                    <a:pt x="488" y="143"/>
                  </a:lnTo>
                  <a:lnTo>
                    <a:pt x="443" y="140"/>
                  </a:lnTo>
                  <a:close/>
                  <a:moveTo>
                    <a:pt x="443" y="0"/>
                  </a:moveTo>
                  <a:lnTo>
                    <a:pt x="494" y="3"/>
                  </a:lnTo>
                  <a:lnTo>
                    <a:pt x="544" y="11"/>
                  </a:lnTo>
                  <a:lnTo>
                    <a:pt x="592" y="25"/>
                  </a:lnTo>
                  <a:lnTo>
                    <a:pt x="638" y="45"/>
                  </a:lnTo>
                  <a:lnTo>
                    <a:pt x="680" y="68"/>
                  </a:lnTo>
                  <a:lnTo>
                    <a:pt x="719" y="97"/>
                  </a:lnTo>
                  <a:lnTo>
                    <a:pt x="756" y="130"/>
                  </a:lnTo>
                  <a:lnTo>
                    <a:pt x="788" y="165"/>
                  </a:lnTo>
                  <a:lnTo>
                    <a:pt x="816" y="205"/>
                  </a:lnTo>
                  <a:lnTo>
                    <a:pt x="840" y="248"/>
                  </a:lnTo>
                  <a:lnTo>
                    <a:pt x="859" y="293"/>
                  </a:lnTo>
                  <a:lnTo>
                    <a:pt x="873" y="340"/>
                  </a:lnTo>
                  <a:lnTo>
                    <a:pt x="883" y="390"/>
                  </a:lnTo>
                  <a:lnTo>
                    <a:pt x="886" y="442"/>
                  </a:lnTo>
                  <a:lnTo>
                    <a:pt x="883" y="493"/>
                  </a:lnTo>
                  <a:lnTo>
                    <a:pt x="873" y="543"/>
                  </a:lnTo>
                  <a:lnTo>
                    <a:pt x="859" y="590"/>
                  </a:lnTo>
                  <a:lnTo>
                    <a:pt x="840" y="636"/>
                  </a:lnTo>
                  <a:lnTo>
                    <a:pt x="816" y="679"/>
                  </a:lnTo>
                  <a:lnTo>
                    <a:pt x="788" y="718"/>
                  </a:lnTo>
                  <a:lnTo>
                    <a:pt x="756" y="754"/>
                  </a:lnTo>
                  <a:lnTo>
                    <a:pt x="719" y="787"/>
                  </a:lnTo>
                  <a:lnTo>
                    <a:pt x="680" y="815"/>
                  </a:lnTo>
                  <a:lnTo>
                    <a:pt x="638" y="839"/>
                  </a:lnTo>
                  <a:lnTo>
                    <a:pt x="592" y="858"/>
                  </a:lnTo>
                  <a:lnTo>
                    <a:pt x="544" y="872"/>
                  </a:lnTo>
                  <a:lnTo>
                    <a:pt x="494" y="880"/>
                  </a:lnTo>
                  <a:lnTo>
                    <a:pt x="443" y="884"/>
                  </a:lnTo>
                  <a:lnTo>
                    <a:pt x="392" y="880"/>
                  </a:lnTo>
                  <a:lnTo>
                    <a:pt x="341" y="872"/>
                  </a:lnTo>
                  <a:lnTo>
                    <a:pt x="294" y="858"/>
                  </a:lnTo>
                  <a:lnTo>
                    <a:pt x="248" y="839"/>
                  </a:lnTo>
                  <a:lnTo>
                    <a:pt x="206" y="815"/>
                  </a:lnTo>
                  <a:lnTo>
                    <a:pt x="166" y="787"/>
                  </a:lnTo>
                  <a:lnTo>
                    <a:pt x="130" y="754"/>
                  </a:lnTo>
                  <a:lnTo>
                    <a:pt x="97" y="718"/>
                  </a:lnTo>
                  <a:lnTo>
                    <a:pt x="70" y="679"/>
                  </a:lnTo>
                  <a:lnTo>
                    <a:pt x="46" y="636"/>
                  </a:lnTo>
                  <a:lnTo>
                    <a:pt x="27" y="590"/>
                  </a:lnTo>
                  <a:lnTo>
                    <a:pt x="12" y="543"/>
                  </a:lnTo>
                  <a:lnTo>
                    <a:pt x="4" y="493"/>
                  </a:lnTo>
                  <a:lnTo>
                    <a:pt x="0" y="442"/>
                  </a:lnTo>
                  <a:lnTo>
                    <a:pt x="4" y="390"/>
                  </a:lnTo>
                  <a:lnTo>
                    <a:pt x="12" y="340"/>
                  </a:lnTo>
                  <a:lnTo>
                    <a:pt x="27" y="293"/>
                  </a:lnTo>
                  <a:lnTo>
                    <a:pt x="46" y="248"/>
                  </a:lnTo>
                  <a:lnTo>
                    <a:pt x="70" y="205"/>
                  </a:lnTo>
                  <a:lnTo>
                    <a:pt x="97" y="165"/>
                  </a:lnTo>
                  <a:lnTo>
                    <a:pt x="130" y="130"/>
                  </a:lnTo>
                  <a:lnTo>
                    <a:pt x="166" y="97"/>
                  </a:lnTo>
                  <a:lnTo>
                    <a:pt x="206" y="68"/>
                  </a:lnTo>
                  <a:lnTo>
                    <a:pt x="248" y="45"/>
                  </a:lnTo>
                  <a:lnTo>
                    <a:pt x="294" y="25"/>
                  </a:lnTo>
                  <a:lnTo>
                    <a:pt x="341" y="11"/>
                  </a:lnTo>
                  <a:lnTo>
                    <a:pt x="392" y="3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2"/>
            <p:cNvSpPr/>
            <p:nvPr/>
          </p:nvSpPr>
          <p:spPr bwMode="auto">
            <a:xfrm>
              <a:off x="3471863" y="2006601"/>
              <a:ext cx="403225" cy="460375"/>
            </a:xfrm>
            <a:custGeom>
              <a:avLst/>
              <a:gdLst>
                <a:gd name="T0" fmla="*/ 1098 w 2541"/>
                <a:gd name="T1" fmla="*/ 8 h 2906"/>
                <a:gd name="T2" fmla="*/ 1133 w 2541"/>
                <a:gd name="T3" fmla="*/ 48 h 2906"/>
                <a:gd name="T4" fmla="*/ 1130 w 2541"/>
                <a:gd name="T5" fmla="*/ 102 h 2906"/>
                <a:gd name="T6" fmla="*/ 1090 w 2541"/>
                <a:gd name="T7" fmla="*/ 136 h 2906"/>
                <a:gd name="T8" fmla="*/ 917 w 2541"/>
                <a:gd name="T9" fmla="*/ 214 h 2906"/>
                <a:gd name="T10" fmla="*/ 736 w 2541"/>
                <a:gd name="T11" fmla="*/ 341 h 2906"/>
                <a:gd name="T12" fmla="*/ 590 w 2541"/>
                <a:gd name="T13" fmla="*/ 501 h 2906"/>
                <a:gd name="T14" fmla="*/ 479 w 2541"/>
                <a:gd name="T15" fmla="*/ 688 h 2906"/>
                <a:gd name="T16" fmla="*/ 409 w 2541"/>
                <a:gd name="T17" fmla="*/ 895 h 2906"/>
                <a:gd name="T18" fmla="*/ 386 w 2541"/>
                <a:gd name="T19" fmla="*/ 1114 h 2906"/>
                <a:gd name="T20" fmla="*/ 378 w 2541"/>
                <a:gd name="T21" fmla="*/ 1330 h 2906"/>
                <a:gd name="T22" fmla="*/ 141 w 2541"/>
                <a:gd name="T23" fmla="*/ 1791 h 2906"/>
                <a:gd name="T24" fmla="*/ 145 w 2541"/>
                <a:gd name="T25" fmla="*/ 1829 h 2906"/>
                <a:gd name="T26" fmla="*/ 188 w 2541"/>
                <a:gd name="T27" fmla="*/ 1851 h 2906"/>
                <a:gd name="T28" fmla="*/ 336 w 2541"/>
                <a:gd name="T29" fmla="*/ 1855 h 2906"/>
                <a:gd name="T30" fmla="*/ 377 w 2541"/>
                <a:gd name="T31" fmla="*/ 1887 h 2906"/>
                <a:gd name="T32" fmla="*/ 386 w 2541"/>
                <a:gd name="T33" fmla="*/ 2330 h 2906"/>
                <a:gd name="T34" fmla="*/ 414 w 2541"/>
                <a:gd name="T35" fmla="*/ 2418 h 2906"/>
                <a:gd name="T36" fmla="*/ 482 w 2541"/>
                <a:gd name="T37" fmla="*/ 2477 h 2906"/>
                <a:gd name="T38" fmla="*/ 856 w 2541"/>
                <a:gd name="T39" fmla="*/ 2445 h 2906"/>
                <a:gd name="T40" fmla="*/ 899 w 2541"/>
                <a:gd name="T41" fmla="*/ 2452 h 2906"/>
                <a:gd name="T42" fmla="*/ 933 w 2541"/>
                <a:gd name="T43" fmla="*/ 2494 h 2906"/>
                <a:gd name="T44" fmla="*/ 2099 w 2541"/>
                <a:gd name="T45" fmla="*/ 2764 h 2906"/>
                <a:gd name="T46" fmla="*/ 2109 w 2541"/>
                <a:gd name="T47" fmla="*/ 1888 h 2906"/>
                <a:gd name="T48" fmla="*/ 2224 w 2541"/>
                <a:gd name="T49" fmla="*/ 1763 h 2906"/>
                <a:gd name="T50" fmla="*/ 2347 w 2541"/>
                <a:gd name="T51" fmla="*/ 1575 h 2906"/>
                <a:gd name="T52" fmla="*/ 2412 w 2541"/>
                <a:gd name="T53" fmla="*/ 1419 h 2906"/>
                <a:gd name="T54" fmla="*/ 2455 w 2541"/>
                <a:gd name="T55" fmla="*/ 1389 h 2906"/>
                <a:gd name="T56" fmla="*/ 2509 w 2541"/>
                <a:gd name="T57" fmla="*/ 1400 h 2906"/>
                <a:gd name="T58" fmla="*/ 2539 w 2541"/>
                <a:gd name="T59" fmla="*/ 1443 h 2906"/>
                <a:gd name="T60" fmla="*/ 2509 w 2541"/>
                <a:gd name="T61" fmla="*/ 1556 h 2906"/>
                <a:gd name="T62" fmla="*/ 2395 w 2541"/>
                <a:gd name="T63" fmla="*/ 1770 h 2906"/>
                <a:gd name="T64" fmla="*/ 2239 w 2541"/>
                <a:gd name="T65" fmla="*/ 1955 h 2906"/>
                <a:gd name="T66" fmla="*/ 2230 w 2541"/>
                <a:gd name="T67" fmla="*/ 2871 h 2906"/>
                <a:gd name="T68" fmla="*/ 2187 w 2541"/>
                <a:gd name="T69" fmla="*/ 2902 h 2906"/>
                <a:gd name="T70" fmla="*/ 847 w 2541"/>
                <a:gd name="T71" fmla="*/ 2902 h 2906"/>
                <a:gd name="T72" fmla="*/ 805 w 2541"/>
                <a:gd name="T73" fmla="*/ 2871 h 2906"/>
                <a:gd name="T74" fmla="*/ 796 w 2541"/>
                <a:gd name="T75" fmla="*/ 2596 h 2906"/>
                <a:gd name="T76" fmla="*/ 551 w 2541"/>
                <a:gd name="T77" fmla="*/ 2631 h 2906"/>
                <a:gd name="T78" fmla="*/ 461 w 2541"/>
                <a:gd name="T79" fmla="*/ 2618 h 2906"/>
                <a:gd name="T80" fmla="*/ 350 w 2541"/>
                <a:gd name="T81" fmla="*/ 2557 h 2906"/>
                <a:gd name="T82" fmla="*/ 274 w 2541"/>
                <a:gd name="T83" fmla="*/ 2455 h 2906"/>
                <a:gd name="T84" fmla="*/ 246 w 2541"/>
                <a:gd name="T85" fmla="*/ 2329 h 2906"/>
                <a:gd name="T86" fmla="*/ 176 w 2541"/>
                <a:gd name="T87" fmla="*/ 1989 h 2906"/>
                <a:gd name="T88" fmla="*/ 87 w 2541"/>
                <a:gd name="T89" fmla="*/ 1961 h 2906"/>
                <a:gd name="T90" fmla="*/ 24 w 2541"/>
                <a:gd name="T91" fmla="*/ 1900 h 2906"/>
                <a:gd name="T92" fmla="*/ 0 w 2541"/>
                <a:gd name="T93" fmla="*/ 1817 h 2906"/>
                <a:gd name="T94" fmla="*/ 16 w 2541"/>
                <a:gd name="T95" fmla="*/ 1724 h 2906"/>
                <a:gd name="T96" fmla="*/ 247 w 2541"/>
                <a:gd name="T97" fmla="*/ 1114 h 2906"/>
                <a:gd name="T98" fmla="*/ 271 w 2541"/>
                <a:gd name="T99" fmla="*/ 878 h 2906"/>
                <a:gd name="T100" fmla="*/ 341 w 2541"/>
                <a:gd name="T101" fmla="*/ 655 h 2906"/>
                <a:gd name="T102" fmla="*/ 453 w 2541"/>
                <a:gd name="T103" fmla="*/ 453 h 2906"/>
                <a:gd name="T104" fmla="*/ 602 w 2541"/>
                <a:gd name="T105" fmla="*/ 274 h 2906"/>
                <a:gd name="T106" fmla="*/ 785 w 2541"/>
                <a:gd name="T107" fmla="*/ 129 h 2906"/>
                <a:gd name="T108" fmla="*/ 983 w 2541"/>
                <a:gd name="T109" fmla="*/ 27 h 2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41" h="2906">
                  <a:moveTo>
                    <a:pt x="1063" y="0"/>
                  </a:moveTo>
                  <a:lnTo>
                    <a:pt x="1082" y="1"/>
                  </a:lnTo>
                  <a:lnTo>
                    <a:pt x="1098" y="8"/>
                  </a:lnTo>
                  <a:lnTo>
                    <a:pt x="1113" y="17"/>
                  </a:lnTo>
                  <a:lnTo>
                    <a:pt x="1125" y="31"/>
                  </a:lnTo>
                  <a:lnTo>
                    <a:pt x="1133" y="48"/>
                  </a:lnTo>
                  <a:lnTo>
                    <a:pt x="1137" y="66"/>
                  </a:lnTo>
                  <a:lnTo>
                    <a:pt x="1135" y="85"/>
                  </a:lnTo>
                  <a:lnTo>
                    <a:pt x="1130" y="102"/>
                  </a:lnTo>
                  <a:lnTo>
                    <a:pt x="1121" y="116"/>
                  </a:lnTo>
                  <a:lnTo>
                    <a:pt x="1107" y="128"/>
                  </a:lnTo>
                  <a:lnTo>
                    <a:pt x="1090" y="136"/>
                  </a:lnTo>
                  <a:lnTo>
                    <a:pt x="1036" y="156"/>
                  </a:lnTo>
                  <a:lnTo>
                    <a:pt x="983" y="180"/>
                  </a:lnTo>
                  <a:lnTo>
                    <a:pt x="917" y="214"/>
                  </a:lnTo>
                  <a:lnTo>
                    <a:pt x="854" y="252"/>
                  </a:lnTo>
                  <a:lnTo>
                    <a:pt x="793" y="295"/>
                  </a:lnTo>
                  <a:lnTo>
                    <a:pt x="736" y="341"/>
                  </a:lnTo>
                  <a:lnTo>
                    <a:pt x="684" y="392"/>
                  </a:lnTo>
                  <a:lnTo>
                    <a:pt x="634" y="444"/>
                  </a:lnTo>
                  <a:lnTo>
                    <a:pt x="590" y="501"/>
                  </a:lnTo>
                  <a:lnTo>
                    <a:pt x="549" y="561"/>
                  </a:lnTo>
                  <a:lnTo>
                    <a:pt x="512" y="624"/>
                  </a:lnTo>
                  <a:lnTo>
                    <a:pt x="479" y="688"/>
                  </a:lnTo>
                  <a:lnTo>
                    <a:pt x="452" y="755"/>
                  </a:lnTo>
                  <a:lnTo>
                    <a:pt x="428" y="824"/>
                  </a:lnTo>
                  <a:lnTo>
                    <a:pt x="409" y="895"/>
                  </a:lnTo>
                  <a:lnTo>
                    <a:pt x="397" y="966"/>
                  </a:lnTo>
                  <a:lnTo>
                    <a:pt x="388" y="1040"/>
                  </a:lnTo>
                  <a:lnTo>
                    <a:pt x="386" y="1114"/>
                  </a:lnTo>
                  <a:lnTo>
                    <a:pt x="386" y="1297"/>
                  </a:lnTo>
                  <a:lnTo>
                    <a:pt x="384" y="1314"/>
                  </a:lnTo>
                  <a:lnTo>
                    <a:pt x="378" y="1330"/>
                  </a:lnTo>
                  <a:lnTo>
                    <a:pt x="154" y="1758"/>
                  </a:lnTo>
                  <a:lnTo>
                    <a:pt x="147" y="1775"/>
                  </a:lnTo>
                  <a:lnTo>
                    <a:pt x="141" y="1791"/>
                  </a:lnTo>
                  <a:lnTo>
                    <a:pt x="139" y="1806"/>
                  </a:lnTo>
                  <a:lnTo>
                    <a:pt x="140" y="1818"/>
                  </a:lnTo>
                  <a:lnTo>
                    <a:pt x="145" y="1829"/>
                  </a:lnTo>
                  <a:lnTo>
                    <a:pt x="154" y="1838"/>
                  </a:lnTo>
                  <a:lnTo>
                    <a:pt x="169" y="1846"/>
                  </a:lnTo>
                  <a:lnTo>
                    <a:pt x="188" y="1851"/>
                  </a:lnTo>
                  <a:lnTo>
                    <a:pt x="211" y="1852"/>
                  </a:lnTo>
                  <a:lnTo>
                    <a:pt x="317" y="1852"/>
                  </a:lnTo>
                  <a:lnTo>
                    <a:pt x="336" y="1855"/>
                  </a:lnTo>
                  <a:lnTo>
                    <a:pt x="352" y="1862"/>
                  </a:lnTo>
                  <a:lnTo>
                    <a:pt x="366" y="1873"/>
                  </a:lnTo>
                  <a:lnTo>
                    <a:pt x="377" y="1887"/>
                  </a:lnTo>
                  <a:lnTo>
                    <a:pt x="384" y="1904"/>
                  </a:lnTo>
                  <a:lnTo>
                    <a:pt x="386" y="1923"/>
                  </a:lnTo>
                  <a:lnTo>
                    <a:pt x="386" y="2330"/>
                  </a:lnTo>
                  <a:lnTo>
                    <a:pt x="389" y="2362"/>
                  </a:lnTo>
                  <a:lnTo>
                    <a:pt x="399" y="2392"/>
                  </a:lnTo>
                  <a:lnTo>
                    <a:pt x="414" y="2418"/>
                  </a:lnTo>
                  <a:lnTo>
                    <a:pt x="433" y="2443"/>
                  </a:lnTo>
                  <a:lnTo>
                    <a:pt x="456" y="2463"/>
                  </a:lnTo>
                  <a:lnTo>
                    <a:pt x="482" y="2477"/>
                  </a:lnTo>
                  <a:lnTo>
                    <a:pt x="512" y="2487"/>
                  </a:lnTo>
                  <a:lnTo>
                    <a:pt x="543" y="2491"/>
                  </a:lnTo>
                  <a:lnTo>
                    <a:pt x="856" y="2445"/>
                  </a:lnTo>
                  <a:lnTo>
                    <a:pt x="870" y="2444"/>
                  </a:lnTo>
                  <a:lnTo>
                    <a:pt x="885" y="2447"/>
                  </a:lnTo>
                  <a:lnTo>
                    <a:pt x="899" y="2452"/>
                  </a:lnTo>
                  <a:lnTo>
                    <a:pt x="912" y="2461"/>
                  </a:lnTo>
                  <a:lnTo>
                    <a:pt x="924" y="2476"/>
                  </a:lnTo>
                  <a:lnTo>
                    <a:pt x="933" y="2494"/>
                  </a:lnTo>
                  <a:lnTo>
                    <a:pt x="936" y="2514"/>
                  </a:lnTo>
                  <a:lnTo>
                    <a:pt x="936" y="2764"/>
                  </a:lnTo>
                  <a:lnTo>
                    <a:pt x="2099" y="2764"/>
                  </a:lnTo>
                  <a:lnTo>
                    <a:pt x="2099" y="1925"/>
                  </a:lnTo>
                  <a:lnTo>
                    <a:pt x="2101" y="1906"/>
                  </a:lnTo>
                  <a:lnTo>
                    <a:pt x="2109" y="1888"/>
                  </a:lnTo>
                  <a:lnTo>
                    <a:pt x="2121" y="1873"/>
                  </a:lnTo>
                  <a:lnTo>
                    <a:pt x="2175" y="1820"/>
                  </a:lnTo>
                  <a:lnTo>
                    <a:pt x="2224" y="1763"/>
                  </a:lnTo>
                  <a:lnTo>
                    <a:pt x="2270" y="1703"/>
                  </a:lnTo>
                  <a:lnTo>
                    <a:pt x="2310" y="1640"/>
                  </a:lnTo>
                  <a:lnTo>
                    <a:pt x="2347" y="1575"/>
                  </a:lnTo>
                  <a:lnTo>
                    <a:pt x="2377" y="1506"/>
                  </a:lnTo>
                  <a:lnTo>
                    <a:pt x="2404" y="1436"/>
                  </a:lnTo>
                  <a:lnTo>
                    <a:pt x="2412" y="1419"/>
                  </a:lnTo>
                  <a:lnTo>
                    <a:pt x="2424" y="1405"/>
                  </a:lnTo>
                  <a:lnTo>
                    <a:pt x="2438" y="1395"/>
                  </a:lnTo>
                  <a:lnTo>
                    <a:pt x="2455" y="1389"/>
                  </a:lnTo>
                  <a:lnTo>
                    <a:pt x="2474" y="1388"/>
                  </a:lnTo>
                  <a:lnTo>
                    <a:pt x="2492" y="1391"/>
                  </a:lnTo>
                  <a:lnTo>
                    <a:pt x="2509" y="1400"/>
                  </a:lnTo>
                  <a:lnTo>
                    <a:pt x="2523" y="1411"/>
                  </a:lnTo>
                  <a:lnTo>
                    <a:pt x="2533" y="1426"/>
                  </a:lnTo>
                  <a:lnTo>
                    <a:pt x="2539" y="1443"/>
                  </a:lnTo>
                  <a:lnTo>
                    <a:pt x="2541" y="1461"/>
                  </a:lnTo>
                  <a:lnTo>
                    <a:pt x="2537" y="1480"/>
                  </a:lnTo>
                  <a:lnTo>
                    <a:pt x="2509" y="1556"/>
                  </a:lnTo>
                  <a:lnTo>
                    <a:pt x="2476" y="1630"/>
                  </a:lnTo>
                  <a:lnTo>
                    <a:pt x="2438" y="1701"/>
                  </a:lnTo>
                  <a:lnTo>
                    <a:pt x="2395" y="1770"/>
                  </a:lnTo>
                  <a:lnTo>
                    <a:pt x="2348" y="1835"/>
                  </a:lnTo>
                  <a:lnTo>
                    <a:pt x="2295" y="1896"/>
                  </a:lnTo>
                  <a:lnTo>
                    <a:pt x="2239" y="1955"/>
                  </a:lnTo>
                  <a:lnTo>
                    <a:pt x="2239" y="2835"/>
                  </a:lnTo>
                  <a:lnTo>
                    <a:pt x="2236" y="2854"/>
                  </a:lnTo>
                  <a:lnTo>
                    <a:pt x="2230" y="2871"/>
                  </a:lnTo>
                  <a:lnTo>
                    <a:pt x="2218" y="2884"/>
                  </a:lnTo>
                  <a:lnTo>
                    <a:pt x="2204" y="2896"/>
                  </a:lnTo>
                  <a:lnTo>
                    <a:pt x="2187" y="2902"/>
                  </a:lnTo>
                  <a:lnTo>
                    <a:pt x="2168" y="2906"/>
                  </a:lnTo>
                  <a:lnTo>
                    <a:pt x="865" y="2906"/>
                  </a:lnTo>
                  <a:lnTo>
                    <a:pt x="847" y="2902"/>
                  </a:lnTo>
                  <a:lnTo>
                    <a:pt x="830" y="2896"/>
                  </a:lnTo>
                  <a:lnTo>
                    <a:pt x="816" y="2884"/>
                  </a:lnTo>
                  <a:lnTo>
                    <a:pt x="805" y="2871"/>
                  </a:lnTo>
                  <a:lnTo>
                    <a:pt x="798" y="2854"/>
                  </a:lnTo>
                  <a:lnTo>
                    <a:pt x="796" y="2835"/>
                  </a:lnTo>
                  <a:lnTo>
                    <a:pt x="796" y="2596"/>
                  </a:lnTo>
                  <a:lnTo>
                    <a:pt x="558" y="2631"/>
                  </a:lnTo>
                  <a:lnTo>
                    <a:pt x="555" y="2631"/>
                  </a:lnTo>
                  <a:lnTo>
                    <a:pt x="551" y="2631"/>
                  </a:lnTo>
                  <a:lnTo>
                    <a:pt x="549" y="2630"/>
                  </a:lnTo>
                  <a:lnTo>
                    <a:pt x="503" y="2627"/>
                  </a:lnTo>
                  <a:lnTo>
                    <a:pt x="461" y="2618"/>
                  </a:lnTo>
                  <a:lnTo>
                    <a:pt x="421" y="2602"/>
                  </a:lnTo>
                  <a:lnTo>
                    <a:pt x="384" y="2582"/>
                  </a:lnTo>
                  <a:lnTo>
                    <a:pt x="350" y="2557"/>
                  </a:lnTo>
                  <a:lnTo>
                    <a:pt x="321" y="2526"/>
                  </a:lnTo>
                  <a:lnTo>
                    <a:pt x="295" y="2493"/>
                  </a:lnTo>
                  <a:lnTo>
                    <a:pt x="274" y="2455"/>
                  </a:lnTo>
                  <a:lnTo>
                    <a:pt x="260" y="2415"/>
                  </a:lnTo>
                  <a:lnTo>
                    <a:pt x="249" y="2373"/>
                  </a:lnTo>
                  <a:lnTo>
                    <a:pt x="246" y="2329"/>
                  </a:lnTo>
                  <a:lnTo>
                    <a:pt x="246" y="1991"/>
                  </a:lnTo>
                  <a:lnTo>
                    <a:pt x="211" y="1991"/>
                  </a:lnTo>
                  <a:lnTo>
                    <a:pt x="176" y="1989"/>
                  </a:lnTo>
                  <a:lnTo>
                    <a:pt x="143" y="1983"/>
                  </a:lnTo>
                  <a:lnTo>
                    <a:pt x="114" y="1973"/>
                  </a:lnTo>
                  <a:lnTo>
                    <a:pt x="87" y="1961"/>
                  </a:lnTo>
                  <a:lnTo>
                    <a:pt x="62" y="1944"/>
                  </a:lnTo>
                  <a:lnTo>
                    <a:pt x="41" y="1924"/>
                  </a:lnTo>
                  <a:lnTo>
                    <a:pt x="24" y="1900"/>
                  </a:lnTo>
                  <a:lnTo>
                    <a:pt x="12" y="1874"/>
                  </a:lnTo>
                  <a:lnTo>
                    <a:pt x="3" y="1846"/>
                  </a:lnTo>
                  <a:lnTo>
                    <a:pt x="0" y="1817"/>
                  </a:lnTo>
                  <a:lnTo>
                    <a:pt x="0" y="1787"/>
                  </a:lnTo>
                  <a:lnTo>
                    <a:pt x="5" y="1756"/>
                  </a:lnTo>
                  <a:lnTo>
                    <a:pt x="16" y="1724"/>
                  </a:lnTo>
                  <a:lnTo>
                    <a:pt x="30" y="1693"/>
                  </a:lnTo>
                  <a:lnTo>
                    <a:pt x="247" y="1279"/>
                  </a:lnTo>
                  <a:lnTo>
                    <a:pt x="247" y="1114"/>
                  </a:lnTo>
                  <a:lnTo>
                    <a:pt x="250" y="1034"/>
                  </a:lnTo>
                  <a:lnTo>
                    <a:pt x="257" y="956"/>
                  </a:lnTo>
                  <a:lnTo>
                    <a:pt x="271" y="878"/>
                  </a:lnTo>
                  <a:lnTo>
                    <a:pt x="289" y="802"/>
                  </a:lnTo>
                  <a:lnTo>
                    <a:pt x="313" y="728"/>
                  </a:lnTo>
                  <a:lnTo>
                    <a:pt x="341" y="655"/>
                  </a:lnTo>
                  <a:lnTo>
                    <a:pt x="374" y="586"/>
                  </a:lnTo>
                  <a:lnTo>
                    <a:pt x="412" y="518"/>
                  </a:lnTo>
                  <a:lnTo>
                    <a:pt x="453" y="453"/>
                  </a:lnTo>
                  <a:lnTo>
                    <a:pt x="498" y="390"/>
                  </a:lnTo>
                  <a:lnTo>
                    <a:pt x="549" y="330"/>
                  </a:lnTo>
                  <a:lnTo>
                    <a:pt x="602" y="274"/>
                  </a:lnTo>
                  <a:lnTo>
                    <a:pt x="659" y="223"/>
                  </a:lnTo>
                  <a:lnTo>
                    <a:pt x="721" y="173"/>
                  </a:lnTo>
                  <a:lnTo>
                    <a:pt x="785" y="129"/>
                  </a:lnTo>
                  <a:lnTo>
                    <a:pt x="854" y="89"/>
                  </a:lnTo>
                  <a:lnTo>
                    <a:pt x="924" y="52"/>
                  </a:lnTo>
                  <a:lnTo>
                    <a:pt x="983" y="27"/>
                  </a:lnTo>
                  <a:lnTo>
                    <a:pt x="1045" y="3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964562" y="5007828"/>
            <a:ext cx="1545747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报表开发</a:t>
            </a:r>
            <a:endParaRPr kumimoji="1" 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2654" y="4658613"/>
            <a:ext cx="11895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管理驾驶舱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91201" y="3843035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2768" y="4986238"/>
            <a:ext cx="1545747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算法模型现状和规划</a:t>
            </a:r>
            <a:r>
              <a:rPr kumimoji="1" 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内部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分享</a:t>
            </a:r>
            <a:endParaRPr kumimoji="1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00860" y="4637023"/>
            <a:ext cx="11895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培训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grpSp>
        <p:nvGrpSpPr>
          <p:cNvPr id="13" name="Group 102"/>
          <p:cNvGrpSpPr/>
          <p:nvPr/>
        </p:nvGrpSpPr>
        <p:grpSpPr>
          <a:xfrm>
            <a:off x="4823451" y="4116487"/>
            <a:ext cx="523120" cy="378394"/>
            <a:chOff x="4451350" y="1993900"/>
            <a:chExt cx="550863" cy="398462"/>
          </a:xfrm>
          <a:solidFill>
            <a:schemeClr val="tx2"/>
          </a:solidFill>
        </p:grpSpPr>
        <p:sp>
          <p:nvSpPr>
            <p:cNvPr id="14" name="Freeform 62"/>
            <p:cNvSpPr>
              <a:spLocks noEditPoints="1"/>
            </p:cNvSpPr>
            <p:nvPr/>
          </p:nvSpPr>
          <p:spPr bwMode="auto">
            <a:xfrm>
              <a:off x="4451350" y="1993900"/>
              <a:ext cx="369888" cy="398462"/>
            </a:xfrm>
            <a:custGeom>
              <a:avLst/>
              <a:gdLst>
                <a:gd name="T0" fmla="*/ 987 w 2332"/>
                <a:gd name="T1" fmla="*/ 170 h 2514"/>
                <a:gd name="T2" fmla="*/ 851 w 2332"/>
                <a:gd name="T3" fmla="*/ 274 h 2514"/>
                <a:gd name="T4" fmla="*/ 785 w 2332"/>
                <a:gd name="T5" fmla="*/ 434 h 2514"/>
                <a:gd name="T6" fmla="*/ 792 w 2332"/>
                <a:gd name="T7" fmla="*/ 983 h 2514"/>
                <a:gd name="T8" fmla="*/ 854 w 2332"/>
                <a:gd name="T9" fmla="*/ 1053 h 2514"/>
                <a:gd name="T10" fmla="*/ 872 w 2332"/>
                <a:gd name="T11" fmla="*/ 1535 h 2514"/>
                <a:gd name="T12" fmla="*/ 839 w 2332"/>
                <a:gd name="T13" fmla="*/ 1605 h 2514"/>
                <a:gd name="T14" fmla="*/ 771 w 2332"/>
                <a:gd name="T15" fmla="*/ 1642 h 2514"/>
                <a:gd name="T16" fmla="*/ 647 w 2332"/>
                <a:gd name="T17" fmla="*/ 1709 h 2514"/>
                <a:gd name="T18" fmla="*/ 481 w 2332"/>
                <a:gd name="T19" fmla="*/ 1811 h 2514"/>
                <a:gd name="T20" fmla="*/ 291 w 2332"/>
                <a:gd name="T21" fmla="*/ 1944 h 2514"/>
                <a:gd name="T22" fmla="*/ 160 w 2332"/>
                <a:gd name="T23" fmla="*/ 2060 h 2514"/>
                <a:gd name="T24" fmla="*/ 140 w 2332"/>
                <a:gd name="T25" fmla="*/ 2374 h 2514"/>
                <a:gd name="T26" fmla="*/ 2182 w 2332"/>
                <a:gd name="T27" fmla="*/ 2082 h 2514"/>
                <a:gd name="T28" fmla="*/ 2089 w 2332"/>
                <a:gd name="T29" fmla="*/ 1980 h 2514"/>
                <a:gd name="T30" fmla="*/ 1896 w 2332"/>
                <a:gd name="T31" fmla="*/ 1841 h 2514"/>
                <a:gd name="T32" fmla="*/ 1722 w 2332"/>
                <a:gd name="T33" fmla="*/ 1731 h 2514"/>
                <a:gd name="T34" fmla="*/ 1586 w 2332"/>
                <a:gd name="T35" fmla="*/ 1655 h 2514"/>
                <a:gd name="T36" fmla="*/ 1510 w 2332"/>
                <a:gd name="T37" fmla="*/ 1616 h 2514"/>
                <a:gd name="T38" fmla="*/ 1462 w 2332"/>
                <a:gd name="T39" fmla="*/ 1555 h 2514"/>
                <a:gd name="T40" fmla="*/ 1468 w 2332"/>
                <a:gd name="T41" fmla="*/ 1067 h 2514"/>
                <a:gd name="T42" fmla="*/ 1528 w 2332"/>
                <a:gd name="T43" fmla="*/ 1005 h 2514"/>
                <a:gd name="T44" fmla="*/ 1550 w 2332"/>
                <a:gd name="T45" fmla="*/ 479 h 2514"/>
                <a:gd name="T46" fmla="*/ 1504 w 2332"/>
                <a:gd name="T47" fmla="*/ 309 h 2514"/>
                <a:gd name="T48" fmla="*/ 1384 w 2332"/>
                <a:gd name="T49" fmla="*/ 189 h 2514"/>
                <a:gd name="T50" fmla="*/ 1214 w 2332"/>
                <a:gd name="T51" fmla="*/ 143 h 2514"/>
                <a:gd name="T52" fmla="*/ 1270 w 2332"/>
                <a:gd name="T53" fmla="*/ 4 h 2514"/>
                <a:gd name="T54" fmla="*/ 1469 w 2332"/>
                <a:gd name="T55" fmla="*/ 74 h 2514"/>
                <a:gd name="T56" fmla="*/ 1617 w 2332"/>
                <a:gd name="T57" fmla="*/ 222 h 2514"/>
                <a:gd name="T58" fmla="*/ 1687 w 2332"/>
                <a:gd name="T59" fmla="*/ 422 h 2514"/>
                <a:gd name="T60" fmla="*/ 1680 w 2332"/>
                <a:gd name="T61" fmla="*/ 1006 h 2514"/>
                <a:gd name="T62" fmla="*/ 1600 w 2332"/>
                <a:gd name="T63" fmla="*/ 1134 h 2514"/>
                <a:gd name="T64" fmla="*/ 1685 w 2332"/>
                <a:gd name="T65" fmla="*/ 1549 h 2514"/>
                <a:gd name="T66" fmla="*/ 1854 w 2332"/>
                <a:gd name="T67" fmla="*/ 1648 h 2514"/>
                <a:gd name="T68" fmla="*/ 2062 w 2332"/>
                <a:gd name="T69" fmla="*/ 1785 h 2514"/>
                <a:gd name="T70" fmla="*/ 2254 w 2332"/>
                <a:gd name="T71" fmla="*/ 1936 h 2514"/>
                <a:gd name="T72" fmla="*/ 2322 w 2332"/>
                <a:gd name="T73" fmla="*/ 2062 h 2514"/>
                <a:gd name="T74" fmla="*/ 2328 w 2332"/>
                <a:gd name="T75" fmla="*/ 2463 h 2514"/>
                <a:gd name="T76" fmla="*/ 2280 w 2332"/>
                <a:gd name="T77" fmla="*/ 2512 h 2514"/>
                <a:gd name="T78" fmla="*/ 35 w 2332"/>
                <a:gd name="T79" fmla="*/ 2505 h 2514"/>
                <a:gd name="T80" fmla="*/ 0 w 2332"/>
                <a:gd name="T81" fmla="*/ 2445 h 2514"/>
                <a:gd name="T82" fmla="*/ 20 w 2332"/>
                <a:gd name="T83" fmla="*/ 2027 h 2514"/>
                <a:gd name="T84" fmla="*/ 104 w 2332"/>
                <a:gd name="T85" fmla="*/ 1911 h 2514"/>
                <a:gd name="T86" fmla="*/ 324 w 2332"/>
                <a:gd name="T87" fmla="*/ 1748 h 2514"/>
                <a:gd name="T88" fmla="*/ 524 w 2332"/>
                <a:gd name="T89" fmla="*/ 1619 h 2514"/>
                <a:gd name="T90" fmla="*/ 679 w 2332"/>
                <a:gd name="T91" fmla="*/ 1531 h 2514"/>
                <a:gd name="T92" fmla="*/ 705 w 2332"/>
                <a:gd name="T93" fmla="*/ 1105 h 2514"/>
                <a:gd name="T94" fmla="*/ 644 w 2332"/>
                <a:gd name="T95" fmla="*/ 968 h 2514"/>
                <a:gd name="T96" fmla="*/ 654 w 2332"/>
                <a:gd name="T97" fmla="*/ 368 h 2514"/>
                <a:gd name="T98" fmla="*/ 746 w 2332"/>
                <a:gd name="T99" fmla="*/ 179 h 2514"/>
                <a:gd name="T100" fmla="*/ 908 w 2332"/>
                <a:gd name="T101" fmla="*/ 49 h 2514"/>
                <a:gd name="T102" fmla="*/ 1117 w 2332"/>
                <a:gd name="T103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2" h="2514">
                  <a:moveTo>
                    <a:pt x="1117" y="143"/>
                  </a:moveTo>
                  <a:lnTo>
                    <a:pt x="1071" y="145"/>
                  </a:lnTo>
                  <a:lnTo>
                    <a:pt x="1028" y="155"/>
                  </a:lnTo>
                  <a:lnTo>
                    <a:pt x="987" y="170"/>
                  </a:lnTo>
                  <a:lnTo>
                    <a:pt x="948" y="189"/>
                  </a:lnTo>
                  <a:lnTo>
                    <a:pt x="912" y="213"/>
                  </a:lnTo>
                  <a:lnTo>
                    <a:pt x="879" y="241"/>
                  </a:lnTo>
                  <a:lnTo>
                    <a:pt x="851" y="274"/>
                  </a:lnTo>
                  <a:lnTo>
                    <a:pt x="828" y="309"/>
                  </a:lnTo>
                  <a:lnTo>
                    <a:pt x="808" y="348"/>
                  </a:lnTo>
                  <a:lnTo>
                    <a:pt x="793" y="389"/>
                  </a:lnTo>
                  <a:lnTo>
                    <a:pt x="785" y="434"/>
                  </a:lnTo>
                  <a:lnTo>
                    <a:pt x="781" y="479"/>
                  </a:lnTo>
                  <a:lnTo>
                    <a:pt x="781" y="931"/>
                  </a:lnTo>
                  <a:lnTo>
                    <a:pt x="784" y="957"/>
                  </a:lnTo>
                  <a:lnTo>
                    <a:pt x="792" y="983"/>
                  </a:lnTo>
                  <a:lnTo>
                    <a:pt x="804" y="1005"/>
                  </a:lnTo>
                  <a:lnTo>
                    <a:pt x="820" y="1025"/>
                  </a:lnTo>
                  <a:lnTo>
                    <a:pt x="840" y="1042"/>
                  </a:lnTo>
                  <a:lnTo>
                    <a:pt x="854" y="1053"/>
                  </a:lnTo>
                  <a:lnTo>
                    <a:pt x="864" y="1067"/>
                  </a:lnTo>
                  <a:lnTo>
                    <a:pt x="870" y="1083"/>
                  </a:lnTo>
                  <a:lnTo>
                    <a:pt x="872" y="1100"/>
                  </a:lnTo>
                  <a:lnTo>
                    <a:pt x="872" y="1535"/>
                  </a:lnTo>
                  <a:lnTo>
                    <a:pt x="870" y="1556"/>
                  </a:lnTo>
                  <a:lnTo>
                    <a:pt x="864" y="1575"/>
                  </a:lnTo>
                  <a:lnTo>
                    <a:pt x="853" y="1592"/>
                  </a:lnTo>
                  <a:lnTo>
                    <a:pt x="839" y="1605"/>
                  </a:lnTo>
                  <a:lnTo>
                    <a:pt x="821" y="1616"/>
                  </a:lnTo>
                  <a:lnTo>
                    <a:pt x="809" y="1622"/>
                  </a:lnTo>
                  <a:lnTo>
                    <a:pt x="792" y="1631"/>
                  </a:lnTo>
                  <a:lnTo>
                    <a:pt x="771" y="1642"/>
                  </a:lnTo>
                  <a:lnTo>
                    <a:pt x="746" y="1656"/>
                  </a:lnTo>
                  <a:lnTo>
                    <a:pt x="716" y="1671"/>
                  </a:lnTo>
                  <a:lnTo>
                    <a:pt x="683" y="1689"/>
                  </a:lnTo>
                  <a:lnTo>
                    <a:pt x="647" y="1709"/>
                  </a:lnTo>
                  <a:lnTo>
                    <a:pt x="610" y="1732"/>
                  </a:lnTo>
                  <a:lnTo>
                    <a:pt x="568" y="1756"/>
                  </a:lnTo>
                  <a:lnTo>
                    <a:pt x="526" y="1783"/>
                  </a:lnTo>
                  <a:lnTo>
                    <a:pt x="481" y="1811"/>
                  </a:lnTo>
                  <a:lnTo>
                    <a:pt x="436" y="1841"/>
                  </a:lnTo>
                  <a:lnTo>
                    <a:pt x="388" y="1874"/>
                  </a:lnTo>
                  <a:lnTo>
                    <a:pt x="340" y="1908"/>
                  </a:lnTo>
                  <a:lnTo>
                    <a:pt x="291" y="1944"/>
                  </a:lnTo>
                  <a:lnTo>
                    <a:pt x="243" y="1981"/>
                  </a:lnTo>
                  <a:lnTo>
                    <a:pt x="194" y="2020"/>
                  </a:lnTo>
                  <a:lnTo>
                    <a:pt x="175" y="2039"/>
                  </a:lnTo>
                  <a:lnTo>
                    <a:pt x="160" y="2060"/>
                  </a:lnTo>
                  <a:lnTo>
                    <a:pt x="150" y="2083"/>
                  </a:lnTo>
                  <a:lnTo>
                    <a:pt x="142" y="2109"/>
                  </a:lnTo>
                  <a:lnTo>
                    <a:pt x="140" y="2135"/>
                  </a:lnTo>
                  <a:lnTo>
                    <a:pt x="140" y="2374"/>
                  </a:lnTo>
                  <a:lnTo>
                    <a:pt x="2191" y="2374"/>
                  </a:lnTo>
                  <a:lnTo>
                    <a:pt x="2191" y="2134"/>
                  </a:lnTo>
                  <a:lnTo>
                    <a:pt x="2189" y="2107"/>
                  </a:lnTo>
                  <a:lnTo>
                    <a:pt x="2182" y="2082"/>
                  </a:lnTo>
                  <a:lnTo>
                    <a:pt x="2171" y="2059"/>
                  </a:lnTo>
                  <a:lnTo>
                    <a:pt x="2155" y="2038"/>
                  </a:lnTo>
                  <a:lnTo>
                    <a:pt x="2138" y="2019"/>
                  </a:lnTo>
                  <a:lnTo>
                    <a:pt x="2089" y="1980"/>
                  </a:lnTo>
                  <a:lnTo>
                    <a:pt x="2039" y="1943"/>
                  </a:lnTo>
                  <a:lnTo>
                    <a:pt x="1991" y="1907"/>
                  </a:lnTo>
                  <a:lnTo>
                    <a:pt x="1944" y="1873"/>
                  </a:lnTo>
                  <a:lnTo>
                    <a:pt x="1896" y="1841"/>
                  </a:lnTo>
                  <a:lnTo>
                    <a:pt x="1850" y="1810"/>
                  </a:lnTo>
                  <a:lnTo>
                    <a:pt x="1805" y="1782"/>
                  </a:lnTo>
                  <a:lnTo>
                    <a:pt x="1762" y="1755"/>
                  </a:lnTo>
                  <a:lnTo>
                    <a:pt x="1722" y="1731"/>
                  </a:lnTo>
                  <a:lnTo>
                    <a:pt x="1683" y="1709"/>
                  </a:lnTo>
                  <a:lnTo>
                    <a:pt x="1648" y="1689"/>
                  </a:lnTo>
                  <a:lnTo>
                    <a:pt x="1616" y="1671"/>
                  </a:lnTo>
                  <a:lnTo>
                    <a:pt x="1586" y="1655"/>
                  </a:lnTo>
                  <a:lnTo>
                    <a:pt x="1561" y="1641"/>
                  </a:lnTo>
                  <a:lnTo>
                    <a:pt x="1540" y="1631"/>
                  </a:lnTo>
                  <a:lnTo>
                    <a:pt x="1522" y="1622"/>
                  </a:lnTo>
                  <a:lnTo>
                    <a:pt x="1510" y="1616"/>
                  </a:lnTo>
                  <a:lnTo>
                    <a:pt x="1492" y="1605"/>
                  </a:lnTo>
                  <a:lnTo>
                    <a:pt x="1478" y="1590"/>
                  </a:lnTo>
                  <a:lnTo>
                    <a:pt x="1468" y="1574"/>
                  </a:lnTo>
                  <a:lnTo>
                    <a:pt x="1462" y="1555"/>
                  </a:lnTo>
                  <a:lnTo>
                    <a:pt x="1459" y="1534"/>
                  </a:lnTo>
                  <a:lnTo>
                    <a:pt x="1459" y="1100"/>
                  </a:lnTo>
                  <a:lnTo>
                    <a:pt x="1462" y="1083"/>
                  </a:lnTo>
                  <a:lnTo>
                    <a:pt x="1468" y="1067"/>
                  </a:lnTo>
                  <a:lnTo>
                    <a:pt x="1477" y="1053"/>
                  </a:lnTo>
                  <a:lnTo>
                    <a:pt x="1490" y="1042"/>
                  </a:lnTo>
                  <a:lnTo>
                    <a:pt x="1511" y="1025"/>
                  </a:lnTo>
                  <a:lnTo>
                    <a:pt x="1528" y="1005"/>
                  </a:lnTo>
                  <a:lnTo>
                    <a:pt x="1540" y="983"/>
                  </a:lnTo>
                  <a:lnTo>
                    <a:pt x="1547" y="957"/>
                  </a:lnTo>
                  <a:lnTo>
                    <a:pt x="1550" y="931"/>
                  </a:lnTo>
                  <a:lnTo>
                    <a:pt x="1550" y="479"/>
                  </a:lnTo>
                  <a:lnTo>
                    <a:pt x="1547" y="434"/>
                  </a:lnTo>
                  <a:lnTo>
                    <a:pt x="1538" y="389"/>
                  </a:lnTo>
                  <a:lnTo>
                    <a:pt x="1524" y="348"/>
                  </a:lnTo>
                  <a:lnTo>
                    <a:pt x="1504" y="309"/>
                  </a:lnTo>
                  <a:lnTo>
                    <a:pt x="1480" y="274"/>
                  </a:lnTo>
                  <a:lnTo>
                    <a:pt x="1451" y="241"/>
                  </a:lnTo>
                  <a:lnTo>
                    <a:pt x="1419" y="213"/>
                  </a:lnTo>
                  <a:lnTo>
                    <a:pt x="1384" y="189"/>
                  </a:lnTo>
                  <a:lnTo>
                    <a:pt x="1345" y="170"/>
                  </a:lnTo>
                  <a:lnTo>
                    <a:pt x="1303" y="155"/>
                  </a:lnTo>
                  <a:lnTo>
                    <a:pt x="1259" y="145"/>
                  </a:lnTo>
                  <a:lnTo>
                    <a:pt x="1214" y="143"/>
                  </a:lnTo>
                  <a:lnTo>
                    <a:pt x="1117" y="143"/>
                  </a:lnTo>
                  <a:close/>
                  <a:moveTo>
                    <a:pt x="1117" y="0"/>
                  </a:moveTo>
                  <a:lnTo>
                    <a:pt x="1214" y="0"/>
                  </a:lnTo>
                  <a:lnTo>
                    <a:pt x="1270" y="4"/>
                  </a:lnTo>
                  <a:lnTo>
                    <a:pt x="1323" y="13"/>
                  </a:lnTo>
                  <a:lnTo>
                    <a:pt x="1375" y="28"/>
                  </a:lnTo>
                  <a:lnTo>
                    <a:pt x="1424" y="49"/>
                  </a:lnTo>
                  <a:lnTo>
                    <a:pt x="1469" y="74"/>
                  </a:lnTo>
                  <a:lnTo>
                    <a:pt x="1512" y="105"/>
                  </a:lnTo>
                  <a:lnTo>
                    <a:pt x="1551" y="140"/>
                  </a:lnTo>
                  <a:lnTo>
                    <a:pt x="1586" y="179"/>
                  </a:lnTo>
                  <a:lnTo>
                    <a:pt x="1617" y="222"/>
                  </a:lnTo>
                  <a:lnTo>
                    <a:pt x="1642" y="268"/>
                  </a:lnTo>
                  <a:lnTo>
                    <a:pt x="1662" y="316"/>
                  </a:lnTo>
                  <a:lnTo>
                    <a:pt x="1678" y="368"/>
                  </a:lnTo>
                  <a:lnTo>
                    <a:pt x="1687" y="422"/>
                  </a:lnTo>
                  <a:lnTo>
                    <a:pt x="1690" y="478"/>
                  </a:lnTo>
                  <a:lnTo>
                    <a:pt x="1690" y="930"/>
                  </a:lnTo>
                  <a:lnTo>
                    <a:pt x="1687" y="969"/>
                  </a:lnTo>
                  <a:lnTo>
                    <a:pt x="1680" y="1006"/>
                  </a:lnTo>
                  <a:lnTo>
                    <a:pt x="1666" y="1042"/>
                  </a:lnTo>
                  <a:lnTo>
                    <a:pt x="1648" y="1075"/>
                  </a:lnTo>
                  <a:lnTo>
                    <a:pt x="1626" y="1105"/>
                  </a:lnTo>
                  <a:lnTo>
                    <a:pt x="1600" y="1134"/>
                  </a:lnTo>
                  <a:lnTo>
                    <a:pt x="1600" y="1504"/>
                  </a:lnTo>
                  <a:lnTo>
                    <a:pt x="1623" y="1516"/>
                  </a:lnTo>
                  <a:lnTo>
                    <a:pt x="1651" y="1531"/>
                  </a:lnTo>
                  <a:lnTo>
                    <a:pt x="1685" y="1549"/>
                  </a:lnTo>
                  <a:lnTo>
                    <a:pt x="1722" y="1569"/>
                  </a:lnTo>
                  <a:lnTo>
                    <a:pt x="1763" y="1594"/>
                  </a:lnTo>
                  <a:lnTo>
                    <a:pt x="1807" y="1619"/>
                  </a:lnTo>
                  <a:lnTo>
                    <a:pt x="1854" y="1648"/>
                  </a:lnTo>
                  <a:lnTo>
                    <a:pt x="1903" y="1678"/>
                  </a:lnTo>
                  <a:lnTo>
                    <a:pt x="1955" y="1712"/>
                  </a:lnTo>
                  <a:lnTo>
                    <a:pt x="2008" y="1747"/>
                  </a:lnTo>
                  <a:lnTo>
                    <a:pt x="2062" y="1785"/>
                  </a:lnTo>
                  <a:lnTo>
                    <a:pt x="2116" y="1825"/>
                  </a:lnTo>
                  <a:lnTo>
                    <a:pt x="2171" y="1867"/>
                  </a:lnTo>
                  <a:lnTo>
                    <a:pt x="2226" y="1911"/>
                  </a:lnTo>
                  <a:lnTo>
                    <a:pt x="2254" y="1936"/>
                  </a:lnTo>
                  <a:lnTo>
                    <a:pt x="2277" y="1965"/>
                  </a:lnTo>
                  <a:lnTo>
                    <a:pt x="2296" y="1994"/>
                  </a:lnTo>
                  <a:lnTo>
                    <a:pt x="2312" y="2027"/>
                  </a:lnTo>
                  <a:lnTo>
                    <a:pt x="2322" y="2062"/>
                  </a:lnTo>
                  <a:lnTo>
                    <a:pt x="2329" y="2098"/>
                  </a:lnTo>
                  <a:lnTo>
                    <a:pt x="2332" y="2135"/>
                  </a:lnTo>
                  <a:lnTo>
                    <a:pt x="2332" y="2445"/>
                  </a:lnTo>
                  <a:lnTo>
                    <a:pt x="2328" y="2463"/>
                  </a:lnTo>
                  <a:lnTo>
                    <a:pt x="2322" y="2480"/>
                  </a:lnTo>
                  <a:lnTo>
                    <a:pt x="2311" y="2494"/>
                  </a:lnTo>
                  <a:lnTo>
                    <a:pt x="2297" y="2505"/>
                  </a:lnTo>
                  <a:lnTo>
                    <a:pt x="2280" y="2512"/>
                  </a:lnTo>
                  <a:lnTo>
                    <a:pt x="2261" y="2514"/>
                  </a:lnTo>
                  <a:lnTo>
                    <a:pt x="71" y="2514"/>
                  </a:lnTo>
                  <a:lnTo>
                    <a:pt x="52" y="2512"/>
                  </a:lnTo>
                  <a:lnTo>
                    <a:pt x="35" y="2505"/>
                  </a:lnTo>
                  <a:lnTo>
                    <a:pt x="20" y="2494"/>
                  </a:lnTo>
                  <a:lnTo>
                    <a:pt x="9" y="2480"/>
                  </a:lnTo>
                  <a:lnTo>
                    <a:pt x="2" y="2463"/>
                  </a:lnTo>
                  <a:lnTo>
                    <a:pt x="0" y="2445"/>
                  </a:lnTo>
                  <a:lnTo>
                    <a:pt x="0" y="2135"/>
                  </a:lnTo>
                  <a:lnTo>
                    <a:pt x="2" y="2098"/>
                  </a:lnTo>
                  <a:lnTo>
                    <a:pt x="9" y="2062"/>
                  </a:lnTo>
                  <a:lnTo>
                    <a:pt x="20" y="2027"/>
                  </a:lnTo>
                  <a:lnTo>
                    <a:pt x="36" y="1994"/>
                  </a:lnTo>
                  <a:lnTo>
                    <a:pt x="55" y="1964"/>
                  </a:lnTo>
                  <a:lnTo>
                    <a:pt x="78" y="1936"/>
                  </a:lnTo>
                  <a:lnTo>
                    <a:pt x="104" y="1911"/>
                  </a:lnTo>
                  <a:lnTo>
                    <a:pt x="159" y="1867"/>
                  </a:lnTo>
                  <a:lnTo>
                    <a:pt x="215" y="1825"/>
                  </a:lnTo>
                  <a:lnTo>
                    <a:pt x="269" y="1785"/>
                  </a:lnTo>
                  <a:lnTo>
                    <a:pt x="324" y="1748"/>
                  </a:lnTo>
                  <a:lnTo>
                    <a:pt x="376" y="1712"/>
                  </a:lnTo>
                  <a:lnTo>
                    <a:pt x="428" y="1679"/>
                  </a:lnTo>
                  <a:lnTo>
                    <a:pt x="477" y="1648"/>
                  </a:lnTo>
                  <a:lnTo>
                    <a:pt x="524" y="1619"/>
                  </a:lnTo>
                  <a:lnTo>
                    <a:pt x="568" y="1594"/>
                  </a:lnTo>
                  <a:lnTo>
                    <a:pt x="610" y="1570"/>
                  </a:lnTo>
                  <a:lnTo>
                    <a:pt x="646" y="1549"/>
                  </a:lnTo>
                  <a:lnTo>
                    <a:pt x="679" y="1531"/>
                  </a:lnTo>
                  <a:lnTo>
                    <a:pt x="708" y="1516"/>
                  </a:lnTo>
                  <a:lnTo>
                    <a:pt x="732" y="1504"/>
                  </a:lnTo>
                  <a:lnTo>
                    <a:pt x="732" y="1134"/>
                  </a:lnTo>
                  <a:lnTo>
                    <a:pt x="705" y="1105"/>
                  </a:lnTo>
                  <a:lnTo>
                    <a:pt x="682" y="1075"/>
                  </a:lnTo>
                  <a:lnTo>
                    <a:pt x="665" y="1042"/>
                  </a:lnTo>
                  <a:lnTo>
                    <a:pt x="652" y="1006"/>
                  </a:lnTo>
                  <a:lnTo>
                    <a:pt x="644" y="968"/>
                  </a:lnTo>
                  <a:lnTo>
                    <a:pt x="641" y="930"/>
                  </a:lnTo>
                  <a:lnTo>
                    <a:pt x="641" y="478"/>
                  </a:lnTo>
                  <a:lnTo>
                    <a:pt x="644" y="422"/>
                  </a:lnTo>
                  <a:lnTo>
                    <a:pt x="654" y="368"/>
                  </a:lnTo>
                  <a:lnTo>
                    <a:pt x="669" y="316"/>
                  </a:lnTo>
                  <a:lnTo>
                    <a:pt x="690" y="268"/>
                  </a:lnTo>
                  <a:lnTo>
                    <a:pt x="715" y="222"/>
                  </a:lnTo>
                  <a:lnTo>
                    <a:pt x="746" y="179"/>
                  </a:lnTo>
                  <a:lnTo>
                    <a:pt x="780" y="140"/>
                  </a:lnTo>
                  <a:lnTo>
                    <a:pt x="819" y="105"/>
                  </a:lnTo>
                  <a:lnTo>
                    <a:pt x="862" y="74"/>
                  </a:lnTo>
                  <a:lnTo>
                    <a:pt x="908" y="49"/>
                  </a:lnTo>
                  <a:lnTo>
                    <a:pt x="956" y="28"/>
                  </a:lnTo>
                  <a:lnTo>
                    <a:pt x="1008" y="13"/>
                  </a:lnTo>
                  <a:lnTo>
                    <a:pt x="1062" y="4"/>
                  </a:lnTo>
                  <a:lnTo>
                    <a:pt x="1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63"/>
            <p:cNvSpPr>
              <a:spLocks noEditPoints="1"/>
            </p:cNvSpPr>
            <p:nvPr/>
          </p:nvSpPr>
          <p:spPr bwMode="auto">
            <a:xfrm>
              <a:off x="4764088" y="2005013"/>
              <a:ext cx="238125" cy="222250"/>
            </a:xfrm>
            <a:custGeom>
              <a:avLst/>
              <a:gdLst>
                <a:gd name="T0" fmla="*/ 215 w 1498"/>
                <a:gd name="T1" fmla="*/ 144 h 1402"/>
                <a:gd name="T2" fmla="*/ 176 w 1498"/>
                <a:gd name="T3" fmla="*/ 163 h 1402"/>
                <a:gd name="T4" fmla="*/ 150 w 1498"/>
                <a:gd name="T5" fmla="*/ 196 h 1402"/>
                <a:gd name="T6" fmla="*/ 140 w 1498"/>
                <a:gd name="T7" fmla="*/ 239 h 1402"/>
                <a:gd name="T8" fmla="*/ 142 w 1498"/>
                <a:gd name="T9" fmla="*/ 887 h 1402"/>
                <a:gd name="T10" fmla="*/ 161 w 1498"/>
                <a:gd name="T11" fmla="*/ 926 h 1402"/>
                <a:gd name="T12" fmla="*/ 195 w 1498"/>
                <a:gd name="T13" fmla="*/ 953 h 1402"/>
                <a:gd name="T14" fmla="*/ 237 w 1498"/>
                <a:gd name="T15" fmla="*/ 963 h 1402"/>
                <a:gd name="T16" fmla="*/ 388 w 1498"/>
                <a:gd name="T17" fmla="*/ 965 h 1402"/>
                <a:gd name="T18" fmla="*/ 419 w 1498"/>
                <a:gd name="T19" fmla="*/ 983 h 1402"/>
                <a:gd name="T20" fmla="*/ 437 w 1498"/>
                <a:gd name="T21" fmla="*/ 1014 h 1402"/>
                <a:gd name="T22" fmla="*/ 440 w 1498"/>
                <a:gd name="T23" fmla="*/ 1167 h 1402"/>
                <a:gd name="T24" fmla="*/ 647 w 1498"/>
                <a:gd name="T25" fmla="*/ 972 h 1402"/>
                <a:gd name="T26" fmla="*/ 680 w 1498"/>
                <a:gd name="T27" fmla="*/ 963 h 1402"/>
                <a:gd name="T28" fmla="*/ 1282 w 1498"/>
                <a:gd name="T29" fmla="*/ 960 h 1402"/>
                <a:gd name="T30" fmla="*/ 1320 w 1498"/>
                <a:gd name="T31" fmla="*/ 941 h 1402"/>
                <a:gd name="T32" fmla="*/ 1348 w 1498"/>
                <a:gd name="T33" fmla="*/ 908 h 1402"/>
                <a:gd name="T34" fmla="*/ 1357 w 1498"/>
                <a:gd name="T35" fmla="*/ 865 h 1402"/>
                <a:gd name="T36" fmla="*/ 1355 w 1498"/>
                <a:gd name="T37" fmla="*/ 217 h 1402"/>
                <a:gd name="T38" fmla="*/ 1336 w 1498"/>
                <a:gd name="T39" fmla="*/ 178 h 1402"/>
                <a:gd name="T40" fmla="*/ 1302 w 1498"/>
                <a:gd name="T41" fmla="*/ 151 h 1402"/>
                <a:gd name="T42" fmla="*/ 1260 w 1498"/>
                <a:gd name="T43" fmla="*/ 141 h 1402"/>
                <a:gd name="T44" fmla="*/ 237 w 1498"/>
                <a:gd name="T45" fmla="*/ 0 h 1402"/>
                <a:gd name="T46" fmla="*/ 1298 w 1498"/>
                <a:gd name="T47" fmla="*/ 3 h 1402"/>
                <a:gd name="T48" fmla="*/ 1369 w 1498"/>
                <a:gd name="T49" fmla="*/ 26 h 1402"/>
                <a:gd name="T50" fmla="*/ 1428 w 1498"/>
                <a:gd name="T51" fmla="*/ 70 h 1402"/>
                <a:gd name="T52" fmla="*/ 1471 w 1498"/>
                <a:gd name="T53" fmla="*/ 129 h 1402"/>
                <a:gd name="T54" fmla="*/ 1494 w 1498"/>
                <a:gd name="T55" fmla="*/ 200 h 1402"/>
                <a:gd name="T56" fmla="*/ 1498 w 1498"/>
                <a:gd name="T57" fmla="*/ 865 h 1402"/>
                <a:gd name="T58" fmla="*/ 1486 w 1498"/>
                <a:gd name="T59" fmla="*/ 940 h 1402"/>
                <a:gd name="T60" fmla="*/ 1452 w 1498"/>
                <a:gd name="T61" fmla="*/ 1006 h 1402"/>
                <a:gd name="T62" fmla="*/ 1401 w 1498"/>
                <a:gd name="T63" fmla="*/ 1057 h 1402"/>
                <a:gd name="T64" fmla="*/ 1335 w 1498"/>
                <a:gd name="T65" fmla="*/ 1091 h 1402"/>
                <a:gd name="T66" fmla="*/ 1260 w 1498"/>
                <a:gd name="T67" fmla="*/ 1104 h 1402"/>
                <a:gd name="T68" fmla="*/ 419 w 1498"/>
                <a:gd name="T69" fmla="*/ 1383 h 1402"/>
                <a:gd name="T70" fmla="*/ 387 w 1498"/>
                <a:gd name="T71" fmla="*/ 1400 h 1402"/>
                <a:gd name="T72" fmla="*/ 355 w 1498"/>
                <a:gd name="T73" fmla="*/ 1401 h 1402"/>
                <a:gd name="T74" fmla="*/ 324 w 1498"/>
                <a:gd name="T75" fmla="*/ 1386 h 1402"/>
                <a:gd name="T76" fmla="*/ 303 w 1498"/>
                <a:gd name="T77" fmla="*/ 1352 h 1402"/>
                <a:gd name="T78" fmla="*/ 300 w 1498"/>
                <a:gd name="T79" fmla="*/ 1104 h 1402"/>
                <a:gd name="T80" fmla="*/ 199 w 1498"/>
                <a:gd name="T81" fmla="*/ 1101 h 1402"/>
                <a:gd name="T82" fmla="*/ 129 w 1498"/>
                <a:gd name="T83" fmla="*/ 1076 h 1402"/>
                <a:gd name="T84" fmla="*/ 70 w 1498"/>
                <a:gd name="T85" fmla="*/ 1034 h 1402"/>
                <a:gd name="T86" fmla="*/ 26 w 1498"/>
                <a:gd name="T87" fmla="*/ 975 h 1402"/>
                <a:gd name="T88" fmla="*/ 2 w 1498"/>
                <a:gd name="T89" fmla="*/ 904 h 1402"/>
                <a:gd name="T90" fmla="*/ 0 w 1498"/>
                <a:gd name="T91" fmla="*/ 239 h 1402"/>
                <a:gd name="T92" fmla="*/ 12 w 1498"/>
                <a:gd name="T93" fmla="*/ 164 h 1402"/>
                <a:gd name="T94" fmla="*/ 45 w 1498"/>
                <a:gd name="T95" fmla="*/ 98 h 1402"/>
                <a:gd name="T96" fmla="*/ 97 w 1498"/>
                <a:gd name="T97" fmla="*/ 47 h 1402"/>
                <a:gd name="T98" fmla="*/ 163 w 1498"/>
                <a:gd name="T99" fmla="*/ 13 h 1402"/>
                <a:gd name="T100" fmla="*/ 237 w 1498"/>
                <a:gd name="T101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8" h="1402">
                  <a:moveTo>
                    <a:pt x="237" y="141"/>
                  </a:moveTo>
                  <a:lnTo>
                    <a:pt x="215" y="144"/>
                  </a:lnTo>
                  <a:lnTo>
                    <a:pt x="195" y="151"/>
                  </a:lnTo>
                  <a:lnTo>
                    <a:pt x="176" y="163"/>
                  </a:lnTo>
                  <a:lnTo>
                    <a:pt x="161" y="178"/>
                  </a:lnTo>
                  <a:lnTo>
                    <a:pt x="150" y="196"/>
                  </a:lnTo>
                  <a:lnTo>
                    <a:pt x="142" y="217"/>
                  </a:lnTo>
                  <a:lnTo>
                    <a:pt x="140" y="239"/>
                  </a:lnTo>
                  <a:lnTo>
                    <a:pt x="140" y="865"/>
                  </a:lnTo>
                  <a:lnTo>
                    <a:pt x="142" y="887"/>
                  </a:lnTo>
                  <a:lnTo>
                    <a:pt x="150" y="908"/>
                  </a:lnTo>
                  <a:lnTo>
                    <a:pt x="161" y="926"/>
                  </a:lnTo>
                  <a:lnTo>
                    <a:pt x="176" y="941"/>
                  </a:lnTo>
                  <a:lnTo>
                    <a:pt x="195" y="953"/>
                  </a:lnTo>
                  <a:lnTo>
                    <a:pt x="215" y="960"/>
                  </a:lnTo>
                  <a:lnTo>
                    <a:pt x="237" y="963"/>
                  </a:lnTo>
                  <a:lnTo>
                    <a:pt x="369" y="963"/>
                  </a:lnTo>
                  <a:lnTo>
                    <a:pt x="388" y="965"/>
                  </a:lnTo>
                  <a:lnTo>
                    <a:pt x="405" y="973"/>
                  </a:lnTo>
                  <a:lnTo>
                    <a:pt x="419" y="983"/>
                  </a:lnTo>
                  <a:lnTo>
                    <a:pt x="430" y="997"/>
                  </a:lnTo>
                  <a:lnTo>
                    <a:pt x="437" y="1014"/>
                  </a:lnTo>
                  <a:lnTo>
                    <a:pt x="440" y="1033"/>
                  </a:lnTo>
                  <a:lnTo>
                    <a:pt x="440" y="1167"/>
                  </a:lnTo>
                  <a:lnTo>
                    <a:pt x="632" y="982"/>
                  </a:lnTo>
                  <a:lnTo>
                    <a:pt x="647" y="972"/>
                  </a:lnTo>
                  <a:lnTo>
                    <a:pt x="662" y="965"/>
                  </a:lnTo>
                  <a:lnTo>
                    <a:pt x="680" y="963"/>
                  </a:lnTo>
                  <a:lnTo>
                    <a:pt x="1260" y="963"/>
                  </a:lnTo>
                  <a:lnTo>
                    <a:pt x="1282" y="960"/>
                  </a:lnTo>
                  <a:lnTo>
                    <a:pt x="1302" y="953"/>
                  </a:lnTo>
                  <a:lnTo>
                    <a:pt x="1320" y="941"/>
                  </a:lnTo>
                  <a:lnTo>
                    <a:pt x="1336" y="926"/>
                  </a:lnTo>
                  <a:lnTo>
                    <a:pt x="1348" y="908"/>
                  </a:lnTo>
                  <a:lnTo>
                    <a:pt x="1355" y="887"/>
                  </a:lnTo>
                  <a:lnTo>
                    <a:pt x="1357" y="865"/>
                  </a:lnTo>
                  <a:lnTo>
                    <a:pt x="1357" y="239"/>
                  </a:lnTo>
                  <a:lnTo>
                    <a:pt x="1355" y="217"/>
                  </a:lnTo>
                  <a:lnTo>
                    <a:pt x="1348" y="196"/>
                  </a:lnTo>
                  <a:lnTo>
                    <a:pt x="1336" y="178"/>
                  </a:lnTo>
                  <a:lnTo>
                    <a:pt x="1320" y="163"/>
                  </a:lnTo>
                  <a:lnTo>
                    <a:pt x="1302" y="151"/>
                  </a:lnTo>
                  <a:lnTo>
                    <a:pt x="1282" y="144"/>
                  </a:lnTo>
                  <a:lnTo>
                    <a:pt x="1260" y="141"/>
                  </a:lnTo>
                  <a:lnTo>
                    <a:pt x="237" y="141"/>
                  </a:lnTo>
                  <a:close/>
                  <a:moveTo>
                    <a:pt x="237" y="0"/>
                  </a:moveTo>
                  <a:lnTo>
                    <a:pt x="1260" y="0"/>
                  </a:lnTo>
                  <a:lnTo>
                    <a:pt x="1298" y="3"/>
                  </a:lnTo>
                  <a:lnTo>
                    <a:pt x="1335" y="13"/>
                  </a:lnTo>
                  <a:lnTo>
                    <a:pt x="1369" y="26"/>
                  </a:lnTo>
                  <a:lnTo>
                    <a:pt x="1401" y="47"/>
                  </a:lnTo>
                  <a:lnTo>
                    <a:pt x="1428" y="70"/>
                  </a:lnTo>
                  <a:lnTo>
                    <a:pt x="1452" y="98"/>
                  </a:lnTo>
                  <a:lnTo>
                    <a:pt x="1471" y="129"/>
                  </a:lnTo>
                  <a:lnTo>
                    <a:pt x="1486" y="164"/>
                  </a:lnTo>
                  <a:lnTo>
                    <a:pt x="1494" y="200"/>
                  </a:lnTo>
                  <a:lnTo>
                    <a:pt x="1498" y="239"/>
                  </a:lnTo>
                  <a:lnTo>
                    <a:pt x="1498" y="865"/>
                  </a:lnTo>
                  <a:lnTo>
                    <a:pt x="1494" y="903"/>
                  </a:lnTo>
                  <a:lnTo>
                    <a:pt x="1486" y="940"/>
                  </a:lnTo>
                  <a:lnTo>
                    <a:pt x="1471" y="974"/>
                  </a:lnTo>
                  <a:lnTo>
                    <a:pt x="1452" y="1006"/>
                  </a:lnTo>
                  <a:lnTo>
                    <a:pt x="1428" y="1033"/>
                  </a:lnTo>
                  <a:lnTo>
                    <a:pt x="1401" y="1057"/>
                  </a:lnTo>
                  <a:lnTo>
                    <a:pt x="1369" y="1076"/>
                  </a:lnTo>
                  <a:lnTo>
                    <a:pt x="1335" y="1091"/>
                  </a:lnTo>
                  <a:lnTo>
                    <a:pt x="1298" y="1101"/>
                  </a:lnTo>
                  <a:lnTo>
                    <a:pt x="1260" y="1104"/>
                  </a:lnTo>
                  <a:lnTo>
                    <a:pt x="709" y="1104"/>
                  </a:lnTo>
                  <a:lnTo>
                    <a:pt x="419" y="1383"/>
                  </a:lnTo>
                  <a:lnTo>
                    <a:pt x="404" y="1394"/>
                  </a:lnTo>
                  <a:lnTo>
                    <a:pt x="387" y="1400"/>
                  </a:lnTo>
                  <a:lnTo>
                    <a:pt x="369" y="1402"/>
                  </a:lnTo>
                  <a:lnTo>
                    <a:pt x="355" y="1401"/>
                  </a:lnTo>
                  <a:lnTo>
                    <a:pt x="342" y="1397"/>
                  </a:lnTo>
                  <a:lnTo>
                    <a:pt x="324" y="1386"/>
                  </a:lnTo>
                  <a:lnTo>
                    <a:pt x="311" y="1370"/>
                  </a:lnTo>
                  <a:lnTo>
                    <a:pt x="303" y="1352"/>
                  </a:lnTo>
                  <a:lnTo>
                    <a:pt x="300" y="1332"/>
                  </a:lnTo>
                  <a:lnTo>
                    <a:pt x="300" y="1104"/>
                  </a:lnTo>
                  <a:lnTo>
                    <a:pt x="237" y="1104"/>
                  </a:lnTo>
                  <a:lnTo>
                    <a:pt x="199" y="1101"/>
                  </a:lnTo>
                  <a:lnTo>
                    <a:pt x="163" y="1091"/>
                  </a:lnTo>
                  <a:lnTo>
                    <a:pt x="129" y="1076"/>
                  </a:lnTo>
                  <a:lnTo>
                    <a:pt x="97" y="1057"/>
                  </a:lnTo>
                  <a:lnTo>
                    <a:pt x="70" y="1034"/>
                  </a:lnTo>
                  <a:lnTo>
                    <a:pt x="45" y="1006"/>
                  </a:lnTo>
                  <a:lnTo>
                    <a:pt x="26" y="975"/>
                  </a:lnTo>
                  <a:lnTo>
                    <a:pt x="12" y="940"/>
                  </a:lnTo>
                  <a:lnTo>
                    <a:pt x="2" y="904"/>
                  </a:lnTo>
                  <a:lnTo>
                    <a:pt x="0" y="865"/>
                  </a:lnTo>
                  <a:lnTo>
                    <a:pt x="0" y="239"/>
                  </a:lnTo>
                  <a:lnTo>
                    <a:pt x="2" y="201"/>
                  </a:lnTo>
                  <a:lnTo>
                    <a:pt x="12" y="164"/>
                  </a:lnTo>
                  <a:lnTo>
                    <a:pt x="26" y="129"/>
                  </a:lnTo>
                  <a:lnTo>
                    <a:pt x="45" y="98"/>
                  </a:lnTo>
                  <a:lnTo>
                    <a:pt x="70" y="71"/>
                  </a:lnTo>
                  <a:lnTo>
                    <a:pt x="97" y="47"/>
                  </a:lnTo>
                  <a:lnTo>
                    <a:pt x="128" y="28"/>
                  </a:lnTo>
                  <a:lnTo>
                    <a:pt x="163" y="13"/>
                  </a:lnTo>
                  <a:lnTo>
                    <a:pt x="199" y="3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64"/>
            <p:cNvSpPr/>
            <p:nvPr/>
          </p:nvSpPr>
          <p:spPr bwMode="auto">
            <a:xfrm>
              <a:off x="4814889" y="2060575"/>
              <a:ext cx="136525" cy="22225"/>
            </a:xfrm>
            <a:custGeom>
              <a:avLst/>
              <a:gdLst>
                <a:gd name="T0" fmla="*/ 69 w 856"/>
                <a:gd name="T1" fmla="*/ 0 h 141"/>
                <a:gd name="T2" fmla="*/ 785 w 856"/>
                <a:gd name="T3" fmla="*/ 0 h 141"/>
                <a:gd name="T4" fmla="*/ 804 w 856"/>
                <a:gd name="T5" fmla="*/ 3 h 141"/>
                <a:gd name="T6" fmla="*/ 821 w 856"/>
                <a:gd name="T7" fmla="*/ 10 h 141"/>
                <a:gd name="T8" fmla="*/ 836 w 856"/>
                <a:gd name="T9" fmla="*/ 21 h 141"/>
                <a:gd name="T10" fmla="*/ 846 w 856"/>
                <a:gd name="T11" fmla="*/ 35 h 141"/>
                <a:gd name="T12" fmla="*/ 854 w 856"/>
                <a:gd name="T13" fmla="*/ 52 h 141"/>
                <a:gd name="T14" fmla="*/ 856 w 856"/>
                <a:gd name="T15" fmla="*/ 70 h 141"/>
                <a:gd name="T16" fmla="*/ 854 w 856"/>
                <a:gd name="T17" fmla="*/ 89 h 141"/>
                <a:gd name="T18" fmla="*/ 846 w 856"/>
                <a:gd name="T19" fmla="*/ 106 h 141"/>
                <a:gd name="T20" fmla="*/ 836 w 856"/>
                <a:gd name="T21" fmla="*/ 120 h 141"/>
                <a:gd name="T22" fmla="*/ 821 w 856"/>
                <a:gd name="T23" fmla="*/ 132 h 141"/>
                <a:gd name="T24" fmla="*/ 804 w 856"/>
                <a:gd name="T25" fmla="*/ 139 h 141"/>
                <a:gd name="T26" fmla="*/ 785 w 856"/>
                <a:gd name="T27" fmla="*/ 141 h 141"/>
                <a:gd name="T28" fmla="*/ 69 w 856"/>
                <a:gd name="T29" fmla="*/ 141 h 141"/>
                <a:gd name="T30" fmla="*/ 51 w 856"/>
                <a:gd name="T31" fmla="*/ 138 h 141"/>
                <a:gd name="T32" fmla="*/ 34 w 856"/>
                <a:gd name="T33" fmla="*/ 132 h 141"/>
                <a:gd name="T34" fmla="*/ 20 w 856"/>
                <a:gd name="T35" fmla="*/ 120 h 141"/>
                <a:gd name="T36" fmla="*/ 9 w 856"/>
                <a:gd name="T37" fmla="*/ 106 h 141"/>
                <a:gd name="T38" fmla="*/ 2 w 856"/>
                <a:gd name="T39" fmla="*/ 89 h 141"/>
                <a:gd name="T40" fmla="*/ 0 w 856"/>
                <a:gd name="T41" fmla="*/ 70 h 141"/>
                <a:gd name="T42" fmla="*/ 2 w 856"/>
                <a:gd name="T43" fmla="*/ 52 h 141"/>
                <a:gd name="T44" fmla="*/ 9 w 856"/>
                <a:gd name="T45" fmla="*/ 35 h 141"/>
                <a:gd name="T46" fmla="*/ 20 w 856"/>
                <a:gd name="T47" fmla="*/ 21 h 141"/>
                <a:gd name="T48" fmla="*/ 34 w 856"/>
                <a:gd name="T49" fmla="*/ 10 h 141"/>
                <a:gd name="T50" fmla="*/ 51 w 856"/>
                <a:gd name="T51" fmla="*/ 3 h 141"/>
                <a:gd name="T52" fmla="*/ 69 w 856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6" h="141">
                  <a:moveTo>
                    <a:pt x="69" y="0"/>
                  </a:moveTo>
                  <a:lnTo>
                    <a:pt x="785" y="0"/>
                  </a:lnTo>
                  <a:lnTo>
                    <a:pt x="804" y="3"/>
                  </a:lnTo>
                  <a:lnTo>
                    <a:pt x="821" y="10"/>
                  </a:lnTo>
                  <a:lnTo>
                    <a:pt x="836" y="21"/>
                  </a:lnTo>
                  <a:lnTo>
                    <a:pt x="846" y="35"/>
                  </a:lnTo>
                  <a:lnTo>
                    <a:pt x="854" y="52"/>
                  </a:lnTo>
                  <a:lnTo>
                    <a:pt x="856" y="70"/>
                  </a:lnTo>
                  <a:lnTo>
                    <a:pt x="854" y="89"/>
                  </a:lnTo>
                  <a:lnTo>
                    <a:pt x="846" y="106"/>
                  </a:lnTo>
                  <a:lnTo>
                    <a:pt x="836" y="120"/>
                  </a:lnTo>
                  <a:lnTo>
                    <a:pt x="821" y="132"/>
                  </a:lnTo>
                  <a:lnTo>
                    <a:pt x="804" y="139"/>
                  </a:lnTo>
                  <a:lnTo>
                    <a:pt x="785" y="141"/>
                  </a:lnTo>
                  <a:lnTo>
                    <a:pt x="69" y="141"/>
                  </a:lnTo>
                  <a:lnTo>
                    <a:pt x="51" y="138"/>
                  </a:lnTo>
                  <a:lnTo>
                    <a:pt x="34" y="132"/>
                  </a:lnTo>
                  <a:lnTo>
                    <a:pt x="20" y="120"/>
                  </a:lnTo>
                  <a:lnTo>
                    <a:pt x="9" y="106"/>
                  </a:lnTo>
                  <a:lnTo>
                    <a:pt x="2" y="89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65"/>
            <p:cNvSpPr/>
            <p:nvPr/>
          </p:nvSpPr>
          <p:spPr bwMode="auto">
            <a:xfrm>
              <a:off x="4814889" y="2101850"/>
              <a:ext cx="136525" cy="22225"/>
            </a:xfrm>
            <a:custGeom>
              <a:avLst/>
              <a:gdLst>
                <a:gd name="T0" fmla="*/ 69 w 857"/>
                <a:gd name="T1" fmla="*/ 0 h 141"/>
                <a:gd name="T2" fmla="*/ 786 w 857"/>
                <a:gd name="T3" fmla="*/ 0 h 141"/>
                <a:gd name="T4" fmla="*/ 805 w 857"/>
                <a:gd name="T5" fmla="*/ 3 h 141"/>
                <a:gd name="T6" fmla="*/ 822 w 857"/>
                <a:gd name="T7" fmla="*/ 10 h 141"/>
                <a:gd name="T8" fmla="*/ 836 w 857"/>
                <a:gd name="T9" fmla="*/ 21 h 141"/>
                <a:gd name="T10" fmla="*/ 848 w 857"/>
                <a:gd name="T11" fmla="*/ 35 h 141"/>
                <a:gd name="T12" fmla="*/ 854 w 857"/>
                <a:gd name="T13" fmla="*/ 52 h 141"/>
                <a:gd name="T14" fmla="*/ 857 w 857"/>
                <a:gd name="T15" fmla="*/ 71 h 141"/>
                <a:gd name="T16" fmla="*/ 854 w 857"/>
                <a:gd name="T17" fmla="*/ 90 h 141"/>
                <a:gd name="T18" fmla="*/ 848 w 857"/>
                <a:gd name="T19" fmla="*/ 107 h 141"/>
                <a:gd name="T20" fmla="*/ 836 w 857"/>
                <a:gd name="T21" fmla="*/ 121 h 141"/>
                <a:gd name="T22" fmla="*/ 822 w 857"/>
                <a:gd name="T23" fmla="*/ 131 h 141"/>
                <a:gd name="T24" fmla="*/ 805 w 857"/>
                <a:gd name="T25" fmla="*/ 139 h 141"/>
                <a:gd name="T26" fmla="*/ 786 w 857"/>
                <a:gd name="T27" fmla="*/ 141 h 141"/>
                <a:gd name="T28" fmla="*/ 69 w 857"/>
                <a:gd name="T29" fmla="*/ 141 h 141"/>
                <a:gd name="T30" fmla="*/ 51 w 857"/>
                <a:gd name="T31" fmla="*/ 139 h 141"/>
                <a:gd name="T32" fmla="*/ 34 w 857"/>
                <a:gd name="T33" fmla="*/ 131 h 141"/>
                <a:gd name="T34" fmla="*/ 20 w 857"/>
                <a:gd name="T35" fmla="*/ 121 h 141"/>
                <a:gd name="T36" fmla="*/ 9 w 857"/>
                <a:gd name="T37" fmla="*/ 107 h 141"/>
                <a:gd name="T38" fmla="*/ 2 w 857"/>
                <a:gd name="T39" fmla="*/ 90 h 141"/>
                <a:gd name="T40" fmla="*/ 0 w 857"/>
                <a:gd name="T41" fmla="*/ 71 h 141"/>
                <a:gd name="T42" fmla="*/ 2 w 857"/>
                <a:gd name="T43" fmla="*/ 52 h 141"/>
                <a:gd name="T44" fmla="*/ 9 w 857"/>
                <a:gd name="T45" fmla="*/ 35 h 141"/>
                <a:gd name="T46" fmla="*/ 20 w 857"/>
                <a:gd name="T47" fmla="*/ 21 h 141"/>
                <a:gd name="T48" fmla="*/ 34 w 857"/>
                <a:gd name="T49" fmla="*/ 10 h 141"/>
                <a:gd name="T50" fmla="*/ 51 w 857"/>
                <a:gd name="T51" fmla="*/ 3 h 141"/>
                <a:gd name="T52" fmla="*/ 69 w 857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7" h="141">
                  <a:moveTo>
                    <a:pt x="69" y="0"/>
                  </a:moveTo>
                  <a:lnTo>
                    <a:pt x="786" y="0"/>
                  </a:lnTo>
                  <a:lnTo>
                    <a:pt x="805" y="3"/>
                  </a:lnTo>
                  <a:lnTo>
                    <a:pt x="822" y="10"/>
                  </a:lnTo>
                  <a:lnTo>
                    <a:pt x="836" y="21"/>
                  </a:lnTo>
                  <a:lnTo>
                    <a:pt x="848" y="35"/>
                  </a:lnTo>
                  <a:lnTo>
                    <a:pt x="854" y="52"/>
                  </a:lnTo>
                  <a:lnTo>
                    <a:pt x="857" y="71"/>
                  </a:lnTo>
                  <a:lnTo>
                    <a:pt x="854" y="90"/>
                  </a:lnTo>
                  <a:lnTo>
                    <a:pt x="848" y="107"/>
                  </a:lnTo>
                  <a:lnTo>
                    <a:pt x="836" y="121"/>
                  </a:lnTo>
                  <a:lnTo>
                    <a:pt x="822" y="131"/>
                  </a:lnTo>
                  <a:lnTo>
                    <a:pt x="805" y="139"/>
                  </a:lnTo>
                  <a:lnTo>
                    <a:pt x="786" y="141"/>
                  </a:lnTo>
                  <a:lnTo>
                    <a:pt x="69" y="141"/>
                  </a:lnTo>
                  <a:lnTo>
                    <a:pt x="51" y="139"/>
                  </a:lnTo>
                  <a:lnTo>
                    <a:pt x="34" y="131"/>
                  </a:lnTo>
                  <a:lnTo>
                    <a:pt x="20" y="121"/>
                  </a:lnTo>
                  <a:lnTo>
                    <a:pt x="9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416167" y="3864625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94450" y="5007610"/>
            <a:ext cx="1668145" cy="75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商家流失预测模型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迁移到新库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用户地址解析模型研究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25826" y="4658613"/>
            <a:ext cx="11895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算法项目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01245" y="1317640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932812" y="2460843"/>
            <a:ext cx="1545747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参与部分指标的开发</a:t>
            </a:r>
            <a:endParaRPr kumimoji="1" 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10904" y="2111628"/>
            <a:ext cx="11895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CRM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数据统计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91201" y="1317640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22768" y="2460843"/>
            <a:ext cx="1545747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GIO</a:t>
            </a: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功能研究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20540" y="2111375"/>
            <a:ext cx="1368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埋点数据项目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13627" y="1317640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45194" y="2460843"/>
            <a:ext cx="1545747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数据质量报告一期</a:t>
            </a:r>
            <a:endParaRPr kumimoji="1" 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623286" y="2111628"/>
            <a:ext cx="11895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数据治理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grpSp>
        <p:nvGrpSpPr>
          <p:cNvPr id="62" name="Group 114"/>
          <p:cNvGrpSpPr/>
          <p:nvPr/>
        </p:nvGrpSpPr>
        <p:grpSpPr>
          <a:xfrm>
            <a:off x="6961634" y="1582739"/>
            <a:ext cx="512866" cy="442126"/>
            <a:chOff x="4411663" y="2727325"/>
            <a:chExt cx="552451" cy="476251"/>
          </a:xfrm>
          <a:solidFill>
            <a:schemeClr val="tx2"/>
          </a:solidFill>
        </p:grpSpPr>
        <p:sp>
          <p:nvSpPr>
            <p:cNvPr id="63" name="Freeform 153"/>
            <p:cNvSpPr/>
            <p:nvPr/>
          </p:nvSpPr>
          <p:spPr bwMode="auto">
            <a:xfrm>
              <a:off x="4510088" y="2727325"/>
              <a:ext cx="360363" cy="103188"/>
            </a:xfrm>
            <a:custGeom>
              <a:avLst/>
              <a:gdLst>
                <a:gd name="T0" fmla="*/ 1169 w 2271"/>
                <a:gd name="T1" fmla="*/ 1 h 651"/>
                <a:gd name="T2" fmla="*/ 1347 w 2271"/>
                <a:gd name="T3" fmla="*/ 21 h 651"/>
                <a:gd name="T4" fmla="*/ 1519 w 2271"/>
                <a:gd name="T5" fmla="*/ 60 h 651"/>
                <a:gd name="T6" fmla="*/ 1685 w 2271"/>
                <a:gd name="T7" fmla="*/ 120 h 651"/>
                <a:gd name="T8" fmla="*/ 1843 w 2271"/>
                <a:gd name="T9" fmla="*/ 198 h 651"/>
                <a:gd name="T10" fmla="*/ 1991 w 2271"/>
                <a:gd name="T11" fmla="*/ 296 h 651"/>
                <a:gd name="T12" fmla="*/ 2129 w 2271"/>
                <a:gd name="T13" fmla="*/ 410 h 651"/>
                <a:gd name="T14" fmla="*/ 2130 w 2271"/>
                <a:gd name="T15" fmla="*/ 262 h 651"/>
                <a:gd name="T16" fmla="*/ 2147 w 2271"/>
                <a:gd name="T17" fmla="*/ 230 h 651"/>
                <a:gd name="T18" fmla="*/ 2179 w 2271"/>
                <a:gd name="T19" fmla="*/ 212 h 651"/>
                <a:gd name="T20" fmla="*/ 2198 w 2271"/>
                <a:gd name="T21" fmla="*/ 209 h 651"/>
                <a:gd name="T22" fmla="*/ 2233 w 2271"/>
                <a:gd name="T23" fmla="*/ 219 h 651"/>
                <a:gd name="T24" fmla="*/ 2258 w 2271"/>
                <a:gd name="T25" fmla="*/ 244 h 651"/>
                <a:gd name="T26" fmla="*/ 2268 w 2271"/>
                <a:gd name="T27" fmla="*/ 279 h 651"/>
                <a:gd name="T28" fmla="*/ 2268 w 2271"/>
                <a:gd name="T29" fmla="*/ 596 h 651"/>
                <a:gd name="T30" fmla="*/ 2251 w 2271"/>
                <a:gd name="T31" fmla="*/ 627 h 651"/>
                <a:gd name="T32" fmla="*/ 2220 w 2271"/>
                <a:gd name="T33" fmla="*/ 645 h 651"/>
                <a:gd name="T34" fmla="*/ 1901 w 2271"/>
                <a:gd name="T35" fmla="*/ 651 h 651"/>
                <a:gd name="T36" fmla="*/ 1882 w 2271"/>
                <a:gd name="T37" fmla="*/ 649 h 651"/>
                <a:gd name="T38" fmla="*/ 1852 w 2271"/>
                <a:gd name="T39" fmla="*/ 631 h 651"/>
                <a:gd name="T40" fmla="*/ 1833 w 2271"/>
                <a:gd name="T41" fmla="*/ 601 h 651"/>
                <a:gd name="T42" fmla="*/ 1833 w 2271"/>
                <a:gd name="T43" fmla="*/ 564 h 651"/>
                <a:gd name="T44" fmla="*/ 1851 w 2271"/>
                <a:gd name="T45" fmla="*/ 532 h 651"/>
                <a:gd name="T46" fmla="*/ 1881 w 2271"/>
                <a:gd name="T47" fmla="*/ 514 h 651"/>
                <a:gd name="T48" fmla="*/ 2029 w 2271"/>
                <a:gd name="T49" fmla="*/ 510 h 651"/>
                <a:gd name="T50" fmla="*/ 1894 w 2271"/>
                <a:gd name="T51" fmla="*/ 398 h 651"/>
                <a:gd name="T52" fmla="*/ 1748 w 2271"/>
                <a:gd name="T53" fmla="*/ 305 h 651"/>
                <a:gd name="T54" fmla="*/ 1591 w 2271"/>
                <a:gd name="T55" fmla="*/ 232 h 651"/>
                <a:gd name="T56" fmla="*/ 1427 w 2271"/>
                <a:gd name="T57" fmla="*/ 180 h 651"/>
                <a:gd name="T58" fmla="*/ 1256 w 2271"/>
                <a:gd name="T59" fmla="*/ 149 h 651"/>
                <a:gd name="T60" fmla="*/ 1080 w 2271"/>
                <a:gd name="T61" fmla="*/ 140 h 651"/>
                <a:gd name="T62" fmla="*/ 901 w 2271"/>
                <a:gd name="T63" fmla="*/ 154 h 651"/>
                <a:gd name="T64" fmla="*/ 727 w 2271"/>
                <a:gd name="T65" fmla="*/ 190 h 651"/>
                <a:gd name="T66" fmla="*/ 559 w 2271"/>
                <a:gd name="T67" fmla="*/ 249 h 651"/>
                <a:gd name="T68" fmla="*/ 402 w 2271"/>
                <a:gd name="T69" fmla="*/ 329 h 651"/>
                <a:gd name="T70" fmla="*/ 255 w 2271"/>
                <a:gd name="T71" fmla="*/ 429 h 651"/>
                <a:gd name="T72" fmla="*/ 121 w 2271"/>
                <a:gd name="T73" fmla="*/ 550 h 651"/>
                <a:gd name="T74" fmla="*/ 90 w 2271"/>
                <a:gd name="T75" fmla="*/ 569 h 651"/>
                <a:gd name="T76" fmla="*/ 54 w 2271"/>
                <a:gd name="T77" fmla="*/ 569 h 651"/>
                <a:gd name="T78" fmla="*/ 21 w 2271"/>
                <a:gd name="T79" fmla="*/ 551 h 651"/>
                <a:gd name="T80" fmla="*/ 2 w 2271"/>
                <a:gd name="T81" fmla="*/ 520 h 651"/>
                <a:gd name="T82" fmla="*/ 2 w 2271"/>
                <a:gd name="T83" fmla="*/ 484 h 651"/>
                <a:gd name="T84" fmla="*/ 20 w 2271"/>
                <a:gd name="T85" fmla="*/ 452 h 651"/>
                <a:gd name="T86" fmla="*/ 156 w 2271"/>
                <a:gd name="T87" fmla="*/ 329 h 651"/>
                <a:gd name="T88" fmla="*/ 304 w 2271"/>
                <a:gd name="T89" fmla="*/ 224 h 651"/>
                <a:gd name="T90" fmla="*/ 463 w 2271"/>
                <a:gd name="T91" fmla="*/ 139 h 651"/>
                <a:gd name="T92" fmla="*/ 631 w 2271"/>
                <a:gd name="T93" fmla="*/ 74 h 651"/>
                <a:gd name="T94" fmla="*/ 806 w 2271"/>
                <a:gd name="T95" fmla="*/ 28 h 651"/>
                <a:gd name="T96" fmla="*/ 986 w 2271"/>
                <a:gd name="T97" fmla="*/ 4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71" h="651">
                  <a:moveTo>
                    <a:pt x="1079" y="0"/>
                  </a:moveTo>
                  <a:lnTo>
                    <a:pt x="1169" y="1"/>
                  </a:lnTo>
                  <a:lnTo>
                    <a:pt x="1258" y="8"/>
                  </a:lnTo>
                  <a:lnTo>
                    <a:pt x="1347" y="21"/>
                  </a:lnTo>
                  <a:lnTo>
                    <a:pt x="1433" y="38"/>
                  </a:lnTo>
                  <a:lnTo>
                    <a:pt x="1519" y="60"/>
                  </a:lnTo>
                  <a:lnTo>
                    <a:pt x="1603" y="87"/>
                  </a:lnTo>
                  <a:lnTo>
                    <a:pt x="1685" y="120"/>
                  </a:lnTo>
                  <a:lnTo>
                    <a:pt x="1765" y="157"/>
                  </a:lnTo>
                  <a:lnTo>
                    <a:pt x="1843" y="198"/>
                  </a:lnTo>
                  <a:lnTo>
                    <a:pt x="1918" y="244"/>
                  </a:lnTo>
                  <a:lnTo>
                    <a:pt x="1991" y="296"/>
                  </a:lnTo>
                  <a:lnTo>
                    <a:pt x="2062" y="351"/>
                  </a:lnTo>
                  <a:lnTo>
                    <a:pt x="2129" y="410"/>
                  </a:lnTo>
                  <a:lnTo>
                    <a:pt x="2127" y="281"/>
                  </a:lnTo>
                  <a:lnTo>
                    <a:pt x="2130" y="262"/>
                  </a:lnTo>
                  <a:lnTo>
                    <a:pt x="2137" y="245"/>
                  </a:lnTo>
                  <a:lnTo>
                    <a:pt x="2147" y="230"/>
                  </a:lnTo>
                  <a:lnTo>
                    <a:pt x="2162" y="220"/>
                  </a:lnTo>
                  <a:lnTo>
                    <a:pt x="2179" y="212"/>
                  </a:lnTo>
                  <a:lnTo>
                    <a:pt x="2197" y="209"/>
                  </a:lnTo>
                  <a:lnTo>
                    <a:pt x="2198" y="209"/>
                  </a:lnTo>
                  <a:lnTo>
                    <a:pt x="2217" y="212"/>
                  </a:lnTo>
                  <a:lnTo>
                    <a:pt x="2233" y="219"/>
                  </a:lnTo>
                  <a:lnTo>
                    <a:pt x="2247" y="230"/>
                  </a:lnTo>
                  <a:lnTo>
                    <a:pt x="2258" y="244"/>
                  </a:lnTo>
                  <a:lnTo>
                    <a:pt x="2265" y="261"/>
                  </a:lnTo>
                  <a:lnTo>
                    <a:pt x="2268" y="279"/>
                  </a:lnTo>
                  <a:lnTo>
                    <a:pt x="2271" y="577"/>
                  </a:lnTo>
                  <a:lnTo>
                    <a:pt x="2268" y="596"/>
                  </a:lnTo>
                  <a:lnTo>
                    <a:pt x="2262" y="613"/>
                  </a:lnTo>
                  <a:lnTo>
                    <a:pt x="2251" y="627"/>
                  </a:lnTo>
                  <a:lnTo>
                    <a:pt x="2237" y="638"/>
                  </a:lnTo>
                  <a:lnTo>
                    <a:pt x="2220" y="645"/>
                  </a:lnTo>
                  <a:lnTo>
                    <a:pt x="2201" y="648"/>
                  </a:lnTo>
                  <a:lnTo>
                    <a:pt x="1901" y="651"/>
                  </a:lnTo>
                  <a:lnTo>
                    <a:pt x="1900" y="651"/>
                  </a:lnTo>
                  <a:lnTo>
                    <a:pt x="1882" y="649"/>
                  </a:lnTo>
                  <a:lnTo>
                    <a:pt x="1866" y="642"/>
                  </a:lnTo>
                  <a:lnTo>
                    <a:pt x="1852" y="631"/>
                  </a:lnTo>
                  <a:lnTo>
                    <a:pt x="1840" y="617"/>
                  </a:lnTo>
                  <a:lnTo>
                    <a:pt x="1833" y="601"/>
                  </a:lnTo>
                  <a:lnTo>
                    <a:pt x="1831" y="582"/>
                  </a:lnTo>
                  <a:lnTo>
                    <a:pt x="1833" y="564"/>
                  </a:lnTo>
                  <a:lnTo>
                    <a:pt x="1840" y="547"/>
                  </a:lnTo>
                  <a:lnTo>
                    <a:pt x="1851" y="532"/>
                  </a:lnTo>
                  <a:lnTo>
                    <a:pt x="1865" y="522"/>
                  </a:lnTo>
                  <a:lnTo>
                    <a:pt x="1881" y="514"/>
                  </a:lnTo>
                  <a:lnTo>
                    <a:pt x="1900" y="511"/>
                  </a:lnTo>
                  <a:lnTo>
                    <a:pt x="2029" y="510"/>
                  </a:lnTo>
                  <a:lnTo>
                    <a:pt x="1964" y="451"/>
                  </a:lnTo>
                  <a:lnTo>
                    <a:pt x="1894" y="398"/>
                  </a:lnTo>
                  <a:lnTo>
                    <a:pt x="1822" y="349"/>
                  </a:lnTo>
                  <a:lnTo>
                    <a:pt x="1748" y="305"/>
                  </a:lnTo>
                  <a:lnTo>
                    <a:pt x="1671" y="266"/>
                  </a:lnTo>
                  <a:lnTo>
                    <a:pt x="1591" y="232"/>
                  </a:lnTo>
                  <a:lnTo>
                    <a:pt x="1510" y="204"/>
                  </a:lnTo>
                  <a:lnTo>
                    <a:pt x="1427" y="180"/>
                  </a:lnTo>
                  <a:lnTo>
                    <a:pt x="1342" y="162"/>
                  </a:lnTo>
                  <a:lnTo>
                    <a:pt x="1256" y="149"/>
                  </a:lnTo>
                  <a:lnTo>
                    <a:pt x="1169" y="142"/>
                  </a:lnTo>
                  <a:lnTo>
                    <a:pt x="1080" y="140"/>
                  </a:lnTo>
                  <a:lnTo>
                    <a:pt x="989" y="144"/>
                  </a:lnTo>
                  <a:lnTo>
                    <a:pt x="901" y="154"/>
                  </a:lnTo>
                  <a:lnTo>
                    <a:pt x="812" y="169"/>
                  </a:lnTo>
                  <a:lnTo>
                    <a:pt x="727" y="190"/>
                  </a:lnTo>
                  <a:lnTo>
                    <a:pt x="642" y="217"/>
                  </a:lnTo>
                  <a:lnTo>
                    <a:pt x="559" y="249"/>
                  </a:lnTo>
                  <a:lnTo>
                    <a:pt x="480" y="286"/>
                  </a:lnTo>
                  <a:lnTo>
                    <a:pt x="402" y="329"/>
                  </a:lnTo>
                  <a:lnTo>
                    <a:pt x="327" y="377"/>
                  </a:lnTo>
                  <a:lnTo>
                    <a:pt x="255" y="429"/>
                  </a:lnTo>
                  <a:lnTo>
                    <a:pt x="187" y="487"/>
                  </a:lnTo>
                  <a:lnTo>
                    <a:pt x="121" y="550"/>
                  </a:lnTo>
                  <a:lnTo>
                    <a:pt x="107" y="562"/>
                  </a:lnTo>
                  <a:lnTo>
                    <a:pt x="90" y="569"/>
                  </a:lnTo>
                  <a:lnTo>
                    <a:pt x="72" y="571"/>
                  </a:lnTo>
                  <a:lnTo>
                    <a:pt x="54" y="569"/>
                  </a:lnTo>
                  <a:lnTo>
                    <a:pt x="37" y="563"/>
                  </a:lnTo>
                  <a:lnTo>
                    <a:pt x="21" y="551"/>
                  </a:lnTo>
                  <a:lnTo>
                    <a:pt x="10" y="536"/>
                  </a:lnTo>
                  <a:lnTo>
                    <a:pt x="2" y="520"/>
                  </a:lnTo>
                  <a:lnTo>
                    <a:pt x="0" y="502"/>
                  </a:lnTo>
                  <a:lnTo>
                    <a:pt x="2" y="484"/>
                  </a:lnTo>
                  <a:lnTo>
                    <a:pt x="9" y="467"/>
                  </a:lnTo>
                  <a:lnTo>
                    <a:pt x="20" y="452"/>
                  </a:lnTo>
                  <a:lnTo>
                    <a:pt x="87" y="388"/>
                  </a:lnTo>
                  <a:lnTo>
                    <a:pt x="156" y="329"/>
                  </a:lnTo>
                  <a:lnTo>
                    <a:pt x="229" y="275"/>
                  </a:lnTo>
                  <a:lnTo>
                    <a:pt x="304" y="224"/>
                  </a:lnTo>
                  <a:lnTo>
                    <a:pt x="382" y="179"/>
                  </a:lnTo>
                  <a:lnTo>
                    <a:pt x="463" y="139"/>
                  </a:lnTo>
                  <a:lnTo>
                    <a:pt x="545" y="104"/>
                  </a:lnTo>
                  <a:lnTo>
                    <a:pt x="631" y="74"/>
                  </a:lnTo>
                  <a:lnTo>
                    <a:pt x="717" y="48"/>
                  </a:lnTo>
                  <a:lnTo>
                    <a:pt x="806" y="28"/>
                  </a:lnTo>
                  <a:lnTo>
                    <a:pt x="895" y="14"/>
                  </a:lnTo>
                  <a:lnTo>
                    <a:pt x="986" y="4"/>
                  </a:lnTo>
                  <a:lnTo>
                    <a:pt x="10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154"/>
            <p:cNvSpPr/>
            <p:nvPr/>
          </p:nvSpPr>
          <p:spPr bwMode="auto">
            <a:xfrm>
              <a:off x="4497388" y="3100388"/>
              <a:ext cx="360363" cy="103188"/>
            </a:xfrm>
            <a:custGeom>
              <a:avLst/>
              <a:gdLst>
                <a:gd name="T0" fmla="*/ 370 w 2271"/>
                <a:gd name="T1" fmla="*/ 0 h 654"/>
                <a:gd name="T2" fmla="*/ 405 w 2271"/>
                <a:gd name="T3" fmla="*/ 10 h 654"/>
                <a:gd name="T4" fmla="*/ 430 w 2271"/>
                <a:gd name="T5" fmla="*/ 35 h 654"/>
                <a:gd name="T6" fmla="*/ 441 w 2271"/>
                <a:gd name="T7" fmla="*/ 70 h 654"/>
                <a:gd name="T8" fmla="*/ 431 w 2271"/>
                <a:gd name="T9" fmla="*/ 106 h 654"/>
                <a:gd name="T10" fmla="*/ 406 w 2271"/>
                <a:gd name="T11" fmla="*/ 131 h 654"/>
                <a:gd name="T12" fmla="*/ 371 w 2271"/>
                <a:gd name="T13" fmla="*/ 141 h 654"/>
                <a:gd name="T14" fmla="*/ 308 w 2271"/>
                <a:gd name="T15" fmla="*/ 201 h 654"/>
                <a:gd name="T16" fmla="*/ 449 w 2271"/>
                <a:gd name="T17" fmla="*/ 303 h 654"/>
                <a:gd name="T18" fmla="*/ 601 w 2271"/>
                <a:gd name="T19" fmla="*/ 386 h 654"/>
                <a:gd name="T20" fmla="*/ 761 w 2271"/>
                <a:gd name="T21" fmla="*/ 449 h 654"/>
                <a:gd name="T22" fmla="*/ 929 w 2271"/>
                <a:gd name="T23" fmla="*/ 491 h 654"/>
                <a:gd name="T24" fmla="*/ 1103 w 2271"/>
                <a:gd name="T25" fmla="*/ 511 h 654"/>
                <a:gd name="T26" fmla="*/ 1281 w 2271"/>
                <a:gd name="T27" fmla="*/ 508 h 654"/>
                <a:gd name="T28" fmla="*/ 1458 w 2271"/>
                <a:gd name="T29" fmla="*/ 483 h 654"/>
                <a:gd name="T30" fmla="*/ 1629 w 2271"/>
                <a:gd name="T31" fmla="*/ 436 h 654"/>
                <a:gd name="T32" fmla="*/ 1792 w 2271"/>
                <a:gd name="T33" fmla="*/ 366 h 654"/>
                <a:gd name="T34" fmla="*/ 1944 w 2271"/>
                <a:gd name="T35" fmla="*/ 276 h 654"/>
                <a:gd name="T36" fmla="*/ 2085 w 2271"/>
                <a:gd name="T37" fmla="*/ 166 h 654"/>
                <a:gd name="T38" fmla="*/ 2165 w 2271"/>
                <a:gd name="T39" fmla="*/ 91 h 654"/>
                <a:gd name="T40" fmla="*/ 2200 w 2271"/>
                <a:gd name="T41" fmla="*/ 81 h 654"/>
                <a:gd name="T42" fmla="*/ 2235 w 2271"/>
                <a:gd name="T43" fmla="*/ 91 h 654"/>
                <a:gd name="T44" fmla="*/ 2262 w 2271"/>
                <a:gd name="T45" fmla="*/ 117 h 654"/>
                <a:gd name="T46" fmla="*/ 2271 w 2271"/>
                <a:gd name="T47" fmla="*/ 152 h 654"/>
                <a:gd name="T48" fmla="*/ 2263 w 2271"/>
                <a:gd name="T49" fmla="*/ 187 h 654"/>
                <a:gd name="T50" fmla="*/ 2185 w 2271"/>
                <a:gd name="T51" fmla="*/ 266 h 654"/>
                <a:gd name="T52" fmla="*/ 2043 w 2271"/>
                <a:gd name="T53" fmla="*/ 380 h 654"/>
                <a:gd name="T54" fmla="*/ 1890 w 2271"/>
                <a:gd name="T55" fmla="*/ 475 h 654"/>
                <a:gd name="T56" fmla="*/ 1726 w 2271"/>
                <a:gd name="T57" fmla="*/ 551 h 654"/>
                <a:gd name="T58" fmla="*/ 1554 w 2271"/>
                <a:gd name="T59" fmla="*/ 605 h 654"/>
                <a:gd name="T60" fmla="*/ 1376 w 2271"/>
                <a:gd name="T61" fmla="*/ 640 h 654"/>
                <a:gd name="T62" fmla="*/ 1194 w 2271"/>
                <a:gd name="T63" fmla="*/ 654 h 654"/>
                <a:gd name="T64" fmla="*/ 1086 w 2271"/>
                <a:gd name="T65" fmla="*/ 650 h 654"/>
                <a:gd name="T66" fmla="*/ 912 w 2271"/>
                <a:gd name="T67" fmla="*/ 630 h 654"/>
                <a:gd name="T68" fmla="*/ 742 w 2271"/>
                <a:gd name="T69" fmla="*/ 590 h 654"/>
                <a:gd name="T70" fmla="*/ 579 w 2271"/>
                <a:gd name="T71" fmla="*/ 531 h 654"/>
                <a:gd name="T72" fmla="*/ 424 w 2271"/>
                <a:gd name="T73" fmla="*/ 453 h 654"/>
                <a:gd name="T74" fmla="*/ 278 w 2271"/>
                <a:gd name="T75" fmla="*/ 356 h 654"/>
                <a:gd name="T76" fmla="*/ 143 w 2271"/>
                <a:gd name="T77" fmla="*/ 242 h 654"/>
                <a:gd name="T78" fmla="*/ 142 w 2271"/>
                <a:gd name="T79" fmla="*/ 392 h 654"/>
                <a:gd name="T80" fmla="*/ 124 w 2271"/>
                <a:gd name="T81" fmla="*/ 422 h 654"/>
                <a:gd name="T82" fmla="*/ 94 w 2271"/>
                <a:gd name="T83" fmla="*/ 441 h 654"/>
                <a:gd name="T84" fmla="*/ 74 w 2271"/>
                <a:gd name="T85" fmla="*/ 443 h 654"/>
                <a:gd name="T86" fmla="*/ 39 w 2271"/>
                <a:gd name="T87" fmla="*/ 434 h 654"/>
                <a:gd name="T88" fmla="*/ 14 w 2271"/>
                <a:gd name="T89" fmla="*/ 410 h 654"/>
                <a:gd name="T90" fmla="*/ 4 w 2271"/>
                <a:gd name="T91" fmla="*/ 374 h 654"/>
                <a:gd name="T92" fmla="*/ 3 w 2271"/>
                <a:gd name="T93" fmla="*/ 56 h 654"/>
                <a:gd name="T94" fmla="*/ 20 w 2271"/>
                <a:gd name="T95" fmla="*/ 26 h 654"/>
                <a:gd name="T96" fmla="*/ 51 w 2271"/>
                <a:gd name="T97" fmla="*/ 7 h 654"/>
                <a:gd name="T98" fmla="*/ 369 w 2271"/>
                <a:gd name="T9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71" h="654">
                  <a:moveTo>
                    <a:pt x="369" y="0"/>
                  </a:moveTo>
                  <a:lnTo>
                    <a:pt x="370" y="0"/>
                  </a:lnTo>
                  <a:lnTo>
                    <a:pt x="389" y="4"/>
                  </a:lnTo>
                  <a:lnTo>
                    <a:pt x="405" y="10"/>
                  </a:lnTo>
                  <a:lnTo>
                    <a:pt x="420" y="22"/>
                  </a:lnTo>
                  <a:lnTo>
                    <a:pt x="430" y="35"/>
                  </a:lnTo>
                  <a:lnTo>
                    <a:pt x="438" y="52"/>
                  </a:lnTo>
                  <a:lnTo>
                    <a:pt x="441" y="70"/>
                  </a:lnTo>
                  <a:lnTo>
                    <a:pt x="438" y="89"/>
                  </a:lnTo>
                  <a:lnTo>
                    <a:pt x="431" y="106"/>
                  </a:lnTo>
                  <a:lnTo>
                    <a:pt x="421" y="120"/>
                  </a:lnTo>
                  <a:lnTo>
                    <a:pt x="406" y="131"/>
                  </a:lnTo>
                  <a:lnTo>
                    <a:pt x="389" y="138"/>
                  </a:lnTo>
                  <a:lnTo>
                    <a:pt x="371" y="141"/>
                  </a:lnTo>
                  <a:lnTo>
                    <a:pt x="241" y="142"/>
                  </a:lnTo>
                  <a:lnTo>
                    <a:pt x="308" y="201"/>
                  </a:lnTo>
                  <a:lnTo>
                    <a:pt x="376" y="254"/>
                  </a:lnTo>
                  <a:lnTo>
                    <a:pt x="449" y="303"/>
                  </a:lnTo>
                  <a:lnTo>
                    <a:pt x="523" y="348"/>
                  </a:lnTo>
                  <a:lnTo>
                    <a:pt x="601" y="386"/>
                  </a:lnTo>
                  <a:lnTo>
                    <a:pt x="680" y="420"/>
                  </a:lnTo>
                  <a:lnTo>
                    <a:pt x="761" y="449"/>
                  </a:lnTo>
                  <a:lnTo>
                    <a:pt x="845" y="473"/>
                  </a:lnTo>
                  <a:lnTo>
                    <a:pt x="929" y="491"/>
                  </a:lnTo>
                  <a:lnTo>
                    <a:pt x="1016" y="503"/>
                  </a:lnTo>
                  <a:lnTo>
                    <a:pt x="1103" y="511"/>
                  </a:lnTo>
                  <a:lnTo>
                    <a:pt x="1192" y="513"/>
                  </a:lnTo>
                  <a:lnTo>
                    <a:pt x="1281" y="508"/>
                  </a:lnTo>
                  <a:lnTo>
                    <a:pt x="1371" y="499"/>
                  </a:lnTo>
                  <a:lnTo>
                    <a:pt x="1458" y="483"/>
                  </a:lnTo>
                  <a:lnTo>
                    <a:pt x="1545" y="462"/>
                  </a:lnTo>
                  <a:lnTo>
                    <a:pt x="1629" y="436"/>
                  </a:lnTo>
                  <a:lnTo>
                    <a:pt x="1712" y="403"/>
                  </a:lnTo>
                  <a:lnTo>
                    <a:pt x="1792" y="366"/>
                  </a:lnTo>
                  <a:lnTo>
                    <a:pt x="1870" y="323"/>
                  </a:lnTo>
                  <a:lnTo>
                    <a:pt x="1944" y="276"/>
                  </a:lnTo>
                  <a:lnTo>
                    <a:pt x="2016" y="223"/>
                  </a:lnTo>
                  <a:lnTo>
                    <a:pt x="2085" y="166"/>
                  </a:lnTo>
                  <a:lnTo>
                    <a:pt x="2150" y="102"/>
                  </a:lnTo>
                  <a:lnTo>
                    <a:pt x="2165" y="91"/>
                  </a:lnTo>
                  <a:lnTo>
                    <a:pt x="2182" y="85"/>
                  </a:lnTo>
                  <a:lnTo>
                    <a:pt x="2200" y="81"/>
                  </a:lnTo>
                  <a:lnTo>
                    <a:pt x="2218" y="85"/>
                  </a:lnTo>
                  <a:lnTo>
                    <a:pt x="2235" y="91"/>
                  </a:lnTo>
                  <a:lnTo>
                    <a:pt x="2250" y="102"/>
                  </a:lnTo>
                  <a:lnTo>
                    <a:pt x="2262" y="117"/>
                  </a:lnTo>
                  <a:lnTo>
                    <a:pt x="2269" y="134"/>
                  </a:lnTo>
                  <a:lnTo>
                    <a:pt x="2271" y="152"/>
                  </a:lnTo>
                  <a:lnTo>
                    <a:pt x="2269" y="170"/>
                  </a:lnTo>
                  <a:lnTo>
                    <a:pt x="2263" y="187"/>
                  </a:lnTo>
                  <a:lnTo>
                    <a:pt x="2251" y="202"/>
                  </a:lnTo>
                  <a:lnTo>
                    <a:pt x="2185" y="266"/>
                  </a:lnTo>
                  <a:lnTo>
                    <a:pt x="2115" y="325"/>
                  </a:lnTo>
                  <a:lnTo>
                    <a:pt x="2043" y="380"/>
                  </a:lnTo>
                  <a:lnTo>
                    <a:pt x="1968" y="430"/>
                  </a:lnTo>
                  <a:lnTo>
                    <a:pt x="1890" y="475"/>
                  </a:lnTo>
                  <a:lnTo>
                    <a:pt x="1809" y="515"/>
                  </a:lnTo>
                  <a:lnTo>
                    <a:pt x="1726" y="551"/>
                  </a:lnTo>
                  <a:lnTo>
                    <a:pt x="1641" y="580"/>
                  </a:lnTo>
                  <a:lnTo>
                    <a:pt x="1554" y="605"/>
                  </a:lnTo>
                  <a:lnTo>
                    <a:pt x="1466" y="625"/>
                  </a:lnTo>
                  <a:lnTo>
                    <a:pt x="1376" y="640"/>
                  </a:lnTo>
                  <a:lnTo>
                    <a:pt x="1285" y="649"/>
                  </a:lnTo>
                  <a:lnTo>
                    <a:pt x="1194" y="654"/>
                  </a:lnTo>
                  <a:lnTo>
                    <a:pt x="1176" y="654"/>
                  </a:lnTo>
                  <a:lnTo>
                    <a:pt x="1086" y="650"/>
                  </a:lnTo>
                  <a:lnTo>
                    <a:pt x="999" y="643"/>
                  </a:lnTo>
                  <a:lnTo>
                    <a:pt x="912" y="630"/>
                  </a:lnTo>
                  <a:lnTo>
                    <a:pt x="827" y="613"/>
                  </a:lnTo>
                  <a:lnTo>
                    <a:pt x="742" y="590"/>
                  </a:lnTo>
                  <a:lnTo>
                    <a:pt x="660" y="563"/>
                  </a:lnTo>
                  <a:lnTo>
                    <a:pt x="579" y="531"/>
                  </a:lnTo>
                  <a:lnTo>
                    <a:pt x="501" y="494"/>
                  </a:lnTo>
                  <a:lnTo>
                    <a:pt x="424" y="453"/>
                  </a:lnTo>
                  <a:lnTo>
                    <a:pt x="350" y="406"/>
                  </a:lnTo>
                  <a:lnTo>
                    <a:pt x="278" y="356"/>
                  </a:lnTo>
                  <a:lnTo>
                    <a:pt x="209" y="301"/>
                  </a:lnTo>
                  <a:lnTo>
                    <a:pt x="143" y="242"/>
                  </a:lnTo>
                  <a:lnTo>
                    <a:pt x="144" y="373"/>
                  </a:lnTo>
                  <a:lnTo>
                    <a:pt x="142" y="392"/>
                  </a:lnTo>
                  <a:lnTo>
                    <a:pt x="135" y="409"/>
                  </a:lnTo>
                  <a:lnTo>
                    <a:pt x="124" y="422"/>
                  </a:lnTo>
                  <a:lnTo>
                    <a:pt x="110" y="434"/>
                  </a:lnTo>
                  <a:lnTo>
                    <a:pt x="94" y="441"/>
                  </a:lnTo>
                  <a:lnTo>
                    <a:pt x="75" y="443"/>
                  </a:lnTo>
                  <a:lnTo>
                    <a:pt x="74" y="443"/>
                  </a:lnTo>
                  <a:lnTo>
                    <a:pt x="56" y="441"/>
                  </a:lnTo>
                  <a:lnTo>
                    <a:pt x="39" y="434"/>
                  </a:lnTo>
                  <a:lnTo>
                    <a:pt x="25" y="423"/>
                  </a:lnTo>
                  <a:lnTo>
                    <a:pt x="14" y="410"/>
                  </a:lnTo>
                  <a:lnTo>
                    <a:pt x="6" y="393"/>
                  </a:lnTo>
                  <a:lnTo>
                    <a:pt x="4" y="374"/>
                  </a:lnTo>
                  <a:lnTo>
                    <a:pt x="0" y="75"/>
                  </a:lnTo>
                  <a:lnTo>
                    <a:pt x="3" y="56"/>
                  </a:lnTo>
                  <a:lnTo>
                    <a:pt x="9" y="39"/>
                  </a:lnTo>
                  <a:lnTo>
                    <a:pt x="20" y="26"/>
                  </a:lnTo>
                  <a:lnTo>
                    <a:pt x="35" y="14"/>
                  </a:lnTo>
                  <a:lnTo>
                    <a:pt x="51" y="7"/>
                  </a:lnTo>
                  <a:lnTo>
                    <a:pt x="70" y="5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155"/>
            <p:cNvSpPr/>
            <p:nvPr/>
          </p:nvSpPr>
          <p:spPr bwMode="auto">
            <a:xfrm>
              <a:off x="4411663" y="2857500"/>
              <a:ext cx="220663" cy="234950"/>
            </a:xfrm>
            <a:custGeom>
              <a:avLst/>
              <a:gdLst>
                <a:gd name="T0" fmla="*/ 766 w 1387"/>
                <a:gd name="T1" fmla="*/ 3 h 1483"/>
                <a:gd name="T2" fmla="*/ 885 w 1387"/>
                <a:gd name="T3" fmla="*/ 49 h 1483"/>
                <a:gd name="T4" fmla="*/ 973 w 1387"/>
                <a:gd name="T5" fmla="*/ 137 h 1483"/>
                <a:gd name="T6" fmla="*/ 1019 w 1387"/>
                <a:gd name="T7" fmla="*/ 256 h 1483"/>
                <a:gd name="T8" fmla="*/ 1020 w 1387"/>
                <a:gd name="T9" fmla="*/ 585 h 1483"/>
                <a:gd name="T10" fmla="*/ 988 w 1387"/>
                <a:gd name="T11" fmla="*/ 663 h 1483"/>
                <a:gd name="T12" fmla="*/ 992 w 1387"/>
                <a:gd name="T13" fmla="*/ 874 h 1483"/>
                <a:gd name="T14" fmla="*/ 1082 w 1387"/>
                <a:gd name="T15" fmla="*/ 925 h 1483"/>
                <a:gd name="T16" fmla="*/ 1194 w 1387"/>
                <a:gd name="T17" fmla="*/ 996 h 1483"/>
                <a:gd name="T18" fmla="*/ 1315 w 1387"/>
                <a:gd name="T19" fmla="*/ 1088 h 1483"/>
                <a:gd name="T20" fmla="*/ 1368 w 1387"/>
                <a:gd name="T21" fmla="*/ 1155 h 1483"/>
                <a:gd name="T22" fmla="*/ 1387 w 1387"/>
                <a:gd name="T23" fmla="*/ 1238 h 1483"/>
                <a:gd name="T24" fmla="*/ 1377 w 1387"/>
                <a:gd name="T25" fmla="*/ 1448 h 1483"/>
                <a:gd name="T26" fmla="*/ 1335 w 1387"/>
                <a:gd name="T27" fmla="*/ 1480 h 1483"/>
                <a:gd name="T28" fmla="*/ 1280 w 1387"/>
                <a:gd name="T29" fmla="*/ 1474 h 1483"/>
                <a:gd name="T30" fmla="*/ 1249 w 1387"/>
                <a:gd name="T31" fmla="*/ 1432 h 1483"/>
                <a:gd name="T32" fmla="*/ 1243 w 1387"/>
                <a:gd name="T33" fmla="*/ 1222 h 1483"/>
                <a:gd name="T34" fmla="*/ 1188 w 1387"/>
                <a:gd name="T35" fmla="*/ 1165 h 1483"/>
                <a:gd name="T36" fmla="*/ 1075 w 1387"/>
                <a:gd name="T37" fmla="*/ 1085 h 1483"/>
                <a:gd name="T38" fmla="*/ 974 w 1387"/>
                <a:gd name="T39" fmla="*/ 1024 h 1483"/>
                <a:gd name="T40" fmla="*/ 902 w 1387"/>
                <a:gd name="T41" fmla="*/ 985 h 1483"/>
                <a:gd name="T42" fmla="*/ 859 w 1387"/>
                <a:gd name="T43" fmla="*/ 961 h 1483"/>
                <a:gd name="T44" fmla="*/ 832 w 1387"/>
                <a:gd name="T45" fmla="*/ 916 h 1483"/>
                <a:gd name="T46" fmla="*/ 832 w 1387"/>
                <a:gd name="T47" fmla="*/ 634 h 1483"/>
                <a:gd name="T48" fmla="*/ 861 w 1387"/>
                <a:gd name="T49" fmla="*/ 593 h 1483"/>
                <a:gd name="T50" fmla="*/ 881 w 1387"/>
                <a:gd name="T51" fmla="*/ 556 h 1483"/>
                <a:gd name="T52" fmla="*/ 868 w 1387"/>
                <a:gd name="T53" fmla="*/ 238 h 1483"/>
                <a:gd name="T54" fmla="*/ 810 w 1387"/>
                <a:gd name="T55" fmla="*/ 167 h 1483"/>
                <a:gd name="T56" fmla="*/ 720 w 1387"/>
                <a:gd name="T57" fmla="*/ 140 h 1483"/>
                <a:gd name="T58" fmla="*/ 602 w 1387"/>
                <a:gd name="T59" fmla="*/ 153 h 1483"/>
                <a:gd name="T60" fmla="*/ 531 w 1387"/>
                <a:gd name="T61" fmla="*/ 210 h 1483"/>
                <a:gd name="T62" fmla="*/ 504 w 1387"/>
                <a:gd name="T63" fmla="*/ 301 h 1483"/>
                <a:gd name="T64" fmla="*/ 514 w 1387"/>
                <a:gd name="T65" fmla="*/ 584 h 1483"/>
                <a:gd name="T66" fmla="*/ 547 w 1387"/>
                <a:gd name="T67" fmla="*/ 619 h 1483"/>
                <a:gd name="T68" fmla="*/ 557 w 1387"/>
                <a:gd name="T69" fmla="*/ 652 h 1483"/>
                <a:gd name="T70" fmla="*/ 548 w 1387"/>
                <a:gd name="T71" fmla="*/ 933 h 1483"/>
                <a:gd name="T72" fmla="*/ 510 w 1387"/>
                <a:gd name="T73" fmla="*/ 971 h 1483"/>
                <a:gd name="T74" fmla="*/ 464 w 1387"/>
                <a:gd name="T75" fmla="*/ 995 h 1483"/>
                <a:gd name="T76" fmla="*/ 381 w 1387"/>
                <a:gd name="T77" fmla="*/ 1042 h 1483"/>
                <a:gd name="T78" fmla="*/ 274 w 1387"/>
                <a:gd name="T79" fmla="*/ 1110 h 1483"/>
                <a:gd name="T80" fmla="*/ 160 w 1387"/>
                <a:gd name="T81" fmla="*/ 1196 h 1483"/>
                <a:gd name="T82" fmla="*/ 140 w 1387"/>
                <a:gd name="T83" fmla="*/ 1238 h 1483"/>
                <a:gd name="T84" fmla="*/ 131 w 1387"/>
                <a:gd name="T85" fmla="*/ 1448 h 1483"/>
                <a:gd name="T86" fmla="*/ 89 w 1387"/>
                <a:gd name="T87" fmla="*/ 1480 h 1483"/>
                <a:gd name="T88" fmla="*/ 35 w 1387"/>
                <a:gd name="T89" fmla="*/ 1474 h 1483"/>
                <a:gd name="T90" fmla="*/ 2 w 1387"/>
                <a:gd name="T91" fmla="*/ 1432 h 1483"/>
                <a:gd name="T92" fmla="*/ 2 w 1387"/>
                <a:gd name="T93" fmla="*/ 1209 h 1483"/>
                <a:gd name="T94" fmla="*/ 33 w 1387"/>
                <a:gd name="T95" fmla="*/ 1130 h 1483"/>
                <a:gd name="T96" fmla="*/ 112 w 1387"/>
                <a:gd name="T97" fmla="*/ 1055 h 1483"/>
                <a:gd name="T98" fmla="*/ 231 w 1387"/>
                <a:gd name="T99" fmla="*/ 971 h 1483"/>
                <a:gd name="T100" fmla="*/ 337 w 1387"/>
                <a:gd name="T101" fmla="*/ 906 h 1483"/>
                <a:gd name="T102" fmla="*/ 417 w 1387"/>
                <a:gd name="T103" fmla="*/ 863 h 1483"/>
                <a:gd name="T104" fmla="*/ 384 w 1387"/>
                <a:gd name="T105" fmla="*/ 639 h 1483"/>
                <a:gd name="T106" fmla="*/ 364 w 1387"/>
                <a:gd name="T107" fmla="*/ 556 h 1483"/>
                <a:gd name="T108" fmla="*/ 378 w 1387"/>
                <a:gd name="T109" fmla="*/ 214 h 1483"/>
                <a:gd name="T110" fmla="*/ 439 w 1387"/>
                <a:gd name="T111" fmla="*/ 103 h 1483"/>
                <a:gd name="T112" fmla="*/ 539 w 1387"/>
                <a:gd name="T113" fmla="*/ 29 h 1483"/>
                <a:gd name="T114" fmla="*/ 665 w 1387"/>
                <a:gd name="T115" fmla="*/ 0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87" h="1483">
                  <a:moveTo>
                    <a:pt x="665" y="0"/>
                  </a:moveTo>
                  <a:lnTo>
                    <a:pt x="721" y="0"/>
                  </a:lnTo>
                  <a:lnTo>
                    <a:pt x="766" y="3"/>
                  </a:lnTo>
                  <a:lnTo>
                    <a:pt x="808" y="13"/>
                  </a:lnTo>
                  <a:lnTo>
                    <a:pt x="848" y="29"/>
                  </a:lnTo>
                  <a:lnTo>
                    <a:pt x="885" y="49"/>
                  </a:lnTo>
                  <a:lnTo>
                    <a:pt x="919" y="74"/>
                  </a:lnTo>
                  <a:lnTo>
                    <a:pt x="948" y="103"/>
                  </a:lnTo>
                  <a:lnTo>
                    <a:pt x="973" y="137"/>
                  </a:lnTo>
                  <a:lnTo>
                    <a:pt x="994" y="174"/>
                  </a:lnTo>
                  <a:lnTo>
                    <a:pt x="1009" y="214"/>
                  </a:lnTo>
                  <a:lnTo>
                    <a:pt x="1019" y="256"/>
                  </a:lnTo>
                  <a:lnTo>
                    <a:pt x="1022" y="301"/>
                  </a:lnTo>
                  <a:lnTo>
                    <a:pt x="1022" y="556"/>
                  </a:lnTo>
                  <a:lnTo>
                    <a:pt x="1020" y="585"/>
                  </a:lnTo>
                  <a:lnTo>
                    <a:pt x="1013" y="612"/>
                  </a:lnTo>
                  <a:lnTo>
                    <a:pt x="1003" y="639"/>
                  </a:lnTo>
                  <a:lnTo>
                    <a:pt x="988" y="663"/>
                  </a:lnTo>
                  <a:lnTo>
                    <a:pt x="970" y="685"/>
                  </a:lnTo>
                  <a:lnTo>
                    <a:pt x="970" y="863"/>
                  </a:lnTo>
                  <a:lnTo>
                    <a:pt x="992" y="874"/>
                  </a:lnTo>
                  <a:lnTo>
                    <a:pt x="1019" y="889"/>
                  </a:lnTo>
                  <a:lnTo>
                    <a:pt x="1049" y="906"/>
                  </a:lnTo>
                  <a:lnTo>
                    <a:pt x="1082" y="925"/>
                  </a:lnTo>
                  <a:lnTo>
                    <a:pt x="1118" y="947"/>
                  </a:lnTo>
                  <a:lnTo>
                    <a:pt x="1155" y="971"/>
                  </a:lnTo>
                  <a:lnTo>
                    <a:pt x="1194" y="996"/>
                  </a:lnTo>
                  <a:lnTo>
                    <a:pt x="1234" y="1024"/>
                  </a:lnTo>
                  <a:lnTo>
                    <a:pt x="1275" y="1055"/>
                  </a:lnTo>
                  <a:lnTo>
                    <a:pt x="1315" y="1088"/>
                  </a:lnTo>
                  <a:lnTo>
                    <a:pt x="1336" y="1108"/>
                  </a:lnTo>
                  <a:lnTo>
                    <a:pt x="1354" y="1130"/>
                  </a:lnTo>
                  <a:lnTo>
                    <a:pt x="1368" y="1155"/>
                  </a:lnTo>
                  <a:lnTo>
                    <a:pt x="1378" y="1181"/>
                  </a:lnTo>
                  <a:lnTo>
                    <a:pt x="1385" y="1209"/>
                  </a:lnTo>
                  <a:lnTo>
                    <a:pt x="1387" y="1238"/>
                  </a:lnTo>
                  <a:lnTo>
                    <a:pt x="1387" y="1413"/>
                  </a:lnTo>
                  <a:lnTo>
                    <a:pt x="1384" y="1432"/>
                  </a:lnTo>
                  <a:lnTo>
                    <a:pt x="1377" y="1448"/>
                  </a:lnTo>
                  <a:lnTo>
                    <a:pt x="1366" y="1462"/>
                  </a:lnTo>
                  <a:lnTo>
                    <a:pt x="1352" y="1474"/>
                  </a:lnTo>
                  <a:lnTo>
                    <a:pt x="1335" y="1480"/>
                  </a:lnTo>
                  <a:lnTo>
                    <a:pt x="1316" y="1483"/>
                  </a:lnTo>
                  <a:lnTo>
                    <a:pt x="1297" y="1480"/>
                  </a:lnTo>
                  <a:lnTo>
                    <a:pt x="1280" y="1474"/>
                  </a:lnTo>
                  <a:lnTo>
                    <a:pt x="1267" y="1462"/>
                  </a:lnTo>
                  <a:lnTo>
                    <a:pt x="1255" y="1448"/>
                  </a:lnTo>
                  <a:lnTo>
                    <a:pt x="1249" y="1432"/>
                  </a:lnTo>
                  <a:lnTo>
                    <a:pt x="1245" y="1413"/>
                  </a:lnTo>
                  <a:lnTo>
                    <a:pt x="1245" y="1238"/>
                  </a:lnTo>
                  <a:lnTo>
                    <a:pt x="1243" y="1222"/>
                  </a:lnTo>
                  <a:lnTo>
                    <a:pt x="1237" y="1207"/>
                  </a:lnTo>
                  <a:lnTo>
                    <a:pt x="1226" y="1196"/>
                  </a:lnTo>
                  <a:lnTo>
                    <a:pt x="1188" y="1165"/>
                  </a:lnTo>
                  <a:lnTo>
                    <a:pt x="1149" y="1137"/>
                  </a:lnTo>
                  <a:lnTo>
                    <a:pt x="1111" y="1110"/>
                  </a:lnTo>
                  <a:lnTo>
                    <a:pt x="1075" y="1085"/>
                  </a:lnTo>
                  <a:lnTo>
                    <a:pt x="1039" y="1062"/>
                  </a:lnTo>
                  <a:lnTo>
                    <a:pt x="1006" y="1042"/>
                  </a:lnTo>
                  <a:lnTo>
                    <a:pt x="974" y="1024"/>
                  </a:lnTo>
                  <a:lnTo>
                    <a:pt x="947" y="1009"/>
                  </a:lnTo>
                  <a:lnTo>
                    <a:pt x="923" y="995"/>
                  </a:lnTo>
                  <a:lnTo>
                    <a:pt x="902" y="985"/>
                  </a:lnTo>
                  <a:lnTo>
                    <a:pt x="887" y="976"/>
                  </a:lnTo>
                  <a:lnTo>
                    <a:pt x="875" y="971"/>
                  </a:lnTo>
                  <a:lnTo>
                    <a:pt x="859" y="961"/>
                  </a:lnTo>
                  <a:lnTo>
                    <a:pt x="847" y="949"/>
                  </a:lnTo>
                  <a:lnTo>
                    <a:pt x="837" y="934"/>
                  </a:lnTo>
                  <a:lnTo>
                    <a:pt x="832" y="916"/>
                  </a:lnTo>
                  <a:lnTo>
                    <a:pt x="830" y="898"/>
                  </a:lnTo>
                  <a:lnTo>
                    <a:pt x="830" y="652"/>
                  </a:lnTo>
                  <a:lnTo>
                    <a:pt x="832" y="634"/>
                  </a:lnTo>
                  <a:lnTo>
                    <a:pt x="837" y="619"/>
                  </a:lnTo>
                  <a:lnTo>
                    <a:pt x="848" y="605"/>
                  </a:lnTo>
                  <a:lnTo>
                    <a:pt x="861" y="593"/>
                  </a:lnTo>
                  <a:lnTo>
                    <a:pt x="871" y="584"/>
                  </a:lnTo>
                  <a:lnTo>
                    <a:pt x="878" y="570"/>
                  </a:lnTo>
                  <a:lnTo>
                    <a:pt x="881" y="556"/>
                  </a:lnTo>
                  <a:lnTo>
                    <a:pt x="881" y="301"/>
                  </a:lnTo>
                  <a:lnTo>
                    <a:pt x="877" y="268"/>
                  </a:lnTo>
                  <a:lnTo>
                    <a:pt x="868" y="238"/>
                  </a:lnTo>
                  <a:lnTo>
                    <a:pt x="853" y="210"/>
                  </a:lnTo>
                  <a:lnTo>
                    <a:pt x="834" y="187"/>
                  </a:lnTo>
                  <a:lnTo>
                    <a:pt x="810" y="167"/>
                  </a:lnTo>
                  <a:lnTo>
                    <a:pt x="782" y="153"/>
                  </a:lnTo>
                  <a:lnTo>
                    <a:pt x="753" y="143"/>
                  </a:lnTo>
                  <a:lnTo>
                    <a:pt x="720" y="140"/>
                  </a:lnTo>
                  <a:lnTo>
                    <a:pt x="664" y="140"/>
                  </a:lnTo>
                  <a:lnTo>
                    <a:pt x="633" y="143"/>
                  </a:lnTo>
                  <a:lnTo>
                    <a:pt x="602" y="153"/>
                  </a:lnTo>
                  <a:lnTo>
                    <a:pt x="575" y="167"/>
                  </a:lnTo>
                  <a:lnTo>
                    <a:pt x="552" y="187"/>
                  </a:lnTo>
                  <a:lnTo>
                    <a:pt x="531" y="210"/>
                  </a:lnTo>
                  <a:lnTo>
                    <a:pt x="517" y="238"/>
                  </a:lnTo>
                  <a:lnTo>
                    <a:pt x="507" y="268"/>
                  </a:lnTo>
                  <a:lnTo>
                    <a:pt x="504" y="301"/>
                  </a:lnTo>
                  <a:lnTo>
                    <a:pt x="504" y="556"/>
                  </a:lnTo>
                  <a:lnTo>
                    <a:pt x="506" y="570"/>
                  </a:lnTo>
                  <a:lnTo>
                    <a:pt x="514" y="584"/>
                  </a:lnTo>
                  <a:lnTo>
                    <a:pt x="524" y="593"/>
                  </a:lnTo>
                  <a:lnTo>
                    <a:pt x="537" y="605"/>
                  </a:lnTo>
                  <a:lnTo>
                    <a:pt x="547" y="619"/>
                  </a:lnTo>
                  <a:lnTo>
                    <a:pt x="554" y="634"/>
                  </a:lnTo>
                  <a:lnTo>
                    <a:pt x="556" y="652"/>
                  </a:lnTo>
                  <a:lnTo>
                    <a:pt x="557" y="652"/>
                  </a:lnTo>
                  <a:lnTo>
                    <a:pt x="557" y="898"/>
                  </a:lnTo>
                  <a:lnTo>
                    <a:pt x="555" y="916"/>
                  </a:lnTo>
                  <a:lnTo>
                    <a:pt x="548" y="933"/>
                  </a:lnTo>
                  <a:lnTo>
                    <a:pt x="539" y="949"/>
                  </a:lnTo>
                  <a:lnTo>
                    <a:pt x="526" y="961"/>
                  </a:lnTo>
                  <a:lnTo>
                    <a:pt x="510" y="971"/>
                  </a:lnTo>
                  <a:lnTo>
                    <a:pt x="500" y="976"/>
                  </a:lnTo>
                  <a:lnTo>
                    <a:pt x="484" y="985"/>
                  </a:lnTo>
                  <a:lnTo>
                    <a:pt x="464" y="995"/>
                  </a:lnTo>
                  <a:lnTo>
                    <a:pt x="440" y="1009"/>
                  </a:lnTo>
                  <a:lnTo>
                    <a:pt x="411" y="1024"/>
                  </a:lnTo>
                  <a:lnTo>
                    <a:pt x="381" y="1042"/>
                  </a:lnTo>
                  <a:lnTo>
                    <a:pt x="347" y="1062"/>
                  </a:lnTo>
                  <a:lnTo>
                    <a:pt x="311" y="1085"/>
                  </a:lnTo>
                  <a:lnTo>
                    <a:pt x="274" y="1110"/>
                  </a:lnTo>
                  <a:lnTo>
                    <a:pt x="236" y="1137"/>
                  </a:lnTo>
                  <a:lnTo>
                    <a:pt x="198" y="1165"/>
                  </a:lnTo>
                  <a:lnTo>
                    <a:pt x="160" y="1196"/>
                  </a:lnTo>
                  <a:lnTo>
                    <a:pt x="150" y="1207"/>
                  </a:lnTo>
                  <a:lnTo>
                    <a:pt x="143" y="1222"/>
                  </a:lnTo>
                  <a:lnTo>
                    <a:pt x="140" y="1238"/>
                  </a:lnTo>
                  <a:lnTo>
                    <a:pt x="140" y="1413"/>
                  </a:lnTo>
                  <a:lnTo>
                    <a:pt x="138" y="1432"/>
                  </a:lnTo>
                  <a:lnTo>
                    <a:pt x="131" y="1448"/>
                  </a:lnTo>
                  <a:lnTo>
                    <a:pt x="120" y="1462"/>
                  </a:lnTo>
                  <a:lnTo>
                    <a:pt x="105" y="1474"/>
                  </a:lnTo>
                  <a:lnTo>
                    <a:pt x="89" y="1480"/>
                  </a:lnTo>
                  <a:lnTo>
                    <a:pt x="71" y="1483"/>
                  </a:lnTo>
                  <a:lnTo>
                    <a:pt x="52" y="1480"/>
                  </a:lnTo>
                  <a:lnTo>
                    <a:pt x="35" y="1474"/>
                  </a:lnTo>
                  <a:lnTo>
                    <a:pt x="20" y="1462"/>
                  </a:lnTo>
                  <a:lnTo>
                    <a:pt x="9" y="1448"/>
                  </a:lnTo>
                  <a:lnTo>
                    <a:pt x="2" y="1432"/>
                  </a:lnTo>
                  <a:lnTo>
                    <a:pt x="0" y="1413"/>
                  </a:lnTo>
                  <a:lnTo>
                    <a:pt x="0" y="1238"/>
                  </a:lnTo>
                  <a:lnTo>
                    <a:pt x="2" y="1209"/>
                  </a:lnTo>
                  <a:lnTo>
                    <a:pt x="8" y="1181"/>
                  </a:lnTo>
                  <a:lnTo>
                    <a:pt x="19" y="1154"/>
                  </a:lnTo>
                  <a:lnTo>
                    <a:pt x="33" y="1130"/>
                  </a:lnTo>
                  <a:lnTo>
                    <a:pt x="51" y="1108"/>
                  </a:lnTo>
                  <a:lnTo>
                    <a:pt x="71" y="1088"/>
                  </a:lnTo>
                  <a:lnTo>
                    <a:pt x="112" y="1055"/>
                  </a:lnTo>
                  <a:lnTo>
                    <a:pt x="152" y="1026"/>
                  </a:lnTo>
                  <a:lnTo>
                    <a:pt x="192" y="997"/>
                  </a:lnTo>
                  <a:lnTo>
                    <a:pt x="231" y="971"/>
                  </a:lnTo>
                  <a:lnTo>
                    <a:pt x="269" y="947"/>
                  </a:lnTo>
                  <a:lnTo>
                    <a:pt x="304" y="925"/>
                  </a:lnTo>
                  <a:lnTo>
                    <a:pt x="337" y="906"/>
                  </a:lnTo>
                  <a:lnTo>
                    <a:pt x="367" y="889"/>
                  </a:lnTo>
                  <a:lnTo>
                    <a:pt x="393" y="874"/>
                  </a:lnTo>
                  <a:lnTo>
                    <a:pt x="417" y="863"/>
                  </a:lnTo>
                  <a:lnTo>
                    <a:pt x="417" y="685"/>
                  </a:lnTo>
                  <a:lnTo>
                    <a:pt x="398" y="663"/>
                  </a:lnTo>
                  <a:lnTo>
                    <a:pt x="384" y="639"/>
                  </a:lnTo>
                  <a:lnTo>
                    <a:pt x="373" y="612"/>
                  </a:lnTo>
                  <a:lnTo>
                    <a:pt x="367" y="585"/>
                  </a:lnTo>
                  <a:lnTo>
                    <a:pt x="364" y="556"/>
                  </a:lnTo>
                  <a:lnTo>
                    <a:pt x="364" y="301"/>
                  </a:lnTo>
                  <a:lnTo>
                    <a:pt x="368" y="256"/>
                  </a:lnTo>
                  <a:lnTo>
                    <a:pt x="378" y="214"/>
                  </a:lnTo>
                  <a:lnTo>
                    <a:pt x="392" y="174"/>
                  </a:lnTo>
                  <a:lnTo>
                    <a:pt x="413" y="137"/>
                  </a:lnTo>
                  <a:lnTo>
                    <a:pt x="439" y="103"/>
                  </a:lnTo>
                  <a:lnTo>
                    <a:pt x="468" y="74"/>
                  </a:lnTo>
                  <a:lnTo>
                    <a:pt x="502" y="49"/>
                  </a:lnTo>
                  <a:lnTo>
                    <a:pt x="539" y="29"/>
                  </a:lnTo>
                  <a:lnTo>
                    <a:pt x="579" y="13"/>
                  </a:lnTo>
                  <a:lnTo>
                    <a:pt x="621" y="3"/>
                  </a:lnTo>
                  <a:lnTo>
                    <a:pt x="6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156"/>
            <p:cNvSpPr/>
            <p:nvPr/>
          </p:nvSpPr>
          <p:spPr bwMode="auto">
            <a:xfrm>
              <a:off x="4743451" y="2857500"/>
              <a:ext cx="220663" cy="234950"/>
            </a:xfrm>
            <a:custGeom>
              <a:avLst/>
              <a:gdLst>
                <a:gd name="T0" fmla="*/ 765 w 1386"/>
                <a:gd name="T1" fmla="*/ 3 h 1482"/>
                <a:gd name="T2" fmla="*/ 885 w 1386"/>
                <a:gd name="T3" fmla="*/ 49 h 1482"/>
                <a:gd name="T4" fmla="*/ 974 w 1386"/>
                <a:gd name="T5" fmla="*/ 137 h 1482"/>
                <a:gd name="T6" fmla="*/ 1019 w 1386"/>
                <a:gd name="T7" fmla="*/ 256 h 1482"/>
                <a:gd name="T8" fmla="*/ 1020 w 1386"/>
                <a:gd name="T9" fmla="*/ 585 h 1482"/>
                <a:gd name="T10" fmla="*/ 988 w 1386"/>
                <a:gd name="T11" fmla="*/ 663 h 1482"/>
                <a:gd name="T12" fmla="*/ 993 w 1386"/>
                <a:gd name="T13" fmla="*/ 874 h 1482"/>
                <a:gd name="T14" fmla="*/ 1082 w 1386"/>
                <a:gd name="T15" fmla="*/ 925 h 1482"/>
                <a:gd name="T16" fmla="*/ 1194 w 1386"/>
                <a:gd name="T17" fmla="*/ 996 h 1482"/>
                <a:gd name="T18" fmla="*/ 1315 w 1386"/>
                <a:gd name="T19" fmla="*/ 1087 h 1482"/>
                <a:gd name="T20" fmla="*/ 1367 w 1386"/>
                <a:gd name="T21" fmla="*/ 1154 h 1482"/>
                <a:gd name="T22" fmla="*/ 1386 w 1386"/>
                <a:gd name="T23" fmla="*/ 1237 h 1482"/>
                <a:gd name="T24" fmla="*/ 1376 w 1386"/>
                <a:gd name="T25" fmla="*/ 1447 h 1482"/>
                <a:gd name="T26" fmla="*/ 1334 w 1386"/>
                <a:gd name="T27" fmla="*/ 1479 h 1482"/>
                <a:gd name="T28" fmla="*/ 1280 w 1386"/>
                <a:gd name="T29" fmla="*/ 1473 h 1482"/>
                <a:gd name="T30" fmla="*/ 1248 w 1386"/>
                <a:gd name="T31" fmla="*/ 1431 h 1482"/>
                <a:gd name="T32" fmla="*/ 1244 w 1386"/>
                <a:gd name="T33" fmla="*/ 1221 h 1482"/>
                <a:gd name="T34" fmla="*/ 1188 w 1386"/>
                <a:gd name="T35" fmla="*/ 1164 h 1482"/>
                <a:gd name="T36" fmla="*/ 1075 w 1386"/>
                <a:gd name="T37" fmla="*/ 1084 h 1482"/>
                <a:gd name="T38" fmla="*/ 975 w 1386"/>
                <a:gd name="T39" fmla="*/ 1023 h 1482"/>
                <a:gd name="T40" fmla="*/ 902 w 1386"/>
                <a:gd name="T41" fmla="*/ 984 h 1482"/>
                <a:gd name="T42" fmla="*/ 861 w 1386"/>
                <a:gd name="T43" fmla="*/ 960 h 1482"/>
                <a:gd name="T44" fmla="*/ 832 w 1386"/>
                <a:gd name="T45" fmla="*/ 915 h 1482"/>
                <a:gd name="T46" fmla="*/ 832 w 1386"/>
                <a:gd name="T47" fmla="*/ 633 h 1482"/>
                <a:gd name="T48" fmla="*/ 862 w 1386"/>
                <a:gd name="T49" fmla="*/ 592 h 1482"/>
                <a:gd name="T50" fmla="*/ 881 w 1386"/>
                <a:gd name="T51" fmla="*/ 555 h 1482"/>
                <a:gd name="T52" fmla="*/ 869 w 1386"/>
                <a:gd name="T53" fmla="*/ 237 h 1482"/>
                <a:gd name="T54" fmla="*/ 810 w 1386"/>
                <a:gd name="T55" fmla="*/ 166 h 1482"/>
                <a:gd name="T56" fmla="*/ 721 w 1386"/>
                <a:gd name="T57" fmla="*/ 139 h 1482"/>
                <a:gd name="T58" fmla="*/ 602 w 1386"/>
                <a:gd name="T59" fmla="*/ 152 h 1482"/>
                <a:gd name="T60" fmla="*/ 533 w 1386"/>
                <a:gd name="T61" fmla="*/ 209 h 1482"/>
                <a:gd name="T62" fmla="*/ 505 w 1386"/>
                <a:gd name="T63" fmla="*/ 300 h 1482"/>
                <a:gd name="T64" fmla="*/ 514 w 1386"/>
                <a:gd name="T65" fmla="*/ 583 h 1482"/>
                <a:gd name="T66" fmla="*/ 548 w 1386"/>
                <a:gd name="T67" fmla="*/ 618 h 1482"/>
                <a:gd name="T68" fmla="*/ 556 w 1386"/>
                <a:gd name="T69" fmla="*/ 897 h 1482"/>
                <a:gd name="T70" fmla="*/ 538 w 1386"/>
                <a:gd name="T71" fmla="*/ 948 h 1482"/>
                <a:gd name="T72" fmla="*/ 500 w 1386"/>
                <a:gd name="T73" fmla="*/ 975 h 1482"/>
                <a:gd name="T74" fmla="*/ 439 w 1386"/>
                <a:gd name="T75" fmla="*/ 1008 h 1482"/>
                <a:gd name="T76" fmla="*/ 347 w 1386"/>
                <a:gd name="T77" fmla="*/ 1061 h 1482"/>
                <a:gd name="T78" fmla="*/ 236 w 1386"/>
                <a:gd name="T79" fmla="*/ 1136 h 1482"/>
                <a:gd name="T80" fmla="*/ 149 w 1386"/>
                <a:gd name="T81" fmla="*/ 1206 h 1482"/>
                <a:gd name="T82" fmla="*/ 141 w 1386"/>
                <a:gd name="T83" fmla="*/ 1412 h 1482"/>
                <a:gd name="T84" fmla="*/ 120 w 1386"/>
                <a:gd name="T85" fmla="*/ 1461 h 1482"/>
                <a:gd name="T86" fmla="*/ 70 w 1386"/>
                <a:gd name="T87" fmla="*/ 1482 h 1482"/>
                <a:gd name="T88" fmla="*/ 20 w 1386"/>
                <a:gd name="T89" fmla="*/ 1461 h 1482"/>
                <a:gd name="T90" fmla="*/ 0 w 1386"/>
                <a:gd name="T91" fmla="*/ 1412 h 1482"/>
                <a:gd name="T92" fmla="*/ 9 w 1386"/>
                <a:gd name="T93" fmla="*/ 1180 h 1482"/>
                <a:gd name="T94" fmla="*/ 50 w 1386"/>
                <a:gd name="T95" fmla="*/ 1107 h 1482"/>
                <a:gd name="T96" fmla="*/ 152 w 1386"/>
                <a:gd name="T97" fmla="*/ 1025 h 1482"/>
                <a:gd name="T98" fmla="*/ 268 w 1386"/>
                <a:gd name="T99" fmla="*/ 946 h 1482"/>
                <a:gd name="T100" fmla="*/ 367 w 1386"/>
                <a:gd name="T101" fmla="*/ 888 h 1482"/>
                <a:gd name="T102" fmla="*/ 416 w 1386"/>
                <a:gd name="T103" fmla="*/ 684 h 1482"/>
                <a:gd name="T104" fmla="*/ 373 w 1386"/>
                <a:gd name="T105" fmla="*/ 612 h 1482"/>
                <a:gd name="T106" fmla="*/ 364 w 1386"/>
                <a:gd name="T107" fmla="*/ 300 h 1482"/>
                <a:gd name="T108" fmla="*/ 393 w 1386"/>
                <a:gd name="T109" fmla="*/ 174 h 1482"/>
                <a:gd name="T110" fmla="*/ 467 w 1386"/>
                <a:gd name="T111" fmla="*/ 74 h 1482"/>
                <a:gd name="T112" fmla="*/ 578 w 1386"/>
                <a:gd name="T113" fmla="*/ 13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6" h="1482">
                  <a:moveTo>
                    <a:pt x="666" y="0"/>
                  </a:moveTo>
                  <a:lnTo>
                    <a:pt x="721" y="0"/>
                  </a:lnTo>
                  <a:lnTo>
                    <a:pt x="765" y="3"/>
                  </a:lnTo>
                  <a:lnTo>
                    <a:pt x="808" y="13"/>
                  </a:lnTo>
                  <a:lnTo>
                    <a:pt x="848" y="28"/>
                  </a:lnTo>
                  <a:lnTo>
                    <a:pt x="885" y="49"/>
                  </a:lnTo>
                  <a:lnTo>
                    <a:pt x="919" y="74"/>
                  </a:lnTo>
                  <a:lnTo>
                    <a:pt x="948" y="103"/>
                  </a:lnTo>
                  <a:lnTo>
                    <a:pt x="974" y="137"/>
                  </a:lnTo>
                  <a:lnTo>
                    <a:pt x="994" y="174"/>
                  </a:lnTo>
                  <a:lnTo>
                    <a:pt x="1009" y="214"/>
                  </a:lnTo>
                  <a:lnTo>
                    <a:pt x="1019" y="256"/>
                  </a:lnTo>
                  <a:lnTo>
                    <a:pt x="1022" y="300"/>
                  </a:lnTo>
                  <a:lnTo>
                    <a:pt x="1022" y="555"/>
                  </a:lnTo>
                  <a:lnTo>
                    <a:pt x="1020" y="585"/>
                  </a:lnTo>
                  <a:lnTo>
                    <a:pt x="1013" y="612"/>
                  </a:lnTo>
                  <a:lnTo>
                    <a:pt x="1002" y="639"/>
                  </a:lnTo>
                  <a:lnTo>
                    <a:pt x="988" y="663"/>
                  </a:lnTo>
                  <a:lnTo>
                    <a:pt x="970" y="684"/>
                  </a:lnTo>
                  <a:lnTo>
                    <a:pt x="970" y="862"/>
                  </a:lnTo>
                  <a:lnTo>
                    <a:pt x="993" y="874"/>
                  </a:lnTo>
                  <a:lnTo>
                    <a:pt x="1019" y="888"/>
                  </a:lnTo>
                  <a:lnTo>
                    <a:pt x="1048" y="905"/>
                  </a:lnTo>
                  <a:lnTo>
                    <a:pt x="1082" y="925"/>
                  </a:lnTo>
                  <a:lnTo>
                    <a:pt x="1117" y="946"/>
                  </a:lnTo>
                  <a:lnTo>
                    <a:pt x="1155" y="970"/>
                  </a:lnTo>
                  <a:lnTo>
                    <a:pt x="1194" y="996"/>
                  </a:lnTo>
                  <a:lnTo>
                    <a:pt x="1234" y="1025"/>
                  </a:lnTo>
                  <a:lnTo>
                    <a:pt x="1275" y="1055"/>
                  </a:lnTo>
                  <a:lnTo>
                    <a:pt x="1315" y="1087"/>
                  </a:lnTo>
                  <a:lnTo>
                    <a:pt x="1336" y="1107"/>
                  </a:lnTo>
                  <a:lnTo>
                    <a:pt x="1353" y="1130"/>
                  </a:lnTo>
                  <a:lnTo>
                    <a:pt x="1367" y="1154"/>
                  </a:lnTo>
                  <a:lnTo>
                    <a:pt x="1378" y="1180"/>
                  </a:lnTo>
                  <a:lnTo>
                    <a:pt x="1384" y="1208"/>
                  </a:lnTo>
                  <a:lnTo>
                    <a:pt x="1386" y="1237"/>
                  </a:lnTo>
                  <a:lnTo>
                    <a:pt x="1386" y="1412"/>
                  </a:lnTo>
                  <a:lnTo>
                    <a:pt x="1384" y="1431"/>
                  </a:lnTo>
                  <a:lnTo>
                    <a:pt x="1376" y="1447"/>
                  </a:lnTo>
                  <a:lnTo>
                    <a:pt x="1366" y="1461"/>
                  </a:lnTo>
                  <a:lnTo>
                    <a:pt x="1351" y="1473"/>
                  </a:lnTo>
                  <a:lnTo>
                    <a:pt x="1334" y="1479"/>
                  </a:lnTo>
                  <a:lnTo>
                    <a:pt x="1316" y="1482"/>
                  </a:lnTo>
                  <a:lnTo>
                    <a:pt x="1297" y="1479"/>
                  </a:lnTo>
                  <a:lnTo>
                    <a:pt x="1280" y="1473"/>
                  </a:lnTo>
                  <a:lnTo>
                    <a:pt x="1266" y="1461"/>
                  </a:lnTo>
                  <a:lnTo>
                    <a:pt x="1255" y="1447"/>
                  </a:lnTo>
                  <a:lnTo>
                    <a:pt x="1248" y="1431"/>
                  </a:lnTo>
                  <a:lnTo>
                    <a:pt x="1246" y="1412"/>
                  </a:lnTo>
                  <a:lnTo>
                    <a:pt x="1246" y="1237"/>
                  </a:lnTo>
                  <a:lnTo>
                    <a:pt x="1244" y="1221"/>
                  </a:lnTo>
                  <a:lnTo>
                    <a:pt x="1237" y="1206"/>
                  </a:lnTo>
                  <a:lnTo>
                    <a:pt x="1227" y="1195"/>
                  </a:lnTo>
                  <a:lnTo>
                    <a:pt x="1188" y="1164"/>
                  </a:lnTo>
                  <a:lnTo>
                    <a:pt x="1150" y="1136"/>
                  </a:lnTo>
                  <a:lnTo>
                    <a:pt x="1112" y="1109"/>
                  </a:lnTo>
                  <a:lnTo>
                    <a:pt x="1075" y="1084"/>
                  </a:lnTo>
                  <a:lnTo>
                    <a:pt x="1039" y="1061"/>
                  </a:lnTo>
                  <a:lnTo>
                    <a:pt x="1006" y="1041"/>
                  </a:lnTo>
                  <a:lnTo>
                    <a:pt x="975" y="1023"/>
                  </a:lnTo>
                  <a:lnTo>
                    <a:pt x="947" y="1008"/>
                  </a:lnTo>
                  <a:lnTo>
                    <a:pt x="923" y="994"/>
                  </a:lnTo>
                  <a:lnTo>
                    <a:pt x="902" y="984"/>
                  </a:lnTo>
                  <a:lnTo>
                    <a:pt x="886" y="975"/>
                  </a:lnTo>
                  <a:lnTo>
                    <a:pt x="876" y="970"/>
                  </a:lnTo>
                  <a:lnTo>
                    <a:pt x="861" y="960"/>
                  </a:lnTo>
                  <a:lnTo>
                    <a:pt x="848" y="948"/>
                  </a:lnTo>
                  <a:lnTo>
                    <a:pt x="839" y="933"/>
                  </a:lnTo>
                  <a:lnTo>
                    <a:pt x="832" y="915"/>
                  </a:lnTo>
                  <a:lnTo>
                    <a:pt x="830" y="897"/>
                  </a:lnTo>
                  <a:lnTo>
                    <a:pt x="830" y="651"/>
                  </a:lnTo>
                  <a:lnTo>
                    <a:pt x="832" y="633"/>
                  </a:lnTo>
                  <a:lnTo>
                    <a:pt x="839" y="618"/>
                  </a:lnTo>
                  <a:lnTo>
                    <a:pt x="848" y="604"/>
                  </a:lnTo>
                  <a:lnTo>
                    <a:pt x="862" y="592"/>
                  </a:lnTo>
                  <a:lnTo>
                    <a:pt x="872" y="583"/>
                  </a:lnTo>
                  <a:lnTo>
                    <a:pt x="879" y="569"/>
                  </a:lnTo>
                  <a:lnTo>
                    <a:pt x="881" y="555"/>
                  </a:lnTo>
                  <a:lnTo>
                    <a:pt x="881" y="300"/>
                  </a:lnTo>
                  <a:lnTo>
                    <a:pt x="878" y="267"/>
                  </a:lnTo>
                  <a:lnTo>
                    <a:pt x="869" y="237"/>
                  </a:lnTo>
                  <a:lnTo>
                    <a:pt x="854" y="209"/>
                  </a:lnTo>
                  <a:lnTo>
                    <a:pt x="834" y="186"/>
                  </a:lnTo>
                  <a:lnTo>
                    <a:pt x="810" y="166"/>
                  </a:lnTo>
                  <a:lnTo>
                    <a:pt x="784" y="152"/>
                  </a:lnTo>
                  <a:lnTo>
                    <a:pt x="753" y="142"/>
                  </a:lnTo>
                  <a:lnTo>
                    <a:pt x="721" y="139"/>
                  </a:lnTo>
                  <a:lnTo>
                    <a:pt x="666" y="139"/>
                  </a:lnTo>
                  <a:lnTo>
                    <a:pt x="633" y="142"/>
                  </a:lnTo>
                  <a:lnTo>
                    <a:pt x="602" y="152"/>
                  </a:lnTo>
                  <a:lnTo>
                    <a:pt x="576" y="166"/>
                  </a:lnTo>
                  <a:lnTo>
                    <a:pt x="552" y="186"/>
                  </a:lnTo>
                  <a:lnTo>
                    <a:pt x="533" y="209"/>
                  </a:lnTo>
                  <a:lnTo>
                    <a:pt x="518" y="237"/>
                  </a:lnTo>
                  <a:lnTo>
                    <a:pt x="509" y="267"/>
                  </a:lnTo>
                  <a:lnTo>
                    <a:pt x="505" y="300"/>
                  </a:lnTo>
                  <a:lnTo>
                    <a:pt x="505" y="555"/>
                  </a:lnTo>
                  <a:lnTo>
                    <a:pt x="508" y="569"/>
                  </a:lnTo>
                  <a:lnTo>
                    <a:pt x="514" y="583"/>
                  </a:lnTo>
                  <a:lnTo>
                    <a:pt x="524" y="592"/>
                  </a:lnTo>
                  <a:lnTo>
                    <a:pt x="538" y="604"/>
                  </a:lnTo>
                  <a:lnTo>
                    <a:pt x="548" y="618"/>
                  </a:lnTo>
                  <a:lnTo>
                    <a:pt x="554" y="633"/>
                  </a:lnTo>
                  <a:lnTo>
                    <a:pt x="556" y="651"/>
                  </a:lnTo>
                  <a:lnTo>
                    <a:pt x="556" y="897"/>
                  </a:lnTo>
                  <a:lnTo>
                    <a:pt x="554" y="915"/>
                  </a:lnTo>
                  <a:lnTo>
                    <a:pt x="548" y="932"/>
                  </a:lnTo>
                  <a:lnTo>
                    <a:pt x="538" y="948"/>
                  </a:lnTo>
                  <a:lnTo>
                    <a:pt x="526" y="960"/>
                  </a:lnTo>
                  <a:lnTo>
                    <a:pt x="511" y="970"/>
                  </a:lnTo>
                  <a:lnTo>
                    <a:pt x="500" y="975"/>
                  </a:lnTo>
                  <a:lnTo>
                    <a:pt x="484" y="984"/>
                  </a:lnTo>
                  <a:lnTo>
                    <a:pt x="464" y="994"/>
                  </a:lnTo>
                  <a:lnTo>
                    <a:pt x="439" y="1008"/>
                  </a:lnTo>
                  <a:lnTo>
                    <a:pt x="412" y="1023"/>
                  </a:lnTo>
                  <a:lnTo>
                    <a:pt x="381" y="1041"/>
                  </a:lnTo>
                  <a:lnTo>
                    <a:pt x="347" y="1061"/>
                  </a:lnTo>
                  <a:lnTo>
                    <a:pt x="311" y="1084"/>
                  </a:lnTo>
                  <a:lnTo>
                    <a:pt x="274" y="1109"/>
                  </a:lnTo>
                  <a:lnTo>
                    <a:pt x="236" y="1136"/>
                  </a:lnTo>
                  <a:lnTo>
                    <a:pt x="199" y="1164"/>
                  </a:lnTo>
                  <a:lnTo>
                    <a:pt x="160" y="1195"/>
                  </a:lnTo>
                  <a:lnTo>
                    <a:pt x="149" y="1206"/>
                  </a:lnTo>
                  <a:lnTo>
                    <a:pt x="143" y="1221"/>
                  </a:lnTo>
                  <a:lnTo>
                    <a:pt x="141" y="1237"/>
                  </a:lnTo>
                  <a:lnTo>
                    <a:pt x="141" y="1412"/>
                  </a:lnTo>
                  <a:lnTo>
                    <a:pt x="138" y="1431"/>
                  </a:lnTo>
                  <a:lnTo>
                    <a:pt x="131" y="1447"/>
                  </a:lnTo>
                  <a:lnTo>
                    <a:pt x="120" y="1461"/>
                  </a:lnTo>
                  <a:lnTo>
                    <a:pt x="106" y="1473"/>
                  </a:lnTo>
                  <a:lnTo>
                    <a:pt x="89" y="1479"/>
                  </a:lnTo>
                  <a:lnTo>
                    <a:pt x="70" y="1482"/>
                  </a:lnTo>
                  <a:lnTo>
                    <a:pt x="52" y="1479"/>
                  </a:lnTo>
                  <a:lnTo>
                    <a:pt x="35" y="1473"/>
                  </a:lnTo>
                  <a:lnTo>
                    <a:pt x="20" y="1461"/>
                  </a:lnTo>
                  <a:lnTo>
                    <a:pt x="10" y="1447"/>
                  </a:lnTo>
                  <a:lnTo>
                    <a:pt x="2" y="1431"/>
                  </a:lnTo>
                  <a:lnTo>
                    <a:pt x="0" y="1412"/>
                  </a:lnTo>
                  <a:lnTo>
                    <a:pt x="0" y="1237"/>
                  </a:lnTo>
                  <a:lnTo>
                    <a:pt x="2" y="1208"/>
                  </a:lnTo>
                  <a:lnTo>
                    <a:pt x="9" y="1180"/>
                  </a:lnTo>
                  <a:lnTo>
                    <a:pt x="18" y="1153"/>
                  </a:lnTo>
                  <a:lnTo>
                    <a:pt x="33" y="1129"/>
                  </a:lnTo>
                  <a:lnTo>
                    <a:pt x="50" y="1107"/>
                  </a:lnTo>
                  <a:lnTo>
                    <a:pt x="71" y="1087"/>
                  </a:lnTo>
                  <a:lnTo>
                    <a:pt x="111" y="1054"/>
                  </a:lnTo>
                  <a:lnTo>
                    <a:pt x="152" y="1025"/>
                  </a:lnTo>
                  <a:lnTo>
                    <a:pt x="192" y="996"/>
                  </a:lnTo>
                  <a:lnTo>
                    <a:pt x="231" y="970"/>
                  </a:lnTo>
                  <a:lnTo>
                    <a:pt x="268" y="946"/>
                  </a:lnTo>
                  <a:lnTo>
                    <a:pt x="304" y="924"/>
                  </a:lnTo>
                  <a:lnTo>
                    <a:pt x="338" y="905"/>
                  </a:lnTo>
                  <a:lnTo>
                    <a:pt x="367" y="888"/>
                  </a:lnTo>
                  <a:lnTo>
                    <a:pt x="394" y="873"/>
                  </a:lnTo>
                  <a:lnTo>
                    <a:pt x="416" y="862"/>
                  </a:lnTo>
                  <a:lnTo>
                    <a:pt x="416" y="684"/>
                  </a:lnTo>
                  <a:lnTo>
                    <a:pt x="398" y="663"/>
                  </a:lnTo>
                  <a:lnTo>
                    <a:pt x="383" y="639"/>
                  </a:lnTo>
                  <a:lnTo>
                    <a:pt x="373" y="612"/>
                  </a:lnTo>
                  <a:lnTo>
                    <a:pt x="366" y="585"/>
                  </a:lnTo>
                  <a:lnTo>
                    <a:pt x="364" y="555"/>
                  </a:lnTo>
                  <a:lnTo>
                    <a:pt x="364" y="300"/>
                  </a:lnTo>
                  <a:lnTo>
                    <a:pt x="367" y="256"/>
                  </a:lnTo>
                  <a:lnTo>
                    <a:pt x="377" y="214"/>
                  </a:lnTo>
                  <a:lnTo>
                    <a:pt x="393" y="174"/>
                  </a:lnTo>
                  <a:lnTo>
                    <a:pt x="413" y="137"/>
                  </a:lnTo>
                  <a:lnTo>
                    <a:pt x="438" y="103"/>
                  </a:lnTo>
                  <a:lnTo>
                    <a:pt x="467" y="74"/>
                  </a:lnTo>
                  <a:lnTo>
                    <a:pt x="501" y="49"/>
                  </a:lnTo>
                  <a:lnTo>
                    <a:pt x="538" y="28"/>
                  </a:lnTo>
                  <a:lnTo>
                    <a:pt x="578" y="13"/>
                  </a:lnTo>
                  <a:lnTo>
                    <a:pt x="621" y="3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8631393" y="1317640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662960" y="2460843"/>
            <a:ext cx="1545747" cy="751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产品部数据需求</a:t>
            </a:r>
            <a:endParaRPr kumimoji="1" 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客服部数据需求</a:t>
            </a:r>
            <a:endParaRPr kumimoji="1" 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品牌管理部数据需求</a:t>
            </a:r>
            <a:endParaRPr kumimoji="1" 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841052" y="2111628"/>
            <a:ext cx="118956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日常需求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grpSp>
        <p:nvGrpSpPr>
          <p:cNvPr id="70" name="Group 111"/>
          <p:cNvGrpSpPr/>
          <p:nvPr/>
        </p:nvGrpSpPr>
        <p:grpSpPr>
          <a:xfrm>
            <a:off x="9225183" y="1591092"/>
            <a:ext cx="444450" cy="443173"/>
            <a:chOff x="8153400" y="2690813"/>
            <a:chExt cx="552450" cy="550862"/>
          </a:xfrm>
          <a:solidFill>
            <a:schemeClr val="tx2"/>
          </a:solidFill>
        </p:grpSpPr>
        <p:sp>
          <p:nvSpPr>
            <p:cNvPr id="71" name="Freeform 123"/>
            <p:cNvSpPr/>
            <p:nvPr/>
          </p:nvSpPr>
          <p:spPr bwMode="auto">
            <a:xfrm>
              <a:off x="8315325" y="2835275"/>
              <a:ext cx="228600" cy="239712"/>
            </a:xfrm>
            <a:custGeom>
              <a:avLst/>
              <a:gdLst>
                <a:gd name="T0" fmla="*/ 803 w 1447"/>
                <a:gd name="T1" fmla="*/ 4 h 1516"/>
                <a:gd name="T2" fmla="*/ 937 w 1447"/>
                <a:gd name="T3" fmla="*/ 47 h 1516"/>
                <a:gd name="T4" fmla="*/ 1045 w 1447"/>
                <a:gd name="T5" fmla="*/ 131 h 1516"/>
                <a:gd name="T6" fmla="*/ 1117 w 1447"/>
                <a:gd name="T7" fmla="*/ 249 h 1516"/>
                <a:gd name="T8" fmla="*/ 1143 w 1447"/>
                <a:gd name="T9" fmla="*/ 388 h 1516"/>
                <a:gd name="T10" fmla="*/ 1134 w 1447"/>
                <a:gd name="T11" fmla="*/ 803 h 1516"/>
                <a:gd name="T12" fmla="*/ 1093 w 1447"/>
                <a:gd name="T13" fmla="*/ 884 h 1516"/>
                <a:gd name="T14" fmla="*/ 1095 w 1447"/>
                <a:gd name="T15" fmla="*/ 1191 h 1516"/>
                <a:gd name="T16" fmla="*/ 1188 w 1447"/>
                <a:gd name="T17" fmla="*/ 1242 h 1516"/>
                <a:gd name="T18" fmla="*/ 1308 w 1447"/>
                <a:gd name="T19" fmla="*/ 1315 h 1516"/>
                <a:gd name="T20" fmla="*/ 1418 w 1447"/>
                <a:gd name="T21" fmla="*/ 1388 h 1516"/>
                <a:gd name="T22" fmla="*/ 1447 w 1447"/>
                <a:gd name="T23" fmla="*/ 1434 h 1516"/>
                <a:gd name="T24" fmla="*/ 1435 w 1447"/>
                <a:gd name="T25" fmla="*/ 1486 h 1516"/>
                <a:gd name="T26" fmla="*/ 1394 w 1447"/>
                <a:gd name="T27" fmla="*/ 1513 h 1516"/>
                <a:gd name="T28" fmla="*/ 1349 w 1447"/>
                <a:gd name="T29" fmla="*/ 1510 h 1516"/>
                <a:gd name="T30" fmla="*/ 1233 w 1447"/>
                <a:gd name="T31" fmla="*/ 1433 h 1516"/>
                <a:gd name="T32" fmla="*/ 1119 w 1447"/>
                <a:gd name="T33" fmla="*/ 1364 h 1516"/>
                <a:gd name="T34" fmla="*/ 1032 w 1447"/>
                <a:gd name="T35" fmla="*/ 1316 h 1516"/>
                <a:gd name="T36" fmla="*/ 980 w 1447"/>
                <a:gd name="T37" fmla="*/ 1290 h 1516"/>
                <a:gd name="T38" fmla="*/ 941 w 1447"/>
                <a:gd name="T39" fmla="*/ 1250 h 1516"/>
                <a:gd name="T40" fmla="*/ 932 w 1447"/>
                <a:gd name="T41" fmla="*/ 872 h 1516"/>
                <a:gd name="T42" fmla="*/ 950 w 1447"/>
                <a:gd name="T43" fmla="*/ 826 h 1516"/>
                <a:gd name="T44" fmla="*/ 993 w 1447"/>
                <a:gd name="T45" fmla="*/ 783 h 1516"/>
                <a:gd name="T46" fmla="*/ 1003 w 1447"/>
                <a:gd name="T47" fmla="*/ 388 h 1516"/>
                <a:gd name="T48" fmla="*/ 975 w 1447"/>
                <a:gd name="T49" fmla="*/ 275 h 1516"/>
                <a:gd name="T50" fmla="*/ 902 w 1447"/>
                <a:gd name="T51" fmla="*/ 189 h 1516"/>
                <a:gd name="T52" fmla="*/ 796 w 1447"/>
                <a:gd name="T53" fmla="*/ 144 h 1516"/>
                <a:gd name="T54" fmla="*/ 640 w 1447"/>
                <a:gd name="T55" fmla="*/ 144 h 1516"/>
                <a:gd name="T56" fmla="*/ 533 w 1447"/>
                <a:gd name="T57" fmla="*/ 189 h 1516"/>
                <a:gd name="T58" fmla="*/ 459 w 1447"/>
                <a:gd name="T59" fmla="*/ 275 h 1516"/>
                <a:gd name="T60" fmla="*/ 432 w 1447"/>
                <a:gd name="T61" fmla="*/ 388 h 1516"/>
                <a:gd name="T62" fmla="*/ 442 w 1447"/>
                <a:gd name="T63" fmla="*/ 783 h 1516"/>
                <a:gd name="T64" fmla="*/ 485 w 1447"/>
                <a:gd name="T65" fmla="*/ 826 h 1516"/>
                <a:gd name="T66" fmla="*/ 503 w 1447"/>
                <a:gd name="T67" fmla="*/ 872 h 1516"/>
                <a:gd name="T68" fmla="*/ 494 w 1447"/>
                <a:gd name="T69" fmla="*/ 1250 h 1516"/>
                <a:gd name="T70" fmla="*/ 454 w 1447"/>
                <a:gd name="T71" fmla="*/ 1290 h 1516"/>
                <a:gd name="T72" fmla="*/ 400 w 1447"/>
                <a:gd name="T73" fmla="*/ 1317 h 1516"/>
                <a:gd name="T74" fmla="*/ 311 w 1447"/>
                <a:gd name="T75" fmla="*/ 1366 h 1516"/>
                <a:gd name="T76" fmla="*/ 196 w 1447"/>
                <a:gd name="T77" fmla="*/ 1436 h 1516"/>
                <a:gd name="T78" fmla="*/ 93 w 1447"/>
                <a:gd name="T79" fmla="*/ 1502 h 1516"/>
                <a:gd name="T80" fmla="*/ 41 w 1447"/>
                <a:gd name="T81" fmla="*/ 1500 h 1516"/>
                <a:gd name="T82" fmla="*/ 3 w 1447"/>
                <a:gd name="T83" fmla="*/ 1459 h 1516"/>
                <a:gd name="T84" fmla="*/ 6 w 1447"/>
                <a:gd name="T85" fmla="*/ 1406 h 1516"/>
                <a:gd name="T86" fmla="*/ 75 w 1447"/>
                <a:gd name="T87" fmla="*/ 1346 h 1516"/>
                <a:gd name="T88" fmla="*/ 205 w 1447"/>
                <a:gd name="T89" fmla="*/ 1265 h 1516"/>
                <a:gd name="T90" fmla="*/ 310 w 1447"/>
                <a:gd name="T91" fmla="*/ 1206 h 1516"/>
                <a:gd name="T92" fmla="*/ 361 w 1447"/>
                <a:gd name="T93" fmla="*/ 907 h 1516"/>
                <a:gd name="T94" fmla="*/ 302 w 1447"/>
                <a:gd name="T95" fmla="*/ 814 h 1516"/>
                <a:gd name="T96" fmla="*/ 291 w 1447"/>
                <a:gd name="T97" fmla="*/ 388 h 1516"/>
                <a:gd name="T98" fmla="*/ 316 w 1447"/>
                <a:gd name="T99" fmla="*/ 249 h 1516"/>
                <a:gd name="T100" fmla="*/ 389 w 1447"/>
                <a:gd name="T101" fmla="*/ 131 h 1516"/>
                <a:gd name="T102" fmla="*/ 496 w 1447"/>
                <a:gd name="T103" fmla="*/ 47 h 1516"/>
                <a:gd name="T104" fmla="*/ 630 w 1447"/>
                <a:gd name="T105" fmla="*/ 4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7" h="1516">
                  <a:moveTo>
                    <a:pt x="679" y="0"/>
                  </a:moveTo>
                  <a:lnTo>
                    <a:pt x="755" y="0"/>
                  </a:lnTo>
                  <a:lnTo>
                    <a:pt x="803" y="4"/>
                  </a:lnTo>
                  <a:lnTo>
                    <a:pt x="851" y="13"/>
                  </a:lnTo>
                  <a:lnTo>
                    <a:pt x="895" y="27"/>
                  </a:lnTo>
                  <a:lnTo>
                    <a:pt x="937" y="47"/>
                  </a:lnTo>
                  <a:lnTo>
                    <a:pt x="976" y="70"/>
                  </a:lnTo>
                  <a:lnTo>
                    <a:pt x="1013" y="98"/>
                  </a:lnTo>
                  <a:lnTo>
                    <a:pt x="1045" y="131"/>
                  </a:lnTo>
                  <a:lnTo>
                    <a:pt x="1073" y="166"/>
                  </a:lnTo>
                  <a:lnTo>
                    <a:pt x="1097" y="206"/>
                  </a:lnTo>
                  <a:lnTo>
                    <a:pt x="1117" y="249"/>
                  </a:lnTo>
                  <a:lnTo>
                    <a:pt x="1131" y="293"/>
                  </a:lnTo>
                  <a:lnTo>
                    <a:pt x="1139" y="340"/>
                  </a:lnTo>
                  <a:lnTo>
                    <a:pt x="1143" y="388"/>
                  </a:lnTo>
                  <a:lnTo>
                    <a:pt x="1143" y="741"/>
                  </a:lnTo>
                  <a:lnTo>
                    <a:pt x="1141" y="772"/>
                  </a:lnTo>
                  <a:lnTo>
                    <a:pt x="1134" y="803"/>
                  </a:lnTo>
                  <a:lnTo>
                    <a:pt x="1125" y="831"/>
                  </a:lnTo>
                  <a:lnTo>
                    <a:pt x="1110" y="858"/>
                  </a:lnTo>
                  <a:lnTo>
                    <a:pt x="1093" y="884"/>
                  </a:lnTo>
                  <a:lnTo>
                    <a:pt x="1072" y="907"/>
                  </a:lnTo>
                  <a:lnTo>
                    <a:pt x="1072" y="1179"/>
                  </a:lnTo>
                  <a:lnTo>
                    <a:pt x="1095" y="1191"/>
                  </a:lnTo>
                  <a:lnTo>
                    <a:pt x="1123" y="1205"/>
                  </a:lnTo>
                  <a:lnTo>
                    <a:pt x="1153" y="1222"/>
                  </a:lnTo>
                  <a:lnTo>
                    <a:pt x="1188" y="1242"/>
                  </a:lnTo>
                  <a:lnTo>
                    <a:pt x="1226" y="1264"/>
                  </a:lnTo>
                  <a:lnTo>
                    <a:pt x="1266" y="1288"/>
                  </a:lnTo>
                  <a:lnTo>
                    <a:pt x="1308" y="1315"/>
                  </a:lnTo>
                  <a:lnTo>
                    <a:pt x="1353" y="1343"/>
                  </a:lnTo>
                  <a:lnTo>
                    <a:pt x="1385" y="1365"/>
                  </a:lnTo>
                  <a:lnTo>
                    <a:pt x="1418" y="1388"/>
                  </a:lnTo>
                  <a:lnTo>
                    <a:pt x="1432" y="1401"/>
                  </a:lnTo>
                  <a:lnTo>
                    <a:pt x="1441" y="1417"/>
                  </a:lnTo>
                  <a:lnTo>
                    <a:pt x="1447" y="1434"/>
                  </a:lnTo>
                  <a:lnTo>
                    <a:pt x="1447" y="1451"/>
                  </a:lnTo>
                  <a:lnTo>
                    <a:pt x="1444" y="1469"/>
                  </a:lnTo>
                  <a:lnTo>
                    <a:pt x="1435" y="1486"/>
                  </a:lnTo>
                  <a:lnTo>
                    <a:pt x="1423" y="1499"/>
                  </a:lnTo>
                  <a:lnTo>
                    <a:pt x="1409" y="1508"/>
                  </a:lnTo>
                  <a:lnTo>
                    <a:pt x="1394" y="1513"/>
                  </a:lnTo>
                  <a:lnTo>
                    <a:pt x="1378" y="1516"/>
                  </a:lnTo>
                  <a:lnTo>
                    <a:pt x="1363" y="1515"/>
                  </a:lnTo>
                  <a:lnTo>
                    <a:pt x="1349" y="1510"/>
                  </a:lnTo>
                  <a:lnTo>
                    <a:pt x="1337" y="1503"/>
                  </a:lnTo>
                  <a:lnTo>
                    <a:pt x="1276" y="1460"/>
                  </a:lnTo>
                  <a:lnTo>
                    <a:pt x="1233" y="1433"/>
                  </a:lnTo>
                  <a:lnTo>
                    <a:pt x="1193" y="1408"/>
                  </a:lnTo>
                  <a:lnTo>
                    <a:pt x="1155" y="1385"/>
                  </a:lnTo>
                  <a:lnTo>
                    <a:pt x="1119" y="1364"/>
                  </a:lnTo>
                  <a:lnTo>
                    <a:pt x="1087" y="1345"/>
                  </a:lnTo>
                  <a:lnTo>
                    <a:pt x="1058" y="1329"/>
                  </a:lnTo>
                  <a:lnTo>
                    <a:pt x="1032" y="1316"/>
                  </a:lnTo>
                  <a:lnTo>
                    <a:pt x="1010" y="1304"/>
                  </a:lnTo>
                  <a:lnTo>
                    <a:pt x="993" y="1296"/>
                  </a:lnTo>
                  <a:lnTo>
                    <a:pt x="980" y="1290"/>
                  </a:lnTo>
                  <a:lnTo>
                    <a:pt x="964" y="1279"/>
                  </a:lnTo>
                  <a:lnTo>
                    <a:pt x="951" y="1265"/>
                  </a:lnTo>
                  <a:lnTo>
                    <a:pt x="941" y="1250"/>
                  </a:lnTo>
                  <a:lnTo>
                    <a:pt x="934" y="1232"/>
                  </a:lnTo>
                  <a:lnTo>
                    <a:pt x="932" y="1213"/>
                  </a:lnTo>
                  <a:lnTo>
                    <a:pt x="932" y="872"/>
                  </a:lnTo>
                  <a:lnTo>
                    <a:pt x="934" y="855"/>
                  </a:lnTo>
                  <a:lnTo>
                    <a:pt x="940" y="839"/>
                  </a:lnTo>
                  <a:lnTo>
                    <a:pt x="950" y="826"/>
                  </a:lnTo>
                  <a:lnTo>
                    <a:pt x="963" y="814"/>
                  </a:lnTo>
                  <a:lnTo>
                    <a:pt x="980" y="801"/>
                  </a:lnTo>
                  <a:lnTo>
                    <a:pt x="993" y="783"/>
                  </a:lnTo>
                  <a:lnTo>
                    <a:pt x="1000" y="763"/>
                  </a:lnTo>
                  <a:lnTo>
                    <a:pt x="1003" y="741"/>
                  </a:lnTo>
                  <a:lnTo>
                    <a:pt x="1003" y="388"/>
                  </a:lnTo>
                  <a:lnTo>
                    <a:pt x="1000" y="348"/>
                  </a:lnTo>
                  <a:lnTo>
                    <a:pt x="991" y="311"/>
                  </a:lnTo>
                  <a:lnTo>
                    <a:pt x="975" y="275"/>
                  </a:lnTo>
                  <a:lnTo>
                    <a:pt x="955" y="242"/>
                  </a:lnTo>
                  <a:lnTo>
                    <a:pt x="931" y="214"/>
                  </a:lnTo>
                  <a:lnTo>
                    <a:pt x="902" y="189"/>
                  </a:lnTo>
                  <a:lnTo>
                    <a:pt x="870" y="169"/>
                  </a:lnTo>
                  <a:lnTo>
                    <a:pt x="834" y="154"/>
                  </a:lnTo>
                  <a:lnTo>
                    <a:pt x="796" y="144"/>
                  </a:lnTo>
                  <a:lnTo>
                    <a:pt x="756" y="141"/>
                  </a:lnTo>
                  <a:lnTo>
                    <a:pt x="680" y="141"/>
                  </a:lnTo>
                  <a:lnTo>
                    <a:pt x="640" y="144"/>
                  </a:lnTo>
                  <a:lnTo>
                    <a:pt x="601" y="154"/>
                  </a:lnTo>
                  <a:lnTo>
                    <a:pt x="566" y="169"/>
                  </a:lnTo>
                  <a:lnTo>
                    <a:pt x="533" y="189"/>
                  </a:lnTo>
                  <a:lnTo>
                    <a:pt x="505" y="213"/>
                  </a:lnTo>
                  <a:lnTo>
                    <a:pt x="479" y="242"/>
                  </a:lnTo>
                  <a:lnTo>
                    <a:pt x="459" y="275"/>
                  </a:lnTo>
                  <a:lnTo>
                    <a:pt x="445" y="310"/>
                  </a:lnTo>
                  <a:lnTo>
                    <a:pt x="435" y="348"/>
                  </a:lnTo>
                  <a:lnTo>
                    <a:pt x="432" y="388"/>
                  </a:lnTo>
                  <a:lnTo>
                    <a:pt x="432" y="741"/>
                  </a:lnTo>
                  <a:lnTo>
                    <a:pt x="434" y="763"/>
                  </a:lnTo>
                  <a:lnTo>
                    <a:pt x="442" y="783"/>
                  </a:lnTo>
                  <a:lnTo>
                    <a:pt x="454" y="801"/>
                  </a:lnTo>
                  <a:lnTo>
                    <a:pt x="471" y="814"/>
                  </a:lnTo>
                  <a:lnTo>
                    <a:pt x="485" y="826"/>
                  </a:lnTo>
                  <a:lnTo>
                    <a:pt x="494" y="839"/>
                  </a:lnTo>
                  <a:lnTo>
                    <a:pt x="500" y="855"/>
                  </a:lnTo>
                  <a:lnTo>
                    <a:pt x="503" y="872"/>
                  </a:lnTo>
                  <a:lnTo>
                    <a:pt x="503" y="1213"/>
                  </a:lnTo>
                  <a:lnTo>
                    <a:pt x="500" y="1232"/>
                  </a:lnTo>
                  <a:lnTo>
                    <a:pt x="494" y="1250"/>
                  </a:lnTo>
                  <a:lnTo>
                    <a:pt x="484" y="1265"/>
                  </a:lnTo>
                  <a:lnTo>
                    <a:pt x="470" y="1279"/>
                  </a:lnTo>
                  <a:lnTo>
                    <a:pt x="454" y="1290"/>
                  </a:lnTo>
                  <a:lnTo>
                    <a:pt x="440" y="1296"/>
                  </a:lnTo>
                  <a:lnTo>
                    <a:pt x="422" y="1305"/>
                  </a:lnTo>
                  <a:lnTo>
                    <a:pt x="400" y="1317"/>
                  </a:lnTo>
                  <a:lnTo>
                    <a:pt x="374" y="1331"/>
                  </a:lnTo>
                  <a:lnTo>
                    <a:pt x="344" y="1347"/>
                  </a:lnTo>
                  <a:lnTo>
                    <a:pt x="311" y="1366"/>
                  </a:lnTo>
                  <a:lnTo>
                    <a:pt x="275" y="1387"/>
                  </a:lnTo>
                  <a:lnTo>
                    <a:pt x="237" y="1410"/>
                  </a:lnTo>
                  <a:lnTo>
                    <a:pt x="196" y="1436"/>
                  </a:lnTo>
                  <a:lnTo>
                    <a:pt x="153" y="1463"/>
                  </a:lnTo>
                  <a:lnTo>
                    <a:pt x="110" y="1492"/>
                  </a:lnTo>
                  <a:lnTo>
                    <a:pt x="93" y="1502"/>
                  </a:lnTo>
                  <a:lnTo>
                    <a:pt x="75" y="1505"/>
                  </a:lnTo>
                  <a:lnTo>
                    <a:pt x="58" y="1505"/>
                  </a:lnTo>
                  <a:lnTo>
                    <a:pt x="41" y="1500"/>
                  </a:lnTo>
                  <a:lnTo>
                    <a:pt x="25" y="1489"/>
                  </a:lnTo>
                  <a:lnTo>
                    <a:pt x="12" y="1476"/>
                  </a:lnTo>
                  <a:lnTo>
                    <a:pt x="3" y="1459"/>
                  </a:lnTo>
                  <a:lnTo>
                    <a:pt x="0" y="1441"/>
                  </a:lnTo>
                  <a:lnTo>
                    <a:pt x="1" y="1423"/>
                  </a:lnTo>
                  <a:lnTo>
                    <a:pt x="6" y="1406"/>
                  </a:lnTo>
                  <a:lnTo>
                    <a:pt x="15" y="1390"/>
                  </a:lnTo>
                  <a:lnTo>
                    <a:pt x="29" y="1378"/>
                  </a:lnTo>
                  <a:lnTo>
                    <a:pt x="75" y="1346"/>
                  </a:lnTo>
                  <a:lnTo>
                    <a:pt x="121" y="1317"/>
                  </a:lnTo>
                  <a:lnTo>
                    <a:pt x="164" y="1291"/>
                  </a:lnTo>
                  <a:lnTo>
                    <a:pt x="205" y="1265"/>
                  </a:lnTo>
                  <a:lnTo>
                    <a:pt x="243" y="1243"/>
                  </a:lnTo>
                  <a:lnTo>
                    <a:pt x="278" y="1223"/>
                  </a:lnTo>
                  <a:lnTo>
                    <a:pt x="310" y="1206"/>
                  </a:lnTo>
                  <a:lnTo>
                    <a:pt x="338" y="1192"/>
                  </a:lnTo>
                  <a:lnTo>
                    <a:pt x="361" y="1179"/>
                  </a:lnTo>
                  <a:lnTo>
                    <a:pt x="361" y="907"/>
                  </a:lnTo>
                  <a:lnTo>
                    <a:pt x="337" y="878"/>
                  </a:lnTo>
                  <a:lnTo>
                    <a:pt x="317" y="848"/>
                  </a:lnTo>
                  <a:lnTo>
                    <a:pt x="302" y="814"/>
                  </a:lnTo>
                  <a:lnTo>
                    <a:pt x="293" y="778"/>
                  </a:lnTo>
                  <a:lnTo>
                    <a:pt x="291" y="741"/>
                  </a:lnTo>
                  <a:lnTo>
                    <a:pt x="291" y="388"/>
                  </a:lnTo>
                  <a:lnTo>
                    <a:pt x="293" y="340"/>
                  </a:lnTo>
                  <a:lnTo>
                    <a:pt x="302" y="293"/>
                  </a:lnTo>
                  <a:lnTo>
                    <a:pt x="316" y="249"/>
                  </a:lnTo>
                  <a:lnTo>
                    <a:pt x="336" y="206"/>
                  </a:lnTo>
                  <a:lnTo>
                    <a:pt x="360" y="166"/>
                  </a:lnTo>
                  <a:lnTo>
                    <a:pt x="389" y="131"/>
                  </a:lnTo>
                  <a:lnTo>
                    <a:pt x="420" y="98"/>
                  </a:lnTo>
                  <a:lnTo>
                    <a:pt x="456" y="70"/>
                  </a:lnTo>
                  <a:lnTo>
                    <a:pt x="496" y="47"/>
                  </a:lnTo>
                  <a:lnTo>
                    <a:pt x="538" y="27"/>
                  </a:lnTo>
                  <a:lnTo>
                    <a:pt x="583" y="13"/>
                  </a:lnTo>
                  <a:lnTo>
                    <a:pt x="630" y="4"/>
                  </a:lnTo>
                  <a:lnTo>
                    <a:pt x="6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124"/>
            <p:cNvSpPr>
              <a:spLocks noEditPoints="1"/>
            </p:cNvSpPr>
            <p:nvPr/>
          </p:nvSpPr>
          <p:spPr bwMode="auto">
            <a:xfrm>
              <a:off x="8153400" y="2690813"/>
              <a:ext cx="552450" cy="550862"/>
            </a:xfrm>
            <a:custGeom>
              <a:avLst/>
              <a:gdLst>
                <a:gd name="T0" fmla="*/ 1469 w 3480"/>
                <a:gd name="T1" fmla="*/ 545 h 3470"/>
                <a:gd name="T2" fmla="*/ 1148 w 3480"/>
                <a:gd name="T3" fmla="*/ 664 h 3470"/>
                <a:gd name="T4" fmla="*/ 878 w 3480"/>
                <a:gd name="T5" fmla="*/ 864 h 3470"/>
                <a:gd name="T6" fmla="*/ 673 w 3480"/>
                <a:gd name="T7" fmla="*/ 1129 h 3470"/>
                <a:gd name="T8" fmla="*/ 545 w 3480"/>
                <a:gd name="T9" fmla="*/ 1445 h 3470"/>
                <a:gd name="T10" fmla="*/ 516 w 3480"/>
                <a:gd name="T11" fmla="*/ 1720 h 3470"/>
                <a:gd name="T12" fmla="*/ 516 w 3480"/>
                <a:gd name="T13" fmla="*/ 1853 h 3470"/>
                <a:gd name="T14" fmla="*/ 598 w 3480"/>
                <a:gd name="T15" fmla="*/ 2188 h 3470"/>
                <a:gd name="T16" fmla="*/ 766 w 3480"/>
                <a:gd name="T17" fmla="*/ 2481 h 3470"/>
                <a:gd name="T18" fmla="*/ 1006 w 3480"/>
                <a:gd name="T19" fmla="*/ 2715 h 3470"/>
                <a:gd name="T20" fmla="*/ 1303 w 3480"/>
                <a:gd name="T21" fmla="*/ 2877 h 3470"/>
                <a:gd name="T22" fmla="*/ 1643 w 3480"/>
                <a:gd name="T23" fmla="*/ 2952 h 3470"/>
                <a:gd name="T24" fmla="*/ 2000 w 3480"/>
                <a:gd name="T25" fmla="*/ 2925 h 3470"/>
                <a:gd name="T26" fmla="*/ 2324 w 3480"/>
                <a:gd name="T27" fmla="*/ 2802 h 3470"/>
                <a:gd name="T28" fmla="*/ 2597 w 3480"/>
                <a:gd name="T29" fmla="*/ 2597 h 3470"/>
                <a:gd name="T30" fmla="*/ 2803 w 3480"/>
                <a:gd name="T31" fmla="*/ 2325 h 3470"/>
                <a:gd name="T32" fmla="*/ 2926 w 3480"/>
                <a:gd name="T33" fmla="*/ 2002 h 3470"/>
                <a:gd name="T34" fmla="*/ 2953 w 3480"/>
                <a:gd name="T35" fmla="*/ 1645 h 3470"/>
                <a:gd name="T36" fmla="*/ 2876 w 3480"/>
                <a:gd name="T37" fmla="*/ 1301 h 3470"/>
                <a:gd name="T38" fmla="*/ 2709 w 3480"/>
                <a:gd name="T39" fmla="*/ 1002 h 3470"/>
                <a:gd name="T40" fmla="*/ 2469 w 3480"/>
                <a:gd name="T41" fmla="*/ 761 h 3470"/>
                <a:gd name="T42" fmla="*/ 2168 w 3480"/>
                <a:gd name="T43" fmla="*/ 595 h 3470"/>
                <a:gd name="T44" fmla="*/ 1824 w 3480"/>
                <a:gd name="T45" fmla="*/ 518 h 3470"/>
                <a:gd name="T46" fmla="*/ 1776 w 3480"/>
                <a:gd name="T47" fmla="*/ 9 h 3470"/>
                <a:gd name="T48" fmla="*/ 1811 w 3480"/>
                <a:gd name="T49" fmla="*/ 70 h 3470"/>
                <a:gd name="T50" fmla="*/ 2085 w 3480"/>
                <a:gd name="T51" fmla="*/ 422 h 3470"/>
                <a:gd name="T52" fmla="*/ 2418 w 3480"/>
                <a:gd name="T53" fmla="*/ 559 h 3470"/>
                <a:gd name="T54" fmla="*/ 2700 w 3480"/>
                <a:gd name="T55" fmla="*/ 776 h 3470"/>
                <a:gd name="T56" fmla="*/ 2916 w 3480"/>
                <a:gd name="T57" fmla="*/ 1058 h 3470"/>
                <a:gd name="T58" fmla="*/ 3053 w 3480"/>
                <a:gd name="T59" fmla="*/ 1390 h 3470"/>
                <a:gd name="T60" fmla="*/ 3409 w 3480"/>
                <a:gd name="T61" fmla="*/ 1665 h 3470"/>
                <a:gd name="T62" fmla="*/ 3471 w 3480"/>
                <a:gd name="T63" fmla="*/ 1699 h 3470"/>
                <a:gd name="T64" fmla="*/ 3471 w 3480"/>
                <a:gd name="T65" fmla="*/ 1771 h 3470"/>
                <a:gd name="T66" fmla="*/ 3409 w 3480"/>
                <a:gd name="T67" fmla="*/ 1805 h 3470"/>
                <a:gd name="T68" fmla="*/ 3053 w 3480"/>
                <a:gd name="T69" fmla="*/ 2080 h 3470"/>
                <a:gd name="T70" fmla="*/ 2916 w 3480"/>
                <a:gd name="T71" fmla="*/ 2412 h 3470"/>
                <a:gd name="T72" fmla="*/ 2700 w 3480"/>
                <a:gd name="T73" fmla="*/ 2694 h 3470"/>
                <a:gd name="T74" fmla="*/ 2418 w 3480"/>
                <a:gd name="T75" fmla="*/ 2911 h 3470"/>
                <a:gd name="T76" fmla="*/ 2085 w 3480"/>
                <a:gd name="T77" fmla="*/ 3048 h 3470"/>
                <a:gd name="T78" fmla="*/ 1811 w 3480"/>
                <a:gd name="T79" fmla="*/ 3400 h 3470"/>
                <a:gd name="T80" fmla="*/ 1776 w 3480"/>
                <a:gd name="T81" fmla="*/ 3461 h 3470"/>
                <a:gd name="T82" fmla="*/ 1704 w 3480"/>
                <a:gd name="T83" fmla="*/ 3461 h 3470"/>
                <a:gd name="T84" fmla="*/ 1669 w 3480"/>
                <a:gd name="T85" fmla="*/ 3400 h 3470"/>
                <a:gd name="T86" fmla="*/ 1392 w 3480"/>
                <a:gd name="T87" fmla="*/ 3051 h 3470"/>
                <a:gd name="T88" fmla="*/ 1057 w 3480"/>
                <a:gd name="T89" fmla="*/ 2915 h 3470"/>
                <a:gd name="T90" fmla="*/ 772 w 3480"/>
                <a:gd name="T91" fmla="*/ 2698 h 3470"/>
                <a:gd name="T92" fmla="*/ 554 w 3480"/>
                <a:gd name="T93" fmla="*/ 2415 h 3470"/>
                <a:gd name="T94" fmla="*/ 414 w 3480"/>
                <a:gd name="T95" fmla="*/ 2081 h 3470"/>
                <a:gd name="T96" fmla="*/ 71 w 3480"/>
                <a:gd name="T97" fmla="*/ 1805 h 3470"/>
                <a:gd name="T98" fmla="*/ 9 w 3480"/>
                <a:gd name="T99" fmla="*/ 1771 h 3470"/>
                <a:gd name="T100" fmla="*/ 9 w 3480"/>
                <a:gd name="T101" fmla="*/ 1699 h 3470"/>
                <a:gd name="T102" fmla="*/ 71 w 3480"/>
                <a:gd name="T103" fmla="*/ 1665 h 3470"/>
                <a:gd name="T104" fmla="*/ 414 w 3480"/>
                <a:gd name="T105" fmla="*/ 1389 h 3470"/>
                <a:gd name="T106" fmla="*/ 553 w 3480"/>
                <a:gd name="T107" fmla="*/ 1055 h 3470"/>
                <a:gd name="T108" fmla="*/ 772 w 3480"/>
                <a:gd name="T109" fmla="*/ 772 h 3470"/>
                <a:gd name="T110" fmla="*/ 1056 w 3480"/>
                <a:gd name="T111" fmla="*/ 555 h 3470"/>
                <a:gd name="T112" fmla="*/ 1392 w 3480"/>
                <a:gd name="T113" fmla="*/ 419 h 3470"/>
                <a:gd name="T114" fmla="*/ 1669 w 3480"/>
                <a:gd name="T115" fmla="*/ 70 h 3470"/>
                <a:gd name="T116" fmla="*/ 1704 w 3480"/>
                <a:gd name="T117" fmla="*/ 9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80" h="3470">
                  <a:moveTo>
                    <a:pt x="1733" y="515"/>
                  </a:moveTo>
                  <a:lnTo>
                    <a:pt x="1643" y="518"/>
                  </a:lnTo>
                  <a:lnTo>
                    <a:pt x="1555" y="529"/>
                  </a:lnTo>
                  <a:lnTo>
                    <a:pt x="1469" y="545"/>
                  </a:lnTo>
                  <a:lnTo>
                    <a:pt x="1385" y="566"/>
                  </a:lnTo>
                  <a:lnTo>
                    <a:pt x="1303" y="593"/>
                  </a:lnTo>
                  <a:lnTo>
                    <a:pt x="1224" y="626"/>
                  </a:lnTo>
                  <a:lnTo>
                    <a:pt x="1148" y="664"/>
                  </a:lnTo>
                  <a:lnTo>
                    <a:pt x="1076" y="707"/>
                  </a:lnTo>
                  <a:lnTo>
                    <a:pt x="1006" y="755"/>
                  </a:lnTo>
                  <a:lnTo>
                    <a:pt x="941" y="808"/>
                  </a:lnTo>
                  <a:lnTo>
                    <a:pt x="878" y="864"/>
                  </a:lnTo>
                  <a:lnTo>
                    <a:pt x="820" y="924"/>
                  </a:lnTo>
                  <a:lnTo>
                    <a:pt x="767" y="989"/>
                  </a:lnTo>
                  <a:lnTo>
                    <a:pt x="717" y="1058"/>
                  </a:lnTo>
                  <a:lnTo>
                    <a:pt x="673" y="1129"/>
                  </a:lnTo>
                  <a:lnTo>
                    <a:pt x="633" y="1204"/>
                  </a:lnTo>
                  <a:lnTo>
                    <a:pt x="598" y="1282"/>
                  </a:lnTo>
                  <a:lnTo>
                    <a:pt x="569" y="1362"/>
                  </a:lnTo>
                  <a:lnTo>
                    <a:pt x="545" y="1445"/>
                  </a:lnTo>
                  <a:lnTo>
                    <a:pt x="527" y="1530"/>
                  </a:lnTo>
                  <a:lnTo>
                    <a:pt x="516" y="1617"/>
                  </a:lnTo>
                  <a:lnTo>
                    <a:pt x="510" y="1707"/>
                  </a:lnTo>
                  <a:lnTo>
                    <a:pt x="516" y="1720"/>
                  </a:lnTo>
                  <a:lnTo>
                    <a:pt x="517" y="1735"/>
                  </a:lnTo>
                  <a:lnTo>
                    <a:pt x="516" y="1750"/>
                  </a:lnTo>
                  <a:lnTo>
                    <a:pt x="510" y="1763"/>
                  </a:lnTo>
                  <a:lnTo>
                    <a:pt x="516" y="1853"/>
                  </a:lnTo>
                  <a:lnTo>
                    <a:pt x="527" y="1940"/>
                  </a:lnTo>
                  <a:lnTo>
                    <a:pt x="545" y="2025"/>
                  </a:lnTo>
                  <a:lnTo>
                    <a:pt x="568" y="2108"/>
                  </a:lnTo>
                  <a:lnTo>
                    <a:pt x="598" y="2188"/>
                  </a:lnTo>
                  <a:lnTo>
                    <a:pt x="633" y="2266"/>
                  </a:lnTo>
                  <a:lnTo>
                    <a:pt x="672" y="2341"/>
                  </a:lnTo>
                  <a:lnTo>
                    <a:pt x="717" y="2412"/>
                  </a:lnTo>
                  <a:lnTo>
                    <a:pt x="766" y="2481"/>
                  </a:lnTo>
                  <a:lnTo>
                    <a:pt x="820" y="2546"/>
                  </a:lnTo>
                  <a:lnTo>
                    <a:pt x="878" y="2606"/>
                  </a:lnTo>
                  <a:lnTo>
                    <a:pt x="941" y="2662"/>
                  </a:lnTo>
                  <a:lnTo>
                    <a:pt x="1006" y="2715"/>
                  </a:lnTo>
                  <a:lnTo>
                    <a:pt x="1076" y="2763"/>
                  </a:lnTo>
                  <a:lnTo>
                    <a:pt x="1148" y="2806"/>
                  </a:lnTo>
                  <a:lnTo>
                    <a:pt x="1224" y="2844"/>
                  </a:lnTo>
                  <a:lnTo>
                    <a:pt x="1303" y="2877"/>
                  </a:lnTo>
                  <a:lnTo>
                    <a:pt x="1385" y="2904"/>
                  </a:lnTo>
                  <a:lnTo>
                    <a:pt x="1469" y="2925"/>
                  </a:lnTo>
                  <a:lnTo>
                    <a:pt x="1555" y="2941"/>
                  </a:lnTo>
                  <a:lnTo>
                    <a:pt x="1643" y="2952"/>
                  </a:lnTo>
                  <a:lnTo>
                    <a:pt x="1733" y="2955"/>
                  </a:lnTo>
                  <a:lnTo>
                    <a:pt x="1824" y="2952"/>
                  </a:lnTo>
                  <a:lnTo>
                    <a:pt x="1913" y="2941"/>
                  </a:lnTo>
                  <a:lnTo>
                    <a:pt x="2000" y="2925"/>
                  </a:lnTo>
                  <a:lnTo>
                    <a:pt x="2086" y="2903"/>
                  </a:lnTo>
                  <a:lnTo>
                    <a:pt x="2168" y="2875"/>
                  </a:lnTo>
                  <a:lnTo>
                    <a:pt x="2248" y="2841"/>
                  </a:lnTo>
                  <a:lnTo>
                    <a:pt x="2324" y="2802"/>
                  </a:lnTo>
                  <a:lnTo>
                    <a:pt x="2398" y="2758"/>
                  </a:lnTo>
                  <a:lnTo>
                    <a:pt x="2469" y="2709"/>
                  </a:lnTo>
                  <a:lnTo>
                    <a:pt x="2535" y="2655"/>
                  </a:lnTo>
                  <a:lnTo>
                    <a:pt x="2597" y="2597"/>
                  </a:lnTo>
                  <a:lnTo>
                    <a:pt x="2655" y="2535"/>
                  </a:lnTo>
                  <a:lnTo>
                    <a:pt x="2709" y="2469"/>
                  </a:lnTo>
                  <a:lnTo>
                    <a:pt x="2759" y="2399"/>
                  </a:lnTo>
                  <a:lnTo>
                    <a:pt x="2803" y="2325"/>
                  </a:lnTo>
                  <a:lnTo>
                    <a:pt x="2842" y="2249"/>
                  </a:lnTo>
                  <a:lnTo>
                    <a:pt x="2876" y="2169"/>
                  </a:lnTo>
                  <a:lnTo>
                    <a:pt x="2904" y="2087"/>
                  </a:lnTo>
                  <a:lnTo>
                    <a:pt x="2926" y="2002"/>
                  </a:lnTo>
                  <a:lnTo>
                    <a:pt x="2942" y="1915"/>
                  </a:lnTo>
                  <a:lnTo>
                    <a:pt x="2953" y="1825"/>
                  </a:lnTo>
                  <a:lnTo>
                    <a:pt x="2956" y="1735"/>
                  </a:lnTo>
                  <a:lnTo>
                    <a:pt x="2953" y="1645"/>
                  </a:lnTo>
                  <a:lnTo>
                    <a:pt x="2942" y="1555"/>
                  </a:lnTo>
                  <a:lnTo>
                    <a:pt x="2926" y="1468"/>
                  </a:lnTo>
                  <a:lnTo>
                    <a:pt x="2904" y="1384"/>
                  </a:lnTo>
                  <a:lnTo>
                    <a:pt x="2876" y="1301"/>
                  </a:lnTo>
                  <a:lnTo>
                    <a:pt x="2842" y="1222"/>
                  </a:lnTo>
                  <a:lnTo>
                    <a:pt x="2803" y="1145"/>
                  </a:lnTo>
                  <a:lnTo>
                    <a:pt x="2759" y="1071"/>
                  </a:lnTo>
                  <a:lnTo>
                    <a:pt x="2709" y="1002"/>
                  </a:lnTo>
                  <a:lnTo>
                    <a:pt x="2655" y="936"/>
                  </a:lnTo>
                  <a:lnTo>
                    <a:pt x="2597" y="873"/>
                  </a:lnTo>
                  <a:lnTo>
                    <a:pt x="2535" y="815"/>
                  </a:lnTo>
                  <a:lnTo>
                    <a:pt x="2469" y="761"/>
                  </a:lnTo>
                  <a:lnTo>
                    <a:pt x="2398" y="712"/>
                  </a:lnTo>
                  <a:lnTo>
                    <a:pt x="2325" y="668"/>
                  </a:lnTo>
                  <a:lnTo>
                    <a:pt x="2248" y="629"/>
                  </a:lnTo>
                  <a:lnTo>
                    <a:pt x="2168" y="595"/>
                  </a:lnTo>
                  <a:lnTo>
                    <a:pt x="2086" y="567"/>
                  </a:lnTo>
                  <a:lnTo>
                    <a:pt x="2000" y="545"/>
                  </a:lnTo>
                  <a:lnTo>
                    <a:pt x="1913" y="529"/>
                  </a:lnTo>
                  <a:lnTo>
                    <a:pt x="1824" y="518"/>
                  </a:lnTo>
                  <a:lnTo>
                    <a:pt x="1733" y="515"/>
                  </a:lnTo>
                  <a:close/>
                  <a:moveTo>
                    <a:pt x="1740" y="0"/>
                  </a:moveTo>
                  <a:lnTo>
                    <a:pt x="1759" y="2"/>
                  </a:lnTo>
                  <a:lnTo>
                    <a:pt x="1776" y="9"/>
                  </a:lnTo>
                  <a:lnTo>
                    <a:pt x="1790" y="20"/>
                  </a:lnTo>
                  <a:lnTo>
                    <a:pt x="1801" y="35"/>
                  </a:lnTo>
                  <a:lnTo>
                    <a:pt x="1807" y="52"/>
                  </a:lnTo>
                  <a:lnTo>
                    <a:pt x="1811" y="70"/>
                  </a:lnTo>
                  <a:lnTo>
                    <a:pt x="1811" y="377"/>
                  </a:lnTo>
                  <a:lnTo>
                    <a:pt x="1903" y="386"/>
                  </a:lnTo>
                  <a:lnTo>
                    <a:pt x="1995" y="401"/>
                  </a:lnTo>
                  <a:lnTo>
                    <a:pt x="2085" y="422"/>
                  </a:lnTo>
                  <a:lnTo>
                    <a:pt x="2172" y="448"/>
                  </a:lnTo>
                  <a:lnTo>
                    <a:pt x="2257" y="479"/>
                  </a:lnTo>
                  <a:lnTo>
                    <a:pt x="2339" y="517"/>
                  </a:lnTo>
                  <a:lnTo>
                    <a:pt x="2418" y="559"/>
                  </a:lnTo>
                  <a:lnTo>
                    <a:pt x="2494" y="607"/>
                  </a:lnTo>
                  <a:lnTo>
                    <a:pt x="2566" y="659"/>
                  </a:lnTo>
                  <a:lnTo>
                    <a:pt x="2634" y="715"/>
                  </a:lnTo>
                  <a:lnTo>
                    <a:pt x="2700" y="776"/>
                  </a:lnTo>
                  <a:lnTo>
                    <a:pt x="2760" y="841"/>
                  </a:lnTo>
                  <a:lnTo>
                    <a:pt x="2817" y="910"/>
                  </a:lnTo>
                  <a:lnTo>
                    <a:pt x="2868" y="982"/>
                  </a:lnTo>
                  <a:lnTo>
                    <a:pt x="2916" y="1058"/>
                  </a:lnTo>
                  <a:lnTo>
                    <a:pt x="2958" y="1137"/>
                  </a:lnTo>
                  <a:lnTo>
                    <a:pt x="2995" y="1219"/>
                  </a:lnTo>
                  <a:lnTo>
                    <a:pt x="3027" y="1303"/>
                  </a:lnTo>
                  <a:lnTo>
                    <a:pt x="3053" y="1390"/>
                  </a:lnTo>
                  <a:lnTo>
                    <a:pt x="3073" y="1479"/>
                  </a:lnTo>
                  <a:lnTo>
                    <a:pt x="3087" y="1571"/>
                  </a:lnTo>
                  <a:lnTo>
                    <a:pt x="3095" y="1665"/>
                  </a:lnTo>
                  <a:lnTo>
                    <a:pt x="3409" y="1665"/>
                  </a:lnTo>
                  <a:lnTo>
                    <a:pt x="3428" y="1668"/>
                  </a:lnTo>
                  <a:lnTo>
                    <a:pt x="3445" y="1674"/>
                  </a:lnTo>
                  <a:lnTo>
                    <a:pt x="3460" y="1686"/>
                  </a:lnTo>
                  <a:lnTo>
                    <a:pt x="3471" y="1699"/>
                  </a:lnTo>
                  <a:lnTo>
                    <a:pt x="3478" y="1716"/>
                  </a:lnTo>
                  <a:lnTo>
                    <a:pt x="3480" y="1735"/>
                  </a:lnTo>
                  <a:lnTo>
                    <a:pt x="3478" y="1754"/>
                  </a:lnTo>
                  <a:lnTo>
                    <a:pt x="3471" y="1771"/>
                  </a:lnTo>
                  <a:lnTo>
                    <a:pt x="3460" y="1784"/>
                  </a:lnTo>
                  <a:lnTo>
                    <a:pt x="3445" y="1796"/>
                  </a:lnTo>
                  <a:lnTo>
                    <a:pt x="3428" y="1802"/>
                  </a:lnTo>
                  <a:lnTo>
                    <a:pt x="3409" y="1805"/>
                  </a:lnTo>
                  <a:lnTo>
                    <a:pt x="3095" y="1805"/>
                  </a:lnTo>
                  <a:lnTo>
                    <a:pt x="3087" y="1899"/>
                  </a:lnTo>
                  <a:lnTo>
                    <a:pt x="3073" y="1991"/>
                  </a:lnTo>
                  <a:lnTo>
                    <a:pt x="3053" y="2080"/>
                  </a:lnTo>
                  <a:lnTo>
                    <a:pt x="3027" y="2167"/>
                  </a:lnTo>
                  <a:lnTo>
                    <a:pt x="2995" y="2251"/>
                  </a:lnTo>
                  <a:lnTo>
                    <a:pt x="2958" y="2333"/>
                  </a:lnTo>
                  <a:lnTo>
                    <a:pt x="2916" y="2412"/>
                  </a:lnTo>
                  <a:lnTo>
                    <a:pt x="2868" y="2488"/>
                  </a:lnTo>
                  <a:lnTo>
                    <a:pt x="2817" y="2560"/>
                  </a:lnTo>
                  <a:lnTo>
                    <a:pt x="2760" y="2629"/>
                  </a:lnTo>
                  <a:lnTo>
                    <a:pt x="2700" y="2694"/>
                  </a:lnTo>
                  <a:lnTo>
                    <a:pt x="2634" y="2755"/>
                  </a:lnTo>
                  <a:lnTo>
                    <a:pt x="2566" y="2811"/>
                  </a:lnTo>
                  <a:lnTo>
                    <a:pt x="2494" y="2863"/>
                  </a:lnTo>
                  <a:lnTo>
                    <a:pt x="2418" y="2911"/>
                  </a:lnTo>
                  <a:lnTo>
                    <a:pt x="2339" y="2953"/>
                  </a:lnTo>
                  <a:lnTo>
                    <a:pt x="2257" y="2991"/>
                  </a:lnTo>
                  <a:lnTo>
                    <a:pt x="2172" y="3022"/>
                  </a:lnTo>
                  <a:lnTo>
                    <a:pt x="2085" y="3048"/>
                  </a:lnTo>
                  <a:lnTo>
                    <a:pt x="1995" y="3069"/>
                  </a:lnTo>
                  <a:lnTo>
                    <a:pt x="1903" y="3084"/>
                  </a:lnTo>
                  <a:lnTo>
                    <a:pt x="1811" y="3093"/>
                  </a:lnTo>
                  <a:lnTo>
                    <a:pt x="1811" y="3400"/>
                  </a:lnTo>
                  <a:lnTo>
                    <a:pt x="1807" y="3418"/>
                  </a:lnTo>
                  <a:lnTo>
                    <a:pt x="1801" y="3435"/>
                  </a:lnTo>
                  <a:lnTo>
                    <a:pt x="1790" y="3450"/>
                  </a:lnTo>
                  <a:lnTo>
                    <a:pt x="1776" y="3461"/>
                  </a:lnTo>
                  <a:lnTo>
                    <a:pt x="1759" y="3468"/>
                  </a:lnTo>
                  <a:lnTo>
                    <a:pt x="1740" y="3470"/>
                  </a:lnTo>
                  <a:lnTo>
                    <a:pt x="1721" y="3468"/>
                  </a:lnTo>
                  <a:lnTo>
                    <a:pt x="1704" y="3461"/>
                  </a:lnTo>
                  <a:lnTo>
                    <a:pt x="1690" y="3450"/>
                  </a:lnTo>
                  <a:lnTo>
                    <a:pt x="1679" y="3435"/>
                  </a:lnTo>
                  <a:lnTo>
                    <a:pt x="1673" y="3418"/>
                  </a:lnTo>
                  <a:lnTo>
                    <a:pt x="1669" y="3400"/>
                  </a:lnTo>
                  <a:lnTo>
                    <a:pt x="1669" y="3094"/>
                  </a:lnTo>
                  <a:lnTo>
                    <a:pt x="1575" y="3086"/>
                  </a:lnTo>
                  <a:lnTo>
                    <a:pt x="1483" y="3071"/>
                  </a:lnTo>
                  <a:lnTo>
                    <a:pt x="1392" y="3051"/>
                  </a:lnTo>
                  <a:lnTo>
                    <a:pt x="1304" y="3026"/>
                  </a:lnTo>
                  <a:lnTo>
                    <a:pt x="1219" y="2995"/>
                  </a:lnTo>
                  <a:lnTo>
                    <a:pt x="1136" y="2957"/>
                  </a:lnTo>
                  <a:lnTo>
                    <a:pt x="1057" y="2915"/>
                  </a:lnTo>
                  <a:lnTo>
                    <a:pt x="980" y="2867"/>
                  </a:lnTo>
                  <a:lnTo>
                    <a:pt x="907" y="2816"/>
                  </a:lnTo>
                  <a:lnTo>
                    <a:pt x="837" y="2759"/>
                  </a:lnTo>
                  <a:lnTo>
                    <a:pt x="772" y="2698"/>
                  </a:lnTo>
                  <a:lnTo>
                    <a:pt x="711" y="2633"/>
                  </a:lnTo>
                  <a:lnTo>
                    <a:pt x="654" y="2565"/>
                  </a:lnTo>
                  <a:lnTo>
                    <a:pt x="601" y="2492"/>
                  </a:lnTo>
                  <a:lnTo>
                    <a:pt x="554" y="2415"/>
                  </a:lnTo>
                  <a:lnTo>
                    <a:pt x="510" y="2336"/>
                  </a:lnTo>
                  <a:lnTo>
                    <a:pt x="472" y="2254"/>
                  </a:lnTo>
                  <a:lnTo>
                    <a:pt x="441" y="2169"/>
                  </a:lnTo>
                  <a:lnTo>
                    <a:pt x="414" y="2081"/>
                  </a:lnTo>
                  <a:lnTo>
                    <a:pt x="394" y="1992"/>
                  </a:lnTo>
                  <a:lnTo>
                    <a:pt x="380" y="1899"/>
                  </a:lnTo>
                  <a:lnTo>
                    <a:pt x="371" y="1805"/>
                  </a:lnTo>
                  <a:lnTo>
                    <a:pt x="71" y="1805"/>
                  </a:lnTo>
                  <a:lnTo>
                    <a:pt x="52" y="1802"/>
                  </a:lnTo>
                  <a:lnTo>
                    <a:pt x="35" y="1796"/>
                  </a:lnTo>
                  <a:lnTo>
                    <a:pt x="20" y="1784"/>
                  </a:lnTo>
                  <a:lnTo>
                    <a:pt x="9" y="1771"/>
                  </a:lnTo>
                  <a:lnTo>
                    <a:pt x="2" y="1754"/>
                  </a:lnTo>
                  <a:lnTo>
                    <a:pt x="0" y="1735"/>
                  </a:lnTo>
                  <a:lnTo>
                    <a:pt x="2" y="1716"/>
                  </a:lnTo>
                  <a:lnTo>
                    <a:pt x="9" y="1699"/>
                  </a:lnTo>
                  <a:lnTo>
                    <a:pt x="20" y="1686"/>
                  </a:lnTo>
                  <a:lnTo>
                    <a:pt x="35" y="1674"/>
                  </a:lnTo>
                  <a:lnTo>
                    <a:pt x="52" y="1668"/>
                  </a:lnTo>
                  <a:lnTo>
                    <a:pt x="71" y="1665"/>
                  </a:lnTo>
                  <a:lnTo>
                    <a:pt x="371" y="1665"/>
                  </a:lnTo>
                  <a:lnTo>
                    <a:pt x="380" y="1571"/>
                  </a:lnTo>
                  <a:lnTo>
                    <a:pt x="394" y="1478"/>
                  </a:lnTo>
                  <a:lnTo>
                    <a:pt x="414" y="1389"/>
                  </a:lnTo>
                  <a:lnTo>
                    <a:pt x="441" y="1301"/>
                  </a:lnTo>
                  <a:lnTo>
                    <a:pt x="472" y="1216"/>
                  </a:lnTo>
                  <a:lnTo>
                    <a:pt x="510" y="1134"/>
                  </a:lnTo>
                  <a:lnTo>
                    <a:pt x="553" y="1055"/>
                  </a:lnTo>
                  <a:lnTo>
                    <a:pt x="601" y="978"/>
                  </a:lnTo>
                  <a:lnTo>
                    <a:pt x="653" y="905"/>
                  </a:lnTo>
                  <a:lnTo>
                    <a:pt x="710" y="837"/>
                  </a:lnTo>
                  <a:lnTo>
                    <a:pt x="772" y="772"/>
                  </a:lnTo>
                  <a:lnTo>
                    <a:pt x="837" y="711"/>
                  </a:lnTo>
                  <a:lnTo>
                    <a:pt x="907" y="654"/>
                  </a:lnTo>
                  <a:lnTo>
                    <a:pt x="980" y="603"/>
                  </a:lnTo>
                  <a:lnTo>
                    <a:pt x="1056" y="555"/>
                  </a:lnTo>
                  <a:lnTo>
                    <a:pt x="1136" y="513"/>
                  </a:lnTo>
                  <a:lnTo>
                    <a:pt x="1218" y="475"/>
                  </a:lnTo>
                  <a:lnTo>
                    <a:pt x="1304" y="444"/>
                  </a:lnTo>
                  <a:lnTo>
                    <a:pt x="1392" y="419"/>
                  </a:lnTo>
                  <a:lnTo>
                    <a:pt x="1483" y="399"/>
                  </a:lnTo>
                  <a:lnTo>
                    <a:pt x="1575" y="384"/>
                  </a:lnTo>
                  <a:lnTo>
                    <a:pt x="1669" y="376"/>
                  </a:lnTo>
                  <a:lnTo>
                    <a:pt x="1669" y="70"/>
                  </a:lnTo>
                  <a:lnTo>
                    <a:pt x="1673" y="52"/>
                  </a:lnTo>
                  <a:lnTo>
                    <a:pt x="1679" y="35"/>
                  </a:lnTo>
                  <a:lnTo>
                    <a:pt x="1690" y="20"/>
                  </a:lnTo>
                  <a:lnTo>
                    <a:pt x="1704" y="9"/>
                  </a:lnTo>
                  <a:lnTo>
                    <a:pt x="1721" y="2"/>
                  </a:lnTo>
                  <a:lnTo>
                    <a:pt x="17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74" name="图片 73" descr="icons8-数据表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420" y="1601470"/>
            <a:ext cx="468630" cy="468630"/>
          </a:xfrm>
          <a:prstGeom prst="rect">
            <a:avLst/>
          </a:prstGeom>
        </p:spPr>
      </p:pic>
      <p:pic>
        <p:nvPicPr>
          <p:cNvPr id="75" name="图片 74" descr="需求评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90" y="1573530"/>
            <a:ext cx="523875" cy="523875"/>
          </a:xfrm>
          <a:prstGeom prst="rect">
            <a:avLst/>
          </a:prstGeom>
        </p:spPr>
      </p:pic>
      <p:pic>
        <p:nvPicPr>
          <p:cNvPr id="76" name="图片 75" descr="监控icon_结果_成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50" y="4179570"/>
            <a:ext cx="329565" cy="329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/>
      <p:bldP spid="50" grpId="0"/>
      <p:bldP spid="44" grpId="1" animBg="1"/>
      <p:bldP spid="49" grpId="1"/>
      <p:bldP spid="50" grpId="1"/>
      <p:bldP spid="51" grpId="0" animBg="1"/>
      <p:bldP spid="52" grpId="0"/>
      <p:bldP spid="53" grpId="0"/>
      <p:bldP spid="51" grpId="1" animBg="1"/>
      <p:bldP spid="52" grpId="1"/>
      <p:bldP spid="53" grpId="1"/>
      <p:bldP spid="59" grpId="0" animBg="1"/>
      <p:bldP spid="60" grpId="0"/>
      <p:bldP spid="61" grpId="0"/>
      <p:bldP spid="59" grpId="1" animBg="1"/>
      <p:bldP spid="60" grpId="1"/>
      <p:bldP spid="61" grpId="1"/>
      <p:bldP spid="67" grpId="0" animBg="1"/>
      <p:bldP spid="68" grpId="0"/>
      <p:bldP spid="69" grpId="0"/>
      <p:bldP spid="67" grpId="1" animBg="1"/>
      <p:bldP spid="68" grpId="1"/>
      <p:bldP spid="69" grpId="1"/>
      <p:bldP spid="3" grpId="0" animBg="1"/>
      <p:bldP spid="8" grpId="0"/>
      <p:bldP spid="9" grpId="0"/>
      <p:bldP spid="3" grpId="1" animBg="1"/>
      <p:bldP spid="8" grpId="1"/>
      <p:bldP spid="9" grpId="1"/>
      <p:bldP spid="10" grpId="0" animBg="1"/>
      <p:bldP spid="11" grpId="0"/>
      <p:bldP spid="12" grpId="0"/>
      <p:bldP spid="10" grpId="1" animBg="1"/>
      <p:bldP spid="11" grpId="1"/>
      <p:bldP spid="12" grpId="1"/>
      <p:bldP spid="18" grpId="0" animBg="1"/>
      <p:bldP spid="19" grpId="0"/>
      <p:bldP spid="20" grpId="0"/>
      <p:bldP spid="18" grpId="1" animBg="1"/>
      <p:bldP spid="19" grpId="1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479828"/>
            <a:ext cx="17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第二部分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773" y="1913036"/>
            <a:ext cx="1774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02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26238" y="2770523"/>
            <a:ext cx="64693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近</a:t>
            </a:r>
            <a:r>
              <a:rPr kumimoji="1" lang="en-US" altLang="zh-CN" sz="66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3</a:t>
            </a:r>
            <a:r>
              <a:rPr kumimoji="1" lang="zh-CN" altLang="en-US" sz="66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个月工作展望</a:t>
            </a:r>
            <a:endParaRPr kumimoji="1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44894" y="3878519"/>
            <a:ext cx="6472052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105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Work planning in recent 3 month</a:t>
            </a:r>
            <a:endParaRPr kumimoji="0" lang="en-GB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近</a:t>
            </a:r>
            <a:r>
              <a:rPr kumimoji="1" lang="en-US" altLang="zh-CN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3</a:t>
            </a:r>
            <a:r>
              <a:rPr kumimoji="1" lang="zh-CN" altLang="en-US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个月工作展望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17" name="等腰三角形 2"/>
          <p:cNvSpPr/>
          <p:nvPr/>
        </p:nvSpPr>
        <p:spPr bwMode="auto">
          <a:xfrm rot="8763501">
            <a:off x="5048409" y="3053962"/>
            <a:ext cx="1196032" cy="138387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61115" tIns="30557" rIns="61115" bIns="30557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96211" y="3164203"/>
            <a:ext cx="1022222" cy="1022222"/>
          </a:xfrm>
          <a:prstGeom prst="ellipse">
            <a:avLst/>
          </a:prstGeom>
          <a:solidFill>
            <a:srgbClr val="D7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等腰三角形 2"/>
          <p:cNvSpPr/>
          <p:nvPr/>
        </p:nvSpPr>
        <p:spPr bwMode="auto">
          <a:xfrm rot="17734575">
            <a:off x="4697677" y="1927701"/>
            <a:ext cx="1196032" cy="138387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074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61115" tIns="30557" rIns="61115" bIns="30557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83986" y="2119637"/>
            <a:ext cx="1022222" cy="102222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等腰三角形 2"/>
          <p:cNvSpPr/>
          <p:nvPr/>
        </p:nvSpPr>
        <p:spPr bwMode="auto">
          <a:xfrm rot="4236074">
            <a:off x="5813712" y="2213634"/>
            <a:ext cx="1196032" cy="138387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61115" tIns="30557" rIns="61115" bIns="30557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37903" y="2459670"/>
            <a:ext cx="1022222" cy="1022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6009132" y="2777658"/>
            <a:ext cx="724211" cy="415357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项目二</a:t>
            </a:r>
            <a:endParaRPr kumimoji="0" lang="zh-CN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252142" y="3456409"/>
            <a:ext cx="724211" cy="415357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项目三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5032992" y="2412666"/>
            <a:ext cx="724211" cy="415357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项目一</a:t>
            </a:r>
            <a:endParaRPr kumimoji="0" lang="zh-CN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12645" y="1851660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用户五级地址解析模型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56780" y="2291715"/>
            <a:ext cx="252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商家流失预测模型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63770" y="4531360"/>
            <a:ext cx="292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商家雇佣价格预测模型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76500" y="2324100"/>
            <a:ext cx="1657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目前采购菜鸟服务，并已积累百万级数据。</a:t>
            </a: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1755" y="2739390"/>
            <a:ext cx="1800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已有一个初版模型，根据现有数据进行优化</a:t>
            </a: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3010" y="4971415"/>
            <a:ext cx="1800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指导师傅报价，为师傅报价提供参考依据。</a:t>
            </a: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8" grpId="0"/>
      <p:bldP spid="15" grpId="0"/>
      <p:bldP spid="12" grpId="0"/>
      <p:bldP spid="22" grpId="1" animBg="1"/>
      <p:bldP spid="7" grpId="1" animBg="1"/>
      <p:bldP spid="8" grpId="1"/>
      <p:bldP spid="15" grpId="1"/>
      <p:bldP spid="12" grpId="1"/>
      <p:bldP spid="4" grpId="0" animBg="1"/>
      <p:bldP spid="6" grpId="0" animBg="1"/>
      <p:bldP spid="10" grpId="0"/>
      <p:bldP spid="13" grpId="0"/>
      <p:bldP spid="5" grpId="0"/>
      <p:bldP spid="17" grpId="0" animBg="1"/>
      <p:bldP spid="3" grpId="0" animBg="1"/>
      <p:bldP spid="9" grpId="0"/>
      <p:bldP spid="16" grpId="0"/>
      <p:bldP spid="14" grpId="0"/>
      <p:bldP spid="17" grpId="1" animBg="1"/>
      <p:bldP spid="3" grpId="1" animBg="1"/>
      <p:bldP spid="9" grpId="1"/>
      <p:bldP spid="16" grpId="1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565553"/>
            <a:ext cx="17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第三部分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773" y="1998761"/>
            <a:ext cx="1774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03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5618" y="2828308"/>
            <a:ext cx="85648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算法价值实现头脑风暴</a:t>
            </a:r>
            <a:endParaRPr kumimoji="1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02044" y="3878519"/>
            <a:ext cx="6472052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105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Brainstorming on the realization of algorithm value</a:t>
            </a:r>
            <a:endParaRPr kumimoji="0" lang="en-GB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算法价值实现头脑风暴</a:t>
            </a:r>
            <a:endParaRPr kumimoji="1" lang="zh-CN" altLang="en-US" sz="2400" b="0" i="0" kern="1200" cap="none" spc="0" normalizeH="0" baseline="0" noProof="0">
              <a:solidFill>
                <a:srgbClr val="44546A"/>
              </a:solidFill>
              <a:latin typeface="+mn-ea"/>
              <a:ea typeface="思源黑体 CN Regular"/>
              <a:cs typeface="+mn-cs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053147" y="837793"/>
          <a:ext cx="10085705" cy="518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2269490"/>
                <a:gridCol w="4090035"/>
                <a:gridCol w="2332355"/>
              </a:tblGrid>
              <a:tr h="4305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模块</a:t>
                      </a:r>
                      <a:endParaRPr lang="zh-CN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业务场景</a:t>
                      </a:r>
                      <a:endParaRPr lang="zh-CN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当前做法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算法领域做法</a:t>
                      </a:r>
                      <a:endParaRPr lang="zh-CN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智能推单</a:t>
                      </a:r>
                      <a:endParaRPr lang="zh-CN" alt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推单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按照不同条件加一定分数，按分数排序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推荐系统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880">
                <a:tc rowSpan="5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智能风控</a:t>
                      </a:r>
                      <a:endParaRPr lang="zh-CN" alt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恶意下单识别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设定一个固定阈值，超过阈值自动关单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异常检测</a:t>
                      </a: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算法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团伙识别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根据</a:t>
                      </a: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地址关联</a:t>
                      </a: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拉黑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关系网络模型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虚假完工照片识别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人工识别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神经网络图像识别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 rowSpan="2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态度恶劣师傅识别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人工识别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自然语言处理（NLP）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分类</a:t>
                      </a: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算法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智能运营</a:t>
                      </a:r>
                      <a:endParaRPr lang="zh-CN" alt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核心指标监控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人工识别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异常检测</a:t>
                      </a: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算法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1795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商家流失预测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暂无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分类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算法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营销易感群体识别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暂无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分类</a:t>
                      </a:r>
                      <a:r>
                        <a:rPr lang="zh-CN" sz="140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算法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智能运维</a:t>
                      </a:r>
                      <a:endParaRPr lang="zh-CN" alt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智能告警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设定一个固定阈值，超过阈值告警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异常检测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算法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容量预测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根据经验预估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数值回归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算法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43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故障预测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暂无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分类</a:t>
                      </a:r>
                      <a:r>
                        <a:rPr 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算法</a:t>
                      </a:r>
                      <a:endParaRPr 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57150" marB="571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565553"/>
            <a:ext cx="17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第四部分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773" y="1998761"/>
            <a:ext cx="1774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03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4133" y="2828308"/>
            <a:ext cx="68884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现阶段存在的问题</a:t>
            </a:r>
            <a:endParaRPr kumimoji="1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02044" y="3878519"/>
            <a:ext cx="6472052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05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  <a:sym typeface="+mn-ea"/>
              </a:rPr>
              <a:t>Conditions lacking at this stage</a:t>
            </a:r>
            <a:endParaRPr kumimoji="0" lang="en-GB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p="http://schemas.openxmlformats.org/presentationml/2006/main">
  <p:tag name="KSO_WM_UNIT_TABLE_BEAUTIFY" val="smartTable{5e85d9ca-fb24-44f0-9896-0d0f78333dfc}"/>
  <p:tag name="TABLE_RECT" val="82.925*65.968*794.15*426"/>
  <p:tag name="TABLE_EMPHASIZE_COLOR" val="6579300"/>
  <p:tag name="TABLE_ONEKEY_SKIN_IDX" val="0"/>
  <p:tag name="TABLE_SKINIDX" val="-1"/>
  <p:tag name="TABLE_COLORIDX" val="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WPS 演示</Application>
  <PresentationFormat>宽屏</PresentationFormat>
  <Paragraphs>265</Paragraphs>
  <Slides>11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宋体</vt:lpstr>
      <vt:lpstr>Wingdings</vt:lpstr>
      <vt:lpstr>Arial</vt:lpstr>
      <vt:lpstr>思源宋体 CN Medium</vt:lpstr>
      <vt:lpstr>思源黑体 Medium</vt:lpstr>
      <vt:lpstr>思源黑体 CN Regular</vt:lpstr>
      <vt:lpstr>等线</vt:lpstr>
      <vt:lpstr>黑体</vt:lpstr>
      <vt:lpstr>思源黑体 CN Medium</vt:lpstr>
      <vt:lpstr>微软雅黑</vt:lpstr>
      <vt:lpstr>思源黑体 CN Bold</vt:lpstr>
      <vt:lpstr>思源黑体 CN Regular</vt:lpstr>
      <vt:lpstr>Arial Unicode MS</vt:lpstr>
      <vt:lpstr>思源黑体 Normal</vt:lpstr>
      <vt:lpstr>Lato</vt:lpstr>
      <vt:lpstr>MS PGothic</vt:lpstr>
      <vt:lpstr>思源黑体 Light</vt:lpstr>
      <vt:lpstr>字魂59号-创粗黑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kezis</cp:lastModifiedBy>
  <cp:revision>43</cp:revision>
  <dcterms:created xsi:type="dcterms:W3CDTF">2021-07-16T05:29:00Z</dcterms:created>
  <dcterms:modified xsi:type="dcterms:W3CDTF">2021-08-06T10:01:14Z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26188DB5C68C484DBC51C9A3767DBA8E</vt:lpwstr>
  </property>
  <property fmtid="{D5CDD505-2E9C-101B-9397-08002B2CF9AE}" pid="3" name="KSOProductBuildVer">
    <vt:lpwstr>2052-11.1.0.10577</vt:lpwstr>
  </property>
</Properties>
</file>