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tags/tag4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6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7.xml" ContentType="application/vnd.openxmlformats-officedocument.theme+xml"/>
  <Override PartName="/ppt/tags/tag5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8.xml" ContentType="application/vnd.openxmlformats-officedocument.theme+xml"/>
  <Override PartName="/ppt/tags/tag6.xml" ContentType="application/vnd.openxmlformats-officedocument.presentationml.tags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9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10.xml" ContentType="application/vnd.openxmlformats-officedocument.theme+xml"/>
  <Override PartName="/ppt/tags/tag9.xml" ContentType="application/vnd.openxmlformats-officedocument.presentationml.tags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11.xml" ContentType="application/vnd.openxmlformats-officedocument.theme+xml"/>
  <Override PartName="/ppt/tags/tag10.xml" ContentType="application/vnd.openxmlformats-officedocument.presentationml.tags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2.xml" ContentType="application/vnd.openxmlformats-officedocument.theme+xml"/>
  <Override PartName="/ppt/tags/tag11.xml" ContentType="application/vnd.openxmlformats-officedocument.presentationml.tags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3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4.xml" ContentType="application/vnd.openxmlformats-officedocument.theme+xml"/>
  <Override PartName="/ppt/tags/tag12.xml" ContentType="application/vnd.openxmlformats-officedocument.presentationml.tags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5.xml" ContentType="application/vnd.openxmlformats-officedocument.theme+xml"/>
  <Override PartName="/ppt/tags/tag13.xml" ContentType="application/vnd.openxmlformats-officedocument.presentationml.tags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6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7.xml" ContentType="application/vnd.openxmlformats-officedocument.theme+xml"/>
  <Override PartName="/ppt/tags/tag16.xml" ContentType="application/vnd.openxmlformats-officedocument.presentationml.tags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18.xml" ContentType="application/vnd.openxmlformats-officedocument.theme+xml"/>
  <Override PartName="/ppt/tags/tag17.xml" ContentType="application/vnd.openxmlformats-officedocument.presentationml.tags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9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20.xml" ContentType="application/vnd.openxmlformats-officedocument.theme+xml"/>
  <Override PartName="/ppt/tags/tag18.xml" ContentType="application/vnd.openxmlformats-officedocument.presentationml.tags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21.xml" ContentType="application/vnd.openxmlformats-officedocument.theme+xml"/>
  <Override PartName="/ppt/tags/tag19.xml" ContentType="application/vnd.openxmlformats-officedocument.presentationml.tags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22.xml" ContentType="application/vnd.openxmlformats-officedocument.theme+xml"/>
  <Override PartName="/ppt/tags/tag20.xml" ContentType="application/vnd.openxmlformats-officedocument.presentationml.tags+xml"/>
  <Override PartName="/ppt/theme/theme2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77" r:id="rId3"/>
    <p:sldMasterId id="2147483685" r:id="rId4"/>
    <p:sldMasterId id="2147483691" r:id="rId5"/>
    <p:sldMasterId id="2147483700" r:id="rId6"/>
    <p:sldMasterId id="2147483706" r:id="rId7"/>
    <p:sldMasterId id="2147483712" r:id="rId8"/>
    <p:sldMasterId id="2147483724" r:id="rId9"/>
    <p:sldMasterId id="2147483734" r:id="rId10"/>
    <p:sldMasterId id="2147483741" r:id="rId11"/>
    <p:sldMasterId id="2147483755" r:id="rId12"/>
    <p:sldMasterId id="2147483764" r:id="rId13"/>
    <p:sldMasterId id="2147483770" r:id="rId14"/>
    <p:sldMasterId id="2147483776" r:id="rId15"/>
    <p:sldMasterId id="2147483789" r:id="rId16"/>
    <p:sldMasterId id="2147483799" r:id="rId17"/>
    <p:sldMasterId id="2147483806" r:id="rId18"/>
    <p:sldMasterId id="2147483814" r:id="rId19"/>
    <p:sldMasterId id="2147483820" r:id="rId20"/>
    <p:sldMasterId id="2147483835" r:id="rId21"/>
    <p:sldMasterId id="2147483841" r:id="rId22"/>
  </p:sldMasterIdLst>
  <p:notesMasterIdLst>
    <p:notesMasterId r:id="rId33"/>
  </p:notesMasterIdLst>
  <p:sldIdLst>
    <p:sldId id="256" r:id="rId23"/>
    <p:sldId id="283" r:id="rId24"/>
    <p:sldId id="291" r:id="rId25"/>
    <p:sldId id="292" r:id="rId26"/>
    <p:sldId id="293" r:id="rId27"/>
    <p:sldId id="287" r:id="rId28"/>
    <p:sldId id="288" r:id="rId29"/>
    <p:sldId id="289" r:id="rId30"/>
    <p:sldId id="290" r:id="rId31"/>
    <p:sldId id="28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, Jarvan (Nokia - CN/Chengdu)" initials="GJ(-C" lastIdx="1" clrIdx="0">
    <p:extLst>
      <p:ext uri="{19B8F6BF-5375-455C-9EA6-DF929625EA0E}">
        <p15:presenceInfo xmlns:p15="http://schemas.microsoft.com/office/powerpoint/2012/main" userId="S-1-5-21-1593251271-2640304127-1825641215-19110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3281" autoAdjust="0"/>
  </p:normalViewPr>
  <p:slideViewPr>
    <p:cSldViewPr snapToGrid="0">
      <p:cViewPr varScale="1">
        <p:scale>
          <a:sx n="84" d="100"/>
          <a:sy n="84" d="100"/>
        </p:scale>
        <p:origin x="672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157C1-9755-4794-AA7C-70DA8E1583BB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0E51E-96AF-460F-9746-DB2A3697D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33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2049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1396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98891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0542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16682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import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sys,os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CN" dirty="0" err="1"/>
              <a:t>library.library</a:t>
            </a:r>
            <a:r>
              <a:rPr lang="en-US" altLang="zh-CN" dirty="0"/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/>
              <a:t>ExecuteCommond,singleton</a:t>
            </a:r>
            <a:br>
              <a:rPr lang="en-US" altLang="zh-CN" dirty="0"/>
            </a:b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from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log.logger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logger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/>
              <a:t>xml.etree.ElementTree</a:t>
            </a:r>
            <a:r>
              <a:rPr lang="en-US" altLang="zh-CN" dirty="0"/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altLang="zh-CN" dirty="0"/>
              <a:t>ET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@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singleton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zh-CN" dirty="0"/>
              <a:t>Xml(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</a:t>
            </a:r>
            <a:r>
              <a:rPr lang="en-US" altLang="zh-CN" dirty="0"/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US" altLang="zh-CN" dirty="0" err="1"/>
              <a:t>.__class__,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US" altLang="zh-CN" dirty="0"/>
              <a:t>).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dirty="0" err="1"/>
              <a:t>get_dict_from_xml</a:t>
            </a:r>
            <a:r>
              <a:rPr lang="en-US" altLang="zh-CN" dirty="0"/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US" altLang="zh-CN" dirty="0" err="1"/>
              <a:t>,fileName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deep is 2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en-US" altLang="zh-CN" dirty="0"/>
              <a:t>(</a:t>
            </a:r>
            <a:r>
              <a:rPr lang="en-US" altLang="zh-CN" dirty="0" err="1"/>
              <a:t>fileName</a:t>
            </a:r>
            <a:r>
              <a:rPr lang="en-US" altLang="zh-CN" dirty="0"/>
              <a:t>,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"r"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altLang="zh-CN" dirty="0"/>
              <a:t>f:</a:t>
            </a:r>
            <a:br>
              <a:rPr lang="en-US" altLang="zh-CN" dirty="0"/>
            </a:br>
            <a:r>
              <a:rPr lang="en-US" altLang="zh-CN" dirty="0"/>
              <a:t>            data = </a:t>
            </a:r>
            <a:r>
              <a:rPr lang="en-US" altLang="zh-CN" dirty="0" err="1"/>
              <a:t>f.read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    root = </a:t>
            </a:r>
            <a:r>
              <a:rPr lang="en-US" altLang="zh-CN" dirty="0" err="1"/>
              <a:t>ET.fromstring</a:t>
            </a:r>
            <a:r>
              <a:rPr lang="en-US" altLang="zh-CN" dirty="0"/>
              <a:t>(data)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dict</a:t>
            </a:r>
            <a:r>
              <a:rPr lang="en-US" altLang="zh-CN" dirty="0"/>
              <a:t> = {}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child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altLang="zh-CN" dirty="0"/>
              <a:t>root:</a:t>
            </a:r>
            <a:br>
              <a:rPr lang="en-US" altLang="zh-CN" dirty="0"/>
            </a:br>
            <a:r>
              <a:rPr lang="en-US" altLang="zh-CN" dirty="0"/>
              <a:t>           </a:t>
            </a:r>
            <a:r>
              <a:rPr lang="en-US" altLang="zh-CN" dirty="0" err="1"/>
              <a:t>attrib</a:t>
            </a:r>
            <a:r>
              <a:rPr lang="en-US" altLang="zh-CN" dirty="0"/>
              <a:t> = </a:t>
            </a:r>
            <a:r>
              <a:rPr lang="en-US" altLang="zh-CN" dirty="0" err="1"/>
              <a:t>child.attrib</a:t>
            </a:r>
            <a:br>
              <a:rPr lang="en-US" altLang="zh-CN" dirty="0"/>
            </a:br>
            <a:r>
              <a:rPr lang="en-US" altLang="zh-CN" dirty="0"/>
              <a:t>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 err="1"/>
              <a:t>attrib.has_key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       name = </a:t>
            </a:r>
            <a:r>
              <a:rPr lang="en-US" altLang="zh-CN" dirty="0" err="1"/>
              <a:t>attrib</a:t>
            </a:r>
            <a:r>
              <a:rPr lang="en-US" altLang="zh-CN" dirty="0"/>
              <a:t>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dirty="0" err="1"/>
              <a:t>dict</a:t>
            </a:r>
            <a:r>
              <a:rPr lang="en-US" altLang="zh-CN" dirty="0"/>
              <a:t>[name] = {}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_child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altLang="zh-CN" dirty="0"/>
              <a:t>child:</a:t>
            </a:r>
            <a:br>
              <a:rPr lang="en-US" altLang="zh-CN" dirty="0"/>
            </a:br>
            <a:r>
              <a:rPr lang="en-US" altLang="zh-CN" dirty="0"/>
              <a:t>                   _</a:t>
            </a:r>
            <a:r>
              <a:rPr lang="en-US" altLang="zh-CN" dirty="0" err="1"/>
              <a:t>attrib</a:t>
            </a:r>
            <a:r>
              <a:rPr lang="en-US" altLang="zh-CN" dirty="0"/>
              <a:t> = _</a:t>
            </a:r>
            <a:r>
              <a:rPr lang="en-US" altLang="zh-CN" dirty="0" err="1"/>
              <a:t>child.attrib</a:t>
            </a:r>
            <a:br>
              <a:rPr lang="en-US" altLang="zh-CN" dirty="0"/>
            </a:br>
            <a:r>
              <a:rPr lang="en-US" altLang="zh-CN" dirty="0"/>
              <a:t>    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_</a:t>
            </a:r>
            <a:r>
              <a:rPr lang="en-US" altLang="zh-CN" dirty="0" err="1"/>
              <a:t>attrib.has_key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altLang="zh-CN" dirty="0"/>
              <a:t>_</a:t>
            </a:r>
            <a:r>
              <a:rPr lang="en-US" altLang="zh-CN" dirty="0" err="1"/>
              <a:t>attrib.has_key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"value"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               _name = _</a:t>
            </a:r>
            <a:r>
              <a:rPr lang="en-US" altLang="zh-CN" dirty="0" err="1"/>
              <a:t>attrib</a:t>
            </a:r>
            <a:r>
              <a:rPr lang="en-US" altLang="zh-CN" dirty="0"/>
              <a:t>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                       _value = _</a:t>
            </a:r>
            <a:r>
              <a:rPr lang="en-US" altLang="zh-CN" dirty="0" err="1"/>
              <a:t>attrib</a:t>
            </a:r>
            <a:r>
              <a:rPr lang="en-US" altLang="zh-CN" dirty="0"/>
              <a:t>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"value"</a:t>
            </a:r>
            <a:r>
              <a:rPr lang="en-US" altLang="zh-CN" dirty="0"/>
              <a:t>]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               </a:t>
            </a:r>
            <a:r>
              <a:rPr lang="en-US" altLang="zh-CN" dirty="0" err="1"/>
              <a:t>dict</a:t>
            </a:r>
            <a:r>
              <a:rPr lang="en-US" altLang="zh-CN" dirty="0"/>
              <a:t>[name][_name] = _value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 </a:t>
            </a:r>
            <a:r>
              <a:rPr lang="en-US" altLang="zh-CN" dirty="0" err="1"/>
              <a:t>dict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8091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import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sys,os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CN" dirty="0" err="1"/>
              <a:t>library.library</a:t>
            </a:r>
            <a:r>
              <a:rPr lang="en-US" altLang="zh-CN" dirty="0"/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/>
              <a:t>ExecuteCommond,singleton</a:t>
            </a:r>
            <a:br>
              <a:rPr lang="en-US" altLang="zh-CN" dirty="0"/>
            </a:b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from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log.logger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logger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/>
              <a:t>xml.etree.ElementTree</a:t>
            </a:r>
            <a:r>
              <a:rPr lang="en-US" altLang="zh-CN" dirty="0"/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altLang="zh-CN" dirty="0"/>
              <a:t>ET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@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singleton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zh-CN" dirty="0"/>
              <a:t>Xml(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</a:t>
            </a:r>
            <a:r>
              <a:rPr lang="en-US" altLang="zh-CN" dirty="0"/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US" altLang="zh-CN" dirty="0" err="1"/>
              <a:t>.__class__,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US" altLang="zh-CN" dirty="0"/>
              <a:t>).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dirty="0" err="1"/>
              <a:t>get_dict_from_xml</a:t>
            </a:r>
            <a:r>
              <a:rPr lang="en-US" altLang="zh-CN" dirty="0"/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US" altLang="zh-CN" dirty="0" err="1"/>
              <a:t>,fileName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deep is 2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en-US" altLang="zh-CN" dirty="0"/>
              <a:t>(</a:t>
            </a:r>
            <a:r>
              <a:rPr lang="en-US" altLang="zh-CN" dirty="0" err="1"/>
              <a:t>fileName</a:t>
            </a:r>
            <a:r>
              <a:rPr lang="en-US" altLang="zh-CN" dirty="0"/>
              <a:t>,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"r"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altLang="zh-CN" dirty="0"/>
              <a:t>f:</a:t>
            </a:r>
            <a:br>
              <a:rPr lang="en-US" altLang="zh-CN" dirty="0"/>
            </a:br>
            <a:r>
              <a:rPr lang="en-US" altLang="zh-CN" dirty="0"/>
              <a:t>            data = </a:t>
            </a:r>
            <a:r>
              <a:rPr lang="en-US" altLang="zh-CN" dirty="0" err="1"/>
              <a:t>f.read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    root = </a:t>
            </a:r>
            <a:r>
              <a:rPr lang="en-US" altLang="zh-CN" dirty="0" err="1"/>
              <a:t>ET.fromstring</a:t>
            </a:r>
            <a:r>
              <a:rPr lang="en-US" altLang="zh-CN" dirty="0"/>
              <a:t>(data)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dict</a:t>
            </a:r>
            <a:r>
              <a:rPr lang="en-US" altLang="zh-CN" dirty="0"/>
              <a:t> = {}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child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altLang="zh-CN" dirty="0"/>
              <a:t>root:</a:t>
            </a:r>
            <a:br>
              <a:rPr lang="en-US" altLang="zh-CN" dirty="0"/>
            </a:br>
            <a:r>
              <a:rPr lang="en-US" altLang="zh-CN" dirty="0"/>
              <a:t>           </a:t>
            </a:r>
            <a:r>
              <a:rPr lang="en-US" altLang="zh-CN" dirty="0" err="1"/>
              <a:t>attrib</a:t>
            </a:r>
            <a:r>
              <a:rPr lang="en-US" altLang="zh-CN" dirty="0"/>
              <a:t> = </a:t>
            </a:r>
            <a:r>
              <a:rPr lang="en-US" altLang="zh-CN" dirty="0" err="1"/>
              <a:t>child.attrib</a:t>
            </a:r>
            <a:br>
              <a:rPr lang="en-US" altLang="zh-CN" dirty="0"/>
            </a:br>
            <a:r>
              <a:rPr lang="en-US" altLang="zh-CN" dirty="0"/>
              <a:t>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 err="1"/>
              <a:t>attrib.has_key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       name = </a:t>
            </a:r>
            <a:r>
              <a:rPr lang="en-US" altLang="zh-CN" dirty="0" err="1"/>
              <a:t>attrib</a:t>
            </a:r>
            <a:r>
              <a:rPr lang="en-US" altLang="zh-CN" dirty="0"/>
              <a:t>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dirty="0" err="1"/>
              <a:t>dict</a:t>
            </a:r>
            <a:r>
              <a:rPr lang="en-US" altLang="zh-CN" dirty="0"/>
              <a:t>[name] = {}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_child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altLang="zh-CN" dirty="0"/>
              <a:t>child:</a:t>
            </a:r>
            <a:br>
              <a:rPr lang="en-US" altLang="zh-CN" dirty="0"/>
            </a:br>
            <a:r>
              <a:rPr lang="en-US" altLang="zh-CN" dirty="0"/>
              <a:t>                   _</a:t>
            </a:r>
            <a:r>
              <a:rPr lang="en-US" altLang="zh-CN" dirty="0" err="1"/>
              <a:t>attrib</a:t>
            </a:r>
            <a:r>
              <a:rPr lang="en-US" altLang="zh-CN" dirty="0"/>
              <a:t> = _</a:t>
            </a:r>
            <a:r>
              <a:rPr lang="en-US" altLang="zh-CN" dirty="0" err="1"/>
              <a:t>child.attrib</a:t>
            </a:r>
            <a:br>
              <a:rPr lang="en-US" altLang="zh-CN" dirty="0"/>
            </a:br>
            <a:r>
              <a:rPr lang="en-US" altLang="zh-CN" dirty="0"/>
              <a:t>    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_</a:t>
            </a:r>
            <a:r>
              <a:rPr lang="en-US" altLang="zh-CN" dirty="0" err="1"/>
              <a:t>attrib.has_key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altLang="zh-CN" dirty="0"/>
              <a:t>_</a:t>
            </a:r>
            <a:r>
              <a:rPr lang="en-US" altLang="zh-CN" dirty="0" err="1"/>
              <a:t>attrib.has_key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"value"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               _name = _</a:t>
            </a:r>
            <a:r>
              <a:rPr lang="en-US" altLang="zh-CN" dirty="0" err="1"/>
              <a:t>attrib</a:t>
            </a:r>
            <a:r>
              <a:rPr lang="en-US" altLang="zh-CN" dirty="0"/>
              <a:t>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                       _value = _</a:t>
            </a:r>
            <a:r>
              <a:rPr lang="en-US" altLang="zh-CN" dirty="0" err="1"/>
              <a:t>attrib</a:t>
            </a:r>
            <a:r>
              <a:rPr lang="en-US" altLang="zh-CN" dirty="0"/>
              <a:t>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"value"</a:t>
            </a:r>
            <a:r>
              <a:rPr lang="en-US" altLang="zh-CN" dirty="0"/>
              <a:t>]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               </a:t>
            </a:r>
            <a:r>
              <a:rPr lang="en-US" altLang="zh-CN" dirty="0" err="1"/>
              <a:t>dict</a:t>
            </a:r>
            <a:r>
              <a:rPr lang="en-US" altLang="zh-CN" dirty="0"/>
              <a:t>[name][_name] = _value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 </a:t>
            </a:r>
            <a:r>
              <a:rPr lang="en-US" altLang="zh-CN" dirty="0" err="1"/>
              <a:t>dict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28310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import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sys,os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CN" dirty="0" err="1"/>
              <a:t>library.library</a:t>
            </a:r>
            <a:r>
              <a:rPr lang="en-US" altLang="zh-CN" dirty="0"/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/>
              <a:t>ExecuteCommond,singleton</a:t>
            </a:r>
            <a:br>
              <a:rPr lang="en-US" altLang="zh-CN" dirty="0"/>
            </a:b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from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log.logger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logger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/>
              <a:t>xml.etree.ElementTree</a:t>
            </a:r>
            <a:r>
              <a:rPr lang="en-US" altLang="zh-CN" dirty="0"/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altLang="zh-CN" dirty="0"/>
              <a:t>ET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@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singleton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zh-CN" dirty="0"/>
              <a:t>Xml(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</a:t>
            </a:r>
            <a:r>
              <a:rPr lang="en-US" altLang="zh-CN" dirty="0"/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US" altLang="zh-CN" dirty="0" err="1"/>
              <a:t>.__class__,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US" altLang="zh-CN" dirty="0"/>
              <a:t>).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dirty="0" err="1"/>
              <a:t>get_dict_from_xml</a:t>
            </a:r>
            <a:r>
              <a:rPr lang="en-US" altLang="zh-CN" dirty="0"/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US" altLang="zh-CN" dirty="0" err="1"/>
              <a:t>,fileName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deep is 2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en-US" altLang="zh-CN" dirty="0"/>
              <a:t>(</a:t>
            </a:r>
            <a:r>
              <a:rPr lang="en-US" altLang="zh-CN" dirty="0" err="1"/>
              <a:t>fileName</a:t>
            </a:r>
            <a:r>
              <a:rPr lang="en-US" altLang="zh-CN" dirty="0"/>
              <a:t>,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"r"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altLang="zh-CN" dirty="0"/>
              <a:t>f:</a:t>
            </a:r>
            <a:br>
              <a:rPr lang="en-US" altLang="zh-CN" dirty="0"/>
            </a:br>
            <a:r>
              <a:rPr lang="en-US" altLang="zh-CN" dirty="0"/>
              <a:t>            data = </a:t>
            </a:r>
            <a:r>
              <a:rPr lang="en-US" altLang="zh-CN" dirty="0" err="1"/>
              <a:t>f.read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    root = </a:t>
            </a:r>
            <a:r>
              <a:rPr lang="en-US" altLang="zh-CN" dirty="0" err="1"/>
              <a:t>ET.fromstring</a:t>
            </a:r>
            <a:r>
              <a:rPr lang="en-US" altLang="zh-CN" dirty="0"/>
              <a:t>(data)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dict</a:t>
            </a:r>
            <a:r>
              <a:rPr lang="en-US" altLang="zh-CN" dirty="0"/>
              <a:t> = {}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child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altLang="zh-CN" dirty="0"/>
              <a:t>root:</a:t>
            </a:r>
            <a:br>
              <a:rPr lang="en-US" altLang="zh-CN" dirty="0"/>
            </a:br>
            <a:r>
              <a:rPr lang="en-US" altLang="zh-CN" dirty="0"/>
              <a:t>           </a:t>
            </a:r>
            <a:r>
              <a:rPr lang="en-US" altLang="zh-CN" dirty="0" err="1"/>
              <a:t>attrib</a:t>
            </a:r>
            <a:r>
              <a:rPr lang="en-US" altLang="zh-CN" dirty="0"/>
              <a:t> = </a:t>
            </a:r>
            <a:r>
              <a:rPr lang="en-US" altLang="zh-CN" dirty="0" err="1"/>
              <a:t>child.attrib</a:t>
            </a:r>
            <a:br>
              <a:rPr lang="en-US" altLang="zh-CN" dirty="0"/>
            </a:br>
            <a:r>
              <a:rPr lang="en-US" altLang="zh-CN" dirty="0"/>
              <a:t>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 err="1"/>
              <a:t>attrib.has_key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       name = </a:t>
            </a:r>
            <a:r>
              <a:rPr lang="en-US" altLang="zh-CN" dirty="0" err="1"/>
              <a:t>attrib</a:t>
            </a:r>
            <a:r>
              <a:rPr lang="en-US" altLang="zh-CN" dirty="0"/>
              <a:t>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dirty="0" err="1"/>
              <a:t>dict</a:t>
            </a:r>
            <a:r>
              <a:rPr lang="en-US" altLang="zh-CN" dirty="0"/>
              <a:t>[name] = {}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_child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altLang="zh-CN" dirty="0"/>
              <a:t>child:</a:t>
            </a:r>
            <a:br>
              <a:rPr lang="en-US" altLang="zh-CN" dirty="0"/>
            </a:br>
            <a:r>
              <a:rPr lang="en-US" altLang="zh-CN" dirty="0"/>
              <a:t>                   _</a:t>
            </a:r>
            <a:r>
              <a:rPr lang="en-US" altLang="zh-CN" dirty="0" err="1"/>
              <a:t>attrib</a:t>
            </a:r>
            <a:r>
              <a:rPr lang="en-US" altLang="zh-CN" dirty="0"/>
              <a:t> = _</a:t>
            </a:r>
            <a:r>
              <a:rPr lang="en-US" altLang="zh-CN" dirty="0" err="1"/>
              <a:t>child.attrib</a:t>
            </a:r>
            <a:br>
              <a:rPr lang="en-US" altLang="zh-CN" dirty="0"/>
            </a:br>
            <a:r>
              <a:rPr lang="en-US" altLang="zh-CN" dirty="0"/>
              <a:t>    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_</a:t>
            </a:r>
            <a:r>
              <a:rPr lang="en-US" altLang="zh-CN" dirty="0" err="1"/>
              <a:t>attrib.has_key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altLang="zh-CN" dirty="0"/>
              <a:t>_</a:t>
            </a:r>
            <a:r>
              <a:rPr lang="en-US" altLang="zh-CN" dirty="0" err="1"/>
              <a:t>attrib.has_key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"value"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               _name = _</a:t>
            </a:r>
            <a:r>
              <a:rPr lang="en-US" altLang="zh-CN" dirty="0" err="1"/>
              <a:t>attrib</a:t>
            </a:r>
            <a:r>
              <a:rPr lang="en-US" altLang="zh-CN" dirty="0"/>
              <a:t>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                       _value = _</a:t>
            </a:r>
            <a:r>
              <a:rPr lang="en-US" altLang="zh-CN" dirty="0" err="1"/>
              <a:t>attrib</a:t>
            </a:r>
            <a:r>
              <a:rPr lang="en-US" altLang="zh-CN" dirty="0"/>
              <a:t>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"value"</a:t>
            </a:r>
            <a:r>
              <a:rPr lang="en-US" altLang="zh-CN" dirty="0"/>
              <a:t>]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               </a:t>
            </a:r>
            <a:r>
              <a:rPr lang="en-US" altLang="zh-CN" dirty="0" err="1"/>
              <a:t>dict</a:t>
            </a:r>
            <a:r>
              <a:rPr lang="en-US" altLang="zh-CN" dirty="0"/>
              <a:t>[name][_name] = _value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 </a:t>
            </a:r>
            <a:r>
              <a:rPr lang="en-US" altLang="zh-CN" dirty="0" err="1"/>
              <a:t>dict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1041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3.bin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1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5.xml"/><Relationship Id="rId7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8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0.bin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8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898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182595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3675975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417125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515647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1641380"/>
              </p:ext>
            </p:extLst>
          </p:nvPr>
        </p:nvGraphicFramePr>
        <p:xfrm>
          <a:off x="1699" y="1722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" y="1722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68" y="236914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22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56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46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46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06447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5/26/2017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511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49999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5/26/2017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195561599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673224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8789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3552687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4029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8353537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352944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033361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1927205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  <p:graphicFrame>
        <p:nvGraphicFramePr>
          <p:cNvPr id="8" name="Object 7" hidden="1"/>
          <p:cNvGraphicFramePr>
            <a:graphicFrameLocks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81641380"/>
              </p:ext>
            </p:extLst>
          </p:nvPr>
        </p:nvGraphicFramePr>
        <p:xfrm>
          <a:off x="1699" y="1722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9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" y="1722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22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1671200" y="6276556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96000" y="6284746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284746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11703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5/26/2017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200815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5/26/2017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299914001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587206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068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724036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3662671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588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14307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487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643044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7028961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273991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2642398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954918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00789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209767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8134390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3EF6F5D-F90A-471E-947D-0B01EF2AC13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933662B-E8C1-4D75-A361-7CCD71A1B44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6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63192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4986095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1185360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187711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277496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227349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5980109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5081570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294473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980749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7684968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8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453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370517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5/26/2017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584788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5/26/2017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386097439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694417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9473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144759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8023137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2509367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11815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86491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13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556550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121850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6006899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998087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057172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7674103"/>
              </p:ext>
            </p:extLst>
          </p:nvPr>
        </p:nvGraphicFramePr>
        <p:xfrm>
          <a:off x="1699" y="1722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" y="1722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68" y="236914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22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56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46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46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337385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5/26/2017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511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14095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5/26/2017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1661673153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696743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9006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0299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1615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39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60658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9624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01699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3EF6F5D-F90A-471E-947D-0B01EF2AC13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933662B-E8C1-4D75-A361-7CCD71A1B44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2416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549512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277494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8965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40358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02708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90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9838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2293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61237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22571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73027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7474800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4223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5/26/2017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12118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5/26/2017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23010359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94553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480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7493" y="372334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2980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4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1128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21142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69191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318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CB69B7E1-5121-DB45-9E32-B75E98CC42EE}" type="datetime1">
              <a:rPr lang="en-US" smtClean="0">
                <a:solidFill>
                  <a:srgbClr val="124191"/>
                </a:solidFill>
                <a:latin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5/26/2017</a:t>
            </a:fld>
            <a:endParaRPr lang="en-US">
              <a:solidFill>
                <a:srgbClr val="124191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  <a:latin typeface="Arial" charset="0"/>
              </a:rPr>
              <a:t>Document ID / v. 0.1 / Life cycle status / Dept. / Author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322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4752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63557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80036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0679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94148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377010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882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5617656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035669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52410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48926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4566173"/>
              </p:ext>
            </p:extLst>
          </p:nvPr>
        </p:nvGraphicFramePr>
        <p:xfrm>
          <a:off x="1699" y="1722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" y="1722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68" y="236914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22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56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46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46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49958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5/26/2017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511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55826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5/26/2017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19923776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052600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956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486599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10249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726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60379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9074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7216681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  <p:graphicFrame>
        <p:nvGraphicFramePr>
          <p:cNvPr id="8" name="Object 7" hidden="1"/>
          <p:cNvGraphicFramePr>
            <a:graphicFrameLocks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94566173"/>
              </p:ext>
            </p:extLst>
          </p:nvPr>
        </p:nvGraphicFramePr>
        <p:xfrm>
          <a:off x="1699" y="1722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5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" y="1722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22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1671200" y="6276556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96000" y="6284746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284746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6363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5/26/2017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56996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5/26/2017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21208092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780759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183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649057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596963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07202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498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5518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12064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8294038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96336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675913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317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85260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81584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9009026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3EF6F5D-F90A-471E-947D-0B01EF2AC13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933662B-E8C1-4D75-A361-7CCD71A1B44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63202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107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9977932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71343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92384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08933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3311549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786347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5/26/2017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287780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5/26/2017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276618627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692721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869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7493" y="372334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28799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4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194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7996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211599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68960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CB69B7E1-5121-DB45-9E32-B75E98CC42EE}" type="datetime1">
              <a:rPr lang="en-US" smtClean="0">
                <a:solidFill>
                  <a:srgbClr val="124191"/>
                </a:solidFill>
                <a:latin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5/26/2017</a:t>
            </a:fld>
            <a:endParaRPr lang="en-US">
              <a:solidFill>
                <a:srgbClr val="124191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  <a:latin typeface="Arial" charset="0"/>
              </a:rPr>
              <a:t>Document ID / v. 0.1 / Life cycle status / Dept. / Author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433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6344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86937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758547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640480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58496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630512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5697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3" Type="http://schemas.openxmlformats.org/officeDocument/2006/relationships/slideLayout" Target="../slideLayouts/slideLayout68.xml"/><Relationship Id="rId7" Type="http://schemas.openxmlformats.org/officeDocument/2006/relationships/theme" Target="../theme/theme10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70.xml"/><Relationship Id="rId10" Type="http://schemas.openxmlformats.org/officeDocument/2006/relationships/oleObject" Target="../embeddings/oleObject9.bin"/><Relationship Id="rId4" Type="http://schemas.openxmlformats.org/officeDocument/2006/relationships/slideLayout" Target="../slideLayouts/slideLayout69.xml"/><Relationship Id="rId9" Type="http://schemas.openxmlformats.org/officeDocument/2006/relationships/tags" Target="../tags/tag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oleObject" Target="../embeddings/oleObject10.bin"/><Relationship Id="rId5" Type="http://schemas.openxmlformats.org/officeDocument/2006/relationships/slideLayout" Target="../slideLayouts/slideLayout76.xml"/><Relationship Id="rId10" Type="http://schemas.openxmlformats.org/officeDocument/2006/relationships/tags" Target="../tags/tag10.xml"/><Relationship Id="rId4" Type="http://schemas.openxmlformats.org/officeDocument/2006/relationships/slideLayout" Target="../slideLayouts/slideLayout75.xml"/><Relationship Id="rId9" Type="http://schemas.openxmlformats.org/officeDocument/2006/relationships/vmlDrawing" Target="../drawings/vmlDrawing9.v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3.xml"/><Relationship Id="rId10" Type="http://schemas.openxmlformats.org/officeDocument/2006/relationships/theme" Target="../theme/theme12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90.xml"/><Relationship Id="rId7" Type="http://schemas.openxmlformats.org/officeDocument/2006/relationships/theme" Target="../theme/theme13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5" Type="http://schemas.openxmlformats.org/officeDocument/2006/relationships/slideLayout" Target="../slideLayouts/slideLayout92.xml"/><Relationship Id="rId4" Type="http://schemas.openxmlformats.org/officeDocument/2006/relationships/slideLayout" Target="../slideLayouts/slideLayout9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96.xml"/><Relationship Id="rId7" Type="http://schemas.openxmlformats.org/officeDocument/2006/relationships/vmlDrawing" Target="../drawings/vmlDrawing11.v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theme" Target="../theme/theme14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98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97.xml"/><Relationship Id="rId9" Type="http://schemas.openxmlformats.org/officeDocument/2006/relationships/oleObject" Target="../embeddings/oleObject12.bin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103.xml"/><Relationship Id="rId10" Type="http://schemas.openxmlformats.org/officeDocument/2006/relationships/theme" Target="../theme/theme15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12.xml"/><Relationship Id="rId10" Type="http://schemas.openxmlformats.org/officeDocument/2006/relationships/theme" Target="../theme/theme16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3" Type="http://schemas.openxmlformats.org/officeDocument/2006/relationships/slideLayout" Target="../slideLayouts/slideLayout119.xml"/><Relationship Id="rId7" Type="http://schemas.openxmlformats.org/officeDocument/2006/relationships/theme" Target="../theme/theme17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121.xml"/><Relationship Id="rId10" Type="http://schemas.openxmlformats.org/officeDocument/2006/relationships/oleObject" Target="../embeddings/oleObject16.bin"/><Relationship Id="rId4" Type="http://schemas.openxmlformats.org/officeDocument/2006/relationships/slideLayout" Target="../slideLayouts/slideLayout120.xml"/><Relationship Id="rId9" Type="http://schemas.openxmlformats.org/officeDocument/2006/relationships/tags" Target="../tags/tag16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theme" Target="../theme/theme18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oleObject" Target="../embeddings/oleObject17.bin"/><Relationship Id="rId5" Type="http://schemas.openxmlformats.org/officeDocument/2006/relationships/slideLayout" Target="../slideLayouts/slideLayout127.xml"/><Relationship Id="rId10" Type="http://schemas.openxmlformats.org/officeDocument/2006/relationships/tags" Target="../tags/tag17.xml"/><Relationship Id="rId4" Type="http://schemas.openxmlformats.org/officeDocument/2006/relationships/slideLayout" Target="../slideLayouts/slideLayout126.xml"/><Relationship Id="rId9" Type="http://schemas.openxmlformats.org/officeDocument/2006/relationships/vmlDrawing" Target="../drawings/vmlDrawing15.v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30.xml"/><Relationship Id="rId6" Type="http://schemas.openxmlformats.org/officeDocument/2006/relationships/theme" Target="../theme/theme19.xml"/><Relationship Id="rId5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14.xml"/><Relationship Id="rId10" Type="http://schemas.openxmlformats.org/officeDocument/2006/relationships/oleObject" Target="../embeddings/oleObject2.bin"/><Relationship Id="rId4" Type="http://schemas.openxmlformats.org/officeDocument/2006/relationships/slideLayout" Target="../slideLayouts/slideLayout13.xml"/><Relationship Id="rId9" Type="http://schemas.openxmlformats.org/officeDocument/2006/relationships/tags" Target="../tags/tag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39.xml"/><Relationship Id="rId10" Type="http://schemas.openxmlformats.org/officeDocument/2006/relationships/theme" Target="../theme/theme20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3" Type="http://schemas.openxmlformats.org/officeDocument/2006/relationships/slideLayout" Target="../slideLayouts/slideLayout146.xml"/><Relationship Id="rId7" Type="http://schemas.openxmlformats.org/officeDocument/2006/relationships/theme" Target="../theme/theme21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148.xml"/><Relationship Id="rId10" Type="http://schemas.openxmlformats.org/officeDocument/2006/relationships/oleObject" Target="../embeddings/oleObject19.bin"/><Relationship Id="rId4" Type="http://schemas.openxmlformats.org/officeDocument/2006/relationships/slideLayout" Target="../slideLayouts/slideLayout147.xml"/><Relationship Id="rId9" Type="http://schemas.openxmlformats.org/officeDocument/2006/relationships/tags" Target="../tags/tag1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54.xml"/><Relationship Id="rId10" Type="http://schemas.openxmlformats.org/officeDocument/2006/relationships/theme" Target="../theme/theme22.xml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oleObject" Target="../embeddings/oleObject3.bin"/><Relationship Id="rId5" Type="http://schemas.openxmlformats.org/officeDocument/2006/relationships/slideLayout" Target="../slideLayouts/slideLayout20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19.xml"/><Relationship Id="rId9" Type="http://schemas.openxmlformats.org/officeDocument/2006/relationships/vmlDrawing" Target="../drawings/vmlDrawing3.v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3" Type="http://schemas.openxmlformats.org/officeDocument/2006/relationships/slideLayout" Target="../slideLayouts/slideLayout45.xml"/><Relationship Id="rId7" Type="http://schemas.openxmlformats.org/officeDocument/2006/relationships/vmlDrawing" Target="../drawings/vmlDrawing5.v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theme" Target="../theme/theme7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47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46.xml"/><Relationship Id="rId9" Type="http://schemas.openxmlformats.org/officeDocument/2006/relationships/oleObject" Target="../embeddings/oleObject5.bin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26/05/2017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Stéphane</a:t>
            </a:r>
            <a:r>
              <a:rPr lang="en-GB" sz="800" dirty="0">
                <a:solidFill>
                  <a:srgbClr val="FFFFFF"/>
                </a:solidFill>
                <a:cs typeface="Arial" charset="0"/>
              </a:rPr>
              <a:t> Bovey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70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291489530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4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26/05/2017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17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759824087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8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26/05/2017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92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26/05/2017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Creator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DocID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26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85" r:id="rId9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 dirty="0">
              <a:solidFill>
                <a:srgbClr val="124191"/>
              </a:solidFill>
              <a:latin typeface="Nokia Pure Headline Ligh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26/05/2017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12969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6" y="6191252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6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2" y="6383868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86" r:id="rId6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615180497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6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26/05/2017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87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2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42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35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102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26/05/2017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 Solutions and Networks 2014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7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8" r:id="rId9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26/05/2017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Stéphane</a:t>
            </a:r>
            <a:r>
              <a:rPr lang="en-GB" sz="800" dirty="0">
                <a:solidFill>
                  <a:srgbClr val="FFFFFF"/>
                </a:solidFill>
                <a:cs typeface="Arial" charset="0"/>
              </a:rPr>
              <a:t> Bovey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2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421204604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8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26/05/2017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04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62171153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2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26/05/2017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77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26/05/2017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fi-FI" sz="800" dirty="0">
                <a:solidFill>
                  <a:srgbClr val="FFFFFF"/>
                </a:solidFill>
                <a:cs typeface="Arial" charset="0"/>
              </a:rPr>
              <a:t>© Nokia 2014      1.0   Peter Patomella  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5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Arial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786383103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1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26/05/2017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79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26/05/2017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Creator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DocID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1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52" r:id="rId9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264359142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10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26/05/2017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88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51" r:id="rId6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2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42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35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102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26/05/2017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 Solutions and Networks 2014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46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78047897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5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26/05/2017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0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26/05/2017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fi-FI" sz="800" dirty="0">
                <a:solidFill>
                  <a:srgbClr val="FFFFFF"/>
                </a:solidFill>
                <a:cs typeface="Arial" charset="0"/>
              </a:rPr>
              <a:t>© Nokia 2014      1.0   Peter Patomella  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80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721" r:id="rId6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Arial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26/05/2017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Creator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DocID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9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22" r:id="rId9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 dirty="0">
              <a:solidFill>
                <a:srgbClr val="124191"/>
              </a:solidFill>
              <a:latin typeface="Nokia Pure Headline Ligh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26/05/2017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12969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6" y="6191252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6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2" y="6383868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3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553121437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3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26/05/2017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7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2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42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35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102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26/05/2017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 Solutions and Networks 2014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75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3" r:id="rId9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26/05/2017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Stéphane</a:t>
            </a:r>
            <a:r>
              <a:rPr lang="en-GB" sz="800" dirty="0">
                <a:solidFill>
                  <a:srgbClr val="FFFFFF"/>
                </a:solidFill>
                <a:cs typeface="Arial" charset="0"/>
              </a:rPr>
              <a:t> Bovey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56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nto.int.net.nokia.com/pronto/problemReportSearch.html?freeTextdropDownID=prId&amp;searchTopText=PR222307&amp;HomeFlag=tru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129" y="571856"/>
            <a:ext cx="11728345" cy="3361789"/>
          </a:xfrm>
        </p:spPr>
        <p:txBody>
          <a:bodyPr/>
          <a:lstStyle/>
          <a:p>
            <a:pPr algn="l"/>
            <a:r>
              <a:rPr lang="en-US" altLang="zh-CN" sz="6600" dirty="0"/>
              <a:t>Troubleshooting Instruction</a:t>
            </a:r>
            <a:br>
              <a:rPr lang="en-US" sz="24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631" y="4770214"/>
            <a:ext cx="9144000" cy="1259632"/>
          </a:xfrm>
        </p:spPr>
        <p:txBody>
          <a:bodyPr/>
          <a:lstStyle/>
          <a:p>
            <a:pPr algn="l"/>
            <a:r>
              <a:rPr lang="en-US" altLang="zh-CN" dirty="0"/>
              <a:t>Jarvan</a:t>
            </a:r>
          </a:p>
          <a:p>
            <a:pPr algn="l"/>
            <a:r>
              <a:rPr lang="en-US" dirty="0"/>
              <a:t>2017-5-25</a:t>
            </a:r>
          </a:p>
        </p:txBody>
      </p:sp>
    </p:spTree>
    <p:extLst>
      <p:ext uri="{BB962C8B-B14F-4D97-AF65-F5344CB8AC3E}">
        <p14:creationId xmlns:p14="http://schemas.microsoft.com/office/powerpoint/2010/main" val="123032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09364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730249" y="372095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Architecture</a:t>
            </a:r>
          </a:p>
        </p:txBody>
      </p:sp>
      <p:sp>
        <p:nvSpPr>
          <p:cNvPr id="2" name="Cloud 1"/>
          <p:cNvSpPr/>
          <p:nvPr/>
        </p:nvSpPr>
        <p:spPr>
          <a:xfrm>
            <a:off x="3509319" y="5474614"/>
            <a:ext cx="4633784" cy="852616"/>
          </a:xfrm>
          <a:prstGeom prst="clou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/>
                </a:solidFill>
              </a:rPr>
              <a:t>3GPP CORBA FM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45292" y="3809965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62545" y="2459496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92031" y="4258872"/>
            <a:ext cx="159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Engine layer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80023" y="3100688"/>
            <a:ext cx="221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</a:t>
            </a:r>
            <a:r>
              <a:rPr lang="en-US" dirty="0"/>
              <a:t> Point layer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975736" y="929466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80023" y="1466666"/>
            <a:ext cx="221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layer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975736" y="5088234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516031" y="4213503"/>
            <a:ext cx="2837140" cy="689622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</a:rPr>
              <a:t>Class Xml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  <a:highlight>
                  <a:srgbClr val="00FF00"/>
                </a:highlight>
              </a:rPr>
              <a:t>&lt;</a:t>
            </a:r>
            <a:r>
              <a:rPr lang="en-US" sz="1400" dirty="0" err="1">
                <a:solidFill>
                  <a:srgbClr val="002060"/>
                </a:solidFill>
                <a:highlight>
                  <a:srgbClr val="00FF00"/>
                </a:highlight>
              </a:rPr>
              <a:t>get_dict_from_xml</a:t>
            </a:r>
            <a:r>
              <a:rPr lang="en-US" sz="1400" dirty="0">
                <a:solidFill>
                  <a:srgbClr val="002060"/>
                </a:solidFill>
                <a:highlight>
                  <a:srgbClr val="00FF00"/>
                </a:highlight>
              </a:rPr>
              <a:t>&gt;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522665" y="4213503"/>
            <a:ext cx="2993366" cy="7237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2060"/>
                </a:solidFill>
                <a:highlight>
                  <a:srgbClr val="FFFF00"/>
                </a:highlight>
              </a:rPr>
              <a:t>Class </a:t>
            </a:r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</a:rPr>
              <a:t>Configuration </a:t>
            </a:r>
            <a:r>
              <a:rPr lang="en-US" sz="1400" dirty="0">
                <a:solidFill>
                  <a:srgbClr val="002060"/>
                </a:solidFill>
                <a:highlight>
                  <a:srgbClr val="00FF00"/>
                </a:highlight>
              </a:rPr>
              <a:t>&lt;</a:t>
            </a:r>
            <a:r>
              <a:rPr lang="en-US" sz="1400" dirty="0" err="1">
                <a:solidFill>
                  <a:srgbClr val="002060"/>
                </a:solidFill>
                <a:highlight>
                  <a:srgbClr val="00FF00"/>
                </a:highlight>
              </a:rPr>
              <a:t>get_value_from_configuration</a:t>
            </a:r>
            <a:r>
              <a:rPr lang="en-US" sz="1400" dirty="0">
                <a:solidFill>
                  <a:srgbClr val="002060"/>
                </a:solidFill>
                <a:highlight>
                  <a:srgbClr val="00FF00"/>
                </a:highlight>
              </a:rPr>
              <a:t>&gt;</a:t>
            </a:r>
          </a:p>
        </p:txBody>
      </p:sp>
      <p:sp>
        <p:nvSpPr>
          <p:cNvPr id="9" name="Oval 8"/>
          <p:cNvSpPr/>
          <p:nvPr/>
        </p:nvSpPr>
        <p:spPr>
          <a:xfrm>
            <a:off x="1089407" y="2584547"/>
            <a:ext cx="2419912" cy="537974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</a:rPr>
              <a:t>Proxy1Log4jCheck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372673" y="984112"/>
            <a:ext cx="2070634" cy="452932"/>
          </a:xfrm>
          <a:prstGeom prst="wedgeRoundRect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ProxyLogSizeLimit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Double Brace 4"/>
          <p:cNvSpPr/>
          <p:nvPr/>
        </p:nvSpPr>
        <p:spPr>
          <a:xfrm rot="10800000" flipH="1" flipV="1">
            <a:off x="3643631" y="2591958"/>
            <a:ext cx="6811584" cy="438377"/>
          </a:xfrm>
          <a:prstGeom prst="bracePair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highlight>
                  <a:srgbClr val="00FFFF"/>
                </a:highlight>
              </a:rPr>
              <a:t>self.status</a:t>
            </a:r>
            <a:r>
              <a:rPr lang="en-US" altLang="zh-CN" sz="1400" dirty="0">
                <a:highlight>
                  <a:srgbClr val="00FFFF"/>
                </a:highlight>
              </a:rPr>
              <a:t>;  </a:t>
            </a:r>
            <a:r>
              <a:rPr lang="en-US" altLang="zh-CN" sz="1400" dirty="0" err="1">
                <a:highlight>
                  <a:srgbClr val="00FFFF"/>
                </a:highlight>
              </a:rPr>
              <a:t>self.Impact</a:t>
            </a:r>
            <a:r>
              <a:rPr lang="en-US" altLang="zh-CN" sz="1400" dirty="0">
                <a:highlight>
                  <a:srgbClr val="00FFFF"/>
                </a:highlight>
              </a:rPr>
              <a:t>;  </a:t>
            </a:r>
            <a:r>
              <a:rPr lang="en-US" altLang="zh-CN" sz="1400" dirty="0" err="1">
                <a:highlight>
                  <a:srgbClr val="00FFFF"/>
                </a:highlight>
              </a:rPr>
              <a:t>self.RCA</a:t>
            </a:r>
            <a:r>
              <a:rPr lang="en-US" altLang="zh-CN" sz="1400" dirty="0">
                <a:highlight>
                  <a:srgbClr val="00FFFF"/>
                </a:highlight>
              </a:rPr>
              <a:t>;  self. FIXSTEP;  </a:t>
            </a:r>
            <a:r>
              <a:rPr lang="en-US" altLang="zh-CN" sz="1400" dirty="0" err="1">
                <a:highlight>
                  <a:srgbClr val="00FFFF"/>
                </a:highlight>
              </a:rPr>
              <a:t>self.level</a:t>
            </a:r>
            <a:r>
              <a:rPr lang="en-US" altLang="zh-CN" sz="1400" dirty="0">
                <a:highlight>
                  <a:srgbClr val="00FFFF"/>
                </a:highlight>
              </a:rPr>
              <a:t>;  </a:t>
            </a:r>
            <a:r>
              <a:rPr lang="en-US" altLang="zh-CN" sz="1400" dirty="0" err="1">
                <a:highlight>
                  <a:srgbClr val="00FFFF"/>
                </a:highlight>
              </a:rPr>
              <a:t>self.logger</a:t>
            </a:r>
            <a:endParaRPr lang="zh-CN" altLang="en-US" sz="1400" dirty="0">
              <a:highlight>
                <a:srgbClr val="00FFFF"/>
              </a:highlight>
            </a:endParaRPr>
          </a:p>
        </p:txBody>
      </p:sp>
      <p:sp>
        <p:nvSpPr>
          <p:cNvPr id="31" name="Double Brace 30"/>
          <p:cNvSpPr/>
          <p:nvPr/>
        </p:nvSpPr>
        <p:spPr>
          <a:xfrm rot="10800000" flipH="1" flipV="1">
            <a:off x="1929441" y="1656426"/>
            <a:ext cx="7479481" cy="588176"/>
          </a:xfrm>
          <a:prstGeom prst="bracePair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Self.passCondition</a:t>
            </a:r>
            <a:r>
              <a:rPr lang="en-US" altLang="zh-CN" sz="1400" dirty="0"/>
              <a:t> = “{</a:t>
            </a:r>
            <a:r>
              <a:rPr lang="en-US" altLang="zh-CN" sz="1400" dirty="0">
                <a:solidFill>
                  <a:srgbClr val="00B050"/>
                </a:solidFill>
              </a:rPr>
              <a:t>Proxy1Log4jCheck</a:t>
            </a:r>
            <a:r>
              <a:rPr lang="en-US" altLang="zh-CN" sz="1400" dirty="0"/>
              <a:t>} is True and {</a:t>
            </a:r>
            <a:r>
              <a:rPr lang="en-US" altLang="zh-CN" sz="1400" dirty="0">
                <a:solidFill>
                  <a:srgbClr val="00B050"/>
                </a:solidFill>
              </a:rPr>
              <a:t>Proxy2Log4jCheck</a:t>
            </a:r>
            <a:r>
              <a:rPr lang="en-US" altLang="zh-CN" sz="1400" dirty="0"/>
              <a:t>} is True”</a:t>
            </a:r>
          </a:p>
        </p:txBody>
      </p:sp>
      <p:sp>
        <p:nvSpPr>
          <p:cNvPr id="18" name="Arrow: Curved Right 17"/>
          <p:cNvSpPr/>
          <p:nvPr/>
        </p:nvSpPr>
        <p:spPr>
          <a:xfrm rot="10618451">
            <a:off x="9440511" y="3328407"/>
            <a:ext cx="731520" cy="1216152"/>
          </a:xfrm>
          <a:prstGeom prst="curved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8860297" y="3288111"/>
            <a:ext cx="369277" cy="434810"/>
          </a:xfrm>
          <a:prstGeom prst="rightBrac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560474" y="3150441"/>
            <a:ext cx="3038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ighlight>
                  <a:srgbClr val="00FF00"/>
                </a:highlight>
              </a:rPr>
              <a:t>+ </a:t>
            </a:r>
            <a:r>
              <a:rPr lang="en-US" altLang="zh-CN" sz="1400" dirty="0" err="1">
                <a:highlight>
                  <a:srgbClr val="00FF00"/>
                </a:highlight>
              </a:rPr>
              <a:t>self</a:t>
            </a:r>
            <a:r>
              <a:rPr lang="en-US" altLang="zh-CN" dirty="0" err="1">
                <a:highlight>
                  <a:srgbClr val="00FF00"/>
                </a:highlight>
              </a:rPr>
              <a:t>.</a:t>
            </a:r>
            <a:r>
              <a:rPr lang="en-US" altLang="zh-CN" sz="1400" dirty="0" err="1">
                <a:highlight>
                  <a:srgbClr val="00FF00"/>
                </a:highlight>
              </a:rPr>
              <a:t>get_value_from_configuration</a:t>
            </a:r>
            <a:endParaRPr lang="en-US" altLang="zh-CN" sz="1400" dirty="0">
              <a:highlight>
                <a:srgbClr val="00FF00"/>
              </a:highlight>
            </a:endParaRPr>
          </a:p>
          <a:p>
            <a:r>
              <a:rPr lang="en-US" altLang="zh-CN" sz="1400" dirty="0">
                <a:highlight>
                  <a:srgbClr val="00FF00"/>
                </a:highlight>
              </a:rPr>
              <a:t>+ </a:t>
            </a:r>
            <a:r>
              <a:rPr lang="en-US" altLang="zh-CN" sz="1400" dirty="0" err="1">
                <a:highlight>
                  <a:srgbClr val="00FF00"/>
                </a:highlight>
              </a:rPr>
              <a:t>self.get_dict_from_xml</a:t>
            </a:r>
            <a:endParaRPr lang="zh-CN" altLang="en-US" sz="14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1764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730249" y="372095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Architecture  case-layer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975736" y="929466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592552"/>
              </p:ext>
            </p:extLst>
          </p:nvPr>
        </p:nvGraphicFramePr>
        <p:xfrm>
          <a:off x="868680" y="2296435"/>
          <a:ext cx="9761838" cy="192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109">
                  <a:extLst>
                    <a:ext uri="{9D8B030D-6E8A-4147-A177-3AD203B41FA5}">
                      <a16:colId xmlns:a16="http://schemas.microsoft.com/office/drawing/2014/main" val="2073736524"/>
                    </a:ext>
                  </a:extLst>
                </a:gridCol>
                <a:gridCol w="1966823">
                  <a:extLst>
                    <a:ext uri="{9D8B030D-6E8A-4147-A177-3AD203B41FA5}">
                      <a16:colId xmlns:a16="http://schemas.microsoft.com/office/drawing/2014/main" val="3666168022"/>
                    </a:ext>
                  </a:extLst>
                </a:gridCol>
                <a:gridCol w="2441274">
                  <a:extLst>
                    <a:ext uri="{9D8B030D-6E8A-4147-A177-3AD203B41FA5}">
                      <a16:colId xmlns:a16="http://schemas.microsoft.com/office/drawing/2014/main" val="3073417499"/>
                    </a:ext>
                  </a:extLst>
                </a:gridCol>
                <a:gridCol w="4224632">
                  <a:extLst>
                    <a:ext uri="{9D8B030D-6E8A-4147-A177-3AD203B41FA5}">
                      <a16:colId xmlns:a16="http://schemas.microsoft.com/office/drawing/2014/main" val="3902276868"/>
                    </a:ext>
                  </a:extLst>
                </a:gridCol>
              </a:tblGrid>
              <a:tr h="498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attribute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mandatory/optional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554092"/>
                  </a:ext>
                </a:extLst>
              </a:tr>
              <a:tr h="573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Case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sz="1100" dirty="0" err="1"/>
                        <a:t>.</a:t>
                      </a:r>
                      <a:r>
                        <a:rPr lang="en-US" altLang="zh-CN" sz="1100" dirty="0" err="1">
                          <a:effectLst/>
                        </a:rPr>
                        <a:t>passCondition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String, such as “{</a:t>
                      </a:r>
                      <a:r>
                        <a:rPr lang="en-US" altLang="zh-CN" sz="1100" dirty="0">
                          <a:effectLst/>
                        </a:rPr>
                        <a:t>TestPoint1} is True”</a:t>
                      </a:r>
                      <a:endParaRPr lang="zh-CN" altLang="en-US" sz="1100" dirty="0"/>
                    </a:p>
                    <a:p>
                      <a:pPr algn="ctr"/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42988"/>
                  </a:ext>
                </a:extLst>
              </a:tr>
              <a:tr h="35982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self.__doc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14349"/>
                  </a:ext>
                </a:extLst>
              </a:tr>
              <a:tr h="49821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self.referenceDocument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pt-BR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t-BR" altLang="zh-CN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altLang="zh-CN" sz="11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such</a:t>
                      </a:r>
                      <a:r>
                        <a:rPr lang="pt-BR" altLang="zh-CN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as </a:t>
                      </a:r>
                      <a:r>
                        <a:rPr lang="pt-BR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"https://pronto.int.net.nokia.com/"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8966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68680" y="1303020"/>
            <a:ext cx="9777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./case</a:t>
            </a:r>
            <a:r>
              <a:rPr lang="zh-CN" altLang="en-US" dirty="0"/>
              <a:t>目录下创建一个</a:t>
            </a:r>
            <a:r>
              <a:rPr lang="en-US" altLang="zh-CN" dirty="0"/>
              <a:t>&lt;</a:t>
            </a:r>
            <a:r>
              <a:rPr lang="en-US" altLang="zh-CN" dirty="0" err="1"/>
              <a:t>caseName</a:t>
            </a:r>
            <a:r>
              <a:rPr lang="en-US" altLang="zh-CN" dirty="0"/>
              <a:t>&gt;.</a:t>
            </a:r>
            <a:r>
              <a:rPr lang="en-US" altLang="zh-CN" dirty="0" err="1"/>
              <a:t>py</a:t>
            </a:r>
            <a:r>
              <a:rPr lang="zh-CN" altLang="en-US" dirty="0"/>
              <a:t>文件，文件中创建一个</a:t>
            </a:r>
            <a:r>
              <a:rPr lang="en-US" altLang="zh-CN" dirty="0"/>
              <a:t>class A</a:t>
            </a:r>
            <a:r>
              <a:rPr lang="zh-CN" altLang="en-US" dirty="0"/>
              <a:t>，</a:t>
            </a:r>
            <a:r>
              <a:rPr lang="en-US" altLang="zh-CN" dirty="0"/>
              <a:t> class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应该与文件名</a:t>
            </a:r>
            <a:endParaRPr lang="en-US" altLang="zh-CN" dirty="0"/>
          </a:p>
          <a:p>
            <a:r>
              <a:rPr lang="zh-CN" altLang="en-US" dirty="0"/>
              <a:t>同名，</a:t>
            </a:r>
            <a:r>
              <a:rPr lang="en-US" altLang="zh-CN" dirty="0"/>
              <a:t>class A</a:t>
            </a:r>
            <a:r>
              <a:rPr lang="zh-CN" altLang="en-US" dirty="0"/>
              <a:t>应该继承基类 </a:t>
            </a:r>
            <a:r>
              <a:rPr lang="en-US" altLang="zh-CN" dirty="0"/>
              <a:t>_</a:t>
            </a:r>
            <a:r>
              <a:rPr lang="en-US" altLang="zh-CN" dirty="0" err="1"/>
              <a:t>BaseCase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该</a:t>
            </a:r>
            <a:r>
              <a:rPr lang="en-US" altLang="zh-CN" dirty="0"/>
              <a:t>class A</a:t>
            </a:r>
            <a:r>
              <a:rPr lang="zh-CN" altLang="en-US" dirty="0"/>
              <a:t>应该具有以下属性：</a:t>
            </a:r>
          </a:p>
        </p:txBody>
      </p:sp>
    </p:spTree>
    <p:extLst>
      <p:ext uri="{BB962C8B-B14F-4D97-AF65-F5344CB8AC3E}">
        <p14:creationId xmlns:p14="http://schemas.microsoft.com/office/powerpoint/2010/main" val="168753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730249" y="372095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Architecture   </a:t>
            </a:r>
            <a:r>
              <a:rPr lang="en-US" sz="2400" b="1" dirty="0" err="1">
                <a:latin typeface="+mj-lt"/>
                <a:ea typeface="ヒラギノ角ゴ Pro W3" charset="0"/>
                <a:cs typeface="Arial"/>
              </a:rPr>
              <a:t>testPoint</a:t>
            </a: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-layer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975736" y="929466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088797"/>
              </p:ext>
            </p:extLst>
          </p:nvPr>
        </p:nvGraphicFramePr>
        <p:xfrm>
          <a:off x="968073" y="2150161"/>
          <a:ext cx="9708875" cy="3966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983">
                  <a:extLst>
                    <a:ext uri="{9D8B030D-6E8A-4147-A177-3AD203B41FA5}">
                      <a16:colId xmlns:a16="http://schemas.microsoft.com/office/drawing/2014/main" val="2073736524"/>
                    </a:ext>
                  </a:extLst>
                </a:gridCol>
                <a:gridCol w="1956152">
                  <a:extLst>
                    <a:ext uri="{9D8B030D-6E8A-4147-A177-3AD203B41FA5}">
                      <a16:colId xmlns:a16="http://schemas.microsoft.com/office/drawing/2014/main" val="3666168022"/>
                    </a:ext>
                  </a:extLst>
                </a:gridCol>
                <a:gridCol w="2428029">
                  <a:extLst>
                    <a:ext uri="{9D8B030D-6E8A-4147-A177-3AD203B41FA5}">
                      <a16:colId xmlns:a16="http://schemas.microsoft.com/office/drawing/2014/main" val="3073417499"/>
                    </a:ext>
                  </a:extLst>
                </a:gridCol>
                <a:gridCol w="4201711">
                  <a:extLst>
                    <a:ext uri="{9D8B030D-6E8A-4147-A177-3AD203B41FA5}">
                      <a16:colId xmlns:a16="http://schemas.microsoft.com/office/drawing/2014/main" val="3902276868"/>
                    </a:ext>
                  </a:extLst>
                </a:gridCol>
              </a:tblGrid>
              <a:tr h="5682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attribute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mandatory/optional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554092"/>
                  </a:ext>
                </a:extLst>
              </a:tr>
              <a:tr h="6675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TestPoint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self.level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&lt;LEVEL.CRITICAL , LEVEL. NOCRITICAL&gt; ,Default value is LEVEL. NOCRITICAL.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42988"/>
                  </a:ext>
                </a:extLst>
              </a:tr>
              <a:tr h="758055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dirty="0" err="1"/>
                        <a:t>TestPoint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 needRestartNbi3gcAfterFixed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 &lt;</a:t>
                      </a:r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True,False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14349"/>
                  </a:ext>
                </a:extLst>
              </a:tr>
              <a:tr h="4931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dirty="0" err="1"/>
                        <a:t>TestPoint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self.status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&lt;STATUS.PASS , STATUS.FAIL&gt;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89666"/>
                  </a:ext>
                </a:extLst>
              </a:tr>
              <a:tr h="4931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dirty="0" err="1"/>
                        <a:t>TestPoint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self.IMPACT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843721"/>
                  </a:ext>
                </a:extLst>
              </a:tr>
              <a:tr h="4931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dirty="0" err="1"/>
                        <a:t>TestPoint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self.RCA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705108"/>
                  </a:ext>
                </a:extLst>
              </a:tr>
              <a:tr h="4931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dirty="0" err="1"/>
                        <a:t>TestPoint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self.FIXSTEP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28576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2343" y="929466"/>
            <a:ext cx="105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./</a:t>
            </a:r>
            <a:r>
              <a:rPr lang="en-US" altLang="zh-CN" dirty="0" err="1"/>
              <a:t>testpoint</a:t>
            </a:r>
            <a:r>
              <a:rPr lang="zh-CN" altLang="en-US" dirty="0"/>
              <a:t>目录下创建一个</a:t>
            </a:r>
            <a:r>
              <a:rPr lang="en-US" altLang="zh-CN" dirty="0"/>
              <a:t>&lt;</a:t>
            </a:r>
            <a:r>
              <a:rPr lang="en-US" altLang="zh-CN" dirty="0" err="1"/>
              <a:t>testPointName</a:t>
            </a:r>
            <a:r>
              <a:rPr lang="en-US" altLang="zh-CN" dirty="0"/>
              <a:t>&gt;.</a:t>
            </a:r>
            <a:r>
              <a:rPr lang="en-US" altLang="zh-CN" dirty="0" err="1"/>
              <a:t>py</a:t>
            </a:r>
            <a:r>
              <a:rPr lang="zh-CN" altLang="en-US" dirty="0"/>
              <a:t>文件，文件中创建一个</a:t>
            </a:r>
            <a:r>
              <a:rPr lang="en-US" altLang="zh-CN" dirty="0"/>
              <a:t>class A</a:t>
            </a:r>
            <a:r>
              <a:rPr lang="zh-CN" altLang="en-US" dirty="0"/>
              <a:t>，</a:t>
            </a:r>
            <a:r>
              <a:rPr lang="en-US" altLang="zh-CN" dirty="0"/>
              <a:t> class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应该与文件名</a:t>
            </a:r>
            <a:endParaRPr lang="en-US" altLang="zh-CN" dirty="0"/>
          </a:p>
          <a:p>
            <a:r>
              <a:rPr lang="zh-CN" altLang="en-US" dirty="0"/>
              <a:t>同名，</a:t>
            </a:r>
            <a:r>
              <a:rPr lang="en-US" altLang="zh-CN" dirty="0"/>
              <a:t>class A</a:t>
            </a:r>
            <a:r>
              <a:rPr lang="zh-CN" altLang="en-US" dirty="0"/>
              <a:t>应该继承基类 </a:t>
            </a:r>
            <a:r>
              <a:rPr lang="en-US" altLang="zh-CN" dirty="0"/>
              <a:t>_</a:t>
            </a:r>
            <a:r>
              <a:rPr lang="en-US" altLang="zh-CN" dirty="0" err="1"/>
              <a:t>BaseTestPoint</a:t>
            </a:r>
            <a:r>
              <a:rPr lang="en-US" altLang="zh-CN" dirty="0"/>
              <a:t> </a:t>
            </a:r>
            <a:r>
              <a:rPr lang="zh-CN" altLang="en-US" dirty="0"/>
              <a:t>。并且应该重写成员方法 </a:t>
            </a:r>
            <a:r>
              <a:rPr lang="en-US" altLang="zh-CN" dirty="0"/>
              <a:t>_checkpoint</a:t>
            </a:r>
            <a:r>
              <a:rPr lang="zh-CN" altLang="en-US" dirty="0"/>
              <a:t>，将整个</a:t>
            </a:r>
            <a:r>
              <a:rPr lang="en-US" altLang="zh-CN" dirty="0" err="1"/>
              <a:t>testpoint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业务逻辑写入 </a:t>
            </a:r>
            <a:r>
              <a:rPr lang="en-US" altLang="zh-CN" dirty="0"/>
              <a:t>_checkpoint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该</a:t>
            </a:r>
            <a:r>
              <a:rPr lang="en-US" altLang="zh-CN" dirty="0"/>
              <a:t>class A</a:t>
            </a:r>
            <a:r>
              <a:rPr lang="zh-CN" altLang="en-US" dirty="0"/>
              <a:t>应该具有以下属性：</a:t>
            </a:r>
          </a:p>
        </p:txBody>
      </p:sp>
    </p:spTree>
    <p:extLst>
      <p:ext uri="{BB962C8B-B14F-4D97-AF65-F5344CB8AC3E}">
        <p14:creationId xmlns:p14="http://schemas.microsoft.com/office/powerpoint/2010/main" val="106534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730249" y="372095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Architecture  engine-layer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975736" y="929466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8073" y="1084327"/>
            <a:ext cx="1018753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./engine</a:t>
            </a:r>
            <a:r>
              <a:rPr lang="zh-CN" altLang="en-US" dirty="0"/>
              <a:t>目录下创建一个</a:t>
            </a:r>
            <a:r>
              <a:rPr lang="en-US" altLang="zh-CN" dirty="0"/>
              <a:t>&lt;</a:t>
            </a:r>
            <a:r>
              <a:rPr lang="en-US" altLang="zh-CN" dirty="0" err="1"/>
              <a:t>engineName</a:t>
            </a:r>
            <a:r>
              <a:rPr lang="en-US" altLang="zh-CN" dirty="0"/>
              <a:t>&gt;.</a:t>
            </a:r>
            <a:r>
              <a:rPr lang="en-US" altLang="zh-CN" dirty="0" err="1"/>
              <a:t>py</a:t>
            </a:r>
            <a:r>
              <a:rPr lang="zh-CN" altLang="en-US" dirty="0"/>
              <a:t>文件，文件中创建一个</a:t>
            </a:r>
            <a:r>
              <a:rPr lang="en-US" altLang="zh-CN" dirty="0"/>
              <a:t>class A</a:t>
            </a:r>
            <a:r>
              <a:rPr lang="zh-CN" altLang="en-US" dirty="0"/>
              <a:t>，</a:t>
            </a:r>
            <a:r>
              <a:rPr lang="en-US" altLang="zh-CN" dirty="0"/>
              <a:t> class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应该与文件名</a:t>
            </a:r>
            <a:endParaRPr lang="en-US" altLang="zh-CN" dirty="0"/>
          </a:p>
          <a:p>
            <a:r>
              <a:rPr lang="zh-CN" altLang="en-US" dirty="0"/>
              <a:t>同名。</a:t>
            </a:r>
            <a:r>
              <a:rPr lang="en-US" altLang="zh-CN" dirty="0"/>
              <a:t>Class A</a:t>
            </a:r>
            <a:r>
              <a:rPr lang="zh-CN" altLang="en-US" dirty="0"/>
              <a:t>中所有不以 “</a:t>
            </a:r>
            <a:r>
              <a:rPr lang="en-US" altLang="zh-CN" dirty="0"/>
              <a:t>_ </a:t>
            </a:r>
            <a:r>
              <a:rPr lang="zh-CN" altLang="en-US" dirty="0"/>
              <a:t>”开头的成员方法都将被自动加载到框架中变成</a:t>
            </a:r>
            <a:r>
              <a:rPr lang="en-US" altLang="zh-CN" dirty="0"/>
              <a:t>keyword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TestPoint</a:t>
            </a:r>
            <a:r>
              <a:rPr lang="en-US" altLang="zh-CN" dirty="0"/>
              <a:t> </a:t>
            </a:r>
            <a:r>
              <a:rPr lang="zh-CN" altLang="en-US" dirty="0"/>
              <a:t>类中可以使用访问成员方法的方式直接调用</a:t>
            </a:r>
            <a:r>
              <a:rPr lang="en-US" altLang="zh-CN" dirty="0"/>
              <a:t>keyword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/>
              <a:t>./engine/enginA.py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engineA</a:t>
            </a:r>
            <a:r>
              <a:rPr lang="en-US" altLang="zh-CN" dirty="0"/>
              <a:t>(object):</a:t>
            </a:r>
          </a:p>
          <a:p>
            <a:r>
              <a:rPr lang="en-US" altLang="zh-CN" dirty="0"/>
              <a:t>    def </a:t>
            </a:r>
            <a:r>
              <a:rPr lang="en-US" altLang="zh-CN" dirty="0" err="1">
                <a:highlight>
                  <a:srgbClr val="FFFF00"/>
                </a:highlight>
              </a:rPr>
              <a:t>get_version</a:t>
            </a:r>
            <a:r>
              <a:rPr lang="en-US" altLang="zh-CN" dirty="0"/>
              <a:t>(self):</a:t>
            </a:r>
          </a:p>
          <a:p>
            <a:r>
              <a:rPr lang="en-US" altLang="zh-CN" dirty="0"/>
              <a:t>        return “1.0.1”</a:t>
            </a:r>
          </a:p>
          <a:p>
            <a:endParaRPr lang="en-US" altLang="zh-CN" dirty="0"/>
          </a:p>
          <a:p>
            <a:r>
              <a:rPr lang="zh-CN" altLang="en-US" dirty="0"/>
              <a:t>如上所示， </a:t>
            </a:r>
            <a:r>
              <a:rPr lang="en-US" altLang="zh-CN" dirty="0"/>
              <a:t>class </a:t>
            </a:r>
            <a:r>
              <a:rPr lang="en-US" altLang="zh-CN" dirty="0" err="1"/>
              <a:t>engineA</a:t>
            </a:r>
            <a:r>
              <a:rPr lang="zh-CN" altLang="en-US" dirty="0"/>
              <a:t>的成员方法</a:t>
            </a:r>
            <a:r>
              <a:rPr lang="en-US" altLang="zh-CN" dirty="0" err="1"/>
              <a:t>get_version</a:t>
            </a:r>
            <a:r>
              <a:rPr lang="zh-CN" altLang="en-US" dirty="0"/>
              <a:t>会被加载到框架中。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./</a:t>
            </a:r>
            <a:r>
              <a:rPr lang="en-US" altLang="zh-CN" dirty="0" err="1"/>
              <a:t>testpoint</a:t>
            </a:r>
            <a:r>
              <a:rPr lang="en-US" altLang="zh-CN" dirty="0"/>
              <a:t>/testpointA.py:</a:t>
            </a:r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testpointA</a:t>
            </a:r>
            <a:r>
              <a:rPr lang="en-US" altLang="zh-CN" dirty="0"/>
              <a:t>(object):</a:t>
            </a:r>
          </a:p>
          <a:p>
            <a:r>
              <a:rPr lang="en-US" altLang="zh-CN" dirty="0"/>
              <a:t>    def _checkpoint(self):</a:t>
            </a:r>
          </a:p>
          <a:p>
            <a:r>
              <a:rPr lang="en-US" altLang="zh-CN" dirty="0"/>
              <a:t>        version = </a:t>
            </a:r>
            <a:r>
              <a:rPr lang="en-US" altLang="zh-CN" dirty="0" err="1">
                <a:highlight>
                  <a:srgbClr val="FFFF00"/>
                </a:highlight>
              </a:rPr>
              <a:t>self.get_version</a:t>
            </a:r>
            <a:r>
              <a:rPr lang="en-US" altLang="zh-CN" dirty="0">
                <a:highlight>
                  <a:srgbClr val="FFFF00"/>
                </a:highlight>
              </a:rPr>
              <a:t>()</a:t>
            </a:r>
          </a:p>
          <a:p>
            <a:r>
              <a:rPr lang="en-US" altLang="zh-CN" dirty="0"/>
              <a:t>        print version</a:t>
            </a:r>
          </a:p>
        </p:txBody>
      </p:sp>
    </p:spTree>
    <p:extLst>
      <p:ext uri="{BB962C8B-B14F-4D97-AF65-F5344CB8AC3E}">
        <p14:creationId xmlns:p14="http://schemas.microsoft.com/office/powerpoint/2010/main" val="245248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860013" y="346250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Sample for adding new case: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950" y="1209674"/>
            <a:ext cx="8905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https://pronto.int.net.nokia.com/pronto/problemReportSearch.html?freeTextdropDownID=prId&amp;searchTopText=PR222307&amp;HomeFlag=true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目标：</a:t>
            </a:r>
            <a:endParaRPr lang="en-US" altLang="zh-CN" dirty="0"/>
          </a:p>
          <a:p>
            <a:r>
              <a:rPr lang="zh-CN" altLang="en-US" dirty="0"/>
              <a:t>将这个</a:t>
            </a:r>
            <a:r>
              <a:rPr lang="en-US" altLang="zh-CN" dirty="0"/>
              <a:t>pronto</a:t>
            </a:r>
            <a:r>
              <a:rPr lang="zh-CN" altLang="en-US" dirty="0"/>
              <a:t> 加到</a:t>
            </a:r>
            <a:r>
              <a:rPr lang="en-US" altLang="zh-CN" dirty="0"/>
              <a:t>case</a:t>
            </a:r>
            <a:r>
              <a:rPr lang="zh-CN" altLang="en-US" dirty="0"/>
              <a:t>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问题概述：</a:t>
            </a:r>
            <a:endParaRPr lang="en-US" altLang="zh-CN" dirty="0"/>
          </a:p>
          <a:p>
            <a:r>
              <a:rPr lang="en-US" altLang="zh-CN" dirty="0"/>
              <a:t>Nbi3gc</a:t>
            </a:r>
            <a:r>
              <a:rPr lang="zh-CN" altLang="en-US" dirty="0"/>
              <a:t>的</a:t>
            </a:r>
            <a:r>
              <a:rPr lang="en-US" altLang="zh-CN" dirty="0"/>
              <a:t>proxy log </a:t>
            </a:r>
            <a:r>
              <a:rPr lang="en-US" altLang="zh-CN" dirty="0" err="1"/>
              <a:t>FileMaxSize</a:t>
            </a:r>
            <a:r>
              <a:rPr lang="zh-CN" altLang="en-US" dirty="0"/>
              <a:t>配置超过限制值，导致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zh-CN" altLang="en-US" dirty="0"/>
              <a:t>目录使用</a:t>
            </a:r>
            <a:r>
              <a:rPr lang="en-US" altLang="zh-CN" dirty="0"/>
              <a:t>100%.</a:t>
            </a:r>
          </a:p>
          <a:p>
            <a:r>
              <a:rPr lang="zh-CN" altLang="en-US" dirty="0"/>
              <a:t>思路：</a:t>
            </a:r>
            <a:endParaRPr lang="en-US" altLang="zh-CN" dirty="0"/>
          </a:p>
          <a:p>
            <a:r>
              <a:rPr lang="zh-CN" altLang="en-US" dirty="0"/>
              <a:t>做三个测试点，分别对用</a:t>
            </a:r>
            <a:r>
              <a:rPr lang="en-US" altLang="zh-CN" dirty="0"/>
              <a:t>proxy-1</a:t>
            </a:r>
            <a:r>
              <a:rPr lang="zh-CN" altLang="en-US" dirty="0"/>
              <a:t>，</a:t>
            </a:r>
            <a:r>
              <a:rPr lang="en-US" altLang="zh-CN" dirty="0"/>
              <a:t>proxy-2</a:t>
            </a:r>
            <a:r>
              <a:rPr lang="zh-CN" altLang="en-US" dirty="0"/>
              <a:t>和</a:t>
            </a:r>
            <a:r>
              <a:rPr lang="en-US" altLang="zh-CN" dirty="0"/>
              <a:t>proxy-3</a:t>
            </a:r>
            <a:r>
              <a:rPr lang="zh-CN" altLang="en-US" dirty="0"/>
              <a:t>的 </a:t>
            </a:r>
            <a:r>
              <a:rPr lang="en-US" altLang="zh-CN" dirty="0"/>
              <a:t>log4j</a:t>
            </a:r>
            <a:r>
              <a:rPr lang="zh-CN" altLang="en-US" dirty="0"/>
              <a:t>检查。</a:t>
            </a:r>
          </a:p>
        </p:txBody>
      </p:sp>
    </p:spTree>
    <p:extLst>
      <p:ext uri="{BB962C8B-B14F-4D97-AF65-F5344CB8AC3E}">
        <p14:creationId xmlns:p14="http://schemas.microsoft.com/office/powerpoint/2010/main" val="334642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860013" y="346250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Sample for adding new case: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950" y="1209674"/>
            <a:ext cx="89058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Step1.</a:t>
            </a:r>
            <a:r>
              <a:rPr lang="zh-CN" altLang="en-US" dirty="0"/>
              <a:t>由于需要去读</a:t>
            </a:r>
            <a:r>
              <a:rPr lang="en-US" altLang="zh-CN" dirty="0"/>
              <a:t>log4j</a:t>
            </a:r>
            <a:r>
              <a:rPr lang="zh-CN" altLang="en-US" dirty="0"/>
              <a:t>的配置值，所以需要一个</a:t>
            </a:r>
            <a:r>
              <a:rPr lang="en-US" altLang="zh-CN" dirty="0"/>
              <a:t>keyword</a:t>
            </a:r>
            <a:r>
              <a:rPr lang="zh-CN" altLang="en-US" dirty="0"/>
              <a:t>去读</a:t>
            </a:r>
            <a:r>
              <a:rPr lang="en-US" altLang="zh-CN" dirty="0"/>
              <a:t>xml</a:t>
            </a:r>
            <a:r>
              <a:rPr lang="zh-CN" altLang="en-US" dirty="0"/>
              <a:t>的配置。</a:t>
            </a:r>
            <a:endParaRPr lang="en-US" altLang="zh-CN" dirty="0"/>
          </a:p>
          <a:p>
            <a:r>
              <a:rPr lang="zh-CN" altLang="en-US" dirty="0"/>
              <a:t>那么，我们在</a:t>
            </a:r>
            <a:r>
              <a:rPr lang="en-US" altLang="zh-CN" dirty="0"/>
              <a:t>engine</a:t>
            </a:r>
            <a:r>
              <a:rPr lang="zh-CN" altLang="en-US" dirty="0"/>
              <a:t>目录创建一个 </a:t>
            </a:r>
            <a:r>
              <a:rPr lang="en-US" altLang="zh-CN" dirty="0"/>
              <a:t>Xml.py,</a:t>
            </a:r>
            <a:r>
              <a:rPr lang="zh-CN" altLang="en-US" dirty="0"/>
              <a:t>在文件中定义一个同名类</a:t>
            </a:r>
            <a:r>
              <a:rPr lang="en-US" altLang="zh-CN" dirty="0"/>
              <a:t>class Xml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600" dirty="0"/>
              <a:t>Class Xml</a:t>
            </a:r>
            <a:r>
              <a:rPr lang="zh-CN" altLang="en-US" sz="1600" dirty="0"/>
              <a:t>提供了一个方法 </a:t>
            </a:r>
            <a:r>
              <a:rPr lang="en-US" altLang="zh-CN" sz="1600" dirty="0" err="1"/>
              <a:t>get_dict_from_xml</a:t>
            </a:r>
            <a:r>
              <a:rPr lang="zh-CN" altLang="en-US" sz="1600" dirty="0"/>
              <a:t>，功能是传入</a:t>
            </a:r>
            <a:r>
              <a:rPr lang="en-US" altLang="zh-CN" sz="1600" dirty="0"/>
              <a:t>xml</a:t>
            </a:r>
            <a:r>
              <a:rPr lang="zh-CN" altLang="en-US" sz="1600" dirty="0"/>
              <a:t>文件路径后，返回一个</a:t>
            </a:r>
            <a:r>
              <a:rPr lang="en-US" altLang="zh-CN" sz="1600" dirty="0"/>
              <a:t>map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07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860013" y="346250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Sample for adding new case: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950" y="1209674"/>
            <a:ext cx="890587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Step2. </a:t>
            </a:r>
            <a:r>
              <a:rPr lang="zh-CN" altLang="en-US" dirty="0"/>
              <a:t>现在创建</a:t>
            </a:r>
            <a:r>
              <a:rPr lang="en-US" altLang="zh-CN" dirty="0" err="1"/>
              <a:t>testpoint</a:t>
            </a:r>
            <a:r>
              <a:rPr lang="zh-CN" altLang="en-US" dirty="0"/>
              <a:t>去检查</a:t>
            </a:r>
            <a:r>
              <a:rPr lang="en-US" altLang="zh-CN" dirty="0"/>
              <a:t>proxy1</a:t>
            </a:r>
            <a:r>
              <a:rPr lang="zh-CN" altLang="en-US" dirty="0"/>
              <a:t>的</a:t>
            </a:r>
            <a:r>
              <a:rPr lang="en-US" altLang="zh-CN" dirty="0"/>
              <a:t>log4j</a:t>
            </a:r>
            <a:r>
              <a:rPr lang="zh-CN" altLang="en-US" dirty="0"/>
              <a:t>配置：</a:t>
            </a:r>
            <a:endParaRPr lang="en-US" altLang="zh-CN" dirty="0"/>
          </a:p>
          <a:p>
            <a:r>
              <a:rPr lang="zh-CN" altLang="en-US" sz="1400" dirty="0"/>
              <a:t>在</a:t>
            </a:r>
            <a:r>
              <a:rPr lang="en-US" altLang="zh-CN" sz="1400" dirty="0" err="1"/>
              <a:t>testpoint</a:t>
            </a:r>
            <a:r>
              <a:rPr lang="zh-CN" altLang="en-US" sz="1400" dirty="0"/>
              <a:t>目录，创建一个</a:t>
            </a:r>
            <a:r>
              <a:rPr lang="en-US" altLang="zh-CN" sz="1400" dirty="0"/>
              <a:t>Proxy1Log4jCheck.py</a:t>
            </a:r>
            <a:r>
              <a:rPr lang="zh-CN" altLang="en-US" sz="1400" dirty="0"/>
              <a:t>文件，定义一个和文件名同名的</a:t>
            </a:r>
            <a:r>
              <a:rPr lang="en-US" altLang="zh-CN" sz="1400" dirty="0"/>
              <a:t>class  Proxy1Log4jCheck.</a:t>
            </a:r>
            <a:r>
              <a:rPr lang="zh-CN" altLang="en-US" sz="1400" dirty="0"/>
              <a:t>该类需要继承</a:t>
            </a:r>
            <a:r>
              <a:rPr lang="en-US" altLang="zh-CN" sz="1400" dirty="0" err="1"/>
              <a:t>testpoint</a:t>
            </a:r>
            <a:r>
              <a:rPr lang="zh-CN" altLang="en-US" sz="1400" dirty="0"/>
              <a:t>的基类</a:t>
            </a:r>
            <a:r>
              <a:rPr lang="en-US" altLang="zh-CN" sz="1400" dirty="0"/>
              <a:t>_</a:t>
            </a:r>
            <a:r>
              <a:rPr lang="en-US" altLang="zh-CN" sz="1400" dirty="0" err="1"/>
              <a:t>BaseTestPoint</a:t>
            </a:r>
            <a:r>
              <a:rPr lang="en-US" altLang="zh-CN" sz="1400" dirty="0"/>
              <a:t>.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a.	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class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的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init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中重定义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self.level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属性，该属性定义了这个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testpoint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的重要性，如果不重定义，默认是不重要。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AutoNum type="alphaLcPeriod" startAt="2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class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中重写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_checkpoint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方法，该方法就是该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testpoint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点的运行逻辑，需要在该方法中对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self.status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(FAIL/PASS)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赋值。另外需要对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self.IMPACT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self.RCA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self.FIXSTEP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这三个列表进行操作，放入对应的影响分析、原因分析、修复步骤。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lphaLcPeriod" startAt="2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class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中放入适当的日志，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self.logger.debug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(),self.logger.info(),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self.logger.error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lphaLcPeriod" startAt="2"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lphaLcPeriod" startAt="4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在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_checkpoint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方法中，如果需要用到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engine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中定义好的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keyword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，请直接使用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self.XXX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的方式调用，比如在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engine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中定义了一个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get_dict_from_xml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的方法，那么在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testpoint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中使用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self.get_dict_from_xml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()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来调用。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860013" y="346250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Sample for adding new case: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950" y="1209674"/>
            <a:ext cx="89058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Step3.</a:t>
            </a:r>
            <a:r>
              <a:rPr lang="zh-CN" altLang="en-US" dirty="0"/>
              <a:t>在</a:t>
            </a:r>
            <a:r>
              <a:rPr lang="en-US" altLang="zh-CN" dirty="0"/>
              <a:t>case</a:t>
            </a:r>
            <a:r>
              <a:rPr lang="zh-CN" altLang="en-US" dirty="0"/>
              <a:t>目录创建新的</a:t>
            </a:r>
            <a:r>
              <a:rPr lang="en-US" altLang="zh-CN" dirty="0"/>
              <a:t>case</a:t>
            </a:r>
            <a:r>
              <a:rPr lang="zh-CN" altLang="en-US" dirty="0"/>
              <a:t>文件</a:t>
            </a:r>
            <a:r>
              <a:rPr lang="en-US" altLang="zh-CN" dirty="0"/>
              <a:t>,</a:t>
            </a:r>
            <a:r>
              <a:rPr lang="zh-CN" altLang="en-US" dirty="0"/>
              <a:t>取名</a:t>
            </a:r>
            <a:r>
              <a:rPr lang="en-US" altLang="zh-CN" dirty="0"/>
              <a:t>ProxyLogSizeLimit.py</a:t>
            </a:r>
            <a:r>
              <a:rPr lang="zh-CN" altLang="en-US" dirty="0"/>
              <a:t>。</a:t>
            </a:r>
            <a:r>
              <a:rPr lang="zh-CN" altLang="en-US" sz="1400" dirty="0"/>
              <a:t>定义一个和文件名同名的</a:t>
            </a:r>
            <a:r>
              <a:rPr lang="en-US" altLang="zh-CN" sz="1400" dirty="0"/>
              <a:t>class </a:t>
            </a:r>
            <a:r>
              <a:rPr lang="en-US" altLang="zh-CN" sz="1400" dirty="0" err="1"/>
              <a:t>ProxyLogSizeLimit</a:t>
            </a:r>
            <a:r>
              <a:rPr lang="en-US" altLang="zh-CN" sz="1400" dirty="0"/>
              <a:t>.</a:t>
            </a:r>
            <a:r>
              <a:rPr lang="zh-CN" altLang="en-US" sz="1400" dirty="0"/>
              <a:t>该类需要继承</a:t>
            </a:r>
            <a:r>
              <a:rPr lang="en-US" altLang="zh-CN" sz="1400" dirty="0"/>
              <a:t>case</a:t>
            </a:r>
            <a:r>
              <a:rPr lang="zh-CN" altLang="en-US" sz="1400" dirty="0"/>
              <a:t>的基类</a:t>
            </a:r>
            <a:r>
              <a:rPr lang="en-US" altLang="zh-CN" sz="1400" dirty="0"/>
              <a:t>_</a:t>
            </a:r>
            <a:r>
              <a:rPr lang="en-US" altLang="zh-CN" sz="1400" dirty="0" err="1"/>
              <a:t>BaseCase</a:t>
            </a:r>
            <a:r>
              <a:rPr lang="en-US" altLang="zh-CN" sz="1400" dirty="0"/>
              <a:t>.</a:t>
            </a:r>
          </a:p>
          <a:p>
            <a:pPr marL="342900" indent="-342900">
              <a:buAutoNum type="alphaLcPeriod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在新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case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类中定义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passCondition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，既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case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pass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条件。比如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self.passCondition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= “{Proxy1Log4jCheck} is True”,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testPoint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名字需要用“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{ }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”来标记。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lphaLcPeriod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在新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case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类中定义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document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，作为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case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的描述文字。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lphaLcPeriod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如果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case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是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pronto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或者客户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case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，需要定义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self.referenceDocument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参数，值为相关页面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url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7269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1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10.xml><?xml version="1.0" encoding="utf-8"?>
<a:theme xmlns:a="http://schemas.openxmlformats.org/drawingml/2006/main" name="2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11.xml><?xml version="1.0" encoding="utf-8"?>
<a:theme xmlns:a="http://schemas.openxmlformats.org/drawingml/2006/main" name="4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12.xml><?xml version="1.0" encoding="utf-8"?>
<a:theme xmlns:a="http://schemas.openxmlformats.org/drawingml/2006/main" name="5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13.xml><?xml version="1.0" encoding="utf-8"?>
<a:theme xmlns:a="http://schemas.openxmlformats.org/drawingml/2006/main" name="1_Core VS N8EP1 RCAEDA followup(03.06)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 v2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Nokia Pure v12" id="{7AC05BEF-BBDF-4CF1-AA23-A676535EABCE}" vid="{991539CA-B441-4AED-8339-F6770207F6A2}"/>
    </a:ext>
  </a:extLst>
</a:theme>
</file>

<file path=ppt/theme/theme14.xml><?xml version="1.0" encoding="utf-8"?>
<a:theme xmlns:a="http://schemas.openxmlformats.org/drawingml/2006/main" name="5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15.xml><?xml version="1.0" encoding="utf-8"?>
<a:theme xmlns:a="http://schemas.openxmlformats.org/drawingml/2006/main" name="6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16.xml><?xml version="1.0" encoding="utf-8"?>
<a:theme xmlns:a="http://schemas.openxmlformats.org/drawingml/2006/main" name="2_Theme1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17.xml><?xml version="1.0" encoding="utf-8"?>
<a:theme xmlns:a="http://schemas.openxmlformats.org/drawingml/2006/main" name="6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18.xml><?xml version="1.0" encoding="utf-8"?>
<a:theme xmlns:a="http://schemas.openxmlformats.org/drawingml/2006/main" name="7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19.xml><?xml version="1.0" encoding="utf-8"?>
<a:theme xmlns:a="http://schemas.openxmlformats.org/drawingml/2006/main" name="7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2.xml><?xml version="1.0" encoding="utf-8"?>
<a:theme xmlns:a="http://schemas.openxmlformats.org/drawingml/2006/main" name="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20.xml><?xml version="1.0" encoding="utf-8"?>
<a:theme xmlns:a="http://schemas.openxmlformats.org/drawingml/2006/main" name="8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21.xml><?xml version="1.0" encoding="utf-8"?>
<a:theme xmlns:a="http://schemas.openxmlformats.org/drawingml/2006/main" name="8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22.xml><?xml version="1.0" encoding="utf-8"?>
<a:theme xmlns:a="http://schemas.openxmlformats.org/drawingml/2006/main" name="9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4.xml><?xml version="1.0" encoding="utf-8"?>
<a:theme xmlns:a="http://schemas.openxmlformats.org/drawingml/2006/main" name="2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5.xml><?xml version="1.0" encoding="utf-8"?>
<a:theme xmlns:a="http://schemas.openxmlformats.org/drawingml/2006/main" name="1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6.xml><?xml version="1.0" encoding="utf-8"?>
<a:theme xmlns:a="http://schemas.openxmlformats.org/drawingml/2006/main" name="Core VS N8EP1 RCAEDA followup(03.06)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 v2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Nokia Pure v12" id="{7AC05BEF-BBDF-4CF1-AA23-A676535EABCE}" vid="{991539CA-B441-4AED-8339-F6770207F6A2}"/>
    </a:ext>
  </a:extLst>
</a:theme>
</file>

<file path=ppt/theme/theme7.xml><?xml version="1.0" encoding="utf-8"?>
<a:theme xmlns:a="http://schemas.openxmlformats.org/drawingml/2006/main" name="1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8.xml><?xml version="1.0" encoding="utf-8"?>
<a:theme xmlns:a="http://schemas.openxmlformats.org/drawingml/2006/main" name="3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9.xml><?xml version="1.0" encoding="utf-8"?>
<a:theme xmlns:a="http://schemas.openxmlformats.org/drawingml/2006/main" name="1_Theme1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28425</TotalTime>
  <Words>986</Words>
  <Application>Microsoft Office PowerPoint</Application>
  <PresentationFormat>Widescreen</PresentationFormat>
  <Paragraphs>128</Paragraphs>
  <Slides>10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42" baseType="lpstr">
      <vt:lpstr>Lucida Grande</vt:lpstr>
      <vt:lpstr>SimSun</vt:lpstr>
      <vt:lpstr>ヒラギノ角ゴ Pro W3</vt:lpstr>
      <vt:lpstr>Arial</vt:lpstr>
      <vt:lpstr>Calibri</vt:lpstr>
      <vt:lpstr>Nokia Pure Headline</vt:lpstr>
      <vt:lpstr>Nokia Pure Headline Light</vt:lpstr>
      <vt:lpstr>Nokia Pure Text</vt:lpstr>
      <vt:lpstr>Nokia Pure Text Light</vt:lpstr>
      <vt:lpstr>Theme1</vt:lpstr>
      <vt:lpstr>Nokia PowerPoint Template Arial v13</vt:lpstr>
      <vt:lpstr>3_Nokia PowerPoint Template Arial v13</vt:lpstr>
      <vt:lpstr>2_Nokia Master Blue Background</vt:lpstr>
      <vt:lpstr>1_Nokia Master Blue Background</vt:lpstr>
      <vt:lpstr>Core VS N8EP1 RCAEDA followup(03.06)</vt:lpstr>
      <vt:lpstr>1_Nokia PowerPoint Template Arial v13</vt:lpstr>
      <vt:lpstr>3_Nokia Master Blue Background</vt:lpstr>
      <vt:lpstr>1_Theme1</vt:lpstr>
      <vt:lpstr>2_Nokia PowerPoint Template Arial v13</vt:lpstr>
      <vt:lpstr>4_Nokia PowerPoint Template Arial v13</vt:lpstr>
      <vt:lpstr>5_Nokia Master Blue Background</vt:lpstr>
      <vt:lpstr>1_Core VS N8EP1 RCAEDA followup(03.06)</vt:lpstr>
      <vt:lpstr>5_Nokia PowerPoint Template Arial v13</vt:lpstr>
      <vt:lpstr>6_Nokia Master Blue Background</vt:lpstr>
      <vt:lpstr>2_Theme1</vt:lpstr>
      <vt:lpstr>6_Nokia PowerPoint Template Arial v13</vt:lpstr>
      <vt:lpstr>7_Nokia PowerPoint Template Arial v13</vt:lpstr>
      <vt:lpstr>7_Nokia Master Blue Background</vt:lpstr>
      <vt:lpstr>8_Nokia Master Blue Background</vt:lpstr>
      <vt:lpstr>8_Nokia PowerPoint Template Arial v13</vt:lpstr>
      <vt:lpstr>9_Nokia Master Blue Background</vt:lpstr>
      <vt:lpstr>think-cell Slide</vt:lpstr>
      <vt:lpstr>Troubleshooting Instruction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whuangfu</dc:creator>
  <cp:lastModifiedBy>Gao, Jarvan (Nokia - CN/Chengdu)</cp:lastModifiedBy>
  <cp:revision>495</cp:revision>
  <dcterms:created xsi:type="dcterms:W3CDTF">2016-06-20T05:20:12Z</dcterms:created>
  <dcterms:modified xsi:type="dcterms:W3CDTF">2017-05-26T09:48:05Z</dcterms:modified>
</cp:coreProperties>
</file>