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7.xml" ContentType="application/vnd.openxmlformats-officedocument.theme+xml"/>
  <Override PartName="/ppt/tags/tag16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8.xml" ContentType="application/vnd.openxmlformats-officedocument.theme+xml"/>
  <Override PartName="/ppt/tags/tag17.xml" ContentType="application/vnd.openxmlformats-officedocument.presentationml.tags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1.xml" ContentType="application/vnd.openxmlformats-officedocument.theme+xml"/>
  <Override PartName="/ppt/tags/tag19.xml" ContentType="application/vnd.openxmlformats-officedocument.presentationml.tags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2.xml" ContentType="application/vnd.openxmlformats-officedocument.theme+xml"/>
  <Override PartName="/ppt/tags/tag20.xml" ContentType="application/vnd.openxmlformats-officedocument.presentationml.tags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55" r:id="rId12"/>
    <p:sldMasterId id="2147483764" r:id="rId13"/>
    <p:sldMasterId id="2147483770" r:id="rId14"/>
    <p:sldMasterId id="2147483776" r:id="rId15"/>
    <p:sldMasterId id="2147483789" r:id="rId16"/>
    <p:sldMasterId id="2147483799" r:id="rId17"/>
    <p:sldMasterId id="2147483806" r:id="rId18"/>
    <p:sldMasterId id="2147483814" r:id="rId19"/>
    <p:sldMasterId id="2147483820" r:id="rId20"/>
    <p:sldMasterId id="2147483835" r:id="rId21"/>
    <p:sldMasterId id="2147483841" r:id="rId22"/>
  </p:sldMasterIdLst>
  <p:notesMasterIdLst>
    <p:notesMasterId r:id="rId33"/>
  </p:notesMasterIdLst>
  <p:sldIdLst>
    <p:sldId id="256" r:id="rId23"/>
    <p:sldId id="283" r:id="rId24"/>
    <p:sldId id="291" r:id="rId25"/>
    <p:sldId id="292" r:id="rId26"/>
    <p:sldId id="293" r:id="rId27"/>
    <p:sldId id="287" r:id="rId28"/>
    <p:sldId id="288" r:id="rId29"/>
    <p:sldId id="289" r:id="rId30"/>
    <p:sldId id="29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3281" autoAdjust="0"/>
  </p:normalViewPr>
  <p:slideViewPr>
    <p:cSldViewPr snapToGrid="0">
      <p:cViewPr varScale="1">
        <p:scale>
          <a:sx n="84" d="100"/>
          <a:sy n="84" d="100"/>
        </p:scale>
        <p:origin x="6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139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88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54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668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80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2831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sys,os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 err="1"/>
              <a:t>library.library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ExecuteCommond,singleton</a:t>
            </a:r>
            <a:br>
              <a:rPr lang="en-US" altLang="zh-CN" dirty="0"/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from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log.logger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logger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xml.etree.ElementTree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ET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/>
              <a:t>Xml(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.__class__,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/>
              <a:t>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err="1"/>
              <a:t>get_dict_from_xml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US" altLang="zh-CN" dirty="0" err="1"/>
              <a:t>,fileName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deep is 2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/>
              <a:t>f:</a:t>
            </a:r>
            <a:br>
              <a:rPr lang="en-US" altLang="zh-CN" dirty="0"/>
            </a:br>
            <a:r>
              <a:rPr lang="en-US" altLang="zh-CN" dirty="0"/>
              <a:t>            data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root = </a:t>
            </a:r>
            <a:r>
              <a:rPr lang="en-US" altLang="zh-CN" dirty="0" err="1"/>
              <a:t>ET.fromstring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dict</a:t>
            </a:r>
            <a:r>
              <a:rPr lang="en-US" altLang="zh-CN" dirty="0"/>
              <a:t> =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root: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attrib</a:t>
            </a:r>
            <a:r>
              <a:rPr lang="en-US" altLang="zh-CN" dirty="0"/>
              <a:t> = 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name = 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 = {}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_child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child:</a:t>
            </a:r>
            <a:br>
              <a:rPr lang="en-US" altLang="zh-CN" dirty="0"/>
            </a:br>
            <a:r>
              <a:rPr lang="en-US" altLang="zh-CN" dirty="0"/>
              <a:t>                   _</a:t>
            </a:r>
            <a:r>
              <a:rPr lang="en-US" altLang="zh-CN" dirty="0" err="1"/>
              <a:t>attrib</a:t>
            </a:r>
            <a:r>
              <a:rPr lang="en-US" altLang="zh-CN" dirty="0"/>
              <a:t> = _</a:t>
            </a:r>
            <a:r>
              <a:rPr lang="en-US" altLang="zh-CN" dirty="0" err="1"/>
              <a:t>child.attrib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dirty="0"/>
              <a:t>_</a:t>
            </a:r>
            <a:r>
              <a:rPr lang="en-US" altLang="zh-CN" dirty="0" err="1"/>
              <a:t>attrib.has_key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               _name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                   _value = _</a:t>
            </a:r>
            <a:r>
              <a:rPr lang="en-US" altLang="zh-CN" dirty="0" err="1"/>
              <a:t>attrib</a:t>
            </a:r>
            <a:r>
              <a:rPr lang="en-US" altLang="zh-CN" dirty="0"/>
              <a:t>[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"value"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[name][_name] = _value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 </a:t>
            </a:r>
            <a:r>
              <a:rPr lang="en-US" altLang="zh-CN" dirty="0" err="1"/>
              <a:t>dict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041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99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6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5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0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9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8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97.xml"/><Relationship Id="rId9" Type="http://schemas.openxmlformats.org/officeDocument/2006/relationships/oleObject" Target="../embeddings/oleObject12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19.xml"/><Relationship Id="rId7" Type="http://schemas.openxmlformats.org/officeDocument/2006/relationships/theme" Target="../theme/theme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1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20.xml"/><Relationship Id="rId9" Type="http://schemas.openxmlformats.org/officeDocument/2006/relationships/tags" Target="../tags/tag1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27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6.xml"/><Relationship Id="rId9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46.xml"/><Relationship Id="rId7" Type="http://schemas.openxmlformats.org/officeDocument/2006/relationships/theme" Target="../theme/theme2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8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47.xml"/><Relationship Id="rId9" Type="http://schemas.openxmlformats.org/officeDocument/2006/relationships/tags" Target="../tags/tag1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54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5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2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8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07/06/2017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nto.int.net.nokia.com/pronto/problemReportSearch.html?freeTextdropDownID=prId&amp;searchTopText=PR222307&amp;HomeFlag=tr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9" y="571856"/>
            <a:ext cx="11728345" cy="3361789"/>
          </a:xfrm>
        </p:spPr>
        <p:txBody>
          <a:bodyPr/>
          <a:lstStyle/>
          <a:p>
            <a:pPr algn="l"/>
            <a:r>
              <a:rPr lang="en-US" altLang="zh-CN" sz="6600" dirty="0"/>
              <a:t>Troubleshooting Instruction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/>
              <a:t>Jarvan</a:t>
            </a:r>
          </a:p>
          <a:p>
            <a:pPr algn="l"/>
            <a:r>
              <a:rPr lang="en-US" dirty="0"/>
              <a:t>2017-5-25</a:t>
            </a:r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936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</a:t>
            </a: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80996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545" y="245949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78390" y="4258872"/>
            <a:ext cx="20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Library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80023" y="3100688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r>
              <a:rPr lang="en-US" dirty="0"/>
              <a:t> Point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layer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6031" y="4213503"/>
            <a:ext cx="2837140" cy="68962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Xml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get_dict_from_xml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522665" y="4213503"/>
            <a:ext cx="2993366" cy="7237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Configuration 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get_value_from_configuration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1089407" y="2584547"/>
            <a:ext cx="2419912" cy="53797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Proxy1Log4jCheck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72673" y="984112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ProxyLogSizeLimit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 rot="10800000" flipH="1" flipV="1">
            <a:off x="3643631" y="2591958"/>
            <a:ext cx="6811584" cy="438377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highlight>
                  <a:srgbClr val="00FFFF"/>
                </a:highlight>
              </a:rPr>
              <a:t>self.status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self.Impact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self.RCA</a:t>
            </a:r>
            <a:r>
              <a:rPr lang="en-US" altLang="zh-CN" sz="1400" dirty="0">
                <a:highlight>
                  <a:srgbClr val="00FFFF"/>
                </a:highlight>
              </a:rPr>
              <a:t>;  self. FIXSTEP;  </a:t>
            </a:r>
            <a:r>
              <a:rPr lang="en-US" altLang="zh-CN" sz="1400" dirty="0" err="1">
                <a:highlight>
                  <a:srgbClr val="00FFFF"/>
                </a:highlight>
              </a:rPr>
              <a:t>self.level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self.logger</a:t>
            </a:r>
            <a:endParaRPr lang="zh-CN" altLang="en-US" sz="1400" dirty="0">
              <a:highlight>
                <a:srgbClr val="00FFFF"/>
              </a:highlight>
            </a:endParaRPr>
          </a:p>
        </p:txBody>
      </p:sp>
      <p:sp>
        <p:nvSpPr>
          <p:cNvPr id="31" name="Double Brace 30"/>
          <p:cNvSpPr/>
          <p:nvPr/>
        </p:nvSpPr>
        <p:spPr>
          <a:xfrm rot="10800000" flipH="1" flipV="1">
            <a:off x="1929441" y="1656426"/>
            <a:ext cx="7479481" cy="588176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Self.passCondition</a:t>
            </a:r>
            <a:r>
              <a:rPr lang="en-US" altLang="zh-CN" sz="1400" dirty="0"/>
              <a:t> = “{</a:t>
            </a:r>
            <a:r>
              <a:rPr lang="en-US" altLang="zh-CN" sz="1400" dirty="0">
                <a:solidFill>
                  <a:srgbClr val="00B050"/>
                </a:solidFill>
              </a:rPr>
              <a:t>Proxy1Log4jCheck</a:t>
            </a:r>
            <a:r>
              <a:rPr lang="en-US" altLang="zh-CN" sz="1400" dirty="0"/>
              <a:t>} is True and {</a:t>
            </a:r>
            <a:r>
              <a:rPr lang="en-US" altLang="zh-CN" sz="1400" dirty="0">
                <a:solidFill>
                  <a:srgbClr val="00B050"/>
                </a:solidFill>
              </a:rPr>
              <a:t>Proxy2Log4jCheck</a:t>
            </a:r>
            <a:r>
              <a:rPr lang="en-US" altLang="zh-CN" sz="1400" dirty="0"/>
              <a:t>} is True”</a:t>
            </a:r>
          </a:p>
        </p:txBody>
      </p:sp>
      <p:sp>
        <p:nvSpPr>
          <p:cNvPr id="18" name="Arrow: Curved Right 17"/>
          <p:cNvSpPr/>
          <p:nvPr/>
        </p:nvSpPr>
        <p:spPr>
          <a:xfrm rot="10618451">
            <a:off x="9440511" y="3328407"/>
            <a:ext cx="731520" cy="121615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860297" y="3288111"/>
            <a:ext cx="369277" cy="434810"/>
          </a:xfrm>
          <a:prstGeom prst="righ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60474" y="3150441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</a:t>
            </a:r>
            <a:r>
              <a:rPr lang="en-US" altLang="zh-CN" dirty="0" err="1">
                <a:highlight>
                  <a:srgbClr val="00FF00"/>
                </a:highlight>
              </a:rPr>
              <a:t>.</a:t>
            </a:r>
            <a:r>
              <a:rPr lang="en-US" altLang="zh-CN" sz="1400" dirty="0" err="1">
                <a:highlight>
                  <a:srgbClr val="00FF00"/>
                </a:highlight>
              </a:rPr>
              <a:t>get_value_from_configuration</a:t>
            </a:r>
            <a:endParaRPr lang="en-US" altLang="zh-CN" sz="1400" dirty="0">
              <a:highlight>
                <a:srgbClr val="00FF00"/>
              </a:highlight>
            </a:endParaRPr>
          </a:p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self.get_dict_from_xml</a:t>
            </a:r>
            <a:endParaRPr lang="zh-CN" altLang="en-US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case-layer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92552"/>
              </p:ext>
            </p:extLst>
          </p:nvPr>
        </p:nvGraphicFramePr>
        <p:xfrm>
          <a:off x="868680" y="2296435"/>
          <a:ext cx="9761838" cy="192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09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66823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41274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24632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98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7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Case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sz="1100" dirty="0" err="1"/>
                        <a:t>.</a:t>
                      </a:r>
                      <a:r>
                        <a:rPr lang="en-US" altLang="zh-CN" sz="1100" dirty="0" err="1">
                          <a:effectLst/>
                        </a:rPr>
                        <a:t>passCondition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 such as “{</a:t>
                      </a:r>
                      <a:r>
                        <a:rPr lang="en-US" altLang="zh-CN" sz="1100" dirty="0">
                          <a:effectLst/>
                        </a:rPr>
                        <a:t>TestPoint1} is True”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self.__doc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982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self.referenceDocument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altLang="zh-CN" sz="11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"https://pronto.int.net.nokia.com/"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680" y="1303020"/>
            <a:ext cx="100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</a:t>
            </a:r>
            <a:r>
              <a:rPr lang="en-US" altLang="zh-CN" dirty="0" err="1"/>
              <a:t>testcase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caseName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同名，</a:t>
            </a:r>
            <a:r>
              <a:rPr lang="en-US" altLang="zh-CN" dirty="0"/>
              <a:t>class A</a:t>
            </a:r>
            <a:r>
              <a:rPr lang="zh-CN" altLang="en-US" dirty="0"/>
              <a:t>应该继承基类 </a:t>
            </a:r>
            <a:r>
              <a:rPr lang="en-US" altLang="zh-CN" dirty="0"/>
              <a:t>_</a:t>
            </a:r>
            <a:r>
              <a:rPr lang="en-US" altLang="zh-CN" dirty="0" err="1"/>
              <a:t>BaseCase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class A</a:t>
            </a:r>
            <a:r>
              <a:rPr lang="zh-CN" altLang="en-US" dirty="0"/>
              <a:t>应该具有以下属性：</a:t>
            </a:r>
          </a:p>
        </p:txBody>
      </p:sp>
    </p:spTree>
    <p:extLst>
      <p:ext uri="{BB962C8B-B14F-4D97-AF65-F5344CB8AC3E}">
        <p14:creationId xmlns:p14="http://schemas.microsoft.com/office/powerpoint/2010/main" val="16875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 </a:t>
            </a:r>
            <a:r>
              <a:rPr lang="en-US" sz="2400" b="1" dirty="0" err="1">
                <a:latin typeface="+mj-lt"/>
                <a:ea typeface="ヒラギノ角ゴ Pro W3" charset="0"/>
                <a:cs typeface="Arial"/>
              </a:rPr>
              <a:t>testPoint</a:t>
            </a: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8797"/>
              </p:ext>
            </p:extLst>
          </p:nvPr>
        </p:nvGraphicFramePr>
        <p:xfrm>
          <a:off x="968073" y="2150161"/>
          <a:ext cx="9708875" cy="3966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83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56152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28029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01711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5682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667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TestPoint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self.level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&lt;LEVEL.CRITICAL , LEVEL. NOCRITICAL&gt; ,Default value is LEVEL. NOCRITICAL.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75805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 needRestartNbi3gcAfterFixed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 &lt;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True,False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self.status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&lt;STATUS.PASS , STATUS.FAIL&gt;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self.IMPACT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43721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self.RCA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05108"/>
                  </a:ext>
                </a:extLst>
              </a:tr>
              <a:tr h="4931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self.FIXSTEP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857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343" y="929466"/>
            <a:ext cx="105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testPointName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同名，</a:t>
            </a:r>
            <a:r>
              <a:rPr lang="en-US" altLang="zh-CN" dirty="0"/>
              <a:t>class A</a:t>
            </a:r>
            <a:r>
              <a:rPr lang="zh-CN" altLang="en-US" dirty="0"/>
              <a:t>应该继承基类 </a:t>
            </a:r>
            <a:r>
              <a:rPr lang="en-US" altLang="zh-CN" dirty="0"/>
              <a:t>_</a:t>
            </a:r>
            <a:r>
              <a:rPr lang="en-US" altLang="zh-CN" dirty="0" err="1"/>
              <a:t>BaseTestPoint</a:t>
            </a:r>
            <a:r>
              <a:rPr lang="en-US" altLang="zh-CN" dirty="0"/>
              <a:t> </a:t>
            </a:r>
            <a:r>
              <a:rPr lang="zh-CN" altLang="en-US" dirty="0"/>
              <a:t>。并且应该重写成员方法 </a:t>
            </a:r>
            <a:r>
              <a:rPr lang="en-US" altLang="zh-CN" dirty="0"/>
              <a:t>_checkpoint</a:t>
            </a:r>
            <a:r>
              <a:rPr lang="zh-CN" altLang="en-US" dirty="0"/>
              <a:t>，将整个</a:t>
            </a:r>
            <a:r>
              <a:rPr lang="en-US" altLang="zh-CN" dirty="0" err="1"/>
              <a:t>testpoint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业务逻辑写入 </a:t>
            </a:r>
            <a:r>
              <a:rPr lang="en-US" altLang="zh-CN" dirty="0"/>
              <a:t>_checkpoint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class A</a:t>
            </a:r>
            <a:r>
              <a:rPr lang="zh-CN" altLang="en-US" dirty="0"/>
              <a:t>应该具有以下属性：</a:t>
            </a:r>
          </a:p>
        </p:txBody>
      </p:sp>
    </p:spTree>
    <p:extLst>
      <p:ext uri="{BB962C8B-B14F-4D97-AF65-F5344CB8AC3E}">
        <p14:creationId xmlns:p14="http://schemas.microsoft.com/office/powerpoint/2010/main" val="10653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engine-layer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073" y="1084327"/>
            <a:ext cx="104953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./</a:t>
            </a:r>
            <a:r>
              <a:rPr lang="en-US" altLang="zh-CN" dirty="0" err="1"/>
              <a:t>testlibrary</a:t>
            </a:r>
            <a:r>
              <a:rPr lang="zh-CN" altLang="en-US" dirty="0"/>
              <a:t>目录下创建一个</a:t>
            </a:r>
            <a:r>
              <a:rPr lang="en-US" altLang="zh-CN" dirty="0"/>
              <a:t>&lt;</a:t>
            </a:r>
            <a:r>
              <a:rPr lang="en-US" altLang="zh-CN" dirty="0" err="1"/>
              <a:t>engineName</a:t>
            </a:r>
            <a:r>
              <a:rPr lang="en-US" altLang="zh-CN" dirty="0"/>
              <a:t>&gt;.</a:t>
            </a:r>
            <a:r>
              <a:rPr lang="en-US" altLang="zh-CN" dirty="0" err="1"/>
              <a:t>py</a:t>
            </a:r>
            <a:r>
              <a:rPr lang="zh-CN" altLang="en-US" dirty="0"/>
              <a:t>文件，文件中创建一个</a:t>
            </a:r>
            <a:r>
              <a:rPr lang="en-US" altLang="zh-CN" dirty="0"/>
              <a:t>class A</a:t>
            </a:r>
            <a:r>
              <a:rPr lang="zh-CN" altLang="en-US" dirty="0"/>
              <a:t>，</a:t>
            </a:r>
            <a:r>
              <a:rPr lang="en-US" altLang="zh-CN" dirty="0"/>
              <a:t> 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应该与文件名</a:t>
            </a:r>
            <a:endParaRPr lang="en-US" altLang="zh-CN" dirty="0"/>
          </a:p>
          <a:p>
            <a:r>
              <a:rPr lang="zh-CN" altLang="en-US" dirty="0"/>
              <a:t>同名。</a:t>
            </a:r>
            <a:r>
              <a:rPr lang="en-US" altLang="zh-CN" dirty="0"/>
              <a:t>Class A</a:t>
            </a:r>
            <a:r>
              <a:rPr lang="zh-CN" altLang="en-US" dirty="0"/>
              <a:t>中所有不以 “</a:t>
            </a:r>
            <a:r>
              <a:rPr lang="en-US" altLang="zh-CN" dirty="0"/>
              <a:t>_ </a:t>
            </a:r>
            <a:r>
              <a:rPr lang="zh-CN" altLang="en-US" dirty="0"/>
              <a:t>”开头的成员方法都将被自动加载到框架中变成</a:t>
            </a:r>
            <a:r>
              <a:rPr lang="en-US" altLang="zh-CN" dirty="0"/>
              <a:t>keyword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TestPoint</a:t>
            </a:r>
            <a:r>
              <a:rPr lang="en-US" altLang="zh-CN" dirty="0"/>
              <a:t> </a:t>
            </a:r>
            <a:r>
              <a:rPr lang="zh-CN" altLang="en-US" dirty="0"/>
              <a:t>类中可以使用访问成员方法的方式直接调用</a:t>
            </a:r>
            <a:r>
              <a:rPr lang="en-US" altLang="zh-CN" dirty="0"/>
              <a:t>keyword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./engine/enginA.py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engineA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    def </a:t>
            </a:r>
            <a:r>
              <a:rPr lang="en-US" altLang="zh-CN" dirty="0" err="1">
                <a:highlight>
                  <a:srgbClr val="FFFF00"/>
                </a:highlight>
              </a:rPr>
              <a:t>get_version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return “1.0.1”</a:t>
            </a:r>
          </a:p>
          <a:p>
            <a:endParaRPr lang="en-US" altLang="zh-CN" dirty="0"/>
          </a:p>
          <a:p>
            <a:r>
              <a:rPr lang="zh-CN" altLang="en-US" dirty="0"/>
              <a:t>如上所示， </a:t>
            </a:r>
            <a:r>
              <a:rPr lang="en-US" altLang="zh-CN" dirty="0"/>
              <a:t>class </a:t>
            </a:r>
            <a:r>
              <a:rPr lang="en-US" altLang="zh-CN" dirty="0" err="1"/>
              <a:t>engineA</a:t>
            </a:r>
            <a:r>
              <a:rPr lang="zh-CN" altLang="en-US" dirty="0"/>
              <a:t>的成员方法</a:t>
            </a:r>
            <a:r>
              <a:rPr lang="en-US" altLang="zh-CN" dirty="0" err="1"/>
              <a:t>get_version</a:t>
            </a:r>
            <a:r>
              <a:rPr lang="zh-CN" altLang="en-US" dirty="0"/>
              <a:t>会被加载到框架中。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en-US" altLang="zh-CN" dirty="0"/>
              <a:t>/testpointA.py: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testpointA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    def _checkpoint(self):</a:t>
            </a:r>
          </a:p>
          <a:p>
            <a:r>
              <a:rPr lang="en-US" altLang="zh-CN" dirty="0"/>
              <a:t>        version = </a:t>
            </a:r>
            <a:r>
              <a:rPr lang="en-US" altLang="zh-CN" dirty="0" err="1">
                <a:highlight>
                  <a:srgbClr val="FFFF00"/>
                </a:highlight>
              </a:rPr>
              <a:t>self.get_version</a:t>
            </a:r>
            <a:r>
              <a:rPr lang="en-US" altLang="zh-CN" dirty="0">
                <a:highlight>
                  <a:srgbClr val="FFFF00"/>
                </a:highlight>
              </a:rPr>
              <a:t>()</a:t>
            </a:r>
          </a:p>
          <a:p>
            <a:r>
              <a:rPr lang="en-US" altLang="zh-CN" dirty="0"/>
              <a:t>        print version</a:t>
            </a:r>
          </a:p>
        </p:txBody>
      </p:sp>
    </p:spTree>
    <p:extLst>
      <p:ext uri="{BB962C8B-B14F-4D97-AF65-F5344CB8AC3E}">
        <p14:creationId xmlns:p14="http://schemas.microsoft.com/office/powerpoint/2010/main" val="245248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https://pronto.int.net.nokia.com/pronto/problemReportSearch.html?freeTextdropDownID=prId&amp;searchTopText=PR222307&amp;HomeFlag=true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将这个</a:t>
            </a:r>
            <a:r>
              <a:rPr lang="en-US" altLang="zh-CN" dirty="0"/>
              <a:t>pronto</a:t>
            </a:r>
            <a:r>
              <a:rPr lang="zh-CN" altLang="en-US" dirty="0"/>
              <a:t> 加到</a:t>
            </a:r>
            <a:r>
              <a:rPr lang="en-US" altLang="zh-CN" dirty="0"/>
              <a:t>case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问题概述：</a:t>
            </a:r>
            <a:endParaRPr lang="en-US" altLang="zh-CN" dirty="0"/>
          </a:p>
          <a:p>
            <a:r>
              <a:rPr lang="en-US" altLang="zh-CN" dirty="0"/>
              <a:t>Nbi3gc</a:t>
            </a:r>
            <a:r>
              <a:rPr lang="zh-CN" altLang="en-US" dirty="0"/>
              <a:t>的</a:t>
            </a:r>
            <a:r>
              <a:rPr lang="en-US" altLang="zh-CN" dirty="0"/>
              <a:t>proxy log </a:t>
            </a:r>
            <a:r>
              <a:rPr lang="en-US" altLang="zh-CN" dirty="0" err="1"/>
              <a:t>FileMaxSize</a:t>
            </a:r>
            <a:r>
              <a:rPr lang="zh-CN" altLang="en-US" dirty="0"/>
              <a:t>配置超过限制值，导致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目录使用</a:t>
            </a:r>
            <a:r>
              <a:rPr lang="en-US" altLang="zh-CN" dirty="0"/>
              <a:t>100%.</a:t>
            </a:r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做三个测试点，分别对用</a:t>
            </a:r>
            <a:r>
              <a:rPr lang="en-US" altLang="zh-CN" dirty="0"/>
              <a:t>proxy-1</a:t>
            </a:r>
            <a:r>
              <a:rPr lang="zh-CN" altLang="en-US" dirty="0"/>
              <a:t>，</a:t>
            </a:r>
            <a:r>
              <a:rPr lang="en-US" altLang="zh-CN" dirty="0"/>
              <a:t>proxy-2</a:t>
            </a:r>
            <a:r>
              <a:rPr lang="zh-CN" altLang="en-US" dirty="0"/>
              <a:t>和</a:t>
            </a:r>
            <a:r>
              <a:rPr lang="en-US" altLang="zh-CN" dirty="0"/>
              <a:t>proxy-3</a:t>
            </a:r>
            <a:r>
              <a:rPr lang="zh-CN" altLang="en-US" dirty="0"/>
              <a:t>的 </a:t>
            </a:r>
            <a:r>
              <a:rPr lang="en-US" altLang="zh-CN" dirty="0"/>
              <a:t>log4j</a:t>
            </a:r>
            <a:r>
              <a:rPr lang="zh-CN" altLang="en-US" dirty="0"/>
              <a:t>检查。</a:t>
            </a:r>
          </a:p>
        </p:txBody>
      </p:sp>
    </p:spTree>
    <p:extLst>
      <p:ext uri="{BB962C8B-B14F-4D97-AF65-F5344CB8AC3E}">
        <p14:creationId xmlns:p14="http://schemas.microsoft.com/office/powerpoint/2010/main" val="33464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Step1.</a:t>
            </a:r>
            <a:r>
              <a:rPr lang="zh-CN" altLang="en-US" dirty="0"/>
              <a:t>由于需要去读</a:t>
            </a:r>
            <a:r>
              <a:rPr lang="en-US" altLang="zh-CN" dirty="0"/>
              <a:t>log4j</a:t>
            </a:r>
            <a:r>
              <a:rPr lang="zh-CN" altLang="en-US" dirty="0"/>
              <a:t>的配置值，所以需要一个</a:t>
            </a:r>
            <a:r>
              <a:rPr lang="en-US" altLang="zh-CN" dirty="0"/>
              <a:t>keyword</a:t>
            </a:r>
            <a:r>
              <a:rPr lang="zh-CN" altLang="en-US" dirty="0"/>
              <a:t>去读</a:t>
            </a:r>
            <a:r>
              <a:rPr lang="en-US" altLang="zh-CN" dirty="0"/>
              <a:t>xml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那么，我们在</a:t>
            </a:r>
            <a:r>
              <a:rPr lang="en-US" altLang="zh-CN" dirty="0" err="1"/>
              <a:t>testlibrary</a:t>
            </a:r>
            <a:r>
              <a:rPr lang="zh-CN" altLang="en-US" dirty="0"/>
              <a:t>目录创建一个 </a:t>
            </a:r>
            <a:r>
              <a:rPr lang="en-US" altLang="zh-CN" dirty="0"/>
              <a:t>Xml.py,</a:t>
            </a:r>
            <a:r>
              <a:rPr lang="zh-CN" altLang="en-US" dirty="0"/>
              <a:t>在文件中定义一个同名类</a:t>
            </a:r>
            <a:r>
              <a:rPr lang="en-US" altLang="zh-CN" dirty="0"/>
              <a:t>class Xml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600" dirty="0"/>
              <a:t>Class Xml</a:t>
            </a:r>
            <a:r>
              <a:rPr lang="zh-CN" altLang="en-US" sz="1600" dirty="0"/>
              <a:t>提供了一个方法 </a:t>
            </a:r>
            <a:r>
              <a:rPr lang="en-US" altLang="zh-CN" sz="1600" dirty="0" err="1"/>
              <a:t>get_dict_from_xml</a:t>
            </a:r>
            <a:r>
              <a:rPr lang="zh-CN" altLang="en-US" sz="1600" dirty="0"/>
              <a:t>，功能是传入</a:t>
            </a:r>
            <a:r>
              <a:rPr lang="en-US" altLang="zh-CN" sz="1600" dirty="0"/>
              <a:t>xml</a:t>
            </a:r>
            <a:r>
              <a:rPr lang="zh-CN" altLang="en-US" sz="1600" dirty="0"/>
              <a:t>文件路径后，返回一个</a:t>
            </a:r>
            <a:r>
              <a:rPr lang="en-US" altLang="zh-CN" sz="1600" dirty="0"/>
              <a:t>map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07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Step2. </a:t>
            </a:r>
            <a:r>
              <a:rPr lang="zh-CN" altLang="en-US" dirty="0"/>
              <a:t>现在创建</a:t>
            </a:r>
            <a:r>
              <a:rPr lang="en-US" altLang="zh-CN" dirty="0" err="1"/>
              <a:t>testpoint</a:t>
            </a:r>
            <a:r>
              <a:rPr lang="zh-CN" altLang="en-US" dirty="0"/>
              <a:t>去检查</a:t>
            </a:r>
            <a:r>
              <a:rPr lang="en-US" altLang="zh-CN" dirty="0"/>
              <a:t>proxy1</a:t>
            </a:r>
            <a:r>
              <a:rPr lang="zh-CN" altLang="en-US" dirty="0"/>
              <a:t>的</a:t>
            </a:r>
            <a:r>
              <a:rPr lang="en-US" altLang="zh-CN" dirty="0"/>
              <a:t>log4j</a:t>
            </a:r>
            <a:r>
              <a:rPr lang="zh-CN" altLang="en-US" dirty="0"/>
              <a:t>配置：</a:t>
            </a:r>
            <a:endParaRPr lang="en-US" altLang="zh-CN" dirty="0"/>
          </a:p>
          <a:p>
            <a:r>
              <a:rPr lang="zh-CN" altLang="en-US" sz="1400" dirty="0"/>
              <a:t>在</a:t>
            </a:r>
            <a:r>
              <a:rPr lang="en-US" altLang="zh-CN" sz="1400" dirty="0" err="1"/>
              <a:t>testpoint</a:t>
            </a:r>
            <a:r>
              <a:rPr lang="zh-CN" altLang="en-US" sz="1400" dirty="0"/>
              <a:t>目录，创建一个</a:t>
            </a:r>
            <a:r>
              <a:rPr lang="en-US" altLang="zh-CN" sz="1400" dirty="0"/>
              <a:t>Proxy1Log4jCheck.py</a:t>
            </a:r>
            <a:r>
              <a:rPr lang="zh-CN" altLang="en-US" sz="1400" dirty="0"/>
              <a:t>文件，定义一个和文件名同名的</a:t>
            </a:r>
            <a:r>
              <a:rPr lang="en-US" altLang="zh-CN" sz="1400" dirty="0"/>
              <a:t>class  Proxy1Log4jCheck.</a:t>
            </a:r>
            <a:r>
              <a:rPr lang="zh-CN" altLang="en-US" sz="1400" dirty="0"/>
              <a:t>该类需要继承</a:t>
            </a:r>
            <a:r>
              <a:rPr lang="en-US" altLang="zh-CN" sz="1400" dirty="0" err="1"/>
              <a:t>testpoint</a:t>
            </a:r>
            <a:r>
              <a:rPr lang="zh-CN" altLang="en-US" sz="1400" dirty="0"/>
              <a:t>的基类</a:t>
            </a:r>
            <a:r>
              <a:rPr lang="en-US" altLang="zh-CN" sz="1400" dirty="0"/>
              <a:t>_</a:t>
            </a:r>
            <a:r>
              <a:rPr lang="en-US" altLang="zh-CN" sz="1400" dirty="0" err="1"/>
              <a:t>BaseTestPoint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a.	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中重定义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self.level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属性，该属性定义了这个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的重要性，如果不重定义，默认是不重要。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lphaLcPeriod" startAt="2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中重写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_checkpoint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方法，该方法就是该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点的运行逻辑，需要在该方法中对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self.status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(FAIL/PASS)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赋值。另外需要对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self.IMPACT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self.RCA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self.FIXSTEP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这三个列表进行操作，放入对应的影响分析、原因分析、修复步骤。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2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中放入适当的日志，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self.logger.debug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(),self.logger.info(),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self.logger.error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2"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 startAt="4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_checkpoint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方法中，如果需要用到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engine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中定义好的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keyword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，请直接使用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self.XXX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的方式调用，比如在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engine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中定义了一个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get_dict_from_xml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的方法，那么在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self.get_dict_from_xml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()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来调用。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Sample for adding new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1209674"/>
            <a:ext cx="890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Step3.</a:t>
            </a:r>
            <a:r>
              <a:rPr lang="zh-CN" altLang="en-US" dirty="0"/>
              <a:t>在</a:t>
            </a:r>
            <a:r>
              <a:rPr lang="en-US" altLang="zh-CN" dirty="0" err="1"/>
              <a:t>testcase</a:t>
            </a:r>
            <a:r>
              <a:rPr lang="zh-CN" altLang="en-US" dirty="0"/>
              <a:t>目录创建新的</a:t>
            </a:r>
            <a:r>
              <a:rPr lang="en-US" altLang="zh-CN" dirty="0"/>
              <a:t>case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取名</a:t>
            </a:r>
            <a:r>
              <a:rPr lang="en-US" altLang="zh-CN" dirty="0"/>
              <a:t>ProxyLogSizeLimit.py</a:t>
            </a:r>
            <a:r>
              <a:rPr lang="zh-CN" altLang="en-US" dirty="0"/>
              <a:t>。</a:t>
            </a:r>
            <a:r>
              <a:rPr lang="zh-CN" altLang="en-US" sz="1400" dirty="0"/>
              <a:t>定义一个和文件名同名的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ProxyLogSizeLimit</a:t>
            </a:r>
            <a:r>
              <a:rPr lang="en-US" altLang="zh-CN" sz="1400" dirty="0"/>
              <a:t>.</a:t>
            </a:r>
            <a:r>
              <a:rPr lang="zh-CN" altLang="en-US" sz="1400" dirty="0"/>
              <a:t>该类需要继承</a:t>
            </a:r>
            <a:r>
              <a:rPr lang="en-US" altLang="zh-CN" sz="1400" dirty="0"/>
              <a:t>case</a:t>
            </a:r>
            <a:r>
              <a:rPr lang="zh-CN" altLang="en-US" sz="1400" dirty="0"/>
              <a:t>的基类</a:t>
            </a:r>
            <a:r>
              <a:rPr lang="en-US" altLang="zh-CN" sz="1400" dirty="0"/>
              <a:t>_</a:t>
            </a:r>
            <a:r>
              <a:rPr lang="en-US" altLang="zh-CN" sz="1400" dirty="0" err="1"/>
              <a:t>BaseCase</a:t>
            </a:r>
            <a:r>
              <a:rPr lang="en-US" altLang="zh-CN" sz="1400" dirty="0"/>
              <a:t>.</a:t>
            </a: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类中定义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passCondition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条件。比如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self.passCondition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= “{Proxy1Log4jCheck} is True”,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testPoint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名字需要用“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 }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”来标记。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在新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类中定义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，作为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的描述文字。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如果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pronto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或者客户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，需要定义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self.referenceDocument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参数，值为相关页面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269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4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5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6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8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2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28427</TotalTime>
  <Words>988</Words>
  <Application>Microsoft Office PowerPoint</Application>
  <PresentationFormat>Widescreen</PresentationFormat>
  <Paragraphs>128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42" baseType="lpstr">
      <vt:lpstr>Lucida Grande</vt:lpstr>
      <vt:lpstr>宋体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8_Nokia PowerPoint Template Arial v13</vt:lpstr>
      <vt:lpstr>9_Nokia Master Blue Background</vt:lpstr>
      <vt:lpstr>think-cell Slide</vt:lpstr>
      <vt:lpstr>Troubleshooting Instruction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(Nokia - CN/Chengdu)</cp:lastModifiedBy>
  <cp:revision>503</cp:revision>
  <dcterms:created xsi:type="dcterms:W3CDTF">2016-06-20T05:20:12Z</dcterms:created>
  <dcterms:modified xsi:type="dcterms:W3CDTF">2017-06-07T07:11:45Z</dcterms:modified>
</cp:coreProperties>
</file>