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3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7.xml" ContentType="application/vnd.openxmlformats-officedocument.theme+xml"/>
  <Override PartName="/ppt/tags/tag16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8.xml" ContentType="application/vnd.openxmlformats-officedocument.theme+xml"/>
  <Override PartName="/ppt/tags/tag17.xml" ContentType="application/vnd.openxmlformats-officedocument.presentationml.tags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9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21.xml" ContentType="application/vnd.openxmlformats-officedocument.theme+xml"/>
  <Override PartName="/ppt/tags/tag19.xml" ContentType="application/vnd.openxmlformats-officedocument.presentationml.tags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22.xml" ContentType="application/vnd.openxmlformats-officedocument.theme+xml"/>
  <Override PartName="/ppt/tags/tag20.xml" ContentType="application/vnd.openxmlformats-officedocument.presentationml.tags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55" r:id="rId12"/>
    <p:sldMasterId id="2147483764" r:id="rId13"/>
    <p:sldMasterId id="2147483770" r:id="rId14"/>
    <p:sldMasterId id="2147483776" r:id="rId15"/>
    <p:sldMasterId id="2147483789" r:id="rId16"/>
    <p:sldMasterId id="2147483799" r:id="rId17"/>
    <p:sldMasterId id="2147483806" r:id="rId18"/>
    <p:sldMasterId id="2147483814" r:id="rId19"/>
    <p:sldMasterId id="2147483820" r:id="rId20"/>
    <p:sldMasterId id="2147483835" r:id="rId21"/>
    <p:sldMasterId id="2147483841" r:id="rId22"/>
  </p:sldMasterIdLst>
  <p:notesMasterIdLst>
    <p:notesMasterId r:id="rId28"/>
  </p:notesMasterIdLst>
  <p:sldIdLst>
    <p:sldId id="256" r:id="rId23"/>
    <p:sldId id="283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3281" autoAdjust="0"/>
  </p:normalViewPr>
  <p:slideViewPr>
    <p:cSldViewPr snapToGrid="0">
      <p:cViewPr varScale="1">
        <p:scale>
          <a:sx n="84" d="100"/>
          <a:sy n="84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139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88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54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8/31/2017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7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9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8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5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4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9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95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theme" Target="../theme/theme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96.xml"/><Relationship Id="rId9" Type="http://schemas.openxmlformats.org/officeDocument/2006/relationships/oleObject" Target="../embeddings/oleObject12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1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18.xml"/><Relationship Id="rId7" Type="http://schemas.openxmlformats.org/officeDocument/2006/relationships/theme" Target="../theme/theme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0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19.xml"/><Relationship Id="rId9" Type="http://schemas.openxmlformats.org/officeDocument/2006/relationships/tags" Target="../tags/tag1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26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5.xml"/><Relationship Id="rId9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3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45.xml"/><Relationship Id="rId7" Type="http://schemas.openxmlformats.org/officeDocument/2006/relationships/theme" Target="../theme/theme2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7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46.xml"/><Relationship Id="rId9" Type="http://schemas.openxmlformats.org/officeDocument/2006/relationships/tags" Target="../tags/tag1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53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8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4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9" y="571856"/>
            <a:ext cx="11728345" cy="3361789"/>
          </a:xfrm>
        </p:spPr>
        <p:txBody>
          <a:bodyPr/>
          <a:lstStyle/>
          <a:p>
            <a:pPr algn="l"/>
            <a:r>
              <a:rPr lang="en-US" altLang="zh-CN" sz="6600" dirty="0"/>
              <a:t>Troubleshooting Instruction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/>
              <a:t>Jarvan</a:t>
            </a:r>
          </a:p>
          <a:p>
            <a:pPr algn="l"/>
            <a:r>
              <a:rPr lang="en-US" dirty="0"/>
              <a:t>2017-5-25</a:t>
            </a:r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</a:t>
            </a: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80996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545" y="245949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78390" y="4258872"/>
            <a:ext cx="20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80023" y="3100688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Testp</a:t>
            </a:r>
            <a:r>
              <a:rPr lang="en-US" dirty="0" err="1"/>
              <a:t>oint</a:t>
            </a:r>
            <a:r>
              <a:rPr lang="en-US" dirty="0"/>
              <a:t>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layer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6031" y="4213503"/>
            <a:ext cx="2837140" cy="68962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Xml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get_dict_from_xml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522665" y="4213503"/>
            <a:ext cx="2993366" cy="7237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Configuration 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get_value_from_configuration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1089407" y="2584547"/>
            <a:ext cx="2419912" cy="53797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Proxy1Log4jCheck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72673" y="984112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ProxyLogSizeLimit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 rot="10800000" flipH="1" flipV="1">
            <a:off x="3643631" y="2591958"/>
            <a:ext cx="6811584" cy="438377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highlight>
                  <a:srgbClr val="00FFFF"/>
                </a:highlight>
              </a:rPr>
              <a:t>self.status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self.Impact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self.RCA</a:t>
            </a:r>
            <a:r>
              <a:rPr lang="en-US" altLang="zh-CN" sz="1400" dirty="0">
                <a:highlight>
                  <a:srgbClr val="00FFFF"/>
                </a:highlight>
              </a:rPr>
              <a:t>;  self. FIXSTEP;  </a:t>
            </a:r>
            <a:r>
              <a:rPr lang="en-US" altLang="zh-CN" sz="1400" dirty="0" err="1">
                <a:highlight>
                  <a:srgbClr val="00FFFF"/>
                </a:highlight>
              </a:rPr>
              <a:t>self.level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self.logger</a:t>
            </a:r>
            <a:endParaRPr lang="zh-CN" altLang="en-US" sz="1400" dirty="0">
              <a:highlight>
                <a:srgbClr val="00FFFF"/>
              </a:highlight>
            </a:endParaRPr>
          </a:p>
        </p:txBody>
      </p:sp>
      <p:sp>
        <p:nvSpPr>
          <p:cNvPr id="31" name="Double Brace 30"/>
          <p:cNvSpPr/>
          <p:nvPr/>
        </p:nvSpPr>
        <p:spPr>
          <a:xfrm rot="10800000" flipH="1" flipV="1">
            <a:off x="1929441" y="1656426"/>
            <a:ext cx="7479481" cy="588176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Self.passCondition</a:t>
            </a:r>
            <a:r>
              <a:rPr lang="en-US" altLang="zh-CN" sz="1400" dirty="0"/>
              <a:t> = “{</a:t>
            </a:r>
            <a:r>
              <a:rPr lang="en-US" altLang="zh-CN" sz="1400" dirty="0">
                <a:solidFill>
                  <a:srgbClr val="00B050"/>
                </a:solidFill>
              </a:rPr>
              <a:t>Proxy1Log4jCheck</a:t>
            </a:r>
            <a:r>
              <a:rPr lang="en-US" altLang="zh-CN" sz="1400" dirty="0"/>
              <a:t>} is True and {</a:t>
            </a:r>
            <a:r>
              <a:rPr lang="en-US" altLang="zh-CN" sz="1400" dirty="0">
                <a:solidFill>
                  <a:srgbClr val="00B050"/>
                </a:solidFill>
              </a:rPr>
              <a:t>Proxy2Log4jCheck</a:t>
            </a:r>
            <a:r>
              <a:rPr lang="en-US" altLang="zh-CN" sz="1400" dirty="0"/>
              <a:t>} is True”</a:t>
            </a:r>
          </a:p>
        </p:txBody>
      </p:sp>
      <p:sp>
        <p:nvSpPr>
          <p:cNvPr id="18" name="Arrow: Curved Right 17"/>
          <p:cNvSpPr/>
          <p:nvPr/>
        </p:nvSpPr>
        <p:spPr>
          <a:xfrm rot="10618451">
            <a:off x="9440511" y="3328407"/>
            <a:ext cx="731520" cy="121615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860297" y="3288111"/>
            <a:ext cx="369277" cy="434810"/>
          </a:xfrm>
          <a:prstGeom prst="righ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60474" y="3150441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</a:t>
            </a:r>
            <a:r>
              <a:rPr lang="en-US" altLang="zh-CN" dirty="0" err="1">
                <a:highlight>
                  <a:srgbClr val="00FF00"/>
                </a:highlight>
              </a:rPr>
              <a:t>.</a:t>
            </a:r>
            <a:r>
              <a:rPr lang="en-US" altLang="zh-CN" sz="1400" dirty="0" err="1">
                <a:highlight>
                  <a:srgbClr val="00FF00"/>
                </a:highlight>
              </a:rPr>
              <a:t>get_value_from_configuration</a:t>
            </a:r>
            <a:endParaRPr lang="en-US" altLang="zh-CN" sz="1400" dirty="0">
              <a:highlight>
                <a:srgbClr val="00FF00"/>
              </a:highlight>
            </a:endParaRPr>
          </a:p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self.get_dict_from_xml</a:t>
            </a:r>
            <a:endParaRPr lang="zh-CN" altLang="en-US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case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93706"/>
              </p:ext>
            </p:extLst>
          </p:nvPr>
        </p:nvGraphicFramePr>
        <p:xfrm>
          <a:off x="843752" y="2675998"/>
          <a:ext cx="9761838" cy="241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09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66823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41274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24632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98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7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Case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sz="1100" dirty="0" err="1"/>
                        <a:t>.</a:t>
                      </a:r>
                      <a:r>
                        <a:rPr lang="en-US" altLang="zh-CN" sz="1100" dirty="0" err="1">
                          <a:effectLst/>
                        </a:rPr>
                        <a:t>passCondition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 such as “{</a:t>
                      </a:r>
                      <a:r>
                        <a:rPr lang="en-US" altLang="zh-CN" sz="1100" dirty="0">
                          <a:effectLst/>
                        </a:rPr>
                        <a:t>TestPoint1} is True”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self.__doc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875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self.referenceDocument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altLang="zh-CN" sz="11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"https://pronto.int.net.nokia.com/"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  <a:tr h="4982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self.tags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String separated by spaces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0255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680" y="1018964"/>
            <a:ext cx="97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caseName</a:t>
            </a:r>
            <a:r>
              <a:rPr lang="en-US" altLang="zh-CN" dirty="0"/>
              <a:t>&gt;  in the directory ./case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</a:t>
            </a:r>
            <a:r>
              <a:rPr lang="zh-CN" altLang="en-US" dirty="0"/>
              <a:t>，</a:t>
            </a:r>
            <a:r>
              <a:rPr lang="en-US" altLang="zh-CN" dirty="0"/>
              <a:t>and the class should inherit class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BaseCase</a:t>
            </a:r>
            <a:r>
              <a:rPr lang="en-US" altLang="zh-CN" dirty="0"/>
              <a:t> .</a:t>
            </a:r>
          </a:p>
          <a:p>
            <a:r>
              <a:rPr lang="en-US" altLang="zh-CN" dirty="0"/>
              <a:t>The new class should contain some attributes as below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875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 </a:t>
            </a:r>
            <a:r>
              <a:rPr lang="en-US" sz="2400" b="1" dirty="0" err="1">
                <a:latin typeface="+mj-lt"/>
                <a:ea typeface="ヒラギノ角ゴ Pro W3" charset="0"/>
                <a:cs typeface="Arial"/>
              </a:rPr>
              <a:t>testpoint</a:t>
            </a: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99710"/>
              </p:ext>
            </p:extLst>
          </p:nvPr>
        </p:nvGraphicFramePr>
        <p:xfrm>
          <a:off x="902969" y="2385420"/>
          <a:ext cx="9834605" cy="36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26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81484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59472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56123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84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TestPoint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self.level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&lt;LEVEL.CRITICAL , LEVEL. NOCRITICAL&gt; ,Default value is LEVEL. NOCRITICAL.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self.status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&lt;STATUS.PASS , STATUS.FAIL&gt;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self.IMPACT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22282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self.RCA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08180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self.FIXSTEP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122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343" y="929466"/>
            <a:ext cx="983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testPointName</a:t>
            </a:r>
            <a:r>
              <a:rPr lang="en-US" altLang="zh-CN" dirty="0"/>
              <a:t>&gt;  in the directory ./</a:t>
            </a:r>
            <a:r>
              <a:rPr lang="en-US" altLang="zh-CN" dirty="0" err="1"/>
              <a:t>testpoint</a:t>
            </a:r>
            <a:r>
              <a:rPr lang="en-US" altLang="zh-CN" dirty="0"/>
              <a:t>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</a:t>
            </a:r>
            <a:r>
              <a:rPr lang="zh-CN" altLang="en-US" dirty="0"/>
              <a:t>， </a:t>
            </a:r>
            <a:r>
              <a:rPr lang="en-US" altLang="zh-CN" dirty="0"/>
              <a:t>and the class should inherit class 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BaseTestPoint</a:t>
            </a:r>
            <a:r>
              <a:rPr lang="en-US" altLang="zh-CN" dirty="0"/>
              <a:t> . Then , we can override the _checkpoint function which define the implementing for this </a:t>
            </a:r>
            <a:r>
              <a:rPr lang="en-US" altLang="zh-CN" dirty="0" err="1"/>
              <a:t>testpoint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new class should contain some attributes as below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653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keyword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073" y="1084327"/>
            <a:ext cx="97695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keywordName</a:t>
            </a:r>
            <a:r>
              <a:rPr lang="en-US" altLang="zh-CN" dirty="0"/>
              <a:t>&gt;  in the directory ./keywords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name. The framework can load all member functions which name is not start with `_` automatically. </a:t>
            </a:r>
          </a:p>
          <a:p>
            <a:r>
              <a:rPr lang="en-US" altLang="zh-CN" dirty="0"/>
              <a:t>For 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./keywords/A.py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>
                <a:solidFill>
                  <a:schemeClr val="bg2"/>
                </a:solidFill>
              </a:rPr>
              <a:t>class A(object):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def </a:t>
            </a:r>
            <a:r>
              <a:rPr lang="en-US" altLang="zh-CN" sz="1400" dirty="0" err="1">
                <a:solidFill>
                  <a:schemeClr val="bg2"/>
                </a:solidFill>
                <a:highlight>
                  <a:srgbClr val="FFFF00"/>
                </a:highlight>
              </a:rPr>
              <a:t>get_version</a:t>
            </a:r>
            <a:r>
              <a:rPr lang="en-US" altLang="zh-CN" sz="1400" dirty="0">
                <a:solidFill>
                  <a:schemeClr val="bg2"/>
                </a:solidFill>
              </a:rPr>
              <a:t>(self):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    return “1.0.1”</a:t>
            </a:r>
          </a:p>
          <a:p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en-US" altLang="zh-CN" dirty="0"/>
              <a:t>/testpoint1.py:</a:t>
            </a:r>
          </a:p>
          <a:p>
            <a:endParaRPr lang="en-US" altLang="zh-CN" dirty="0"/>
          </a:p>
          <a:p>
            <a:r>
              <a:rPr lang="en-US" altLang="zh-CN" sz="1400" dirty="0">
                <a:solidFill>
                  <a:schemeClr val="bg2"/>
                </a:solidFill>
              </a:rPr>
              <a:t>class testpoint1(_</a:t>
            </a:r>
            <a:r>
              <a:rPr lang="en-US" altLang="zh-CN" sz="1400" dirty="0" err="1">
                <a:solidFill>
                  <a:schemeClr val="bg2"/>
                </a:solidFill>
              </a:rPr>
              <a:t>BaseTestPoint</a:t>
            </a:r>
            <a:r>
              <a:rPr lang="en-US" altLang="zh-CN" sz="1400" dirty="0">
                <a:solidFill>
                  <a:schemeClr val="bg2"/>
                </a:solidFill>
              </a:rPr>
              <a:t>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def _checkpoint(self):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    print </a:t>
            </a:r>
            <a:r>
              <a:rPr lang="en-US" altLang="zh-CN" sz="1400" dirty="0" err="1">
                <a:solidFill>
                  <a:schemeClr val="bg2"/>
                </a:solidFill>
                <a:highlight>
                  <a:srgbClr val="FFFF00"/>
                </a:highlight>
              </a:rPr>
              <a:t>self.get_version</a:t>
            </a:r>
            <a:r>
              <a:rPr lang="en-US" altLang="zh-CN" sz="1400" dirty="0">
                <a:solidFill>
                  <a:schemeClr val="bg2"/>
                </a:solidFill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2480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4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5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6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8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2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28464</TotalTime>
  <Words>455</Words>
  <Application>Microsoft Office PowerPoint</Application>
  <PresentationFormat>Widescreen</PresentationFormat>
  <Paragraphs>87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36" baseType="lpstr">
      <vt:lpstr>Lucida Grande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8_Nokia PowerPoint Template Arial v13</vt:lpstr>
      <vt:lpstr>9_Nokia Master Blue Background</vt:lpstr>
      <vt:lpstr>think-cell Slide</vt:lpstr>
      <vt:lpstr>Troubleshooting Instruction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(NSB - CN/Chengdu)</cp:lastModifiedBy>
  <cp:revision>513</cp:revision>
  <dcterms:created xsi:type="dcterms:W3CDTF">2016-06-20T05:20:12Z</dcterms:created>
  <dcterms:modified xsi:type="dcterms:W3CDTF">2017-08-31T06:20:20Z</dcterms:modified>
</cp:coreProperties>
</file>