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2" r:id="rId4"/>
    <p:sldId id="263" r:id="rId5"/>
    <p:sldId id="267" r:id="rId6"/>
    <p:sldId id="270" r:id="rId7"/>
    <p:sldId id="26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259"/>
          </p14:sldIdLst>
        </p14:section>
        <p14:section name="项目概述" id="{087866C3-7028-482C-8D34-6BF5363FBD75}">
          <p14:sldIdLst>
            <p14:sldId id="261"/>
          </p14:sldIdLst>
        </p14:section>
        <p14:section name="状态更新" id="{521DEF98-8796-4632-831A-16252E9A6054}">
          <p14:sldIdLst>
            <p14:sldId id="262"/>
            <p14:sldId id="263"/>
          </p14:sldIdLst>
        </p14:section>
        <p14:section name="后续步骤和拟办事项" id="{C24C98EC-938D-4034-8DB8-5E8DBF16E3CB}">
          <p14:sldIdLst>
            <p14:sldId id="267"/>
          </p14:sldIdLst>
        </p14:section>
        <p14:section name="附录" id="{E35CCD6A-2288-476E-BC93-C75323AE1F32}">
          <p14:sldIdLst>
            <p14:sldId id="27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2" d="100"/>
          <a:sy n="62" d="100"/>
        </p:scale>
        <p:origin x="-1362" y="-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1433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此模板可用作起始文件以更新项目里程碑的更新。</a:t>
            </a:r>
            <a:r>
              <a:rPr lang="zh-CN" baseline="0" dirty="0" smtClean="0"/>
              <a:t>  </a:t>
            </a:r>
            <a:endParaRPr lang="zh-CN" dirty="0" smtClean="0"/>
          </a:p>
          <a:p>
            <a:endParaRPr lang="zh-CN" baseline="0" dirty="0" smtClean="0"/>
          </a:p>
          <a:p>
            <a:pPr lvl="0"/>
            <a:r>
              <a:rPr lang="zh-CN" sz="1000" b="1" dirty="0" smtClean="0"/>
              <a:t>节</a:t>
            </a:r>
            <a:endParaRPr lang="zh-CN" sz="1000" b="0" dirty="0" smtClean="0"/>
          </a:p>
          <a:p>
            <a:pPr lvl="0"/>
            <a:r>
              <a:rPr lang="zh-CN" sz="1000" b="0" dirty="0" smtClean="0"/>
              <a:t>右键单击幻灯片以添加节。</a:t>
            </a:r>
            <a:r>
              <a:rPr lang="zh-CN" sz="1000" b="0" baseline="0" dirty="0" smtClean="0"/>
              <a:t> 节可以帮助您组织幻灯片或促进多个作者之间的协作。</a:t>
            </a:r>
            <a:endParaRPr lang="zh-CN" sz="1000" b="0" dirty="0" smtClean="0"/>
          </a:p>
          <a:p>
            <a:pPr lvl="0"/>
            <a:endParaRPr lang="zh-CN" sz="1000" b="1" dirty="0" smtClean="0"/>
          </a:p>
          <a:p>
            <a:pPr lvl="0"/>
            <a:r>
              <a:rPr lang="zh-CN" sz="1000" b="1" dirty="0" smtClean="0"/>
              <a:t>备注</a:t>
            </a:r>
          </a:p>
          <a:p>
            <a:pPr lvl="0"/>
            <a:r>
              <a:rPr lang="zh-CN" sz="1000" dirty="0" smtClean="0"/>
              <a:t>使用“备注”节传递备注或为受众提供其他详细信息。</a:t>
            </a:r>
            <a:r>
              <a:rPr lang="zh-CN" sz="10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000" dirty="0" smtClean="0"/>
              <a:t>请记住字体大小(对于可访问性、可见性、录像和联机生产都非常重要)</a:t>
            </a:r>
          </a:p>
          <a:p>
            <a:pPr lvl="0"/>
            <a:endParaRPr lang="zh-CN" sz="1000" dirty="0" smtClean="0"/>
          </a:p>
          <a:p>
            <a:pPr lvl="0">
              <a:buFontTx/>
              <a:buNone/>
            </a:pPr>
            <a:r>
              <a:rPr lang="zh-CN" sz="10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000" dirty="0" smtClean="0"/>
              <a:t>特别注意图形、图表和文本框。</a:t>
            </a:r>
            <a:r>
              <a:rPr lang="zh-CN" sz="1000" baseline="0" dirty="0" smtClean="0"/>
              <a:t> </a:t>
            </a:r>
            <a:endParaRPr lang="zh-CN" sz="1000" dirty="0" smtClean="0"/>
          </a:p>
          <a:p>
            <a:pPr lvl="0"/>
            <a:r>
              <a:rPr lang="zh-CN" sz="1000" dirty="0" smtClean="0"/>
              <a:t>请考虑与会者将以黑白或灰色调打印。 </a:t>
            </a:r>
            <a:r>
              <a:rPr lang="zh-CN" sz="1000" dirty="0" err="1" smtClean="0"/>
              <a:t> </a:t>
            </a:r>
            <a:r>
              <a:rPr lang="zh-CN" sz="1000" dirty="0" smtClean="0"/>
              <a:t>请运行测试打印，以确保当以纯黑白和灰色调打印时，您的颜色工作正常。 </a:t>
            </a:r>
            <a:r>
              <a:rPr lang="zh-CN" sz="1000" dirty="0" err="1" smtClean="0"/>
              <a:t> </a:t>
            </a:r>
            <a:r>
              <a:rPr lang="zh-CN" sz="1000" dirty="0" smtClean="0"/>
              <a:t> </a:t>
            </a:r>
          </a:p>
          <a:p>
            <a:pPr lvl="0">
              <a:buFontTx/>
              <a:buNone/>
            </a:pPr>
            <a:endParaRPr lang="zh-CN" sz="1000" dirty="0" smtClean="0"/>
          </a:p>
          <a:p>
            <a:pPr lvl="0">
              <a:buFontTx/>
              <a:buNone/>
            </a:pPr>
            <a:r>
              <a:rPr lang="zh-CN" sz="1000" b="1" dirty="0" smtClean="0"/>
              <a:t>图形、表格和图表</a:t>
            </a:r>
          </a:p>
          <a:p>
            <a:pPr lvl="0"/>
            <a:r>
              <a:rPr lang="zh-CN" sz="1000" dirty="0" smtClean="0"/>
              <a:t>保持简单: 如果可能，请使用一致的、不分散的样式和颜色。</a:t>
            </a:r>
          </a:p>
          <a:p>
            <a:pPr lvl="0"/>
            <a:r>
              <a:rPr lang="zh-CN" sz="10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项目是关于什么的?</a:t>
            </a:r>
            <a:r>
              <a:rPr lang="zh-CN" baseline="0" dirty="0" smtClean="0"/>
              <a:t>  </a:t>
            </a:r>
          </a:p>
          <a:p>
            <a:r>
              <a:rPr lang="zh-CN" dirty="0" smtClean="0"/>
              <a:t>定义此项目的目标</a:t>
            </a:r>
            <a:r>
              <a:rPr lang="zh-CN" baseline="0" dirty="0" smtClean="0"/>
              <a:t>  </a:t>
            </a:r>
          </a:p>
          <a:p>
            <a:pPr lvl="1"/>
            <a:r>
              <a:rPr lang="zh-CN" dirty="0" smtClean="0"/>
              <a:t>它是类似于过去的项目还是一项新工作?</a:t>
            </a:r>
          </a:p>
          <a:p>
            <a:r>
              <a:rPr lang="zh-CN" baseline="0" dirty="0" smtClean="0"/>
              <a:t>定义此项目的范围</a:t>
            </a:r>
          </a:p>
          <a:p>
            <a:pPr lvl="1"/>
            <a:r>
              <a:rPr lang="zh-CN" baseline="0" dirty="0" smtClean="0"/>
              <a:t>它是一个独立的项目，还是与其他项目相关?</a:t>
            </a:r>
          </a:p>
          <a:p>
            <a:pPr lvl="0"/>
            <a:endParaRPr lang="zh-CN" baseline="0" dirty="0" smtClean="0"/>
          </a:p>
          <a:p>
            <a:pPr lvl="0"/>
            <a:r>
              <a:rPr lang="zh-CN" baseline="0" dirty="0" smtClean="0"/>
              <a:t>* 注意，此幻灯片对于每周状态会议不是必要的</a:t>
            </a:r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zh-CN" dirty="0" smtClean="0"/>
              <a:t>* 如果这些问题中任何一个导致计划延迟或需要进一步讨论，则将在下一张幻灯片中包括其详细信息。</a:t>
            </a:r>
            <a:r>
              <a:rPr lang="zh-CN" baseline="0" dirty="0" smtClean="0"/>
              <a:t>  </a:t>
            </a:r>
          </a:p>
          <a:p>
            <a:pPr>
              <a:buFont typeface="Arial" charset="0"/>
              <a:buNone/>
            </a:pPr>
            <a:endParaRPr 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baseline="0" dirty="0" smtClean="0"/>
              <a:t>如有多个问题，请根据需要重复此幻灯片。</a:t>
            </a:r>
          </a:p>
          <a:p>
            <a:r>
              <a:rPr lang="zh-CN" dirty="0" smtClean="0"/>
              <a:t>可根据需要将此幻灯片和相关幻灯片</a:t>
            </a:r>
            <a:r>
              <a:rPr lang="zh-CN" baseline="0" dirty="0" smtClean="0"/>
              <a:t> 移动到附录或隐藏。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如果需要更多详细信息或补充幻灯片，请准备附录的幻灯片。</a:t>
            </a:r>
            <a:r>
              <a:rPr lang="zh-CN" baseline="0" dirty="0" smtClean="0"/>
              <a:t> 如果演示文稿稍后分发，则附录也非常有用。 </a:t>
            </a:r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1800">
                <a:latin typeface="Georgia" pitchFamily="18" charset="0"/>
              </a:defRPr>
            </a:lvl2pPr>
            <a:lvl3pPr eaLnBrk="1" latinLnBrk="0" hangingPunct="1">
              <a:defRPr kumimoji="0" lang="zh-CN" sz="2000">
                <a:latin typeface="Georgia" pitchFamily="18" charset="0"/>
              </a:defRPr>
            </a:lvl3pPr>
            <a:lvl4pPr eaLnBrk="1" latinLnBrk="0" hangingPunct="1">
              <a:defRPr kumimoji="0" lang="zh-CN" sz="2000">
                <a:latin typeface="Georgia" pitchFamily="18" charset="0"/>
              </a:defRPr>
            </a:lvl4pPr>
            <a:lvl5pPr eaLnBrk="1" latinLnBrk="0" hangingPunct="1">
              <a:defRPr kumimoji="0" lang="zh-CN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hyperlink" Target="file:///D:\&#31532;&#20108;&#24180;2018&#23398;&#20064;\html\&#39033;&#30446;-5&#27743;&#35199;&#32771;&#35797;&#38498;\index.html" TargetMode="Externa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67544" y="764704"/>
            <a:ext cx="7772400" cy="1584176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>
                <a:latin typeface="楷体" pitchFamily="49" charset="-122"/>
                <a:ea typeface="楷体" pitchFamily="49" charset="-122"/>
              </a:rPr>
              <a:t>项</a:t>
            </a:r>
            <a:r>
              <a:rPr lang="zh-CN" altLang="en-US" sz="8000" dirty="0" smtClean="0">
                <a:latin typeface="楷体" pitchFamily="49" charset="-122"/>
                <a:ea typeface="楷体" pitchFamily="49" charset="-122"/>
              </a:rPr>
              <a:t>目评审</a:t>
            </a:r>
            <a:endParaRPr lang="zh-CN" sz="8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39952" y="4581128"/>
            <a:ext cx="4810392" cy="187220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项目制作人：高叙根</a:t>
            </a:r>
            <a:endParaRPr lang="en-US" altLang="zh-CN" sz="4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班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级：前端一班</a:t>
            </a:r>
            <a:endParaRPr lang="zh-CN" sz="4000" dirty="0">
              <a:latin typeface="华文楷体" pitchFamily="2" charset="-122"/>
              <a:ea typeface="华文楷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859216" cy="914400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华文新魏" pitchFamily="2" charset="-122"/>
                <a:ea typeface="华文新魏" pitchFamily="2" charset="-122"/>
              </a:rPr>
              <a:t>我</a:t>
            </a:r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的项目</a:t>
            </a:r>
            <a:r>
              <a:rPr lang="en-US" altLang="zh-CN" sz="5400" dirty="0" smtClean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江西教育考试院</a:t>
            </a:r>
            <a:endParaRPr lang="zh-CN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576" y="2348880"/>
            <a:ext cx="4565848" cy="3744416"/>
          </a:xfrm>
        </p:spPr>
        <p:txBody>
          <a:bodyPr/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项目结构</a:t>
            </a:r>
            <a:endParaRPr 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项目中遇到的问题</a:t>
            </a:r>
            <a:endParaRPr lang="en-US" alt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项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目总结</a:t>
            </a:r>
            <a:endParaRPr 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zh-CN" dirty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1600" y="1412776"/>
            <a:ext cx="7715200" cy="33123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zh-CN" altLang="en-US" sz="6000" dirty="0" smtClean="0">
                <a:latin typeface="华文楷体" pitchFamily="2" charset="-122"/>
                <a:ea typeface="华文楷体" pitchFamily="2" charset="-122"/>
                <a:hlinkClick r:id="rId5" action="ppaction://hlinkfile"/>
              </a:rPr>
              <a:t>进入页面</a:t>
            </a:r>
            <a:endParaRPr lang="zh-CN" sz="6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600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项目结构</a:t>
            </a:r>
            <a:r>
              <a:rPr lang="en-US" altLang="zh-CN" sz="4400" dirty="0" smtClean="0">
                <a:latin typeface="华文新魏" pitchFamily="2" charset="-122"/>
                <a:ea typeface="华文新魏" pitchFamily="2" charset="-122"/>
              </a:rPr>
              <a:t>:</a:t>
            </a:r>
            <a:endParaRPr lang="zh-CN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657488" y="2132856"/>
            <a:ext cx="978408" cy="228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036496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536" y="620688"/>
            <a:ext cx="5410200" cy="914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项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目中遇到的问题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  <a:t>:</a:t>
            </a:r>
            <a:endParaRPr lang="zh-CN" sz="40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12879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296144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项目总结</a:t>
            </a:r>
            <a:r>
              <a:rPr lang="en-US" altLang="zh-CN" sz="5400" dirty="0" smtClean="0">
                <a:latin typeface="华文新魏" pitchFamily="2" charset="-122"/>
                <a:ea typeface="华文新魏" pitchFamily="2" charset="-122"/>
              </a:rPr>
              <a:t>:</a:t>
            </a:r>
            <a:endParaRPr lang="zh-CN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828800"/>
            <a:ext cx="8003232" cy="42973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结构的分析性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代码的可读性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样式的简化性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户的体验性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221088"/>
            <a:ext cx="5328592" cy="1368152"/>
          </a:xfrm>
        </p:spPr>
        <p:txBody>
          <a:bodyPr/>
          <a:lstStyle/>
          <a:p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0" y="1916832"/>
            <a:ext cx="6647656" cy="2592288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latin typeface="华文新魏" pitchFamily="2" charset="-122"/>
                <a:ea typeface="华文新魏" pitchFamily="2" charset="-122"/>
              </a:rPr>
              <a:t> 谢谢大家！</a:t>
            </a:r>
            <a:endParaRPr lang="zh-CN" sz="6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578</Words>
  <Application>Microsoft Office PowerPoint</Application>
  <PresentationFormat>全屏显示(4:3)</PresentationFormat>
  <Paragraphs>50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项目状态报告</vt:lpstr>
      <vt:lpstr>项目评审</vt:lpstr>
      <vt:lpstr>我的项目:江西教育考试院</vt:lpstr>
      <vt:lpstr>    进入页面</vt:lpstr>
      <vt:lpstr>项目结构:</vt:lpstr>
      <vt:lpstr>项目中遇到的问题:</vt:lpstr>
      <vt:lpstr>项目总结: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2018-10-18T00:06:18Z</dcterms:created>
  <dcterms:modified xsi:type="dcterms:W3CDTF">2018-10-19T03:30:57Z</dcterms:modified>
</cp:coreProperties>
</file>