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5"/>
  </p:notesMasterIdLst>
  <p:handoutMasterIdLst>
    <p:handoutMasterId r:id="rId36"/>
  </p:handoutMasterIdLst>
  <p:sldIdLst>
    <p:sldId id="585" r:id="rId2"/>
    <p:sldId id="342" r:id="rId3"/>
    <p:sldId id="606" r:id="rId4"/>
    <p:sldId id="432" r:id="rId5"/>
    <p:sldId id="574" r:id="rId6"/>
    <p:sldId id="575" r:id="rId7"/>
    <p:sldId id="583" r:id="rId8"/>
    <p:sldId id="588" r:id="rId9"/>
    <p:sldId id="611" r:id="rId10"/>
    <p:sldId id="401" r:id="rId11"/>
    <p:sldId id="402" r:id="rId12"/>
    <p:sldId id="403" r:id="rId13"/>
    <p:sldId id="404" r:id="rId14"/>
    <p:sldId id="604" r:id="rId15"/>
    <p:sldId id="405" r:id="rId16"/>
    <p:sldId id="406" r:id="rId17"/>
    <p:sldId id="407" r:id="rId18"/>
    <p:sldId id="610" r:id="rId19"/>
    <p:sldId id="425" r:id="rId20"/>
    <p:sldId id="603" r:id="rId21"/>
    <p:sldId id="426" r:id="rId22"/>
    <p:sldId id="609" r:id="rId23"/>
    <p:sldId id="423" r:id="rId24"/>
    <p:sldId id="602" r:id="rId25"/>
    <p:sldId id="424" r:id="rId26"/>
    <p:sldId id="278" r:id="rId27"/>
    <p:sldId id="418" r:id="rId28"/>
    <p:sldId id="427" r:id="rId29"/>
    <p:sldId id="419" r:id="rId30"/>
    <p:sldId id="420" r:id="rId31"/>
    <p:sldId id="601" r:id="rId32"/>
    <p:sldId id="421" r:id="rId33"/>
    <p:sldId id="42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B307EBB8-6352-476B-B738-1F979A68D3AD}">
          <p14:sldIdLst>
            <p14:sldId id="585"/>
            <p14:sldId id="342"/>
            <p14:sldId id="606"/>
          </p14:sldIdLst>
        </p14:section>
        <p14:section name="DVWA" id="{10CBE606-8BD1-4512-A729-7A0825381B16}">
          <p14:sldIdLst>
            <p14:sldId id="432"/>
            <p14:sldId id="574"/>
            <p14:sldId id="575"/>
            <p14:sldId id="583"/>
            <p14:sldId id="588"/>
          </p14:sldIdLst>
        </p14:section>
        <p14:section name="CSRF" id="{BC157354-5A83-4C2B-96F8-8EE46B6C8C68}">
          <p14:sldIdLst>
            <p14:sldId id="611"/>
            <p14:sldId id="401"/>
            <p14:sldId id="402"/>
            <p14:sldId id="403"/>
            <p14:sldId id="404"/>
            <p14:sldId id="604"/>
            <p14:sldId id="405"/>
            <p14:sldId id="406"/>
            <p14:sldId id="407"/>
          </p14:sldIdLst>
        </p14:section>
        <p14:section name="XSS" id="{874BF32C-B65F-47A1-93CC-E4B4F066D1A5}">
          <p14:sldIdLst>
            <p14:sldId id="610"/>
            <p14:sldId id="425"/>
            <p14:sldId id="603"/>
            <p14:sldId id="426"/>
          </p14:sldIdLst>
        </p14:section>
        <p14:section name="SQLi" id="{02ACD797-DD3F-4375-AEFE-D108CF190420}">
          <p14:sldIdLst>
            <p14:sldId id="609"/>
            <p14:sldId id="423"/>
            <p14:sldId id="602"/>
            <p14:sldId id="424"/>
          </p14:sldIdLst>
        </p14:section>
        <p14:section name="Command Injection" id="{129B7FAD-2B84-4D51-A94B-EF4FEC6B9F34}">
          <p14:sldIdLst>
            <p14:sldId id="278"/>
            <p14:sldId id="418"/>
            <p14:sldId id="427"/>
            <p14:sldId id="419"/>
            <p14:sldId id="420"/>
            <p14:sldId id="601"/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be, Peter" initials="KP" lastIdx="1" clrIdx="0">
    <p:extLst>
      <p:ext uri="{19B8F6BF-5375-455C-9EA6-DF929625EA0E}">
        <p15:presenceInfo xmlns:p15="http://schemas.microsoft.com/office/powerpoint/2012/main" userId="Klabe, Pe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3F"/>
    <a:srgbClr val="F3FF05"/>
    <a:srgbClr val="FFFF00"/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54B5A-7C04-4264-9434-7EBA24B50404}" v="8" dt="2021-03-28T23:35:28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labe" userId="826fd09a-dc4d-4b28-bd3e-396f39c198c4" providerId="ADAL" clId="{66D54B5A-7C04-4264-9434-7EBA24B50404}"/>
    <pc:docChg chg="undo custSel addSld delSld modSld sldOrd addSection delSection modSection">
      <pc:chgData name="Peter Klabe" userId="826fd09a-dc4d-4b28-bd3e-396f39c198c4" providerId="ADAL" clId="{66D54B5A-7C04-4264-9434-7EBA24B50404}" dt="2021-03-28T23:35:30.569" v="962" actId="20577"/>
      <pc:docMkLst>
        <pc:docMk/>
      </pc:docMkLst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1583724298" sldId="278"/>
        </pc:sldMkLst>
      </pc:sldChg>
      <pc:sldChg chg="modSp add mod ord">
        <pc:chgData name="Peter Klabe" userId="826fd09a-dc4d-4b28-bd3e-396f39c198c4" providerId="ADAL" clId="{66D54B5A-7C04-4264-9434-7EBA24B50404}" dt="2021-03-28T21:43:34.806" v="775"/>
        <pc:sldMkLst>
          <pc:docMk/>
          <pc:sldMk cId="1748046764" sldId="278"/>
        </pc:sldMkLst>
        <pc:spChg chg="mod">
          <ac:chgData name="Peter Klabe" userId="826fd09a-dc4d-4b28-bd3e-396f39c198c4" providerId="ADAL" clId="{66D54B5A-7C04-4264-9434-7EBA24B50404}" dt="2021-03-28T21:41:17.720" v="719" actId="20577"/>
          <ac:spMkLst>
            <pc:docMk/>
            <pc:sldMk cId="1748046764" sldId="278"/>
            <ac:spMk id="13315" creationId="{00000000-0000-0000-0000-000000000000}"/>
          </ac:spMkLst>
        </pc:spChg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2970834395" sldId="299"/>
        </pc:sldMkLst>
      </pc:sldChg>
      <pc:sldChg chg="modSp mod">
        <pc:chgData name="Peter Klabe" userId="826fd09a-dc4d-4b28-bd3e-396f39c198c4" providerId="ADAL" clId="{66D54B5A-7C04-4264-9434-7EBA24B50404}" dt="2021-03-28T23:09:12.803" v="840" actId="20577"/>
        <pc:sldMkLst>
          <pc:docMk/>
          <pc:sldMk cId="481441916" sldId="342"/>
        </pc:sldMkLst>
        <pc:spChg chg="mod">
          <ac:chgData name="Peter Klabe" userId="826fd09a-dc4d-4b28-bd3e-396f39c198c4" providerId="ADAL" clId="{66D54B5A-7C04-4264-9434-7EBA24B50404}" dt="2021-03-28T23:09:12.803" v="840" actId="20577"/>
          <ac:spMkLst>
            <pc:docMk/>
            <pc:sldMk cId="481441916" sldId="342"/>
            <ac:spMk id="2" creationId="{00000000-0000-0000-0000-000000000000}"/>
          </ac:spMkLst>
        </pc:spChg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2129847038" sldId="398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804328113" sldId="399"/>
        </pc:sldMkLst>
      </pc:sldChg>
      <pc:sldChg chg="add ord">
        <pc:chgData name="Peter Klabe" userId="826fd09a-dc4d-4b28-bd3e-396f39c198c4" providerId="ADAL" clId="{66D54B5A-7C04-4264-9434-7EBA24B50404}" dt="2021-03-28T21:43:25.630" v="773"/>
        <pc:sldMkLst>
          <pc:docMk/>
          <pc:sldMk cId="2152365846" sldId="401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4292888527" sldId="401"/>
        </pc:sldMkLst>
      </pc:sldChg>
      <pc:sldChg chg="add ord">
        <pc:chgData name="Peter Klabe" userId="826fd09a-dc4d-4b28-bd3e-396f39c198c4" providerId="ADAL" clId="{66D54B5A-7C04-4264-9434-7EBA24B50404}" dt="2021-03-28T21:43:25.630" v="773"/>
        <pc:sldMkLst>
          <pc:docMk/>
          <pc:sldMk cId="1708699358" sldId="402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1739451180" sldId="402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623240812" sldId="403"/>
        </pc:sldMkLst>
      </pc:sldChg>
      <pc:sldChg chg="add ord">
        <pc:chgData name="Peter Klabe" userId="826fd09a-dc4d-4b28-bd3e-396f39c198c4" providerId="ADAL" clId="{66D54B5A-7C04-4264-9434-7EBA24B50404}" dt="2021-03-28T21:43:25.630" v="773"/>
        <pc:sldMkLst>
          <pc:docMk/>
          <pc:sldMk cId="992554217" sldId="403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767154535" sldId="404"/>
        </pc:sldMkLst>
      </pc:sldChg>
      <pc:sldChg chg="modSp add mod ord">
        <pc:chgData name="Peter Klabe" userId="826fd09a-dc4d-4b28-bd3e-396f39c198c4" providerId="ADAL" clId="{66D54B5A-7C04-4264-9434-7EBA24B50404}" dt="2021-03-28T21:57:16.903" v="833" actId="20577"/>
        <pc:sldMkLst>
          <pc:docMk/>
          <pc:sldMk cId="2162922309" sldId="404"/>
        </pc:sldMkLst>
        <pc:spChg chg="mod">
          <ac:chgData name="Peter Klabe" userId="826fd09a-dc4d-4b28-bd3e-396f39c198c4" providerId="ADAL" clId="{66D54B5A-7C04-4264-9434-7EBA24B50404}" dt="2021-03-28T21:57:16.903" v="833" actId="20577"/>
          <ac:spMkLst>
            <pc:docMk/>
            <pc:sldMk cId="2162922309" sldId="404"/>
            <ac:spMk id="2" creationId="{9B38D6CF-B63C-4553-8D03-C59EE4C3483C}"/>
          </ac:spMkLst>
        </pc:spChg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1880697665" sldId="405"/>
        </pc:sldMkLst>
      </pc:sldChg>
      <pc:sldChg chg="add ord">
        <pc:chgData name="Peter Klabe" userId="826fd09a-dc4d-4b28-bd3e-396f39c198c4" providerId="ADAL" clId="{66D54B5A-7C04-4264-9434-7EBA24B50404}" dt="2021-03-28T21:43:25.630" v="773"/>
        <pc:sldMkLst>
          <pc:docMk/>
          <pc:sldMk cId="3184018079" sldId="405"/>
        </pc:sldMkLst>
      </pc:sldChg>
      <pc:sldChg chg="add ord">
        <pc:chgData name="Peter Klabe" userId="826fd09a-dc4d-4b28-bd3e-396f39c198c4" providerId="ADAL" clId="{66D54B5A-7C04-4264-9434-7EBA24B50404}" dt="2021-03-28T21:43:25.630" v="773"/>
        <pc:sldMkLst>
          <pc:docMk/>
          <pc:sldMk cId="2361290513" sldId="406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3386035174" sldId="406"/>
        </pc:sldMkLst>
      </pc:sldChg>
      <pc:sldChg chg="add ord">
        <pc:chgData name="Peter Klabe" userId="826fd09a-dc4d-4b28-bd3e-396f39c198c4" providerId="ADAL" clId="{66D54B5A-7C04-4264-9434-7EBA24B50404}" dt="2021-03-28T21:43:25.630" v="773"/>
        <pc:sldMkLst>
          <pc:docMk/>
          <pc:sldMk cId="2086995045" sldId="407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2576893532" sldId="407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453247376" sldId="408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806164006" sldId="409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124729659" sldId="410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3271539715" sldId="411"/>
        </pc:sldMkLst>
      </pc:sldChg>
      <pc:sldChg chg="del">
        <pc:chgData name="Peter Klabe" userId="826fd09a-dc4d-4b28-bd3e-396f39c198c4" providerId="ADAL" clId="{66D54B5A-7C04-4264-9434-7EBA24B50404}" dt="2021-03-28T21:09:53.541" v="587" actId="47"/>
        <pc:sldMkLst>
          <pc:docMk/>
          <pc:sldMk cId="2060630954" sldId="413"/>
        </pc:sldMkLst>
      </pc:sldChg>
      <pc:sldChg chg="del">
        <pc:chgData name="Peter Klabe" userId="826fd09a-dc4d-4b28-bd3e-396f39c198c4" providerId="ADAL" clId="{66D54B5A-7C04-4264-9434-7EBA24B50404}" dt="2021-03-28T21:09:53.541" v="587" actId="47"/>
        <pc:sldMkLst>
          <pc:docMk/>
          <pc:sldMk cId="2956238227" sldId="414"/>
        </pc:sldMkLst>
      </pc:sldChg>
      <pc:sldChg chg="del">
        <pc:chgData name="Peter Klabe" userId="826fd09a-dc4d-4b28-bd3e-396f39c198c4" providerId="ADAL" clId="{66D54B5A-7C04-4264-9434-7EBA24B50404}" dt="2021-03-28T21:09:53.541" v="587" actId="47"/>
        <pc:sldMkLst>
          <pc:docMk/>
          <pc:sldMk cId="1063307327" sldId="415"/>
        </pc:sldMkLst>
      </pc:sldChg>
      <pc:sldChg chg="add del">
        <pc:chgData name="Peter Klabe" userId="826fd09a-dc4d-4b28-bd3e-396f39c198c4" providerId="ADAL" clId="{66D54B5A-7C04-4264-9434-7EBA24B50404}" dt="2021-03-28T21:40:22.168" v="701" actId="47"/>
        <pc:sldMkLst>
          <pc:docMk/>
          <pc:sldMk cId="2044880905" sldId="416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3946416054" sldId="416"/>
        </pc:sldMkLst>
      </pc:sldChg>
      <pc:sldChg chg="add del">
        <pc:chgData name="Peter Klabe" userId="826fd09a-dc4d-4b28-bd3e-396f39c198c4" providerId="ADAL" clId="{66D54B5A-7C04-4264-9434-7EBA24B50404}" dt="2021-03-28T21:40:04.656" v="700" actId="47"/>
        <pc:sldMkLst>
          <pc:docMk/>
          <pc:sldMk cId="943988494" sldId="417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2670170429" sldId="417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1419452266" sldId="418"/>
        </pc:sldMkLst>
      </pc:sldChg>
      <pc:sldChg chg="modSp add mod ord">
        <pc:chgData name="Peter Klabe" userId="826fd09a-dc4d-4b28-bd3e-396f39c198c4" providerId="ADAL" clId="{66D54B5A-7C04-4264-9434-7EBA24B50404}" dt="2021-03-28T21:55:02.391" v="826" actId="313"/>
        <pc:sldMkLst>
          <pc:docMk/>
          <pc:sldMk cId="3003142256" sldId="418"/>
        </pc:sldMkLst>
        <pc:spChg chg="mod">
          <ac:chgData name="Peter Klabe" userId="826fd09a-dc4d-4b28-bd3e-396f39c198c4" providerId="ADAL" clId="{66D54B5A-7C04-4264-9434-7EBA24B50404}" dt="2021-03-28T21:55:02.391" v="826" actId="313"/>
          <ac:spMkLst>
            <pc:docMk/>
            <pc:sldMk cId="3003142256" sldId="418"/>
            <ac:spMk id="2" creationId="{633DCEB3-8D5A-4F04-8157-1CEF03788F12}"/>
          </ac:spMkLst>
        </pc:spChg>
      </pc:sldChg>
      <pc:sldChg chg="add ord">
        <pc:chgData name="Peter Klabe" userId="826fd09a-dc4d-4b28-bd3e-396f39c198c4" providerId="ADAL" clId="{66D54B5A-7C04-4264-9434-7EBA24B50404}" dt="2021-03-28T21:43:34.806" v="775"/>
        <pc:sldMkLst>
          <pc:docMk/>
          <pc:sldMk cId="430077777" sldId="419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3182594916" sldId="419"/>
        </pc:sldMkLst>
      </pc:sldChg>
      <pc:sldChg chg="modSp add mod ord">
        <pc:chgData name="Peter Klabe" userId="826fd09a-dc4d-4b28-bd3e-396f39c198c4" providerId="ADAL" clId="{66D54B5A-7C04-4264-9434-7EBA24B50404}" dt="2021-03-28T21:55:05.676" v="827" actId="313"/>
        <pc:sldMkLst>
          <pc:docMk/>
          <pc:sldMk cId="152764213" sldId="420"/>
        </pc:sldMkLst>
        <pc:spChg chg="mod">
          <ac:chgData name="Peter Klabe" userId="826fd09a-dc4d-4b28-bd3e-396f39c198c4" providerId="ADAL" clId="{66D54B5A-7C04-4264-9434-7EBA24B50404}" dt="2021-03-28T21:55:05.676" v="827" actId="313"/>
          <ac:spMkLst>
            <pc:docMk/>
            <pc:sldMk cId="152764213" sldId="420"/>
            <ac:spMk id="2" creationId="{6EAAFDEC-0DCF-452F-A318-A7BC503F7B4C}"/>
          </ac:spMkLst>
        </pc:spChg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671032157" sldId="420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2010851247" sldId="421"/>
        </pc:sldMkLst>
      </pc:sldChg>
      <pc:sldChg chg="modSp add mod ord">
        <pc:chgData name="Peter Klabe" userId="826fd09a-dc4d-4b28-bd3e-396f39c198c4" providerId="ADAL" clId="{66D54B5A-7C04-4264-9434-7EBA24B50404}" dt="2021-03-28T21:55:15.790" v="830" actId="313"/>
        <pc:sldMkLst>
          <pc:docMk/>
          <pc:sldMk cId="2960230571" sldId="421"/>
        </pc:sldMkLst>
        <pc:spChg chg="mod">
          <ac:chgData name="Peter Klabe" userId="826fd09a-dc4d-4b28-bd3e-396f39c198c4" providerId="ADAL" clId="{66D54B5A-7C04-4264-9434-7EBA24B50404}" dt="2021-03-28T21:55:07.257" v="828" actId="313"/>
          <ac:spMkLst>
            <pc:docMk/>
            <pc:sldMk cId="2960230571" sldId="421"/>
            <ac:spMk id="2" creationId="{BA1AB967-496B-4651-A40C-F3347150AAA1}"/>
          </ac:spMkLst>
        </pc:spChg>
        <pc:spChg chg="mod">
          <ac:chgData name="Peter Klabe" userId="826fd09a-dc4d-4b28-bd3e-396f39c198c4" providerId="ADAL" clId="{66D54B5A-7C04-4264-9434-7EBA24B50404}" dt="2021-03-28T21:55:15.790" v="830" actId="313"/>
          <ac:spMkLst>
            <pc:docMk/>
            <pc:sldMk cId="2960230571" sldId="421"/>
            <ac:spMk id="6" creationId="{A585FB26-CB4D-487C-B2B5-BEE871F95C50}"/>
          </ac:spMkLst>
        </pc:spChg>
      </pc:sldChg>
      <pc:sldChg chg="modSp add mod ord">
        <pc:chgData name="Peter Klabe" userId="826fd09a-dc4d-4b28-bd3e-396f39c198c4" providerId="ADAL" clId="{66D54B5A-7C04-4264-9434-7EBA24B50404}" dt="2021-03-28T23:35:30.569" v="962" actId="20577"/>
        <pc:sldMkLst>
          <pc:docMk/>
          <pc:sldMk cId="590084783" sldId="422"/>
        </pc:sldMkLst>
        <pc:spChg chg="mod">
          <ac:chgData name="Peter Klabe" userId="826fd09a-dc4d-4b28-bd3e-396f39c198c4" providerId="ADAL" clId="{66D54B5A-7C04-4264-9434-7EBA24B50404}" dt="2021-03-28T23:35:30.569" v="962" actId="20577"/>
          <ac:spMkLst>
            <pc:docMk/>
            <pc:sldMk cId="590084783" sldId="422"/>
            <ac:spMk id="2" creationId="{6EAAFDEC-0DCF-452F-A318-A7BC503F7B4C}"/>
          </ac:spMkLst>
        </pc:spChg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875823699" sldId="422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339530461" sldId="423"/>
        </pc:sldMkLst>
      </pc:sldChg>
      <pc:sldChg chg="modSp add mod">
        <pc:chgData name="Peter Klabe" userId="826fd09a-dc4d-4b28-bd3e-396f39c198c4" providerId="ADAL" clId="{66D54B5A-7C04-4264-9434-7EBA24B50404}" dt="2021-03-28T21:41:52.024" v="724" actId="20577"/>
        <pc:sldMkLst>
          <pc:docMk/>
          <pc:sldMk cId="4071430184" sldId="423"/>
        </pc:sldMkLst>
        <pc:spChg chg="mod">
          <ac:chgData name="Peter Klabe" userId="826fd09a-dc4d-4b28-bd3e-396f39c198c4" providerId="ADAL" clId="{66D54B5A-7C04-4264-9434-7EBA24B50404}" dt="2021-03-28T21:41:52.024" v="724" actId="20577"/>
          <ac:spMkLst>
            <pc:docMk/>
            <pc:sldMk cId="4071430184" sldId="423"/>
            <ac:spMk id="4" creationId="{0ECE3C61-C385-4CA0-B87A-D0A7BB22DBCC}"/>
          </ac:spMkLst>
        </pc:spChg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977070155" sldId="424"/>
        </pc:sldMkLst>
      </pc:sldChg>
      <pc:sldChg chg="modSp add mod">
        <pc:chgData name="Peter Klabe" userId="826fd09a-dc4d-4b28-bd3e-396f39c198c4" providerId="ADAL" clId="{66D54B5A-7C04-4264-9434-7EBA24B50404}" dt="2021-03-28T21:55:18.222" v="831" actId="313"/>
        <pc:sldMkLst>
          <pc:docMk/>
          <pc:sldMk cId="1556058129" sldId="424"/>
        </pc:sldMkLst>
        <pc:spChg chg="mod">
          <ac:chgData name="Peter Klabe" userId="826fd09a-dc4d-4b28-bd3e-396f39c198c4" providerId="ADAL" clId="{66D54B5A-7C04-4264-9434-7EBA24B50404}" dt="2021-03-28T21:55:18.222" v="831" actId="313"/>
          <ac:spMkLst>
            <pc:docMk/>
            <pc:sldMk cId="1556058129" sldId="424"/>
            <ac:spMk id="2" creationId="{05B63D86-423B-4319-B87A-ED720570CA08}"/>
          </ac:spMkLst>
        </pc:spChg>
      </pc:sldChg>
      <pc:sldChg chg="add ord">
        <pc:chgData name="Peter Klabe" userId="826fd09a-dc4d-4b28-bd3e-396f39c198c4" providerId="ADAL" clId="{66D54B5A-7C04-4264-9434-7EBA24B50404}" dt="2021-03-28T21:43:36.047" v="777"/>
        <pc:sldMkLst>
          <pc:docMk/>
          <pc:sldMk cId="1876123247" sldId="425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3130948081" sldId="425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1565039868" sldId="426"/>
        </pc:sldMkLst>
      </pc:sldChg>
      <pc:sldChg chg="add ord">
        <pc:chgData name="Peter Klabe" userId="826fd09a-dc4d-4b28-bd3e-396f39c198c4" providerId="ADAL" clId="{66D54B5A-7C04-4264-9434-7EBA24B50404}" dt="2021-03-28T21:43:36.047" v="777"/>
        <pc:sldMkLst>
          <pc:docMk/>
          <pc:sldMk cId="3392733542" sldId="426"/>
        </pc:sldMkLst>
      </pc:sldChg>
      <pc:sldChg chg="add ord">
        <pc:chgData name="Peter Klabe" userId="826fd09a-dc4d-4b28-bd3e-396f39c198c4" providerId="ADAL" clId="{66D54B5A-7C04-4264-9434-7EBA24B50404}" dt="2021-03-28T21:43:34.806" v="775"/>
        <pc:sldMkLst>
          <pc:docMk/>
          <pc:sldMk cId="206663713" sldId="427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3325578385" sldId="427"/>
        </pc:sldMkLst>
      </pc:sldChg>
      <pc:sldChg chg="modSp mod">
        <pc:chgData name="Peter Klabe" userId="826fd09a-dc4d-4b28-bd3e-396f39c198c4" providerId="ADAL" clId="{66D54B5A-7C04-4264-9434-7EBA24B50404}" dt="2021-03-28T21:37:37.536" v="610" actId="20577"/>
        <pc:sldMkLst>
          <pc:docMk/>
          <pc:sldMk cId="763950029" sldId="432"/>
        </pc:sldMkLst>
        <pc:spChg chg="mod">
          <ac:chgData name="Peter Klabe" userId="826fd09a-dc4d-4b28-bd3e-396f39c198c4" providerId="ADAL" clId="{66D54B5A-7C04-4264-9434-7EBA24B50404}" dt="2021-03-28T21:37:37.536" v="610" actId="20577"/>
          <ac:spMkLst>
            <pc:docMk/>
            <pc:sldMk cId="763950029" sldId="432"/>
            <ac:spMk id="13315" creationId="{00000000-0000-0000-0000-000000000000}"/>
          </ac:spMkLst>
        </pc:spChg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3879824804" sldId="433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3365793259" sldId="434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1948873249" sldId="435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3317811950" sldId="436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2534411978" sldId="437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1171413959" sldId="438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2644948489" sldId="439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2998075676" sldId="440"/>
        </pc:sldMkLst>
      </pc:sldChg>
      <pc:sldChg chg="modSp del mod">
        <pc:chgData name="Peter Klabe" userId="826fd09a-dc4d-4b28-bd3e-396f39c198c4" providerId="ADAL" clId="{66D54B5A-7C04-4264-9434-7EBA24B50404}" dt="2021-03-28T21:43:02.132" v="768" actId="47"/>
        <pc:sldMkLst>
          <pc:docMk/>
          <pc:sldMk cId="444671504" sldId="441"/>
        </pc:sldMkLst>
        <pc:spChg chg="mod">
          <ac:chgData name="Peter Klabe" userId="826fd09a-dc4d-4b28-bd3e-396f39c198c4" providerId="ADAL" clId="{66D54B5A-7C04-4264-9434-7EBA24B50404}" dt="2021-03-28T21:06:57.102" v="575" actId="1076"/>
          <ac:spMkLst>
            <pc:docMk/>
            <pc:sldMk cId="444671504" sldId="441"/>
            <ac:spMk id="2" creationId="{9B38D6CF-B63C-4553-8D03-C59EE4C3483C}"/>
          </ac:spMkLst>
        </pc:spChg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3217136693" sldId="442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955387192" sldId="443"/>
        </pc:sldMkLst>
      </pc:sldChg>
      <pc:sldChg chg="modSp del mod">
        <pc:chgData name="Peter Klabe" userId="826fd09a-dc4d-4b28-bd3e-396f39c198c4" providerId="ADAL" clId="{66D54B5A-7C04-4264-9434-7EBA24B50404}" dt="2021-03-28T21:43:02.132" v="768" actId="47"/>
        <pc:sldMkLst>
          <pc:docMk/>
          <pc:sldMk cId="2673166857" sldId="444"/>
        </pc:sldMkLst>
        <pc:spChg chg="mod">
          <ac:chgData name="Peter Klabe" userId="826fd09a-dc4d-4b28-bd3e-396f39c198c4" providerId="ADAL" clId="{66D54B5A-7C04-4264-9434-7EBA24B50404}" dt="2021-03-28T21:07:08.879" v="576" actId="20577"/>
          <ac:spMkLst>
            <pc:docMk/>
            <pc:sldMk cId="2673166857" sldId="444"/>
            <ac:spMk id="2" creationId="{5695D17A-AC8F-4DCE-8184-E3F3FAA80FE4}"/>
          </ac:spMkLst>
        </pc:spChg>
      </pc:sldChg>
      <pc:sldChg chg="del">
        <pc:chgData name="Peter Klabe" userId="826fd09a-dc4d-4b28-bd3e-396f39c198c4" providerId="ADAL" clId="{66D54B5A-7C04-4264-9434-7EBA24B50404}" dt="2021-03-28T21:09:53.541" v="587" actId="47"/>
        <pc:sldMkLst>
          <pc:docMk/>
          <pc:sldMk cId="588332649" sldId="445"/>
        </pc:sldMkLst>
      </pc:sldChg>
      <pc:sldChg chg="del">
        <pc:chgData name="Peter Klabe" userId="826fd09a-dc4d-4b28-bd3e-396f39c198c4" providerId="ADAL" clId="{66D54B5A-7C04-4264-9434-7EBA24B50404}" dt="2021-03-28T21:09:53.541" v="587" actId="47"/>
        <pc:sldMkLst>
          <pc:docMk/>
          <pc:sldMk cId="1562977824" sldId="446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225729199" sldId="448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4139485453" sldId="449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013110853" sldId="450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1429189650" sldId="452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447967641" sldId="453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2247810462" sldId="454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1240276707" sldId="455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449129759" sldId="456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1067546342" sldId="457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475769079" sldId="458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1318950889" sldId="459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396074389" sldId="460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695875970" sldId="461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064987196" sldId="462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111995907" sldId="463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633088772" sldId="464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0162558" sldId="570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4008239099" sldId="571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83534293" sldId="572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4131697596" sldId="573"/>
        </pc:sldMkLst>
      </pc:sldChg>
      <pc:sldChg chg="modSp mod ord">
        <pc:chgData name="Peter Klabe" userId="826fd09a-dc4d-4b28-bd3e-396f39c198c4" providerId="ADAL" clId="{66D54B5A-7C04-4264-9434-7EBA24B50404}" dt="2021-03-28T23:10:24.852" v="961" actId="20577"/>
        <pc:sldMkLst>
          <pc:docMk/>
          <pc:sldMk cId="2166531610" sldId="574"/>
        </pc:sldMkLst>
        <pc:spChg chg="mod">
          <ac:chgData name="Peter Klabe" userId="826fd09a-dc4d-4b28-bd3e-396f39c198c4" providerId="ADAL" clId="{66D54B5A-7C04-4264-9434-7EBA24B50404}" dt="2021-03-28T23:10:24.852" v="961" actId="20577"/>
          <ac:spMkLst>
            <pc:docMk/>
            <pc:sldMk cId="2166531610" sldId="574"/>
            <ac:spMk id="2" creationId="{0261928D-203B-4AF7-A923-B8A2B65595C1}"/>
          </ac:spMkLst>
        </pc:spChg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1638029297" sldId="576"/>
        </pc:sldMkLst>
      </pc:sldChg>
      <pc:sldChg chg="modSp del mod">
        <pc:chgData name="Peter Klabe" userId="826fd09a-dc4d-4b28-bd3e-396f39c198c4" providerId="ADAL" clId="{66D54B5A-7C04-4264-9434-7EBA24B50404}" dt="2021-03-28T21:43:02.132" v="768" actId="47"/>
        <pc:sldMkLst>
          <pc:docMk/>
          <pc:sldMk cId="924631836" sldId="579"/>
        </pc:sldMkLst>
        <pc:spChg chg="mod">
          <ac:chgData name="Peter Klabe" userId="826fd09a-dc4d-4b28-bd3e-396f39c198c4" providerId="ADAL" clId="{66D54B5A-7C04-4264-9434-7EBA24B50404}" dt="2021-03-28T21:06:50.216" v="574" actId="6549"/>
          <ac:spMkLst>
            <pc:docMk/>
            <pc:sldMk cId="924631836" sldId="579"/>
            <ac:spMk id="2" creationId="{0C0AA672-802E-4E96-A072-3018C853755F}"/>
          </ac:spMkLst>
        </pc:spChg>
        <pc:picChg chg="mod">
          <ac:chgData name="Peter Klabe" userId="826fd09a-dc4d-4b28-bd3e-396f39c198c4" providerId="ADAL" clId="{66D54B5A-7C04-4264-9434-7EBA24B50404}" dt="2021-03-28T21:06:44.314" v="556" actId="1076"/>
          <ac:picMkLst>
            <pc:docMk/>
            <pc:sldMk cId="924631836" sldId="579"/>
            <ac:picMk id="5" creationId="{677B0D01-5ED2-4DFA-AE4F-80487236D927}"/>
          </ac:picMkLst>
        </pc:picChg>
      </pc:sldChg>
      <pc:sldChg chg="modSp del mod">
        <pc:chgData name="Peter Klabe" userId="826fd09a-dc4d-4b28-bd3e-396f39c198c4" providerId="ADAL" clId="{66D54B5A-7C04-4264-9434-7EBA24B50404}" dt="2021-03-28T21:43:02.132" v="768" actId="47"/>
        <pc:sldMkLst>
          <pc:docMk/>
          <pc:sldMk cId="1409717891" sldId="580"/>
        </pc:sldMkLst>
        <pc:spChg chg="mod">
          <ac:chgData name="Peter Klabe" userId="826fd09a-dc4d-4b28-bd3e-396f39c198c4" providerId="ADAL" clId="{66D54B5A-7C04-4264-9434-7EBA24B50404}" dt="2021-03-28T21:07:33" v="586" actId="20577"/>
          <ac:spMkLst>
            <pc:docMk/>
            <pc:sldMk cId="1409717891" sldId="580"/>
            <ac:spMk id="2" creationId="{C524D6CD-06A0-4B71-8BDD-BFF59EAA109C}"/>
          </ac:spMkLst>
        </pc:spChg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92312176" sldId="581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1782988392" sldId="584"/>
        </pc:sldMkLst>
      </pc:sldChg>
      <pc:sldChg chg="del">
        <pc:chgData name="Peter Klabe" userId="826fd09a-dc4d-4b28-bd3e-396f39c198c4" providerId="ADAL" clId="{66D54B5A-7C04-4264-9434-7EBA24B50404}" dt="2021-03-28T21:40:23.886" v="702" actId="47"/>
        <pc:sldMkLst>
          <pc:docMk/>
          <pc:sldMk cId="1035726780" sldId="586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156637118" sldId="589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93488695" sldId="590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659976786" sldId="591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1163951925" sldId="592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1906790665" sldId="593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664234113" sldId="594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2154065881" sldId="595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1359492503" sldId="596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864428158" sldId="597"/>
        </pc:sldMkLst>
      </pc:sldChg>
      <pc:sldChg chg="del">
        <pc:chgData name="Peter Klabe" userId="826fd09a-dc4d-4b28-bd3e-396f39c198c4" providerId="ADAL" clId="{66D54B5A-7C04-4264-9434-7EBA24B50404}" dt="2021-03-28T21:43:02.132" v="768" actId="47"/>
        <pc:sldMkLst>
          <pc:docMk/>
          <pc:sldMk cId="588270902" sldId="598"/>
        </pc:sldMkLst>
      </pc:sldChg>
      <pc:sldChg chg="del">
        <pc:chgData name="Peter Klabe" userId="826fd09a-dc4d-4b28-bd3e-396f39c198c4" providerId="ADAL" clId="{66D54B5A-7C04-4264-9434-7EBA24B50404}" dt="2021-03-28T21:09:53.541" v="587" actId="47"/>
        <pc:sldMkLst>
          <pc:docMk/>
          <pc:sldMk cId="3775737462" sldId="599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784380489" sldId="600"/>
        </pc:sldMkLst>
      </pc:sldChg>
      <pc:sldChg chg="add ord">
        <pc:chgData name="Peter Klabe" userId="826fd09a-dc4d-4b28-bd3e-396f39c198c4" providerId="ADAL" clId="{66D54B5A-7C04-4264-9434-7EBA24B50404}" dt="2021-03-28T21:43:34.806" v="775"/>
        <pc:sldMkLst>
          <pc:docMk/>
          <pc:sldMk cId="1993442849" sldId="601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2941958657" sldId="601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2639616619" sldId="602"/>
        </pc:sldMkLst>
      </pc:sldChg>
      <pc:sldChg chg="add">
        <pc:chgData name="Peter Klabe" userId="826fd09a-dc4d-4b28-bd3e-396f39c198c4" providerId="ADAL" clId="{66D54B5A-7C04-4264-9434-7EBA24B50404}" dt="2021-03-28T21:37:13.498" v="605"/>
        <pc:sldMkLst>
          <pc:docMk/>
          <pc:sldMk cId="2868315134" sldId="602"/>
        </pc:sldMkLst>
      </pc:sldChg>
      <pc:sldChg chg="add ord">
        <pc:chgData name="Peter Klabe" userId="826fd09a-dc4d-4b28-bd3e-396f39c198c4" providerId="ADAL" clId="{66D54B5A-7C04-4264-9434-7EBA24B50404}" dt="2021-03-28T21:43:36.047" v="777"/>
        <pc:sldMkLst>
          <pc:docMk/>
          <pc:sldMk cId="251467532" sldId="603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794461234" sldId="603"/>
        </pc:sldMkLst>
      </pc:sldChg>
      <pc:sldChg chg="del">
        <pc:chgData name="Peter Klabe" userId="826fd09a-dc4d-4b28-bd3e-396f39c198c4" providerId="ADAL" clId="{66D54B5A-7C04-4264-9434-7EBA24B50404}" dt="2021-03-28T21:37:07.365" v="604" actId="2696"/>
        <pc:sldMkLst>
          <pc:docMk/>
          <pc:sldMk cId="2294175260" sldId="604"/>
        </pc:sldMkLst>
      </pc:sldChg>
      <pc:sldChg chg="add ord">
        <pc:chgData name="Peter Klabe" userId="826fd09a-dc4d-4b28-bd3e-396f39c198c4" providerId="ADAL" clId="{66D54B5A-7C04-4264-9434-7EBA24B50404}" dt="2021-03-28T21:43:25.630" v="773"/>
        <pc:sldMkLst>
          <pc:docMk/>
          <pc:sldMk cId="2665593283" sldId="604"/>
        </pc:sldMkLst>
      </pc:sldChg>
      <pc:sldChg chg="del">
        <pc:chgData name="Peter Klabe" userId="826fd09a-dc4d-4b28-bd3e-396f39c198c4" providerId="ADAL" clId="{66D54B5A-7C04-4264-9434-7EBA24B50404}" dt="2021-03-28T21:09:53.541" v="587" actId="47"/>
        <pc:sldMkLst>
          <pc:docMk/>
          <pc:sldMk cId="2170697774" sldId="605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951831762" sldId="606"/>
        </pc:sldMkLst>
      </pc:sldChg>
      <pc:sldChg chg="modSp new mod">
        <pc:chgData name="Peter Klabe" userId="826fd09a-dc4d-4b28-bd3e-396f39c198c4" providerId="ADAL" clId="{66D54B5A-7C04-4264-9434-7EBA24B50404}" dt="2021-03-28T20:34:09.305" v="371" actId="20577"/>
        <pc:sldMkLst>
          <pc:docMk/>
          <pc:sldMk cId="1989008911" sldId="606"/>
        </pc:sldMkLst>
        <pc:spChg chg="mod">
          <ac:chgData name="Peter Klabe" userId="826fd09a-dc4d-4b28-bd3e-396f39c198c4" providerId="ADAL" clId="{66D54B5A-7C04-4264-9434-7EBA24B50404}" dt="2021-03-28T20:33:33.065" v="231" actId="20577"/>
          <ac:spMkLst>
            <pc:docMk/>
            <pc:sldMk cId="1989008911" sldId="606"/>
            <ac:spMk id="2" creationId="{B4767E92-9D71-4AAA-A6D3-1CD3D02E2D23}"/>
          </ac:spMkLst>
        </pc:spChg>
        <pc:spChg chg="mod">
          <ac:chgData name="Peter Klabe" userId="826fd09a-dc4d-4b28-bd3e-396f39c198c4" providerId="ADAL" clId="{66D54B5A-7C04-4264-9434-7EBA24B50404}" dt="2021-03-28T20:34:09.305" v="371" actId="20577"/>
          <ac:spMkLst>
            <pc:docMk/>
            <pc:sldMk cId="1989008911" sldId="606"/>
            <ac:spMk id="3" creationId="{4E4FCA17-780B-4AB5-BC6C-956C772A0AB2}"/>
          </ac:spMkLst>
        </pc:spChg>
      </pc:sldChg>
      <pc:sldChg chg="new del ord">
        <pc:chgData name="Peter Klabe" userId="826fd09a-dc4d-4b28-bd3e-396f39c198c4" providerId="ADAL" clId="{66D54B5A-7C04-4264-9434-7EBA24B50404}" dt="2021-03-28T21:29:31.137" v="593" actId="47"/>
        <pc:sldMkLst>
          <pc:docMk/>
          <pc:sldMk cId="99818497" sldId="607"/>
        </pc:sldMkLst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203218200" sldId="607"/>
        </pc:sldMkLst>
      </pc:sldChg>
      <pc:sldChg chg="modSp add del mod">
        <pc:chgData name="Peter Klabe" userId="826fd09a-dc4d-4b28-bd3e-396f39c198c4" providerId="ADAL" clId="{66D54B5A-7C04-4264-9434-7EBA24B50404}" dt="2021-03-28T21:43:02.132" v="768" actId="47"/>
        <pc:sldMkLst>
          <pc:docMk/>
          <pc:sldMk cId="494446970" sldId="608"/>
        </pc:sldMkLst>
        <pc:spChg chg="mod">
          <ac:chgData name="Peter Klabe" userId="826fd09a-dc4d-4b28-bd3e-396f39c198c4" providerId="ADAL" clId="{66D54B5A-7C04-4264-9434-7EBA24B50404}" dt="2021-03-28T21:29:34.639" v="601" actId="20577"/>
          <ac:spMkLst>
            <pc:docMk/>
            <pc:sldMk cId="494446970" sldId="608"/>
            <ac:spMk id="13315" creationId="{00000000-0000-0000-0000-000000000000}"/>
          </ac:spMkLst>
        </pc:spChg>
      </pc:sldChg>
      <pc:sldChg chg="del">
        <pc:chgData name="Peter Klabe" userId="826fd09a-dc4d-4b28-bd3e-396f39c198c4" providerId="ADAL" clId="{66D54B5A-7C04-4264-9434-7EBA24B50404}" dt="2021-03-28T20:30:23.937" v="0" actId="47"/>
        <pc:sldMkLst>
          <pc:docMk/>
          <pc:sldMk cId="3131980834" sldId="608"/>
        </pc:sldMkLst>
      </pc:sldChg>
      <pc:sldChg chg="modSp add mod">
        <pc:chgData name="Peter Klabe" userId="826fd09a-dc4d-4b28-bd3e-396f39c198c4" providerId="ADAL" clId="{66D54B5A-7C04-4264-9434-7EBA24B50404}" dt="2021-03-28T21:42:08.958" v="742" actId="20577"/>
        <pc:sldMkLst>
          <pc:docMk/>
          <pc:sldMk cId="787671234" sldId="609"/>
        </pc:sldMkLst>
        <pc:spChg chg="mod">
          <ac:chgData name="Peter Klabe" userId="826fd09a-dc4d-4b28-bd3e-396f39c198c4" providerId="ADAL" clId="{66D54B5A-7C04-4264-9434-7EBA24B50404}" dt="2021-03-28T21:42:08.958" v="742" actId="20577"/>
          <ac:spMkLst>
            <pc:docMk/>
            <pc:sldMk cId="787671234" sldId="609"/>
            <ac:spMk id="13315" creationId="{00000000-0000-0000-0000-000000000000}"/>
          </ac:spMkLst>
        </pc:spChg>
      </pc:sldChg>
      <pc:sldChg chg="modSp add mod ord">
        <pc:chgData name="Peter Klabe" userId="826fd09a-dc4d-4b28-bd3e-396f39c198c4" providerId="ADAL" clId="{66D54B5A-7C04-4264-9434-7EBA24B50404}" dt="2021-03-28T21:43:36.047" v="777"/>
        <pc:sldMkLst>
          <pc:docMk/>
          <pc:sldMk cId="3794179476" sldId="610"/>
        </pc:sldMkLst>
        <pc:spChg chg="mod">
          <ac:chgData name="Peter Klabe" userId="826fd09a-dc4d-4b28-bd3e-396f39c198c4" providerId="ADAL" clId="{66D54B5A-7C04-4264-9434-7EBA24B50404}" dt="2021-03-28T21:42:25.647" v="754" actId="20577"/>
          <ac:spMkLst>
            <pc:docMk/>
            <pc:sldMk cId="3794179476" sldId="610"/>
            <ac:spMk id="13315" creationId="{00000000-0000-0000-0000-000000000000}"/>
          </ac:spMkLst>
        </pc:spChg>
      </pc:sldChg>
      <pc:sldChg chg="modSp add mod ord">
        <pc:chgData name="Peter Klabe" userId="826fd09a-dc4d-4b28-bd3e-396f39c198c4" providerId="ADAL" clId="{66D54B5A-7C04-4264-9434-7EBA24B50404}" dt="2021-03-28T21:43:25.630" v="773"/>
        <pc:sldMkLst>
          <pc:docMk/>
          <pc:sldMk cId="2773749237" sldId="611"/>
        </pc:sldMkLst>
        <pc:spChg chg="mod">
          <ac:chgData name="Peter Klabe" userId="826fd09a-dc4d-4b28-bd3e-396f39c198c4" providerId="ADAL" clId="{66D54B5A-7C04-4264-9434-7EBA24B50404}" dt="2021-03-28T21:42:43.120" v="765" actId="20577"/>
          <ac:spMkLst>
            <pc:docMk/>
            <pc:sldMk cId="2773749237" sldId="611"/>
            <ac:spMk id="13315" creationId="{00000000-0000-0000-0000-000000000000}"/>
          </ac:spMkLst>
        </pc:spChg>
      </pc:sldChg>
    </pc:docChg>
  </pc:docChgLst>
  <pc:docChgLst>
    <pc:chgData name="yf1398@nyu.edu" userId="S::urn:spo:guest#yf1398@nyu.edu::" providerId="AD" clId="Web-{1445308C-F0E0-BBF2-DDE3-0787E2D5BD75}"/>
    <pc:docChg chg="modSld">
      <pc:chgData name="yf1398@nyu.edu" userId="S::urn:spo:guest#yf1398@nyu.edu::" providerId="AD" clId="Web-{1445308C-F0E0-BBF2-DDE3-0787E2D5BD75}" dt="2021-02-05T16:41:32.952" v="32"/>
      <pc:docMkLst>
        <pc:docMk/>
      </pc:docMkLst>
      <pc:sldChg chg="modNotes">
        <pc:chgData name="yf1398@nyu.edu" userId="S::urn:spo:guest#yf1398@nyu.edu::" providerId="AD" clId="Web-{1445308C-F0E0-BBF2-DDE3-0787E2D5BD75}" dt="2021-02-05T16:41:32.952" v="32"/>
        <pc:sldMkLst>
          <pc:docMk/>
          <pc:sldMk cId="924631836" sldId="5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9CED4BC-E14F-4E76-84D2-36F8E4044F81}" type="datetimeFigureOut">
              <a:rPr lang="en-US" altLang="en-US"/>
              <a:pPr>
                <a:defRPr/>
              </a:pPr>
              <a:t>3/28/2021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C938DA-85C2-4C89-A7BC-698C09AFC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7328F3B-557D-4969-84A3-94972E2DF744}" type="datetimeFigureOut">
              <a:rPr lang="en-US" altLang="en-US"/>
              <a:pPr>
                <a:defRPr/>
              </a:pPr>
              <a:t>3/28/2021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C1CBC5-806E-4CCD-AAD1-C019813B1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2556D9-106B-4E50-A855-3039C088382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2556D9-106B-4E50-A855-3039C088382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2556D9-106B-4E50-A855-3039C088382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3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2556D9-106B-4E50-A855-3039C088382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6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2556D9-106B-4E50-A855-3039C088382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6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588"/>
            <a:ext cx="9163050" cy="51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6"/>
          <p:cNvSpPr/>
          <p:nvPr/>
        </p:nvSpPr>
        <p:spPr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 txBox="1">
            <a:spLocks noGrp="1"/>
          </p:cNvSpPr>
          <p:nvPr>
            <p:ph type="body" idx="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231775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26"/>
          <p:cNvSpPr txBox="1">
            <a:spLocks noGrp="1"/>
          </p:cNvSpPr>
          <p:nvPr>
            <p:ph type="body" idx="2"/>
          </p:nvPr>
        </p:nvSpPr>
        <p:spPr>
          <a:xfrm>
            <a:off x="227012" y="3919554"/>
            <a:ext cx="2496453" cy="18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Google Shape;1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175" y="1338263"/>
            <a:ext cx="1465263" cy="2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8275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390053" y="75674"/>
            <a:ext cx="6527400" cy="586477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031ECE0-A6F8-46C7-8A4A-67CD6EF829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81" y="921704"/>
            <a:ext cx="8572840" cy="395509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457200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 b="1"/>
            </a:lvl1pPr>
            <a:lvl2pPr marL="688975" indent="-231775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2pPr>
            <a:lvl3pPr marL="1030288" indent="-225425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1371600" indent="-225425">
              <a:spcBef>
                <a:spcPts val="0"/>
              </a:spcBef>
              <a:buFont typeface="Courier New" panose="02070309020205020404" pitchFamily="49" charset="0"/>
              <a:buChar char="o"/>
              <a:defRPr/>
            </a:lvl4pPr>
            <a:lvl5pPr marL="914400" indent="-225425" defTabSz="457200">
              <a:spcBef>
                <a:spcPts val="0"/>
              </a:spcBef>
              <a:buFont typeface="Wingdings" panose="05000000000000000000" pitchFamily="2" charset="2"/>
              <a:buChar char="Ø"/>
              <a:tabLst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075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Content">
  <p:cSld name="Section Title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31775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28"/>
          <p:cNvSpPr txBox="1"/>
          <p:nvPr/>
        </p:nvSpPr>
        <p:spPr>
          <a:xfrm>
            <a:off x="5516189" y="4905375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</a:t>
            </a:r>
            <a:r>
              <a:rPr lang="en-US" altLang="zh-C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NYU Tandon School of Engineering</a:t>
            </a:r>
            <a:endParaRPr/>
          </a:p>
        </p:txBody>
      </p:sp>
      <p:sp>
        <p:nvSpPr>
          <p:cNvPr id="29" name="Google Shape;29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8"/>
          <p:cNvPicPr preferRelativeResize="0"/>
          <p:nvPr/>
        </p:nvPicPr>
        <p:blipFill rotWithShape="1">
          <a:blip r:embed="rId3">
            <a:alphaModFix/>
          </a:blip>
          <a:srcRect r="51067"/>
          <a:stretch/>
        </p:blipFill>
        <p:spPr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3891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 descr="nyu_whit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3050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5"/>
          <p:cNvSpPr txBox="1"/>
          <p:nvPr/>
        </p:nvSpPr>
        <p:spPr>
          <a:xfrm>
            <a:off x="3271146" y="4908239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©202</a:t>
            </a:r>
            <a:r>
              <a:rPr lang="en-US" altLang="zh-C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NYU Tandon School of Engineering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2204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666105"/>
            <a:ext cx="3637261" cy="181128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2200" dirty="0">
                <a:latin typeface="Arial" charset="0"/>
                <a:ea typeface="ＭＳ Ｐゴシック" pitchFamily="34" charset="-128"/>
              </a:rPr>
              <a:t>NYU Cyber Fellows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2200" dirty="0">
                <a:latin typeface="Arial" charset="0"/>
                <a:ea typeface="ＭＳ Ｐゴシック" pitchFamily="34" charset="-128"/>
              </a:rPr>
              <a:t>CS GY 6573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1900" dirty="0"/>
              <a:t>Penetration Testing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en-US" dirty="0">
              <a:latin typeface="Arial" charset="0"/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</a:rPr>
              <a:t>Web Application Testing</a:t>
            </a:r>
          </a:p>
        </p:txBody>
      </p:sp>
      <p:sp>
        <p:nvSpPr>
          <p:cNvPr id="5125" name="Text Placeholder 3"/>
          <p:cNvSpPr>
            <a:spLocks noGrp="1"/>
          </p:cNvSpPr>
          <p:nvPr>
            <p:ph type="body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</a:pPr>
            <a:r>
              <a:rPr lang="en-US" altLang="en-US" dirty="0">
                <a:ea typeface="ＭＳ Ｐゴシック" pitchFamily="34" charset="-128"/>
              </a:rPr>
              <a:t>©202</a:t>
            </a:r>
            <a:r>
              <a:rPr lang="en-US" altLang="zh-CN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 NYU Tandon School of Engineering</a:t>
            </a:r>
          </a:p>
        </p:txBody>
      </p:sp>
      <p:pic>
        <p:nvPicPr>
          <p:cNvPr id="512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338263"/>
            <a:ext cx="14652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D7AD-0543-4561-9D08-B0D1A39FC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CSRF Demo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8D6CF-B63C-4553-8D03-C59EE4C34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4230913" cy="3955095"/>
          </a:xfrm>
        </p:spPr>
        <p:txBody>
          <a:bodyPr>
            <a:normAutofit/>
          </a:bodyPr>
          <a:lstStyle/>
          <a:p>
            <a:r>
              <a:rPr lang="en-US" sz="1600"/>
              <a:t>Navigate to the CSFR page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First, take a look at the source to learn what are the HTML element names of the form fields</a:t>
            </a:r>
          </a:p>
          <a:p>
            <a:pPr lvl="1"/>
            <a:r>
              <a:rPr lang="en-US" sz="1400" b="1" err="1"/>
              <a:t>Ctrl+Shift+C</a:t>
            </a:r>
            <a:r>
              <a:rPr lang="en-US" sz="1400" b="1"/>
              <a:t> </a:t>
            </a:r>
            <a:r>
              <a:rPr lang="en-US" sz="1400"/>
              <a:t>is a shortcut (Firefox, Chrome) to highlight an HTML element and jump to the source</a:t>
            </a:r>
          </a:p>
          <a:p>
            <a:pPr lvl="1"/>
            <a:r>
              <a:rPr lang="en-US" sz="1400"/>
              <a:t>ALSO: We can change the HTML source right here, changing form values (such as </a:t>
            </a:r>
            <a:r>
              <a:rPr lang="en-US" sz="1400" err="1"/>
              <a:t>maxlength</a:t>
            </a:r>
            <a:r>
              <a:rPr lang="en-US" sz="1400"/>
              <a:t>) to fuzz data input</a:t>
            </a:r>
          </a:p>
          <a:p>
            <a:pPr marL="457200" lvl="1" indent="0">
              <a:buNone/>
            </a:pPr>
            <a:endParaRPr lang="en-US" sz="1400"/>
          </a:p>
          <a:p>
            <a:r>
              <a:rPr lang="en-US" sz="1600"/>
              <a:t>What are the name of the form elements?</a:t>
            </a:r>
          </a:p>
        </p:txBody>
      </p:sp>
      <p:pic>
        <p:nvPicPr>
          <p:cNvPr id="6" name="Picture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2C0EAB7-4E99-4735-A312-4BA45F1E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21704"/>
            <a:ext cx="4519668" cy="3854832"/>
          </a:xfrm>
          <a:prstGeom prst="rect">
            <a:avLst/>
          </a:prstGeom>
          <a:solidFill>
            <a:schemeClr val="lt1"/>
          </a:solidFill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23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8D6CF-B63C-4553-8D03-C59EE4C34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/>
              <a:t>password_current</a:t>
            </a:r>
            <a:r>
              <a:rPr lang="en-US"/>
              <a:t> (high security only)</a:t>
            </a:r>
          </a:p>
          <a:p>
            <a:r>
              <a:rPr lang="en-US" err="1"/>
              <a:t>password_new</a:t>
            </a:r>
            <a:endParaRPr lang="en-US"/>
          </a:p>
          <a:p>
            <a:r>
              <a:rPr lang="en-US" err="1"/>
              <a:t>password_conf</a:t>
            </a:r>
            <a:endParaRPr lang="en-US"/>
          </a:p>
          <a:p>
            <a:r>
              <a:rPr lang="en-US"/>
              <a:t>Change</a:t>
            </a:r>
          </a:p>
          <a:p>
            <a:pPr indent="0">
              <a:buNone/>
            </a:pPr>
            <a:endParaRPr lang="en-US"/>
          </a:p>
          <a:p>
            <a:r>
              <a:rPr lang="en-US"/>
              <a:t>This is extra easy since the form was GET and not POST</a:t>
            </a:r>
          </a:p>
          <a:p>
            <a:pPr lvl="1"/>
            <a:r>
              <a:rPr lang="en-US"/>
              <a:t>By submitting a query, we also see the values </a:t>
            </a:r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We also could have used a proxy, such as ZAP or Burp Suite, to see (and modify) user input and fields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Even when using automated tools, these manual steps are still required</a:t>
            </a:r>
          </a:p>
          <a:p>
            <a:pPr lvl="1"/>
            <a:r>
              <a:rPr lang="en-US"/>
              <a:t>Such as identifying the fields we want to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D7AD-0543-4561-9D08-B0D1A39FC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CSRF fields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8CB9134-2698-4ACA-8355-C12168DB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7" y="2840312"/>
            <a:ext cx="8540826" cy="304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D9C432-3ED6-B64A-9DE2-6CAAE8099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36" y="903841"/>
            <a:ext cx="3088627" cy="1248594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0869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D7AD-0543-4561-9D08-B0D1A39FC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Identifying Fields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8D6CF-B63C-4553-8D03-C59EE4C34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4738576" cy="3955095"/>
          </a:xfrm>
        </p:spPr>
        <p:txBody>
          <a:bodyPr>
            <a:normAutofit/>
          </a:bodyPr>
          <a:lstStyle/>
          <a:p>
            <a:r>
              <a:rPr lang="en-US" sz="1800"/>
              <a:t>With the fields, also look at the source</a:t>
            </a:r>
          </a:p>
          <a:p>
            <a:pPr lvl="1"/>
            <a:r>
              <a:rPr lang="en-US" sz="1600"/>
              <a:t>where Security level = low</a:t>
            </a:r>
          </a:p>
          <a:p>
            <a:endParaRPr lang="en-US" sz="1800"/>
          </a:p>
          <a:p>
            <a:r>
              <a:rPr lang="en-US" sz="1800"/>
              <a:t>What can you observe?</a:t>
            </a:r>
          </a:p>
          <a:p>
            <a:pPr lvl="1"/>
            <a:r>
              <a:rPr lang="en-US" sz="1600"/>
              <a:t>SQLi might be challenging due to the use of </a:t>
            </a:r>
            <a:r>
              <a:rPr lang="en-US" sz="1600" err="1"/>
              <a:t>mysql_real_escape_string</a:t>
            </a:r>
            <a:r>
              <a:rPr lang="en-US" sz="1600"/>
              <a:t>()</a:t>
            </a:r>
            <a:endParaRPr lang="en-US" sz="1800"/>
          </a:p>
          <a:p>
            <a:pPr lvl="1"/>
            <a:r>
              <a:rPr lang="en-US" sz="1600"/>
              <a:t>There is no check for the current password</a:t>
            </a:r>
          </a:p>
          <a:p>
            <a:pPr lvl="2"/>
            <a:r>
              <a:rPr lang="en-US" sz="1400"/>
              <a:t>Only with security level as High will it check</a:t>
            </a:r>
          </a:p>
          <a:p>
            <a:pPr lvl="1"/>
            <a:r>
              <a:rPr lang="en-US" sz="1600"/>
              <a:t>The user with a password change is hard coded to 'admin'</a:t>
            </a:r>
          </a:p>
          <a:p>
            <a:pPr lvl="1"/>
            <a:endParaRPr lang="en-US" sz="1600"/>
          </a:p>
          <a:p>
            <a:endParaRPr lang="en-US" sz="18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FB9511-1E8E-4D8B-9B51-C66BC68DE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063" y="1091147"/>
            <a:ext cx="3787536" cy="378565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 (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isset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'Change'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{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// Turn requests into variables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pass_new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password_new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];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pass_conf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password_conf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];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7700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if ((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pass_new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==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pass_conf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)){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pass_new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mysql_real_escape_string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pass_new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pass_new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md5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pass_new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$insert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"UPDATE `users` SET password = '$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pass_new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WHERE user = 'admin';"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$insert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or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die(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'&lt;pre&gt;'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. 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mysql_error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 .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'&lt;/pre&gt;'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                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    echo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"&lt;pre&gt; Password Changed &lt;/pre&gt;"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       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mysql_close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}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else{        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    echo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"&lt;pre&gt; Passwords did not match. &lt;/pre&gt;"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           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}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}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5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D7AD-0543-4561-9D08-B0D1A39FC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Fuzzing &amp; CSRF &amp; XSS Challenge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8D6CF-B63C-4553-8D03-C59EE4C34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the Stored XSS page, create a Message Post that will update the admin password to 'abc123'</a:t>
            </a:r>
          </a:p>
          <a:p>
            <a:pPr lvl="1"/>
            <a:r>
              <a:rPr lang="en-US" dirty="0"/>
              <a:t>Exploiting both the CSRF page and the XSS page at once</a:t>
            </a:r>
          </a:p>
          <a:p>
            <a:pPr lvl="1"/>
            <a:r>
              <a:rPr lang="en-US" dirty="0"/>
              <a:t>Stored XSS is like reflective XSS, except the input is stored somewhere on the webserver and is persistent; can affect multiple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AF5CF-F9DB-4CAF-90F7-032A3640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88" y="2571750"/>
            <a:ext cx="5115722" cy="205089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92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22" y="1016836"/>
            <a:ext cx="4611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Spoiler ahead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7ECC-B423-42E8-918B-B5BBD3DF3F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SPOILERS AHEAD</a:t>
            </a:r>
          </a:p>
        </p:txBody>
      </p:sp>
    </p:spTree>
    <p:extLst>
      <p:ext uri="{BB962C8B-B14F-4D97-AF65-F5344CB8AC3E}">
        <p14:creationId xmlns:p14="http://schemas.microsoft.com/office/powerpoint/2010/main" val="266559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D7AD-0543-4561-9D08-B0D1A39FC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8D6CF-B63C-4553-8D03-C59EE4C34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First, we need to change the </a:t>
            </a:r>
            <a:r>
              <a:rPr lang="en-US" err="1"/>
              <a:t>maxlength</a:t>
            </a:r>
            <a:endParaRPr lang="en-US"/>
          </a:p>
          <a:p>
            <a:pPr lvl="1"/>
            <a:r>
              <a:rPr lang="en-US"/>
              <a:t>We won't be able to fit our simple exploit in 50 characters</a:t>
            </a:r>
          </a:p>
          <a:p>
            <a:pPr lvl="1"/>
            <a:r>
              <a:rPr lang="en-US"/>
              <a:t>Used the developer tab in </a:t>
            </a:r>
            <a:r>
              <a:rPr lang="en-US" err="1"/>
              <a:t>firefox</a:t>
            </a:r>
            <a:r>
              <a:rPr lang="en-US"/>
              <a:t> to find the tag, it's field, and change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DFB5C-F0C6-489D-8602-C15F8BA8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27" y="1947142"/>
            <a:ext cx="3691016" cy="301220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8D7B98-C857-4E89-9680-87CD99B3FED2}"/>
              </a:ext>
            </a:extLst>
          </p:cNvPr>
          <p:cNvCxnSpPr/>
          <p:nvPr/>
        </p:nvCxnSpPr>
        <p:spPr>
          <a:xfrm flipH="1">
            <a:off x="5202382" y="3165764"/>
            <a:ext cx="1925782" cy="1427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9C5EB-0D65-4E05-A129-B32EC58FE6E8}"/>
              </a:ext>
            </a:extLst>
          </p:cNvPr>
          <p:cNvSpPr txBox="1"/>
          <p:nvPr/>
        </p:nvSpPr>
        <p:spPr>
          <a:xfrm>
            <a:off x="6483927" y="281599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was 50, now 500</a:t>
            </a:r>
          </a:p>
        </p:txBody>
      </p:sp>
    </p:spTree>
    <p:extLst>
      <p:ext uri="{BB962C8B-B14F-4D97-AF65-F5344CB8AC3E}">
        <p14:creationId xmlns:p14="http://schemas.microsoft.com/office/powerpoint/2010/main" val="318401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D7AD-0543-4561-9D08-B0D1A39FC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8D6CF-B63C-4553-8D03-C59EE4C34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Next, write a simple html tag that will get executed by the browser</a:t>
            </a:r>
          </a:p>
          <a:p>
            <a:pPr lvl="1"/>
            <a:r>
              <a:rPr lang="en-US"/>
              <a:t>Many solutions exist, here is one: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F834B3-0D6E-4DFE-9A89-B56E9E4F2FE3}"/>
              </a:ext>
            </a:extLst>
          </p:cNvPr>
          <p:cNvSpPr/>
          <p:nvPr/>
        </p:nvSpPr>
        <p:spPr>
          <a:xfrm>
            <a:off x="221673" y="1547488"/>
            <a:ext cx="8776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&lt;img src="../</a:t>
            </a:r>
            <a:r>
              <a:rPr lang="en-US" sz="1600" err="1">
                <a:latin typeface="Consolas" panose="020B0609020204030204" pitchFamily="49" charset="0"/>
              </a:rPr>
              <a:t>csrf</a:t>
            </a:r>
            <a:r>
              <a:rPr lang="en-US" sz="1600">
                <a:latin typeface="Consolas" panose="020B0609020204030204" pitchFamily="49" charset="0"/>
              </a:rPr>
              <a:t>/?</a:t>
            </a:r>
            <a:r>
              <a:rPr lang="en-US" sz="1600" err="1">
                <a:latin typeface="Consolas" panose="020B0609020204030204" pitchFamily="49" charset="0"/>
              </a:rPr>
              <a:t>password_new</a:t>
            </a:r>
            <a:r>
              <a:rPr lang="en-US" sz="1600">
                <a:latin typeface="Consolas" panose="020B0609020204030204" pitchFamily="49" charset="0"/>
              </a:rPr>
              <a:t>=abc123&amp;password_conf=abc123&amp;Change=Change#"&gt;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93027-6AE9-449E-B98C-72F60C80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7" y="2042615"/>
            <a:ext cx="5214937" cy="267761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D3B09-25CC-4681-9209-5F48B37CBEBD}"/>
              </a:ext>
            </a:extLst>
          </p:cNvPr>
          <p:cNvSpPr txBox="1"/>
          <p:nvPr/>
        </p:nvSpPr>
        <p:spPr>
          <a:xfrm>
            <a:off x="5783242" y="3061370"/>
            <a:ext cx="3272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Our exploit</a:t>
            </a:r>
          </a:p>
          <a:p>
            <a:endParaRPr lang="en-US" sz="1600"/>
          </a:p>
          <a:p>
            <a:r>
              <a:rPr lang="en-US" sz="1600"/>
              <a:t>Each time this page now loads for anyone, the admin password will be updated to abc123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5A2315-B275-4EA6-A2BC-F1527F91E4B4}"/>
              </a:ext>
            </a:extLst>
          </p:cNvPr>
          <p:cNvCxnSpPr/>
          <p:nvPr/>
        </p:nvCxnSpPr>
        <p:spPr>
          <a:xfrm flipH="1">
            <a:off x="2390053" y="3278981"/>
            <a:ext cx="3467822" cy="1257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9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49A4F6-B27A-4137-821E-327D686AC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5"/>
          <a:stretch/>
        </p:blipFill>
        <p:spPr>
          <a:xfrm>
            <a:off x="6553200" y="1305892"/>
            <a:ext cx="2307021" cy="231591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D7AD-0543-4561-9D08-B0D1A39FC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Testing the Solution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8D6CF-B63C-4553-8D03-C59EE4C34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Logout and try to login with the new password, confirm that the password has been updated to 'abc123'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0E623D2-D68A-4DE9-BDB1-353818545029}"/>
              </a:ext>
            </a:extLst>
          </p:cNvPr>
          <p:cNvSpPr txBox="1">
            <a:spLocks/>
          </p:cNvSpPr>
          <p:nvPr/>
        </p:nvSpPr>
        <p:spPr>
          <a:xfrm>
            <a:off x="287381" y="1004254"/>
            <a:ext cx="6092398" cy="395509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-3429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742950" indent="-173038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Remember:</a:t>
            </a:r>
          </a:p>
          <a:p>
            <a:r>
              <a:rPr lang="en-US" sz="1600"/>
              <a:t>CSRF can impact others besides ourselves if the page references session cookies as input fields (instead of hard-coded "admin" user in DVWA)</a:t>
            </a:r>
          </a:p>
          <a:p>
            <a:pPr lvl="1"/>
            <a:r>
              <a:rPr lang="en-US" sz="1400"/>
              <a:t>This can make it very valuable to attackers</a:t>
            </a:r>
          </a:p>
          <a:p>
            <a:pPr lvl="1"/>
            <a:endParaRPr lang="en-US" sz="1400"/>
          </a:p>
          <a:p>
            <a:r>
              <a:rPr lang="en-US" sz="1600"/>
              <a:t>Stored XSS can be dangerous if we perform this in a test since it can impact users outside our scope!</a:t>
            </a:r>
          </a:p>
          <a:p>
            <a:endParaRPr lang="en-US" sz="1600"/>
          </a:p>
          <a:p>
            <a:r>
              <a:rPr lang="en-US" sz="1600"/>
              <a:t>Fuzzing HTML input field limits worked here but there are often other types of bounds checking that take place</a:t>
            </a:r>
          </a:p>
        </p:txBody>
      </p:sp>
    </p:spTree>
    <p:extLst>
      <p:ext uri="{BB962C8B-B14F-4D97-AF65-F5344CB8AC3E}">
        <p14:creationId xmlns:p14="http://schemas.microsoft.com/office/powerpoint/2010/main" val="208699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DVWA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379417947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7A3C-6DBE-49D0-9A8A-D3180D7D8A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XSS reflective</a:t>
            </a:r>
          </a:p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EC5C2A-3EBE-4CF6-A7FA-0D98CDD9E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Navigate to the "XSS reflected" page</a:t>
            </a:r>
          </a:p>
          <a:p>
            <a:r>
              <a:rPr lang="en-US"/>
              <a:t>Here, users can input their name and whatever they type is shown on the next screen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Goal: Use this to your advantage to create a pop-up window that says "Vulnerable!"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282C4-EA79-F547-9908-54D251B7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59" y="1990267"/>
            <a:ext cx="3262602" cy="1561107"/>
          </a:xfrm>
          <a:prstGeom prst="rect">
            <a:avLst/>
          </a:prstGeom>
          <a:solidFill>
            <a:schemeClr val="lt1"/>
          </a:solidFill>
          <a:ln w="19050">
            <a:solidFill>
              <a:srgbClr val="0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EEC6E-FB63-7947-80F9-2BFE51B47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739" y="2123364"/>
            <a:ext cx="2957515" cy="1294912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7612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Web App Testing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lab will allow you to practice some of the tools and techniques used to test the security of websites</a:t>
            </a:r>
          </a:p>
          <a:p>
            <a:endParaRPr lang="en-US" dirty="0"/>
          </a:p>
          <a:p>
            <a:r>
              <a:rPr lang="en-US" dirty="0"/>
              <a:t>You will review and perform some manual tests against the Metasploitable webapp, DVWA</a:t>
            </a:r>
          </a:p>
          <a:p>
            <a:endParaRPr lang="en-US" dirty="0"/>
          </a:p>
          <a:p>
            <a:r>
              <a:rPr lang="en-US" dirty="0"/>
              <a:t>You will try out different types of exploits and see how they apply to different vulnerabilities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22" y="1016836"/>
            <a:ext cx="4611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Spoiler ahead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7ECC-B423-42E8-918B-B5BBD3DF3F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SPOILERS AHEAD</a:t>
            </a:r>
          </a:p>
        </p:txBody>
      </p:sp>
    </p:spTree>
    <p:extLst>
      <p:ext uri="{BB962C8B-B14F-4D97-AF65-F5344CB8AC3E}">
        <p14:creationId xmlns:p14="http://schemas.microsoft.com/office/powerpoint/2010/main" val="251467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28719-C651-4616-B4D2-276A1FB3E6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06955-9C77-407B-9471-535CA1E81D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5211989" cy="3955095"/>
          </a:xfrm>
        </p:spPr>
        <p:txBody>
          <a:bodyPr/>
          <a:lstStyle/>
          <a:p>
            <a:r>
              <a:rPr lang="en-US"/>
              <a:t>&lt;script&gt;alert("vulnerable!")&lt;/script&gt;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Again, this is easy because there is no input filtering</a:t>
            </a:r>
          </a:p>
          <a:p>
            <a:r>
              <a:rPr lang="en-US"/>
              <a:t>Our input is parsed by our browser which causes the pop-up script to run instead of showing the literal inputted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D90C6-B5E3-F74A-BD01-E00A2E8E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25" y="1281722"/>
            <a:ext cx="2810845" cy="1187681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C7553-5A7B-1646-9984-11B02EBE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63" y="1219200"/>
            <a:ext cx="3116101" cy="1975259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9273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DVWA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78767123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E3C61-C385-4CA0-B87A-D0A7BB22DB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SQLi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B8EA55-AED7-430F-9B9F-069BB5AB71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Reduce security back to low and navigate to the SQL Injection page</a:t>
            </a:r>
          </a:p>
          <a:p>
            <a:r>
              <a:rPr lang="en-US"/>
              <a:t>This field, on low, does not sanitize input at all</a:t>
            </a:r>
          </a:p>
          <a:p>
            <a:r>
              <a:rPr lang="en-US"/>
              <a:t>User input is passed into php which generates my </a:t>
            </a:r>
            <a:r>
              <a:rPr lang="en-US" err="1"/>
              <a:t>mySQL</a:t>
            </a:r>
            <a:r>
              <a:rPr lang="en-US"/>
              <a:t> query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Goal: Find a single command which dumps the entire user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A4BC9-FA23-434F-9630-599080EF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8" y="2031999"/>
            <a:ext cx="4507927" cy="2411084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7143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22" y="1016836"/>
            <a:ext cx="4611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Spoiler ahead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7ECC-B423-42E8-918B-B5BBD3DF3F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SPOILERS AHEAD</a:t>
            </a:r>
          </a:p>
        </p:txBody>
      </p:sp>
    </p:spTree>
    <p:extLst>
      <p:ext uri="{BB962C8B-B14F-4D97-AF65-F5344CB8AC3E}">
        <p14:creationId xmlns:p14="http://schemas.microsoft.com/office/powerpoint/2010/main" val="286831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ACF6B-EED1-406E-928C-EDA18C702A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B63D86-423B-4319-B87A-ED720570CA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4"/>
            <a:r>
              <a:rPr lang="en-US" dirty="0"/>
              <a:t>a' OR 1=1-- </a:t>
            </a:r>
          </a:p>
          <a:p>
            <a:pPr lvl="4"/>
            <a:endParaRPr lang="en-US" dirty="0"/>
          </a:p>
          <a:p>
            <a:r>
              <a:rPr lang="en-US" dirty="0"/>
              <a:t>Without any character denylisting, it's easy to end the input with a single quote and modify the SQL statement WHERE to always return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6BDE5-1271-486F-9C32-96A5659A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7" y="2315043"/>
            <a:ext cx="2218899" cy="2633093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754D3E7-68AB-481A-83DB-6C556FF4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404" y="2389050"/>
            <a:ext cx="4785692" cy="191590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altLang="en-US" sz="3000">
                <a:solidFill>
                  <a:schemeClr val="tx1"/>
                </a:solidFill>
                <a:latin typeface="Arial" panose="020B0604020202020204" pitchFamily="34" charset="0"/>
              </a:rPr>
              <a:t>﻿</a:t>
            </a:r>
            <a:r>
              <a:rPr lang="en-US" altLang="en-US" sz="180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en-US" altLang="en-US" sz="180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1800">
                <a:solidFill>
                  <a:srgbClr val="DD0000"/>
                </a:solidFill>
                <a:latin typeface="Arial Unicode MS"/>
              </a:rPr>
              <a:t>"SELECT </a:t>
            </a:r>
            <a:r>
              <a:rPr lang="en-US" altLang="en-US" sz="1800" err="1">
                <a:solidFill>
                  <a:srgbClr val="DD0000"/>
                </a:solidFill>
                <a:latin typeface="Arial Unicode MS"/>
              </a:rPr>
              <a:t>user_id</a:t>
            </a:r>
            <a:r>
              <a:rPr lang="en-US" altLang="en-US" sz="1800">
                <a:solidFill>
                  <a:srgbClr val="DD0000"/>
                </a:solidFill>
                <a:latin typeface="Arial Unicode MS"/>
              </a:rPr>
              <a:t>, user, </a:t>
            </a:r>
            <a:r>
              <a:rPr lang="en-US" altLang="en-US" sz="1800" err="1">
                <a:solidFill>
                  <a:srgbClr val="DD0000"/>
                </a:solidFill>
                <a:latin typeface="Arial Unicode MS"/>
              </a:rPr>
              <a:t>first_name</a:t>
            </a:r>
            <a:r>
              <a:rPr lang="en-US" altLang="en-US" sz="1800">
                <a:solidFill>
                  <a:srgbClr val="DD0000"/>
                </a:solidFill>
                <a:latin typeface="Arial Unicode MS"/>
              </a:rPr>
              <a:t>, </a:t>
            </a:r>
            <a:r>
              <a:rPr lang="en-US" altLang="en-US" sz="1800" err="1">
                <a:solidFill>
                  <a:srgbClr val="DD0000"/>
                </a:solidFill>
                <a:latin typeface="Arial Unicode MS"/>
              </a:rPr>
              <a:t>last_name</a:t>
            </a:r>
            <a:r>
              <a:rPr lang="en-US" altLang="en-US" sz="1800">
                <a:solidFill>
                  <a:srgbClr val="DD0000"/>
                </a:solidFill>
                <a:latin typeface="Arial Unicode MS"/>
              </a:rPr>
              <a:t> FROM users WHERE </a:t>
            </a:r>
            <a:r>
              <a:rPr lang="en-US" altLang="en-US" sz="1800" err="1">
                <a:solidFill>
                  <a:srgbClr val="DD0000"/>
                </a:solidFill>
                <a:latin typeface="Arial Unicode MS"/>
              </a:rPr>
              <a:t>user_id</a:t>
            </a:r>
            <a:r>
              <a:rPr lang="en-US" altLang="en-US" sz="1800">
                <a:solidFill>
                  <a:srgbClr val="DD0000"/>
                </a:solidFill>
                <a:latin typeface="Arial Unicode MS"/>
              </a:rPr>
              <a:t> = '</a:t>
            </a:r>
            <a:r>
              <a:rPr lang="en-US" altLang="en-US" sz="180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en-US" altLang="en-US" sz="180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en-US" altLang="en-US" sz="1800">
                <a:solidFill>
                  <a:srgbClr val="007700"/>
                </a:solidFill>
                <a:latin typeface="Arial Unicode MS"/>
              </a:rPr>
              <a:t>; </a:t>
            </a:r>
          </a:p>
          <a:p>
            <a:pPr defTabSz="685800"/>
            <a:br>
              <a:rPr lang="en-US" altLang="en-US" sz="180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80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en-US" altLang="en-US" sz="180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1800" err="1">
                <a:solidFill>
                  <a:srgbClr val="0000BB"/>
                </a:solidFill>
                <a:latin typeface="Arial Unicode MS"/>
              </a:rPr>
              <a:t>mysql_query</a:t>
            </a:r>
            <a:r>
              <a:rPr lang="en-US" altLang="en-US" sz="180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1800">
                <a:solidFill>
                  <a:srgbClr val="0000BB"/>
                </a:solidFill>
                <a:latin typeface="Arial Unicode MS"/>
              </a:rPr>
              <a:t>$query </a:t>
            </a:r>
            <a:r>
              <a:rPr lang="en-US" altLang="en-US" sz="1800">
                <a:solidFill>
                  <a:srgbClr val="007700"/>
                </a:solidFill>
                <a:latin typeface="Arial Unicode MS"/>
              </a:rPr>
              <a:t>) or die( </a:t>
            </a:r>
            <a:r>
              <a:rPr lang="en-US" altLang="en-US" sz="1800">
                <a:solidFill>
                  <a:srgbClr val="DD0000"/>
                </a:solidFill>
                <a:latin typeface="Arial Unicode MS"/>
              </a:rPr>
              <a:t>'&lt;pre&gt;' </a:t>
            </a:r>
            <a:r>
              <a:rPr lang="en-US" altLang="en-US" sz="180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en-US" altLang="en-US" sz="1800" err="1">
                <a:solidFill>
                  <a:srgbClr val="0000BB"/>
                </a:solidFill>
                <a:latin typeface="Arial Unicode MS"/>
              </a:rPr>
              <a:t>mysql_error</a:t>
            </a:r>
            <a:r>
              <a:rPr lang="en-US" altLang="en-US" sz="1800">
                <a:solidFill>
                  <a:srgbClr val="007700"/>
                </a:solidFill>
                <a:latin typeface="Arial Unicode MS"/>
              </a:rPr>
              <a:t>() . </a:t>
            </a:r>
            <a:r>
              <a:rPr lang="en-US" altLang="en-US" sz="1800">
                <a:solidFill>
                  <a:srgbClr val="DD0000"/>
                </a:solidFill>
                <a:latin typeface="Arial Unicode MS"/>
              </a:rPr>
              <a:t>'&lt;/pre&gt;' </a:t>
            </a:r>
            <a:r>
              <a:rPr lang="en-US" altLang="en-US" sz="1800">
                <a:solidFill>
                  <a:srgbClr val="007700"/>
                </a:solidFill>
                <a:latin typeface="Arial Unicode MS"/>
              </a:rPr>
              <a:t>); </a:t>
            </a:r>
            <a:endParaRPr lang="en-US" altLang="en-US" sz="3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5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DVWA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Command Injection</a:t>
            </a:r>
          </a:p>
        </p:txBody>
      </p:sp>
    </p:spTree>
    <p:extLst>
      <p:ext uri="{BB962C8B-B14F-4D97-AF65-F5344CB8AC3E}">
        <p14:creationId xmlns:p14="http://schemas.microsoft.com/office/powerpoint/2010/main" val="174804676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0449-079D-42D5-9948-16DFF1DAF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3DCEB3-8D5A-4F04-8157-1CEF03788F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Let's warm up with some very easy command injection attacks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easy mode, no characters are </a:t>
            </a:r>
            <a:r>
              <a:rPr lang="en-US" dirty="0" err="1"/>
              <a:t>denylisted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Just provide a bash command separation character and a new command</a:t>
            </a:r>
          </a:p>
          <a:p>
            <a:endParaRPr lang="en-US" dirty="0"/>
          </a:p>
          <a:p>
            <a:r>
              <a:rPr lang="en-US" dirty="0"/>
              <a:t>Goal: get a copy of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4A737-B45F-4967-BF7E-272165DA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34" y="1413841"/>
            <a:ext cx="4006464" cy="181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142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22" y="1016836"/>
            <a:ext cx="4611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Spoiler ahead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7ECC-B423-42E8-918B-B5BBD3DF3F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SPOILERS AHEAD</a:t>
            </a:r>
          </a:p>
        </p:txBody>
      </p:sp>
    </p:spTree>
    <p:extLst>
      <p:ext uri="{BB962C8B-B14F-4D97-AF65-F5344CB8AC3E}">
        <p14:creationId xmlns:p14="http://schemas.microsoft.com/office/powerpoint/2010/main" val="20666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3291A-70F3-4D72-88E7-DD03965DEE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11E7D-62BE-454C-A6C3-67491C546F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 w="19050">
            <a:solidFill>
              <a:srgbClr val="000000"/>
            </a:solidFill>
          </a:ln>
        </p:spPr>
        <p:txBody>
          <a:bodyPr/>
          <a:lstStyle/>
          <a:p>
            <a:pPr lvl="4"/>
            <a:r>
              <a:rPr lang="en-US"/>
              <a:t>127.0.0.1; cat /etc/passwd</a:t>
            </a:r>
          </a:p>
          <a:p>
            <a:pPr lvl="4"/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007E2-9D74-491D-AA84-7B91CAC3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43" y="1539526"/>
            <a:ext cx="4529914" cy="296344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07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67E92-9D71-4AAA-A6D3-1CD3D02E2D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Web Application Testing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CA17-780B-4AB5-BC6C-956C772A0A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Web App Testing lab is broken up to match the modules</a:t>
            </a:r>
          </a:p>
          <a:p>
            <a:endParaRPr lang="en-US" dirty="0"/>
          </a:p>
          <a:p>
            <a:r>
              <a:rPr lang="en-US" dirty="0"/>
              <a:t>This section will get everything set up and start on Injections</a:t>
            </a:r>
          </a:p>
        </p:txBody>
      </p:sp>
    </p:spTree>
    <p:extLst>
      <p:ext uri="{BB962C8B-B14F-4D97-AF65-F5344CB8AC3E}">
        <p14:creationId xmlns:p14="http://schemas.microsoft.com/office/powerpoint/2010/main" val="1989008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3B1C-8188-4CD4-AFCA-7042F4D24D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indent="0"/>
            <a:r>
              <a:rPr lang="en-US"/>
              <a:t>Command Injection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AAFDEC-0DCF-452F-A318-A7BC503F7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injection is rare</a:t>
            </a:r>
          </a:p>
          <a:p>
            <a:r>
              <a:rPr lang="en-US" dirty="0"/>
              <a:t>User input is usually filtered by denylisting certain characters</a:t>
            </a:r>
          </a:p>
          <a:p>
            <a:pPr lvl="1"/>
            <a:r>
              <a:rPr lang="en-US" dirty="0"/>
              <a:t>Or more secure, </a:t>
            </a:r>
            <a:r>
              <a:rPr lang="en-US" dirty="0" err="1"/>
              <a:t>allowlisting</a:t>
            </a:r>
            <a:r>
              <a:rPr lang="en-US" dirty="0"/>
              <a:t> input</a:t>
            </a:r>
          </a:p>
          <a:p>
            <a:pPr lvl="1"/>
            <a:endParaRPr lang="en-US" dirty="0"/>
          </a:p>
          <a:p>
            <a:r>
              <a:rPr lang="en-US" dirty="0"/>
              <a:t>Here is the source:</a:t>
            </a:r>
          </a:p>
          <a:p>
            <a:pPr lvl="1"/>
            <a:r>
              <a:rPr lang="en-US" dirty="0"/>
              <a:t>No security</a:t>
            </a:r>
          </a:p>
          <a:p>
            <a:pPr lvl="1"/>
            <a:r>
              <a:rPr lang="en-US" dirty="0"/>
              <a:t>User input is directly executed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Increase security to Medium and try again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05090-FBA9-4845-99FD-A224F694C29F}"/>
              </a:ext>
            </a:extLst>
          </p:cNvPr>
          <p:cNvSpPr txBox="1"/>
          <p:nvPr/>
        </p:nvSpPr>
        <p:spPr>
          <a:xfrm>
            <a:off x="81998" y="21021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5E2F42-F167-4AA1-BD04-80630F0FED8D}"/>
              </a:ext>
            </a:extLst>
          </p:cNvPr>
          <p:cNvSpPr/>
          <p:nvPr/>
        </p:nvSpPr>
        <p:spPr>
          <a:xfrm>
            <a:off x="5251217" y="1618132"/>
            <a:ext cx="3738726" cy="32932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﻿</a:t>
            </a:r>
            <a:r>
              <a:rPr lang="en-US" altLang="en-US" sz="1600" b="1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en-US" altLang="en-US" sz="1600" b="1">
                <a:solidFill>
                  <a:srgbClr val="0000BB"/>
                </a:solidFill>
                <a:latin typeface="Arial Unicode MS"/>
              </a:rPr>
            </a:b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if( </a:t>
            </a:r>
            <a:r>
              <a:rPr lang="en-US" altLang="en-US" sz="1600" b="1" err="1">
                <a:solidFill>
                  <a:srgbClr val="007700"/>
                </a:solidFill>
                <a:latin typeface="Arial Unicode MS"/>
              </a:rPr>
              <a:t>isset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1600" b="1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[ </a:t>
            </a:r>
            <a:r>
              <a:rPr lang="en-US" altLang="en-US" sz="1600" b="1">
                <a:solidFill>
                  <a:srgbClr val="DD0000"/>
                </a:solidFill>
                <a:latin typeface="Arial Unicode MS"/>
              </a:rPr>
              <a:t>'Submit' 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]  ) ) { </a:t>
            </a:r>
            <a:br>
              <a:rPr lang="en-US" altLang="en-US" sz="16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1600" b="1">
                <a:solidFill>
                  <a:srgbClr val="FF8000"/>
                </a:solidFill>
                <a:latin typeface="Arial Unicode MS"/>
              </a:rPr>
              <a:t>// Get input </a:t>
            </a:r>
            <a:br>
              <a:rPr lang="en-US" altLang="en-US" sz="1600" b="1">
                <a:solidFill>
                  <a:srgbClr val="FF8000"/>
                </a:solidFill>
                <a:latin typeface="Arial Unicode MS"/>
              </a:rPr>
            </a:br>
            <a:r>
              <a:rPr lang="en-US" altLang="en-US" sz="1600" b="1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en-US" altLang="en-US" sz="1600" b="1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1600" b="1">
                <a:solidFill>
                  <a:srgbClr val="0000BB"/>
                </a:solidFill>
                <a:latin typeface="Arial Unicode MS"/>
              </a:rPr>
              <a:t>$_REQUEST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[ </a:t>
            </a:r>
            <a:r>
              <a:rPr lang="en-US" altLang="en-US" sz="1600" b="1">
                <a:solidFill>
                  <a:srgbClr val="DD0000"/>
                </a:solidFill>
                <a:latin typeface="Arial Unicode MS"/>
              </a:rPr>
              <a:t>'ip' 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]; </a:t>
            </a:r>
          </a:p>
          <a:p>
            <a:br>
              <a:rPr lang="en-US" altLang="en-US" sz="16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1600" b="1">
                <a:solidFill>
                  <a:srgbClr val="FF8000"/>
                </a:solidFill>
                <a:latin typeface="Arial Unicode MS"/>
              </a:rPr>
              <a:t>// Execute the ping command. </a:t>
            </a:r>
            <a:br>
              <a:rPr lang="en-US" altLang="en-US" sz="1600" b="1">
                <a:solidFill>
                  <a:srgbClr val="FF8000"/>
                </a:solidFill>
                <a:latin typeface="Arial Unicode MS"/>
              </a:rPr>
            </a:br>
            <a:r>
              <a:rPr lang="en-US" altLang="en-US" sz="1600" b="1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en-US" altLang="en-US" sz="1600" b="1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1600" b="1" err="1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1600" b="1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. </a:t>
            </a:r>
            <a:r>
              <a:rPr lang="en-US" altLang="en-US" sz="1600" b="1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en-US" altLang="en-US" sz="1600" b="1">
                <a:solidFill>
                  <a:srgbClr val="007700"/>
                </a:solidFill>
                <a:latin typeface="Arial Unicode MS"/>
              </a:rPr>
            </a:br>
            <a:endParaRPr lang="en-US" altLang="en-US" sz="1600" b="1">
              <a:solidFill>
                <a:srgbClr val="007700"/>
              </a:solidFill>
              <a:latin typeface="Arial Unicode MS"/>
            </a:endParaRPr>
          </a:p>
          <a:p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1600" b="1">
                <a:solidFill>
                  <a:srgbClr val="FF8000"/>
                </a:solidFill>
                <a:latin typeface="Arial Unicode MS"/>
              </a:rPr>
              <a:t>// Feedback for the end user </a:t>
            </a:r>
            <a:br>
              <a:rPr lang="en-US" altLang="en-US" sz="1600" b="1">
                <a:solidFill>
                  <a:srgbClr val="FF8000"/>
                </a:solidFill>
                <a:latin typeface="Arial Unicode MS"/>
              </a:rPr>
            </a:br>
            <a:r>
              <a:rPr lang="en-US" altLang="en-US" sz="1600" b="1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en-US" altLang="en-US" sz="1600" b="1">
                <a:solidFill>
                  <a:srgbClr val="DD0000"/>
                </a:solidFill>
                <a:latin typeface="Arial Unicode MS"/>
              </a:rPr>
              <a:t>"&lt;pre&gt;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{</a:t>
            </a:r>
            <a:r>
              <a:rPr lang="en-US" altLang="en-US" sz="1600" b="1">
                <a:solidFill>
                  <a:srgbClr val="0000BB"/>
                </a:solidFill>
                <a:latin typeface="Arial Unicode MS"/>
              </a:rPr>
              <a:t>$cmd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}</a:t>
            </a:r>
            <a:r>
              <a:rPr lang="en-US" altLang="en-US" sz="1600" b="1">
                <a:solidFill>
                  <a:srgbClr val="DD0000"/>
                </a:solidFill>
                <a:latin typeface="Arial Unicode MS"/>
              </a:rPr>
              <a:t>&lt;/pre&gt;"</a:t>
            </a: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; </a:t>
            </a:r>
            <a:br>
              <a:rPr lang="en-US" altLang="en-US" sz="16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1600" b="1">
                <a:solidFill>
                  <a:srgbClr val="007700"/>
                </a:solidFill>
                <a:latin typeface="Arial Unicode MS"/>
              </a:rPr>
              <a:t>} </a:t>
            </a:r>
            <a:br>
              <a:rPr lang="en-US" altLang="en-US" sz="16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1600" b="1">
                <a:solidFill>
                  <a:srgbClr val="0000BB"/>
                </a:solidFill>
                <a:latin typeface="Arial Unicode MS"/>
              </a:rPr>
              <a:t>?&gt; </a:t>
            </a:r>
            <a:endParaRPr lang="en-US" altLang="en-US" sz="16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4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22" y="1016836"/>
            <a:ext cx="4611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Spoiler ahead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7ECC-B423-42E8-918B-B5BBD3DF3F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SPOILERS AHEAD</a:t>
            </a:r>
          </a:p>
        </p:txBody>
      </p:sp>
    </p:spTree>
    <p:extLst>
      <p:ext uri="{BB962C8B-B14F-4D97-AF65-F5344CB8AC3E}">
        <p14:creationId xmlns:p14="http://schemas.microsoft.com/office/powerpoint/2010/main" val="1993442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6862D-277C-4FBA-BE9F-0060A4CE8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indent="0"/>
            <a:r>
              <a:rPr lang="en-US"/>
              <a:t>Command Injection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1AB967-496B-4651-A40C-F3347150AA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664" y="1189224"/>
            <a:ext cx="4693181" cy="3955095"/>
          </a:xfrm>
        </p:spPr>
        <p:txBody>
          <a:bodyPr>
            <a:normAutofit/>
          </a:bodyPr>
          <a:lstStyle/>
          <a:p>
            <a:r>
              <a:rPr lang="en-US" sz="1700" dirty="0"/>
              <a:t>More secure but still flawed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denylisting the two most common bash characters used to separate commands</a:t>
            </a:r>
          </a:p>
          <a:p>
            <a:pPr lvl="1"/>
            <a:r>
              <a:rPr lang="en-US" sz="1500" dirty="0"/>
              <a:t>Exploit is possible by using a single ampersand which sends the current process to the background</a:t>
            </a:r>
          </a:p>
          <a:p>
            <a:pPr indent="0">
              <a:buNone/>
            </a:pPr>
            <a:endParaRPr lang="en-US" sz="1700" dirty="0"/>
          </a:p>
          <a:p>
            <a:r>
              <a:rPr lang="en-US" sz="1700" dirty="0"/>
              <a:t>Easy, we can exploit this manually</a:t>
            </a:r>
          </a:p>
          <a:p>
            <a:pPr lvl="4"/>
            <a:endParaRPr lang="en-US" sz="1500" dirty="0"/>
          </a:p>
          <a:p>
            <a:pPr lvl="4"/>
            <a:endParaRPr lang="en-US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5FB26-CB4D-487C-B2B5-BEE871F95C50}"/>
              </a:ext>
            </a:extLst>
          </p:cNvPr>
          <p:cNvSpPr/>
          <p:nvPr/>
        </p:nvSpPr>
        <p:spPr>
          <a:xfrm>
            <a:off x="5083866" y="1256214"/>
            <a:ext cx="3921470" cy="33239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6206" lvl="4"/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en-US" altLang="en-US" sz="1050" b="1" dirty="0">
                <a:solidFill>
                  <a:srgbClr val="0000BB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if( </a:t>
            </a:r>
            <a:r>
              <a:rPr lang="en-US" altLang="en-US" sz="1050" b="1" dirty="0" err="1">
                <a:solidFill>
                  <a:srgbClr val="007700"/>
                </a:solidFill>
                <a:latin typeface="Arial Unicode MS"/>
              </a:rPr>
              <a:t>isset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en-US" altLang="en-US" sz="1050" b="1" dirty="0">
                <a:solidFill>
                  <a:srgbClr val="DD0000"/>
                </a:solidFill>
                <a:latin typeface="Arial Unicode MS"/>
              </a:rPr>
              <a:t>'Submit'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]  ) ) { </a:t>
            </a: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// Get input </a:t>
            </a:r>
            <a:br>
              <a:rPr lang="en-US" altLang="en-US" sz="1050" b="1" dirty="0">
                <a:solidFill>
                  <a:srgbClr val="FF80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$_REQUEST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en-US" altLang="en-US" sz="1050" b="1" dirty="0">
                <a:solidFill>
                  <a:srgbClr val="DD0000"/>
                </a:solidFill>
                <a:latin typeface="Arial Unicode MS"/>
              </a:rPr>
              <a:t>'</a:t>
            </a:r>
            <a:r>
              <a:rPr lang="en-US" altLang="en-US" sz="1050" b="1" dirty="0" err="1">
                <a:solidFill>
                  <a:srgbClr val="DD0000"/>
                </a:solidFill>
                <a:latin typeface="Arial Unicode MS"/>
              </a:rPr>
              <a:t>ip</a:t>
            </a:r>
            <a:r>
              <a:rPr lang="en-US" altLang="en-US" sz="1050" b="1" dirty="0">
                <a:solidFill>
                  <a:srgbClr val="DD0000"/>
                </a:solidFill>
                <a:latin typeface="Arial Unicode MS"/>
              </a:rPr>
              <a:t>'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// Set </a:t>
            </a:r>
            <a:r>
              <a:rPr lang="en-US" altLang="en-US" sz="1050" b="1" dirty="0" err="1">
                <a:solidFill>
                  <a:srgbClr val="FF8000"/>
                </a:solidFill>
                <a:latin typeface="Arial Unicode MS"/>
              </a:rPr>
              <a:t>denylist</a:t>
            </a: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 </a:t>
            </a:r>
            <a:br>
              <a:rPr lang="en-US" altLang="en-US" sz="1050" b="1" dirty="0">
                <a:solidFill>
                  <a:srgbClr val="FF80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$substitutions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= array( </a:t>
            </a: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en-US" altLang="en-US" sz="1050" b="1" dirty="0">
                <a:solidFill>
                  <a:srgbClr val="DD0000"/>
                </a:solidFill>
                <a:latin typeface="Arial Unicode MS"/>
              </a:rPr>
              <a:t>'&amp;&amp;'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=&gt; </a:t>
            </a:r>
            <a:r>
              <a:rPr lang="en-US" altLang="en-US" sz="1050" b="1" dirty="0">
                <a:solidFill>
                  <a:srgbClr val="DD0000"/>
                </a:solidFill>
                <a:latin typeface="Arial Unicode MS"/>
              </a:rPr>
              <a:t>''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, </a:t>
            </a: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en-US" altLang="en-US" sz="1050" b="1" dirty="0">
                <a:solidFill>
                  <a:srgbClr val="DD0000"/>
                </a:solidFill>
                <a:latin typeface="Arial Unicode MS"/>
              </a:rPr>
              <a:t>';' 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=&gt; </a:t>
            </a:r>
            <a:r>
              <a:rPr lang="en-US" altLang="en-US" sz="1050" b="1" dirty="0">
                <a:solidFill>
                  <a:srgbClr val="DD0000"/>
                </a:solidFill>
                <a:latin typeface="Arial Unicode MS"/>
              </a:rPr>
              <a:t>''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, </a:t>
            </a: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    ); </a:t>
            </a: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// Remove any of the </a:t>
            </a:r>
            <a:r>
              <a:rPr lang="en-US" altLang="en-US" sz="1050" b="1" dirty="0" err="1">
                <a:solidFill>
                  <a:srgbClr val="FF8000"/>
                </a:solidFill>
                <a:latin typeface="Arial Unicode MS"/>
              </a:rPr>
              <a:t>charactars</a:t>
            </a: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 in the array (</a:t>
            </a:r>
            <a:r>
              <a:rPr lang="en-US" altLang="en-US" sz="1050" b="1" dirty="0" err="1">
                <a:solidFill>
                  <a:srgbClr val="FF8000"/>
                </a:solidFill>
                <a:latin typeface="Arial Unicode MS"/>
              </a:rPr>
              <a:t>denylist</a:t>
            </a: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). </a:t>
            </a:r>
            <a:br>
              <a:rPr lang="en-US" altLang="en-US" sz="1050" b="1" dirty="0">
                <a:solidFill>
                  <a:srgbClr val="FF80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1050" b="1" dirty="0" err="1">
                <a:solidFill>
                  <a:srgbClr val="0000BB"/>
                </a:solidFill>
                <a:latin typeface="Arial Unicode MS"/>
              </a:rPr>
              <a:t>str_replace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1050" b="1" dirty="0" err="1">
                <a:solidFill>
                  <a:srgbClr val="0000BB"/>
                </a:solidFill>
                <a:latin typeface="Arial Unicode MS"/>
              </a:rPr>
              <a:t>array_keys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$substitutions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), </a:t>
            </a:r>
          </a:p>
          <a:p>
            <a:pPr marL="126206" lvl="4"/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$substitutions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, 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// Execute the ping command. </a:t>
            </a:r>
            <a:br>
              <a:rPr lang="en-US" altLang="en-US" sz="1050" b="1" dirty="0">
                <a:solidFill>
                  <a:srgbClr val="FF80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    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</a:t>
            </a:r>
            <a:r>
              <a:rPr lang="en-US" altLang="en-US" sz="1050" b="1" dirty="0" err="1">
                <a:solidFill>
                  <a:srgbClr val="0000BB"/>
                </a:solidFill>
                <a:latin typeface="Arial Unicode MS"/>
              </a:rPr>
              <a:t>cmd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1050" b="1" dirty="0" err="1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1050" b="1" dirty="0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// Feedback for the end user </a:t>
            </a:r>
            <a:br>
              <a:rPr lang="en-US" altLang="en-US" sz="1050" b="1" dirty="0">
                <a:solidFill>
                  <a:srgbClr val="FF80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en-US" altLang="en-US" sz="1050" b="1" dirty="0">
                <a:solidFill>
                  <a:srgbClr val="DD0000"/>
                </a:solidFill>
                <a:latin typeface="Arial Unicode MS"/>
              </a:rPr>
              <a:t>"&lt;pre&gt;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$</a:t>
            </a:r>
            <a:r>
              <a:rPr lang="en-US" altLang="en-US" sz="1050" b="1" dirty="0" err="1">
                <a:solidFill>
                  <a:srgbClr val="0000BB"/>
                </a:solidFill>
                <a:latin typeface="Arial Unicode MS"/>
              </a:rPr>
              <a:t>cmd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en-US" altLang="en-US" sz="1050" b="1" dirty="0">
                <a:solidFill>
                  <a:srgbClr val="DD0000"/>
                </a:solidFill>
                <a:latin typeface="Arial Unicode MS"/>
              </a:rPr>
              <a:t>&lt;/pre&gt;"</a:t>
            </a: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en-US" altLang="en-US" sz="1050" b="1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sz="1050" b="1" dirty="0">
                <a:solidFill>
                  <a:srgbClr val="0000BB"/>
                </a:solidFill>
                <a:latin typeface="Arial Unicode MS"/>
              </a:rPr>
              <a:t>?&gt; </a:t>
            </a:r>
            <a:endParaRPr lang="en-US" altLang="en-US" sz="3000" b="1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5AF16-E6C4-4D60-AFB1-2926ACCB8DED}"/>
              </a:ext>
            </a:extLst>
          </p:cNvPr>
          <p:cNvSpPr/>
          <p:nvPr/>
        </p:nvSpPr>
        <p:spPr>
          <a:xfrm>
            <a:off x="704765" y="840716"/>
            <a:ext cx="451277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4"/>
            <a:r>
              <a:rPr lang="fr-FR" sz="2100">
                <a:latin typeface="Consolas" panose="020B0609020204030204" pitchFamily="49" charset="0"/>
              </a:rPr>
              <a:t>127.0.0.1 &amp; cat /etc/passwd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34D9A-3658-4EB3-B3C2-CBB446111F69}"/>
              </a:ext>
            </a:extLst>
          </p:cNvPr>
          <p:cNvCxnSpPr>
            <a:cxnSpLocks/>
          </p:cNvCxnSpPr>
          <p:nvPr/>
        </p:nvCxnSpPr>
        <p:spPr>
          <a:xfrm>
            <a:off x="4734128" y="2367064"/>
            <a:ext cx="766127" cy="19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30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3B1C-8188-4CD4-AFCA-7042F4D24D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indent="0"/>
            <a:r>
              <a:rPr lang="en-US"/>
              <a:t>Command Injection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AAFDEC-0DCF-452F-A318-A7BC503F7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3934423" cy="395509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Consider what is possible though:</a:t>
            </a:r>
          </a:p>
          <a:p>
            <a:endParaRPr lang="en-US" sz="1800" dirty="0"/>
          </a:p>
          <a:p>
            <a:r>
              <a:rPr lang="en-US" sz="1800" dirty="0"/>
              <a:t>By </a:t>
            </a:r>
            <a:r>
              <a:rPr lang="en-US" sz="1800"/>
              <a:t>allowlisting</a:t>
            </a:r>
            <a:r>
              <a:rPr lang="en-US" sz="1800" dirty="0"/>
              <a:t> character</a:t>
            </a:r>
          </a:p>
          <a:p>
            <a:pPr lvl="1"/>
            <a:r>
              <a:rPr lang="en-US" sz="1500" dirty="0"/>
              <a:t>Stripping slashes</a:t>
            </a:r>
          </a:p>
          <a:p>
            <a:pPr lvl="1"/>
            <a:r>
              <a:rPr lang="en-US" sz="1500" dirty="0"/>
              <a:t>breaking user input into smaller strings $octet) delimited by periods</a:t>
            </a:r>
          </a:p>
          <a:p>
            <a:pPr lvl="1"/>
            <a:r>
              <a:rPr lang="en-US" sz="1500" dirty="0"/>
              <a:t>checking for integers in each substring</a:t>
            </a:r>
          </a:p>
          <a:p>
            <a:pPr lvl="1"/>
            <a:r>
              <a:rPr lang="en-US" sz="1500" dirty="0"/>
              <a:t>making sure there are only 4 substrings</a:t>
            </a:r>
          </a:p>
          <a:p>
            <a:pPr lvl="1"/>
            <a:r>
              <a:rPr lang="en-US" sz="1500" dirty="0"/>
              <a:t>reassembling the substrings and finally executing ping against an IP address</a:t>
            </a:r>
          </a:p>
          <a:p>
            <a:pPr lvl="1"/>
            <a:endParaRPr lang="en-US" sz="1500" dirty="0"/>
          </a:p>
          <a:p>
            <a:r>
              <a:rPr lang="en-US" sz="1700" dirty="0"/>
              <a:t>Now it is near impossible to exploit</a:t>
            </a:r>
          </a:p>
          <a:p>
            <a:endParaRPr lang="en-US" sz="1700" dirty="0"/>
          </a:p>
          <a:p>
            <a:r>
              <a:rPr lang="en-US" sz="1700" dirty="0"/>
              <a:t>We hope for developer to make typos or allow for unexpected conditions</a:t>
            </a:r>
          </a:p>
          <a:p>
            <a:pPr lvl="1"/>
            <a:r>
              <a:rPr lang="en-US" sz="1500" dirty="0"/>
              <a:t>Which is why we fuzz using automated tools or writing our own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05090-FBA9-4845-99FD-A224F694C29F}"/>
              </a:ext>
            </a:extLst>
          </p:cNvPr>
          <p:cNvSpPr txBox="1"/>
          <p:nvPr/>
        </p:nvSpPr>
        <p:spPr>
          <a:xfrm>
            <a:off x="81998" y="21021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C0AE3-49D0-4B7C-817B-E24D48B8E0D7}"/>
              </a:ext>
            </a:extLst>
          </p:cNvPr>
          <p:cNvSpPr/>
          <p:nvPr/>
        </p:nvSpPr>
        <p:spPr>
          <a:xfrm>
            <a:off x="4371336" y="890670"/>
            <a:ext cx="4716632" cy="41088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  <a:tab pos="685800" algn="l"/>
              </a:tabLst>
            </a:pP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en-US" altLang="en-US" sz="900" b="1">
                <a:solidFill>
                  <a:srgbClr val="0000BB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if( </a:t>
            </a:r>
            <a:r>
              <a:rPr lang="en-US" altLang="en-US" sz="900" b="1" err="1">
                <a:solidFill>
                  <a:srgbClr val="007700"/>
                </a:solidFill>
                <a:latin typeface="Arial Unicode MS"/>
              </a:rPr>
              <a:t>isset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[ </a:t>
            </a:r>
            <a:r>
              <a:rPr lang="en-US" altLang="en-US" sz="900" b="1">
                <a:solidFill>
                  <a:srgbClr val="DD0000"/>
                </a:solidFill>
                <a:latin typeface="Arial Unicode MS"/>
              </a:rPr>
              <a:t>'Submit'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]  ) ) {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// Get input </a:t>
            </a:r>
            <a:br>
              <a:rPr lang="en-US" altLang="en-US" sz="900" b="1">
                <a:solidFill>
                  <a:srgbClr val="FF80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$_REQUEST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[ </a:t>
            </a:r>
            <a:r>
              <a:rPr lang="en-US" altLang="en-US" sz="900" b="1">
                <a:solidFill>
                  <a:srgbClr val="DD0000"/>
                </a:solidFill>
                <a:latin typeface="Arial Unicode MS"/>
              </a:rPr>
              <a:t>'ip'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900" b="1" err="1">
                <a:solidFill>
                  <a:srgbClr val="0000BB"/>
                </a:solidFill>
                <a:latin typeface="Arial Unicode MS"/>
              </a:rPr>
              <a:t>stripslashes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// Split the IP into 4 octets </a:t>
            </a:r>
            <a:br>
              <a:rPr lang="en-US" altLang="en-US" sz="900" b="1">
                <a:solidFill>
                  <a:srgbClr val="FF80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$octet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explode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900" b="1">
                <a:solidFill>
                  <a:srgbClr val="DD0000"/>
                </a:solidFill>
                <a:latin typeface="Arial Unicode MS"/>
              </a:rPr>
              <a:t>"."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,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// Check IF each octet is an integer </a:t>
            </a:r>
            <a:br>
              <a:rPr lang="en-US" altLang="en-US" sz="900" b="1">
                <a:solidFill>
                  <a:srgbClr val="FF80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if( ( </a:t>
            </a:r>
            <a:r>
              <a:rPr lang="en-US" altLang="en-US" sz="900" b="1" err="1">
                <a:solidFill>
                  <a:srgbClr val="0000BB"/>
                </a:solidFill>
                <a:latin typeface="Arial Unicode MS"/>
              </a:rPr>
              <a:t>is_numeric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$octet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[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0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] ) ) &amp;&amp; ( </a:t>
            </a:r>
            <a:r>
              <a:rPr lang="en-US" altLang="en-US" sz="900" b="1" err="1">
                <a:solidFill>
                  <a:srgbClr val="0000BB"/>
                </a:solidFill>
                <a:latin typeface="Arial Unicode MS"/>
              </a:rPr>
              <a:t>is_numeric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$octet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[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1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] ) ) &amp;&amp; </a:t>
            </a:r>
          </a:p>
          <a:p>
            <a:pPr>
              <a:tabLst>
                <a:tab pos="342900" algn="l"/>
                <a:tab pos="685800" algn="l"/>
              </a:tabLst>
            </a:pP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	( </a:t>
            </a:r>
            <a:r>
              <a:rPr lang="en-US" altLang="en-US" sz="900" b="1" err="1">
                <a:solidFill>
                  <a:srgbClr val="0000BB"/>
                </a:solidFill>
                <a:latin typeface="Arial Unicode MS"/>
              </a:rPr>
              <a:t>is_numeric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$octet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[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2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] ) ) &amp;&amp; ( </a:t>
            </a:r>
            <a:r>
              <a:rPr lang="en-US" altLang="en-US" sz="900" b="1" err="1">
                <a:solidFill>
                  <a:srgbClr val="0000BB"/>
                </a:solidFill>
                <a:latin typeface="Arial Unicode MS"/>
              </a:rPr>
              <a:t>is_numeric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$octet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[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3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] ) ) &amp;&amp; </a:t>
            </a:r>
          </a:p>
          <a:p>
            <a:pPr>
              <a:tabLst>
                <a:tab pos="342900" algn="l"/>
                <a:tab pos="685800" algn="l"/>
              </a:tabLst>
            </a:pP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	( </a:t>
            </a:r>
            <a:r>
              <a:rPr lang="en-US" altLang="en-US" sz="900" b="1" err="1">
                <a:solidFill>
                  <a:srgbClr val="0000BB"/>
                </a:solidFill>
                <a:latin typeface="Arial Unicode MS"/>
              </a:rPr>
              <a:t>sizeof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$octet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) ==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4 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) ) {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    		</a:t>
            </a: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// If all 4 octets are </a:t>
            </a:r>
            <a:r>
              <a:rPr lang="en-US" altLang="en-US" sz="900" b="1" err="1">
                <a:solidFill>
                  <a:srgbClr val="FF8000"/>
                </a:solidFill>
                <a:latin typeface="Arial Unicode MS"/>
              </a:rPr>
              <a:t>int's</a:t>
            </a: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 put the IP back together. </a:t>
            </a:r>
            <a:br>
              <a:rPr lang="en-US" altLang="en-US" sz="900" b="1">
                <a:solidFill>
                  <a:srgbClr val="FF80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        		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$octet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[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0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] . </a:t>
            </a:r>
            <a:r>
              <a:rPr lang="en-US" altLang="en-US" sz="900" b="1">
                <a:solidFill>
                  <a:srgbClr val="DD0000"/>
                </a:solidFill>
                <a:latin typeface="Arial Unicode MS"/>
              </a:rPr>
              <a:t>'.'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.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$octet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[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1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] . </a:t>
            </a:r>
            <a:r>
              <a:rPr lang="en-US" altLang="en-US" sz="900" b="1">
                <a:solidFill>
                  <a:srgbClr val="DD0000"/>
                </a:solidFill>
                <a:latin typeface="Arial Unicode MS"/>
              </a:rPr>
              <a:t>'.'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.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$octet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[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2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] . </a:t>
            </a:r>
            <a:r>
              <a:rPr lang="en-US" altLang="en-US" sz="900" b="1">
                <a:solidFill>
                  <a:srgbClr val="DD0000"/>
                </a:solidFill>
                <a:latin typeface="Arial Unicode MS"/>
              </a:rPr>
              <a:t>'.'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.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$octet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[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3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    		</a:t>
            </a: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// Execute the ping command. </a:t>
            </a:r>
            <a:br>
              <a:rPr lang="en-US" altLang="en-US" sz="900" b="1">
                <a:solidFill>
                  <a:srgbClr val="FF80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        		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= </a:t>
            </a:r>
            <a:r>
              <a:rPr lang="en-US" altLang="en-US" sz="900" b="1" err="1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( </a:t>
            </a:r>
            <a:r>
              <a:rPr lang="en-US" altLang="en-US" sz="900" b="1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. 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    		</a:t>
            </a: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// Feedback for the end user </a:t>
            </a:r>
            <a:br>
              <a:rPr lang="en-US" altLang="en-US" sz="900" b="1">
                <a:solidFill>
                  <a:srgbClr val="FF80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        		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en-US" altLang="en-US" sz="900" b="1">
                <a:solidFill>
                  <a:srgbClr val="DD0000"/>
                </a:solidFill>
                <a:latin typeface="Arial Unicode MS"/>
              </a:rPr>
              <a:t>"&lt;pre&gt;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{</a:t>
            </a: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$cmd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}</a:t>
            </a:r>
            <a:r>
              <a:rPr lang="en-US" altLang="en-US" sz="900" b="1">
                <a:solidFill>
                  <a:srgbClr val="DD0000"/>
                </a:solidFill>
                <a:latin typeface="Arial Unicode MS"/>
              </a:rPr>
              <a:t>&lt;/pre&gt;"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;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else {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   		 </a:t>
            </a: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// Ops. Let the user name there's a mistake </a:t>
            </a:r>
            <a:br>
              <a:rPr lang="en-US" altLang="en-US" sz="900" b="1">
                <a:solidFill>
                  <a:srgbClr val="FF80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FF8000"/>
                </a:solidFill>
                <a:latin typeface="Arial Unicode MS"/>
              </a:rPr>
              <a:t>        		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en-US" altLang="en-US" sz="900" b="1">
                <a:solidFill>
                  <a:srgbClr val="DD0000"/>
                </a:solidFill>
                <a:latin typeface="Arial Unicode MS"/>
              </a:rPr>
              <a:t>'&lt;pre&gt;ERROR: You have entered an invalid IP.&lt;/pre&gt;'</a:t>
            </a: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;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7700"/>
                </a:solidFill>
                <a:latin typeface="Arial Unicode MS"/>
              </a:rPr>
              <a:t>}</a:t>
            </a:r>
            <a:br>
              <a:rPr lang="en-US" altLang="en-US" sz="900" b="1">
                <a:solidFill>
                  <a:srgbClr val="007700"/>
                </a:solidFill>
                <a:latin typeface="Arial Unicode MS"/>
              </a:rPr>
            </a:br>
            <a:r>
              <a:rPr lang="en-US" altLang="en-US" sz="900" b="1">
                <a:solidFill>
                  <a:srgbClr val="0000BB"/>
                </a:solidFill>
                <a:latin typeface="Arial Unicode MS"/>
              </a:rPr>
              <a:t>?&gt; </a:t>
            </a:r>
            <a:endParaRPr lang="en-US" altLang="en-US" sz="21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8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DVWA</a:t>
            </a:r>
          </a:p>
        </p:txBody>
      </p:sp>
    </p:spTree>
    <p:extLst>
      <p:ext uri="{BB962C8B-B14F-4D97-AF65-F5344CB8AC3E}">
        <p14:creationId xmlns:p14="http://schemas.microsoft.com/office/powerpoint/2010/main" val="76395002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203AC-85CF-4BEA-A65B-C8397D936D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Connect to Metasploitable - DVWA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1928D-203B-4AF7-A923-B8A2B6559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Last lab you could target a live target, Indeed</a:t>
            </a:r>
          </a:p>
          <a:p>
            <a:pPr lvl="1"/>
            <a:endParaRPr lang="en-US" dirty="0"/>
          </a:p>
          <a:p>
            <a:r>
              <a:rPr lang="en-US" dirty="0"/>
              <a:t>This time set up Kali's networking so it can route and connect to Metasploitable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9B39E-9345-4F7F-8664-88BCF03C1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Setup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6611E9-119E-45F8-8AEC-B05F6F23B3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Start the Metasploitable VM</a:t>
            </a:r>
          </a:p>
          <a:p>
            <a:r>
              <a:rPr lang="en-US" dirty="0"/>
              <a:t>Set your network interfaces and IPs so the VMs can communicate</a:t>
            </a:r>
          </a:p>
          <a:p>
            <a:pPr lvl="1"/>
            <a:r>
              <a:rPr lang="en-US" dirty="0"/>
              <a:t>ping to test</a:t>
            </a:r>
          </a:p>
          <a:p>
            <a:r>
              <a:rPr lang="en-US" dirty="0"/>
              <a:t>Keep the proxy settings on your Kali browser</a:t>
            </a:r>
          </a:p>
          <a:p>
            <a:pPr lvl="1"/>
            <a:r>
              <a:rPr lang="en-US" dirty="0"/>
              <a:t>ZAP will use the same proxy settings</a:t>
            </a:r>
          </a:p>
          <a:p>
            <a:pPr lvl="1"/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3A8E01D-058D-6943-8FCA-0B0E0AD8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62" y="2546372"/>
            <a:ext cx="3147786" cy="966540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3A77371-C172-6D49-899B-FD42A763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62" y="3772465"/>
            <a:ext cx="3681046" cy="838200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6448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D7AD-0543-4561-9D08-B0D1A39FC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DVWA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8D6CF-B63C-4553-8D03-C59EE4C34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4018730" cy="3955095"/>
          </a:xfrm>
        </p:spPr>
        <p:txBody>
          <a:bodyPr>
            <a:normAutofit/>
          </a:bodyPr>
          <a:lstStyle/>
          <a:p>
            <a:r>
              <a:rPr lang="en-US" sz="1600" dirty="0"/>
              <a:t>Damn Vulnerable Web Application</a:t>
            </a:r>
          </a:p>
          <a:p>
            <a:pPr lvl="1"/>
            <a:r>
              <a:rPr lang="en-US" sz="1200" dirty="0"/>
              <a:t>Written in html/php/MySQL</a:t>
            </a:r>
          </a:p>
          <a:p>
            <a:pPr lvl="1"/>
            <a:r>
              <a:rPr lang="en-US" sz="1200" dirty="0"/>
              <a:t>A framework created to allow pen testers to practice skills and learn about vulnerabilities</a:t>
            </a:r>
          </a:p>
          <a:p>
            <a:pPr lvl="1"/>
            <a:r>
              <a:rPr lang="en-US" sz="1200" dirty="0"/>
              <a:t>www.dvwa.co.uk</a:t>
            </a:r>
          </a:p>
          <a:p>
            <a:pPr lvl="1"/>
            <a:r>
              <a:rPr lang="en-US" sz="1200" dirty="0"/>
              <a:t>Included with </a:t>
            </a:r>
            <a:r>
              <a:rPr lang="en-US" sz="1200" dirty="0" err="1"/>
              <a:t>metasploitable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r>
              <a:rPr lang="en-US" sz="1400" dirty="0"/>
              <a:t>Navigate to DVWA with Kali and Login</a:t>
            </a:r>
          </a:p>
          <a:p>
            <a:pPr lvl="4"/>
            <a:r>
              <a:rPr lang="en-US" sz="1200" dirty="0"/>
              <a:t>http://10.10.0.20/dvwa/</a:t>
            </a:r>
          </a:p>
          <a:p>
            <a:pPr lvl="4"/>
            <a:endParaRPr lang="en-US" sz="1200" dirty="0"/>
          </a:p>
          <a:p>
            <a:pPr lvl="4"/>
            <a:r>
              <a:rPr lang="en-US" sz="1200" dirty="0"/>
              <a:t>username:	admin</a:t>
            </a:r>
          </a:p>
          <a:p>
            <a:pPr lvl="4"/>
            <a:r>
              <a:rPr lang="en-US" sz="1200" dirty="0"/>
              <a:t>password:	password</a:t>
            </a:r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987B1BBE-1027-A54B-BEA9-AE9C3280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111" y="1200332"/>
            <a:ext cx="4749581" cy="3500529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3580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E5955-D7BA-41A7-9A73-5BE0DB35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DVWA Security Level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82FAC-68E6-4464-8320-4E0301A511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4090066" cy="3955095"/>
          </a:xfrm>
        </p:spPr>
        <p:txBody>
          <a:bodyPr vert="horz" lIns="0" tIns="0" rIns="0" bIns="0" anchor="t">
            <a:normAutofit/>
          </a:bodyPr>
          <a:lstStyle/>
          <a:p>
            <a:r>
              <a:rPr lang="en-US"/>
              <a:t>We can change the security (challenge) level of DVWA</a:t>
            </a:r>
          </a:p>
          <a:p>
            <a:endParaRPr lang="en-US"/>
          </a:p>
          <a:p>
            <a:r>
              <a:rPr lang="en-US">
                <a:ea typeface="ＭＳ Ｐゴシック"/>
              </a:rPr>
              <a:t>Change security to low for this lab</a:t>
            </a:r>
          </a:p>
        </p:txBody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9627CA-ABA7-4815-B989-7485CBFB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51" y="947442"/>
            <a:ext cx="4285561" cy="3200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16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DVWA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277374923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nyu_labs_hac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yu_labs_hack" id="{7E7FE2BD-3C48-450A-992F-CF1B704B874C}" vid="{A46D607A-B76A-47A9-9DAB-3505B49EEF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2240</Words>
  <Application>Microsoft Office PowerPoint</Application>
  <PresentationFormat>On-screen Show (16:9)</PresentationFormat>
  <Paragraphs>232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Unicode MS</vt:lpstr>
      <vt:lpstr>Calibri</vt:lpstr>
      <vt:lpstr>Consolas</vt:lpstr>
      <vt:lpstr>Courier New</vt:lpstr>
      <vt:lpstr>Noto Sans Symbols</vt:lpstr>
      <vt:lpstr>Wingdings</vt:lpstr>
      <vt:lpstr>nyu_labs_hack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Peter Klabe</cp:lastModifiedBy>
  <cp:revision>1</cp:revision>
  <dcterms:created xsi:type="dcterms:W3CDTF">2013-09-03T13:03:01Z</dcterms:created>
  <dcterms:modified xsi:type="dcterms:W3CDTF">2021-03-28T23:35:31Z</dcterms:modified>
</cp:coreProperties>
</file>