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1FE8C-A283-4278-854D-9A632122C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F0DFA0-D452-4B79-8AF3-BB0F1E451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536A2-405F-40A7-A0D0-037E6CDF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36E8-8C82-40AB-8030-3928EFFCFA7F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CD620-1714-43D2-BD44-A11F87CD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68D03-9C63-463C-8C67-C3A47420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5D7A-1406-4BB5-AC4D-62B79CE0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4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3EF8B-D9EB-4F61-BE60-27D84AC3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EB5D5B-B6DB-4BC2-B65D-C65B82348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F9205-A3AB-4646-8445-4A0CE86F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36E8-8C82-40AB-8030-3928EFFCFA7F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CA12B-96D1-4CF0-973A-A70C40E2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E3AAB-84D7-4A25-9006-F75D5634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5D7A-1406-4BB5-AC4D-62B79CE0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8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C799C8-09F6-4CA1-9375-2E10E1931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492BAC-F1A5-4A4F-957A-B8748892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83DD5-4D72-4700-8695-7A435488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36E8-8C82-40AB-8030-3928EFFCFA7F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00984-BD02-4A09-9AE9-A4D3AF1B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BD5DE-03A4-4ED3-9C04-B81AD050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5D7A-1406-4BB5-AC4D-62B79CE0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71D5B-66E4-4970-B6CC-3253314A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E2789-5850-4AAE-8143-C189CA1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BB522-0FD5-4833-90B3-06AD6D29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36E8-8C82-40AB-8030-3928EFFCFA7F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93E5E-188B-4457-8A44-E6D2B0FB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AB326-8A5B-4BD2-A214-C6F6EE26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5D7A-1406-4BB5-AC4D-62B79CE0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131A6-DEDD-4574-B55F-E11EFC20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27870-88FC-4472-978B-B71A69634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D5AE9-0532-4C78-A375-79654E56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36E8-8C82-40AB-8030-3928EFFCFA7F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2C612-D20B-4DFA-9F67-D452E33A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712E7-FCC0-4F8A-9F47-19AF150A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5D7A-1406-4BB5-AC4D-62B79CE0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6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D3ACE-A412-4AB5-92B8-1DC938A6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5651A-1A9C-4BF7-9E9F-F4C47581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DC3F1-AC33-4FFE-A2F3-EC37D8E81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76CAA-9887-4FAB-934F-328D034B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36E8-8C82-40AB-8030-3928EFFCFA7F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A7E53-EE73-4345-9151-35967525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D33E3-6E15-4F70-A319-69EF25D9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5D7A-1406-4BB5-AC4D-62B79CE0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7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F37CA-67CD-4A39-86E6-EE79F533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C12FDB-2FE1-47F7-9F47-5AED285E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9E1C6C-2C07-461C-A6D5-CA239EC59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193AA0-F01B-4147-A34B-9FC73900F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7984DB-EA47-41DF-BCBB-A1808A1FC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D91396-5A4E-4013-A1AC-ECBB5EE7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36E8-8C82-40AB-8030-3928EFFCFA7F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650355-A4F8-4BB7-A0C2-3C482317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5759E3-90C5-4142-94B2-240C0C3D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5D7A-1406-4BB5-AC4D-62B79CE0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8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06E57-9D83-4C3C-95C6-46E4196C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5DB05B-4899-490A-9D19-B2320FE6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36E8-8C82-40AB-8030-3928EFFCFA7F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C1936B-0FFB-48D0-AB0D-191FC673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164B4D-A3DA-4D0A-889F-8C49D8D8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5D7A-1406-4BB5-AC4D-62B79CE0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6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7FD2DF-50A0-44D3-B1F8-8AD036C7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36E8-8C82-40AB-8030-3928EFFCFA7F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77776D-AAB0-4249-8E55-FA3EE655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50F5E-D6CF-4CA7-ADD9-1D49D9CE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5D7A-1406-4BB5-AC4D-62B79CE0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8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D8DA5-A37C-4C7B-B8DE-0EB0D7B9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6D968-5079-4FC8-A77D-4F1A0153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11F383-4FC1-49DF-AA4F-698F0254C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7756A1-4BBD-4212-9E03-2A6AD5EB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36E8-8C82-40AB-8030-3928EFFCFA7F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B5543-860F-46A6-9922-D8BCAB55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BD9DF-0B36-49C6-84DF-8C9DF8CA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5D7A-1406-4BB5-AC4D-62B79CE0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1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D2A42-027F-44BB-8300-1649D89F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89B169-0FF9-4180-914E-387F7BC83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AE3823-68D2-4686-B1C6-81243BC7B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DDE0F-C444-4452-A0BF-29A2E63F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36E8-8C82-40AB-8030-3928EFFCFA7F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6941B-0776-4C09-854D-06E7351F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6EC1B-B635-4DFA-9928-733575FE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5D7A-1406-4BB5-AC4D-62B79CE0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4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76419A-899B-48CD-BFD3-B85E4719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B29F4-C02B-4DD3-8695-EFCEBE08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B33CB-7473-4CFE-8194-3754D0E03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36E8-8C82-40AB-8030-3928EFFCFA7F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43915-7675-42A7-9C81-966A7157E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1386F-8C9E-460B-A758-D84B5A1B8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5D7A-1406-4BB5-AC4D-62B79CE0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C275C5E-266A-483E-8DD2-8E084F299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22677"/>
              </p:ext>
            </p:extLst>
          </p:nvPr>
        </p:nvGraphicFramePr>
        <p:xfrm>
          <a:off x="736846" y="1186432"/>
          <a:ext cx="14559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89">
                  <a:extLst>
                    <a:ext uri="{9D8B030D-6E8A-4147-A177-3AD203B41FA5}">
                      <a16:colId xmlns:a16="http://schemas.microsoft.com/office/drawing/2014/main" val="1768337486"/>
                    </a:ext>
                  </a:extLst>
                </a:gridCol>
                <a:gridCol w="497149">
                  <a:extLst>
                    <a:ext uri="{9D8B030D-6E8A-4147-A177-3AD203B41FA5}">
                      <a16:colId xmlns:a16="http://schemas.microsoft.com/office/drawing/2014/main" val="3130160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pLeft</a:t>
                      </a:r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7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pRight</a:t>
                      </a:r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6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pParent</a:t>
                      </a:r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416193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86E0550-41E7-4F6C-A4FC-374AD487D0CC}"/>
              </a:ext>
            </a:extLst>
          </p:cNvPr>
          <p:cNvSpPr txBox="1"/>
          <p:nvPr/>
        </p:nvSpPr>
        <p:spPr>
          <a:xfrm>
            <a:off x="1731119" y="1353483"/>
            <a:ext cx="461665" cy="7784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err="1"/>
              <a:t>pValue</a:t>
            </a:r>
            <a:endParaRPr lang="zh-CN" alt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A9EEFAB-005E-467F-A0EF-1AD846059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26304"/>
              </p:ext>
            </p:extLst>
          </p:nvPr>
        </p:nvGraphicFramePr>
        <p:xfrm>
          <a:off x="736846" y="2732626"/>
          <a:ext cx="14559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89">
                  <a:extLst>
                    <a:ext uri="{9D8B030D-6E8A-4147-A177-3AD203B41FA5}">
                      <a16:colId xmlns:a16="http://schemas.microsoft.com/office/drawing/2014/main" val="1768337486"/>
                    </a:ext>
                  </a:extLst>
                </a:gridCol>
                <a:gridCol w="497149">
                  <a:extLst>
                    <a:ext uri="{9D8B030D-6E8A-4147-A177-3AD203B41FA5}">
                      <a16:colId xmlns:a16="http://schemas.microsoft.com/office/drawing/2014/main" val="3130160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pLeft</a:t>
                      </a:r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7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pRight</a:t>
                      </a:r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6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pParent</a:t>
                      </a:r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416193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94772270-DB8B-48D7-81AB-AB84596FFF63}"/>
              </a:ext>
            </a:extLst>
          </p:cNvPr>
          <p:cNvSpPr txBox="1"/>
          <p:nvPr/>
        </p:nvSpPr>
        <p:spPr>
          <a:xfrm>
            <a:off x="1731119" y="2899677"/>
            <a:ext cx="461665" cy="7784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err="1"/>
              <a:t>pValue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BF0B8E2-61ED-402E-BDC6-6D8720D1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01202"/>
              </p:ext>
            </p:extLst>
          </p:nvPr>
        </p:nvGraphicFramePr>
        <p:xfrm>
          <a:off x="736846" y="4594558"/>
          <a:ext cx="14559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89">
                  <a:extLst>
                    <a:ext uri="{9D8B030D-6E8A-4147-A177-3AD203B41FA5}">
                      <a16:colId xmlns:a16="http://schemas.microsoft.com/office/drawing/2014/main" val="1768337486"/>
                    </a:ext>
                  </a:extLst>
                </a:gridCol>
                <a:gridCol w="497149">
                  <a:extLst>
                    <a:ext uri="{9D8B030D-6E8A-4147-A177-3AD203B41FA5}">
                      <a16:colId xmlns:a16="http://schemas.microsoft.com/office/drawing/2014/main" val="3130160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pLeft</a:t>
                      </a:r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7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pRight</a:t>
                      </a:r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6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pParent</a:t>
                      </a:r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41619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721AB420-4EED-4D4B-B934-670CAEB517D2}"/>
              </a:ext>
            </a:extLst>
          </p:cNvPr>
          <p:cNvSpPr txBox="1"/>
          <p:nvPr/>
        </p:nvSpPr>
        <p:spPr>
          <a:xfrm>
            <a:off x="1731119" y="4761609"/>
            <a:ext cx="461665" cy="7784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err="1"/>
              <a:t>pValue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62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gyc</dc:creator>
  <cp:lastModifiedBy>gyc</cp:lastModifiedBy>
  <cp:revision>5</cp:revision>
  <dcterms:created xsi:type="dcterms:W3CDTF">2018-03-21T01:29:54Z</dcterms:created>
  <dcterms:modified xsi:type="dcterms:W3CDTF">2018-03-21T01:38:58Z</dcterms:modified>
</cp:coreProperties>
</file>