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7.xml" ContentType="application/vnd.openxmlformats-officedocument.drawingml.chart+xml"/>
  <Override PartName="/ppt/charts/style4.xml" ContentType="application/vnd.ms-office.chartstyle+xml"/>
  <Override PartName="/ppt/charts/colors4.xml" ContentType="application/vnd.ms-office.chartcolorstyle+xml"/>
  <Override PartName="/ppt/charts/chart8.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9.xml" ContentType="application/vnd.openxmlformats-officedocument.presentationml.notesSlide+xml"/>
  <Override PartName="/ppt/charts/chart9.xml" ContentType="application/vnd.openxmlformats-officedocument.drawingml.chart+xml"/>
  <Override PartName="/ppt/charts/style6.xml" ContentType="application/vnd.ms-office.chartstyle+xml"/>
  <Override PartName="/ppt/charts/colors6.xml" ContentType="application/vnd.ms-office.chartcolorstyle+xml"/>
  <Override PartName="/ppt/charts/chart10.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0.xml" ContentType="application/vnd.openxmlformats-officedocument.presentationml.notesSlide+xml"/>
  <Override PartName="/ppt/charts/chart11.xml" ContentType="application/vnd.openxmlformats-officedocument.drawingml.chart+xml"/>
  <Override PartName="/ppt/charts/style8.xml" ContentType="application/vnd.ms-office.chartstyle+xml"/>
  <Override PartName="/ppt/charts/colors8.xml" ContentType="application/vnd.ms-office.chartcolorstyle+xml"/>
  <Override PartName="/ppt/charts/chart12.xml" ContentType="application/vnd.openxmlformats-officedocument.drawingml.chart+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3.xml" ContentType="application/vnd.openxmlformats-officedocument.drawingml.chart+xml"/>
  <Override PartName="/ppt/charts/style9.xml" ContentType="application/vnd.ms-office.chartstyle+xml"/>
  <Override PartName="/ppt/charts/colors9.xml" ContentType="application/vnd.ms-office.chartcolorstyle+xml"/>
  <Override PartName="/ppt/charts/chart14.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5.xml" ContentType="application/vnd.openxmlformats-officedocument.drawingml.chart+xml"/>
  <Override PartName="/ppt/charts/chart16.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7.xml" ContentType="application/vnd.openxmlformats-officedocument.drawingml.chart+xml"/>
  <Override PartName="/ppt/charts/chart18.xml" ContentType="application/vnd.openxmlformats-officedocument.drawingml.chart+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handoutMasterIdLst>
    <p:handoutMasterId r:id="rId37"/>
  </p:handoutMasterIdLst>
  <p:sldIdLst>
    <p:sldId id="361" r:id="rId2"/>
    <p:sldId id="465" r:id="rId3"/>
    <p:sldId id="615" r:id="rId4"/>
    <p:sldId id="628" r:id="rId5"/>
    <p:sldId id="629" r:id="rId6"/>
    <p:sldId id="662" r:id="rId7"/>
    <p:sldId id="607" r:id="rId8"/>
    <p:sldId id="632" r:id="rId9"/>
    <p:sldId id="497" r:id="rId10"/>
    <p:sldId id="598" r:id="rId11"/>
    <p:sldId id="579" r:id="rId12"/>
    <p:sldId id="638" r:id="rId13"/>
    <p:sldId id="674" r:id="rId14"/>
    <p:sldId id="585" r:id="rId15"/>
    <p:sldId id="587" r:id="rId16"/>
    <p:sldId id="619" r:id="rId17"/>
    <p:sldId id="610" r:id="rId18"/>
    <p:sldId id="644" r:id="rId19"/>
    <p:sldId id="612" r:id="rId20"/>
    <p:sldId id="649" r:id="rId21"/>
    <p:sldId id="663" r:id="rId22"/>
    <p:sldId id="671" r:id="rId23"/>
    <p:sldId id="673" r:id="rId24"/>
    <p:sldId id="622" r:id="rId25"/>
    <p:sldId id="582" r:id="rId26"/>
    <p:sldId id="640" r:id="rId27"/>
    <p:sldId id="657" r:id="rId28"/>
    <p:sldId id="588" r:id="rId29"/>
    <p:sldId id="637" r:id="rId30"/>
    <p:sldId id="591" r:id="rId31"/>
    <p:sldId id="636" r:id="rId32"/>
    <p:sldId id="599" r:id="rId33"/>
    <p:sldId id="614" r:id="rId34"/>
    <p:sldId id="5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1D4E283-05D4-49D3-94F5-3B84FA19C6D2}">
          <p14:sldIdLst>
            <p14:sldId id="361"/>
            <p14:sldId id="465"/>
            <p14:sldId id="615"/>
            <p14:sldId id="628"/>
            <p14:sldId id="629"/>
            <p14:sldId id="662"/>
            <p14:sldId id="607"/>
            <p14:sldId id="632"/>
            <p14:sldId id="497"/>
            <p14:sldId id="598"/>
            <p14:sldId id="579"/>
            <p14:sldId id="638"/>
            <p14:sldId id="674"/>
            <p14:sldId id="585"/>
            <p14:sldId id="587"/>
            <p14:sldId id="619"/>
            <p14:sldId id="610"/>
            <p14:sldId id="644"/>
            <p14:sldId id="612"/>
            <p14:sldId id="649"/>
            <p14:sldId id="663"/>
            <p14:sldId id="671"/>
            <p14:sldId id="673"/>
            <p14:sldId id="622"/>
            <p14:sldId id="582"/>
            <p14:sldId id="640"/>
            <p14:sldId id="657"/>
            <p14:sldId id="588"/>
            <p14:sldId id="637"/>
            <p14:sldId id="591"/>
            <p14:sldId id="636"/>
            <p14:sldId id="599"/>
          </p14:sldIdLst>
        </p14:section>
        <p14:section name="Backup" id="{58E8E3D0-4F59-4D62-B838-0C29BC4D8A90}">
          <p14:sldIdLst>
            <p14:sldId id="614"/>
            <p14:sldId id="590"/>
          </p14:sldIdLst>
        </p14:section>
      </p14:sectionLst>
    </p:ext>
    <p:ext uri="{EFAFB233-063F-42B5-8137-9DF3F51BA10A}">
      <p15:sldGuideLst xmlns:p15="http://schemas.microsoft.com/office/powerpoint/2012/main">
        <p15:guide id="1" orient="horz" pos="2614" userDrawn="1">
          <p15:clr>
            <a:srgbClr val="A4A3A4"/>
          </p15:clr>
        </p15:guide>
        <p15:guide id="2" pos="374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re Node" initials="LN" lastIdx="1" clrIdx="0">
    <p:extLst>
      <p:ext uri="{19B8F6BF-5375-455C-9EA6-DF929625EA0E}">
        <p15:presenceInfo xmlns:p15="http://schemas.microsoft.com/office/powerpoint/2012/main" userId="24fa65b7a03166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7E"/>
    <a:srgbClr val="9CDDFF"/>
    <a:srgbClr val="C2F2D0"/>
    <a:srgbClr val="FFFF00"/>
    <a:srgbClr val="FFFFFF"/>
    <a:srgbClr val="EAEAEA"/>
    <a:srgbClr val="A9D18E"/>
    <a:srgbClr val="FFFAB7"/>
    <a:srgbClr val="B0E0E6"/>
    <a:srgbClr val="CDC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D34E30-D2CE-4D20-B292-C258A4D90185}" v="1360" dt="2024-09-07T05:44:57.87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51" autoAdjust="0"/>
    <p:restoredTop sz="71446" autoAdjust="0"/>
  </p:normalViewPr>
  <p:slideViewPr>
    <p:cSldViewPr snapToGrid="0">
      <p:cViewPr varScale="1">
        <p:scale>
          <a:sx n="81" d="100"/>
          <a:sy n="81" d="100"/>
        </p:scale>
        <p:origin x="1734" y="78"/>
      </p:cViewPr>
      <p:guideLst>
        <p:guide orient="horz" pos="2614"/>
        <p:guide pos="3749"/>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re Node" userId="24fa65b7a0316671" providerId="LiveId" clId="{17D34E30-D2CE-4D20-B292-C258A4D90185}"/>
    <pc:docChg chg="undo custSel addSld delSld modSld modSection">
      <pc:chgData name="Lore Node" userId="24fa65b7a0316671" providerId="LiveId" clId="{17D34E30-D2CE-4D20-B292-C258A4D90185}" dt="2024-09-07T05:44:57.872" v="3122"/>
      <pc:docMkLst>
        <pc:docMk/>
      </pc:docMkLst>
      <pc:sldChg chg="modSp del">
        <pc:chgData name="Lore Node" userId="24fa65b7a0316671" providerId="LiveId" clId="{17D34E30-D2CE-4D20-B292-C258A4D90185}" dt="2024-09-07T03:07:36.993" v="780" actId="2696"/>
        <pc:sldMkLst>
          <pc:docMk/>
          <pc:sldMk cId="1297865101" sldId="580"/>
        </pc:sldMkLst>
        <pc:spChg chg="mod">
          <ac:chgData name="Lore Node" userId="24fa65b7a0316671" providerId="LiveId" clId="{17D34E30-D2CE-4D20-B292-C258A4D90185}" dt="2024-09-07T03:03:36.433" v="593" actId="20577"/>
          <ac:spMkLst>
            <pc:docMk/>
            <pc:sldMk cId="1297865101" sldId="580"/>
            <ac:spMk id="6" creationId="{09FA86F7-0D22-8CAD-93CB-395BC1A07CEA}"/>
          </ac:spMkLst>
        </pc:spChg>
      </pc:sldChg>
      <pc:sldChg chg="add">
        <pc:chgData name="Lore Node" userId="24fa65b7a0316671" providerId="LiveId" clId="{17D34E30-D2CE-4D20-B292-C258A4D90185}" dt="2024-09-07T03:07:39.091" v="781"/>
        <pc:sldMkLst>
          <pc:docMk/>
          <pc:sldMk cId="2362437574" sldId="580"/>
        </pc:sldMkLst>
      </pc:sldChg>
      <pc:sldChg chg="addSp delSp modSp mod modAnim modNotesTx">
        <pc:chgData name="Lore Node" userId="24fa65b7a0316671" providerId="LiveId" clId="{17D34E30-D2CE-4D20-B292-C258A4D90185}" dt="2024-09-07T05:33:02.877" v="2630"/>
        <pc:sldMkLst>
          <pc:docMk/>
          <pc:sldMk cId="807078823" sldId="582"/>
        </pc:sldMkLst>
        <pc:spChg chg="mod">
          <ac:chgData name="Lore Node" userId="24fa65b7a0316671" providerId="LiveId" clId="{17D34E30-D2CE-4D20-B292-C258A4D90185}" dt="2024-09-07T03:06:16.216" v="632" actId="20577"/>
          <ac:spMkLst>
            <pc:docMk/>
            <pc:sldMk cId="807078823" sldId="582"/>
            <ac:spMk id="2" creationId="{9FB2323D-047D-8751-EFBB-B66B89D0DCAD}"/>
          </ac:spMkLst>
        </pc:spChg>
        <pc:spChg chg="add mod">
          <ac:chgData name="Lore Node" userId="24fa65b7a0316671" providerId="LiveId" clId="{17D34E30-D2CE-4D20-B292-C258A4D90185}" dt="2024-09-07T03:06:45.014" v="696" actId="1076"/>
          <ac:spMkLst>
            <pc:docMk/>
            <pc:sldMk cId="807078823" sldId="582"/>
            <ac:spMk id="5" creationId="{E56AB8BA-AE24-7A62-510F-1920084194D7}"/>
          </ac:spMkLst>
        </pc:spChg>
        <pc:spChg chg="add mod">
          <ac:chgData name="Lore Node" userId="24fa65b7a0316671" providerId="LiveId" clId="{17D34E30-D2CE-4D20-B292-C258A4D90185}" dt="2024-09-07T05:33:02.447" v="2629"/>
          <ac:spMkLst>
            <pc:docMk/>
            <pc:sldMk cId="807078823" sldId="582"/>
            <ac:spMk id="10" creationId="{05574F31-9930-0009-C1A3-40E1DE5A27C4}"/>
          </ac:spMkLst>
        </pc:spChg>
        <pc:spChg chg="add del mod">
          <ac:chgData name="Lore Node" userId="24fa65b7a0316671" providerId="LiveId" clId="{17D34E30-D2CE-4D20-B292-C258A4D90185}" dt="2024-09-07T03:06:14.968" v="630" actId="1076"/>
          <ac:spMkLst>
            <pc:docMk/>
            <pc:sldMk cId="807078823" sldId="582"/>
            <ac:spMk id="13" creationId="{F9E17650-97AF-37F0-86C4-712EFEE9B737}"/>
          </ac:spMkLst>
        </pc:spChg>
        <pc:spChg chg="add del mod">
          <ac:chgData name="Lore Node" userId="24fa65b7a0316671" providerId="LiveId" clId="{17D34E30-D2CE-4D20-B292-C258A4D90185}" dt="2024-09-07T03:06:14.968" v="630" actId="1076"/>
          <ac:spMkLst>
            <pc:docMk/>
            <pc:sldMk cId="807078823" sldId="582"/>
            <ac:spMk id="30" creationId="{0E004009-5D2A-4883-AD78-2C04321A0CF5}"/>
          </ac:spMkLst>
        </pc:spChg>
        <pc:spChg chg="add del mod">
          <ac:chgData name="Lore Node" userId="24fa65b7a0316671" providerId="LiveId" clId="{17D34E30-D2CE-4D20-B292-C258A4D90185}" dt="2024-09-07T03:06:14.968" v="630" actId="1076"/>
          <ac:spMkLst>
            <pc:docMk/>
            <pc:sldMk cId="807078823" sldId="582"/>
            <ac:spMk id="32" creationId="{8812A252-EA14-9256-EC5D-41121722D655}"/>
          </ac:spMkLst>
        </pc:spChg>
        <pc:graphicFrameChg chg="add del mod">
          <ac:chgData name="Lore Node" userId="24fa65b7a0316671" providerId="LiveId" clId="{17D34E30-D2CE-4D20-B292-C258A4D90185}" dt="2024-09-07T03:06:14.968" v="630" actId="1076"/>
          <ac:graphicFrameMkLst>
            <pc:docMk/>
            <pc:sldMk cId="807078823" sldId="582"/>
            <ac:graphicFrameMk id="7" creationId="{966B48A5-3916-A5D3-85C1-AB6553956E41}"/>
          </ac:graphicFrameMkLst>
        </pc:graphicFrameChg>
        <pc:graphicFrameChg chg="add del mod">
          <ac:chgData name="Lore Node" userId="24fa65b7a0316671" providerId="LiveId" clId="{17D34E30-D2CE-4D20-B292-C258A4D90185}" dt="2024-09-07T03:06:14.968" v="630" actId="1076"/>
          <ac:graphicFrameMkLst>
            <pc:docMk/>
            <pc:sldMk cId="807078823" sldId="582"/>
            <ac:graphicFrameMk id="9" creationId="{98FD1A5E-1F27-001D-6EF0-8A7EE86FA060}"/>
          </ac:graphicFrameMkLst>
        </pc:graphicFrameChg>
        <pc:graphicFrameChg chg="add del mod">
          <ac:chgData name="Lore Node" userId="24fa65b7a0316671" providerId="LiveId" clId="{17D34E30-D2CE-4D20-B292-C258A4D90185}" dt="2024-09-07T03:06:14.968" v="630" actId="1076"/>
          <ac:graphicFrameMkLst>
            <pc:docMk/>
            <pc:sldMk cId="807078823" sldId="582"/>
            <ac:graphicFrameMk id="11" creationId="{63816F74-8456-6268-A274-276871594504}"/>
          </ac:graphicFrameMkLst>
        </pc:graphicFrameChg>
        <pc:graphicFrameChg chg="add del mod">
          <ac:chgData name="Lore Node" userId="24fa65b7a0316671" providerId="LiveId" clId="{17D34E30-D2CE-4D20-B292-C258A4D90185}" dt="2024-09-07T03:06:14.968" v="630" actId="1076"/>
          <ac:graphicFrameMkLst>
            <pc:docMk/>
            <pc:sldMk cId="807078823" sldId="582"/>
            <ac:graphicFrameMk id="12" creationId="{1DD7DED9-1A3C-5D3A-2807-527C1B7A5290}"/>
          </ac:graphicFrameMkLst>
        </pc:graphicFrameChg>
        <pc:graphicFrameChg chg="add del mod">
          <ac:chgData name="Lore Node" userId="24fa65b7a0316671" providerId="LiveId" clId="{17D34E30-D2CE-4D20-B292-C258A4D90185}" dt="2024-09-07T03:06:14.968" v="630" actId="1076"/>
          <ac:graphicFrameMkLst>
            <pc:docMk/>
            <pc:sldMk cId="807078823" sldId="582"/>
            <ac:graphicFrameMk id="29" creationId="{B45C815B-60D4-D4E3-2CF0-076C917398E3}"/>
          </ac:graphicFrameMkLst>
        </pc:graphicFrameChg>
        <pc:graphicFrameChg chg="add del mod">
          <ac:chgData name="Lore Node" userId="24fa65b7a0316671" providerId="LiveId" clId="{17D34E30-D2CE-4D20-B292-C258A4D90185}" dt="2024-09-07T03:06:14.968" v="630" actId="1076"/>
          <ac:graphicFrameMkLst>
            <pc:docMk/>
            <pc:sldMk cId="807078823" sldId="582"/>
            <ac:graphicFrameMk id="31" creationId="{0546D24B-060F-E851-8E01-9DD3FEBE8564}"/>
          </ac:graphicFrameMkLst>
        </pc:graphicFrameChg>
        <pc:picChg chg="add mod">
          <ac:chgData name="Lore Node" userId="24fa65b7a0316671" providerId="LiveId" clId="{17D34E30-D2CE-4D20-B292-C258A4D90185}" dt="2024-09-07T03:06:13.730" v="628" actId="14100"/>
          <ac:picMkLst>
            <pc:docMk/>
            <pc:sldMk cId="807078823" sldId="582"/>
            <ac:picMk id="6" creationId="{171CC602-4E18-8206-A70A-085959807A92}"/>
          </ac:picMkLst>
        </pc:picChg>
        <pc:picChg chg="add mod">
          <ac:chgData name="Lore Node" userId="24fa65b7a0316671" providerId="LiveId" clId="{17D34E30-D2CE-4D20-B292-C258A4D90185}" dt="2024-09-07T05:33:02.447" v="2629"/>
          <ac:picMkLst>
            <pc:docMk/>
            <pc:sldMk cId="807078823" sldId="582"/>
            <ac:picMk id="8" creationId="{06772430-3FC7-C91D-179C-5FF3B1E5D6AB}"/>
          </ac:picMkLst>
        </pc:picChg>
      </pc:sldChg>
      <pc:sldChg chg="addSp delSp modSp mod delAnim">
        <pc:chgData name="Lore Node" userId="24fa65b7a0316671" providerId="LiveId" clId="{17D34E30-D2CE-4D20-B292-C258A4D90185}" dt="2024-09-07T03:53:19.332" v="878" actId="1076"/>
        <pc:sldMkLst>
          <pc:docMk/>
          <pc:sldMk cId="3358714046" sldId="585"/>
        </pc:sldMkLst>
        <pc:spChg chg="add mod">
          <ac:chgData name="Lore Node" userId="24fa65b7a0316671" providerId="LiveId" clId="{17D34E30-D2CE-4D20-B292-C258A4D90185}" dt="2024-09-07T03:52:19.836" v="850" actId="1076"/>
          <ac:spMkLst>
            <pc:docMk/>
            <pc:sldMk cId="3358714046" sldId="585"/>
            <ac:spMk id="6" creationId="{C47CEB8A-FE3A-D0BB-1E63-159F14DBA78E}"/>
          </ac:spMkLst>
        </pc:spChg>
        <pc:spChg chg="add mod">
          <ac:chgData name="Lore Node" userId="24fa65b7a0316671" providerId="LiveId" clId="{17D34E30-D2CE-4D20-B292-C258A4D90185}" dt="2024-09-07T03:52:19.836" v="850" actId="1076"/>
          <ac:spMkLst>
            <pc:docMk/>
            <pc:sldMk cId="3358714046" sldId="585"/>
            <ac:spMk id="8" creationId="{62A41892-FC90-23A8-1EB1-5A1EF37ABFD3}"/>
          </ac:spMkLst>
        </pc:spChg>
        <pc:spChg chg="del">
          <ac:chgData name="Lore Node" userId="24fa65b7a0316671" providerId="LiveId" clId="{17D34E30-D2CE-4D20-B292-C258A4D90185}" dt="2024-09-07T03:50:33.861" v="789" actId="478"/>
          <ac:spMkLst>
            <pc:docMk/>
            <pc:sldMk cId="3358714046" sldId="585"/>
            <ac:spMk id="11" creationId="{9E0C8DEC-EC50-6576-907C-59CE6B1AFDBF}"/>
          </ac:spMkLst>
        </pc:spChg>
        <pc:spChg chg="add mod">
          <ac:chgData name="Lore Node" userId="24fa65b7a0316671" providerId="LiveId" clId="{17D34E30-D2CE-4D20-B292-C258A4D90185}" dt="2024-09-07T03:52:19.836" v="850" actId="1076"/>
          <ac:spMkLst>
            <pc:docMk/>
            <pc:sldMk cId="3358714046" sldId="585"/>
            <ac:spMk id="14" creationId="{62A6BA47-9BFD-2DDB-680A-A477386B3987}"/>
          </ac:spMkLst>
        </pc:spChg>
        <pc:spChg chg="del">
          <ac:chgData name="Lore Node" userId="24fa65b7a0316671" providerId="LiveId" clId="{17D34E30-D2CE-4D20-B292-C258A4D90185}" dt="2024-09-07T03:50:37.178" v="791" actId="478"/>
          <ac:spMkLst>
            <pc:docMk/>
            <pc:sldMk cId="3358714046" sldId="585"/>
            <ac:spMk id="15" creationId="{5B4D114A-8C55-2F3F-F208-CF71F6A4FC60}"/>
          </ac:spMkLst>
        </pc:spChg>
        <pc:spChg chg="del">
          <ac:chgData name="Lore Node" userId="24fa65b7a0316671" providerId="LiveId" clId="{17D34E30-D2CE-4D20-B292-C258A4D90185}" dt="2024-09-07T03:50:35.807" v="790" actId="478"/>
          <ac:spMkLst>
            <pc:docMk/>
            <pc:sldMk cId="3358714046" sldId="585"/>
            <ac:spMk id="16" creationId="{253DC417-288F-0FFB-D7BC-691AF88F6CB7}"/>
          </ac:spMkLst>
        </pc:spChg>
        <pc:spChg chg="add mod">
          <ac:chgData name="Lore Node" userId="24fa65b7a0316671" providerId="LiveId" clId="{17D34E30-D2CE-4D20-B292-C258A4D90185}" dt="2024-09-07T03:53:19.332" v="878" actId="1076"/>
          <ac:spMkLst>
            <pc:docMk/>
            <pc:sldMk cId="3358714046" sldId="585"/>
            <ac:spMk id="26" creationId="{E7D5D512-F0AC-2D92-042A-0FB713243275}"/>
          </ac:spMkLst>
        </pc:spChg>
        <pc:picChg chg="add del mod">
          <ac:chgData name="Lore Node" userId="24fa65b7a0316671" providerId="LiveId" clId="{17D34E30-D2CE-4D20-B292-C258A4D90185}" dt="2024-09-07T03:51:45.973" v="825" actId="478"/>
          <ac:picMkLst>
            <pc:docMk/>
            <pc:sldMk cId="3358714046" sldId="585"/>
            <ac:picMk id="7" creationId="{04FDF040-26D1-66DC-72DA-1E91CC87D039}"/>
          </ac:picMkLst>
        </pc:picChg>
        <pc:picChg chg="mod">
          <ac:chgData name="Lore Node" userId="24fa65b7a0316671" providerId="LiveId" clId="{17D34E30-D2CE-4D20-B292-C258A4D90185}" dt="2024-09-07T03:52:19.836" v="850" actId="1076"/>
          <ac:picMkLst>
            <pc:docMk/>
            <pc:sldMk cId="3358714046" sldId="585"/>
            <ac:picMk id="2050" creationId="{B6825432-67A6-EB28-D8BF-D15B7A7AEFA2}"/>
          </ac:picMkLst>
        </pc:picChg>
        <pc:cxnChg chg="mod">
          <ac:chgData name="Lore Node" userId="24fa65b7a0316671" providerId="LiveId" clId="{17D34E30-D2CE-4D20-B292-C258A4D90185}" dt="2024-09-07T03:52:19.836" v="850" actId="1076"/>
          <ac:cxnSpMkLst>
            <pc:docMk/>
            <pc:sldMk cId="3358714046" sldId="585"/>
            <ac:cxnSpMk id="13" creationId="{484584AF-1B0B-CC84-EA3E-41C5FF7EDE15}"/>
          </ac:cxnSpMkLst>
        </pc:cxnChg>
        <pc:cxnChg chg="add mod">
          <ac:chgData name="Lore Node" userId="24fa65b7a0316671" providerId="LiveId" clId="{17D34E30-D2CE-4D20-B292-C258A4D90185}" dt="2024-09-07T03:52:26.091" v="851" actId="208"/>
          <ac:cxnSpMkLst>
            <pc:docMk/>
            <pc:sldMk cId="3358714046" sldId="585"/>
            <ac:cxnSpMk id="17" creationId="{D5F46117-38EF-4022-1390-DC7F60947ADB}"/>
          </ac:cxnSpMkLst>
        </pc:cxnChg>
        <pc:cxnChg chg="add del mod">
          <ac:chgData name="Lore Node" userId="24fa65b7a0316671" providerId="LiveId" clId="{17D34E30-D2CE-4D20-B292-C258A4D90185}" dt="2024-09-07T03:52:49.676" v="854" actId="478"/>
          <ac:cxnSpMkLst>
            <pc:docMk/>
            <pc:sldMk cId="3358714046" sldId="585"/>
            <ac:cxnSpMk id="21" creationId="{B0D4756E-A42B-12B0-903A-CA767EBFFF1A}"/>
          </ac:cxnSpMkLst>
        </pc:cxnChg>
        <pc:cxnChg chg="add mod">
          <ac:chgData name="Lore Node" userId="24fa65b7a0316671" providerId="LiveId" clId="{17D34E30-D2CE-4D20-B292-C258A4D90185}" dt="2024-09-07T03:53:04.518" v="858" actId="693"/>
          <ac:cxnSpMkLst>
            <pc:docMk/>
            <pc:sldMk cId="3358714046" sldId="585"/>
            <ac:cxnSpMk id="24" creationId="{05C5FA7C-2479-1CB7-08B7-01CAB8BD6588}"/>
          </ac:cxnSpMkLst>
        </pc:cxnChg>
      </pc:sldChg>
      <pc:sldChg chg="addSp delSp modSp mod delAnim modAnim">
        <pc:chgData name="Lore Node" userId="24fa65b7a0316671" providerId="LiveId" clId="{17D34E30-D2CE-4D20-B292-C258A4D90185}" dt="2024-09-07T04:01:44.485" v="1266" actId="478"/>
        <pc:sldMkLst>
          <pc:docMk/>
          <pc:sldMk cId="1182935" sldId="587"/>
        </pc:sldMkLst>
        <pc:spChg chg="mod">
          <ac:chgData name="Lore Node" userId="24fa65b7a0316671" providerId="LiveId" clId="{17D34E30-D2CE-4D20-B292-C258A4D90185}" dt="2024-09-07T03:54:19.692" v="899" actId="1076"/>
          <ac:spMkLst>
            <pc:docMk/>
            <pc:sldMk cId="1182935" sldId="587"/>
            <ac:spMk id="2" creationId="{065D79F4-A6E5-9AFB-8B66-866724702651}"/>
          </ac:spMkLst>
        </pc:spChg>
        <pc:spChg chg="add mod">
          <ac:chgData name="Lore Node" userId="24fa65b7a0316671" providerId="LiveId" clId="{17D34E30-D2CE-4D20-B292-C258A4D90185}" dt="2024-09-07T03:59:21.155" v="1038" actId="1076"/>
          <ac:spMkLst>
            <pc:docMk/>
            <pc:sldMk cId="1182935" sldId="587"/>
            <ac:spMk id="5" creationId="{1796F738-8F20-FB50-A9F9-3F7A547EDFD1}"/>
          </ac:spMkLst>
        </pc:spChg>
        <pc:spChg chg="add mod">
          <ac:chgData name="Lore Node" userId="24fa65b7a0316671" providerId="LiveId" clId="{17D34E30-D2CE-4D20-B292-C258A4D90185}" dt="2024-09-07T03:59:21.155" v="1038" actId="1076"/>
          <ac:spMkLst>
            <pc:docMk/>
            <pc:sldMk cId="1182935" sldId="587"/>
            <ac:spMk id="11" creationId="{A797BB16-9C72-3682-B793-052F8E8CDDB8}"/>
          </ac:spMkLst>
        </pc:spChg>
        <pc:spChg chg="add del mod">
          <ac:chgData name="Lore Node" userId="24fa65b7a0316671" providerId="LiveId" clId="{17D34E30-D2CE-4D20-B292-C258A4D90185}" dt="2024-09-07T03:55:47.537" v="963" actId="478"/>
          <ac:spMkLst>
            <pc:docMk/>
            <pc:sldMk cId="1182935" sldId="587"/>
            <ac:spMk id="12" creationId="{914CB716-5893-1025-5556-8AAA9B0D8A57}"/>
          </ac:spMkLst>
        </pc:spChg>
        <pc:spChg chg="add del mod">
          <ac:chgData name="Lore Node" userId="24fa65b7a0316671" providerId="LiveId" clId="{17D34E30-D2CE-4D20-B292-C258A4D90185}" dt="2024-09-07T03:55:48.194" v="964" actId="478"/>
          <ac:spMkLst>
            <pc:docMk/>
            <pc:sldMk cId="1182935" sldId="587"/>
            <ac:spMk id="13" creationId="{AEC9447C-4021-814C-1D73-F45E57802062}"/>
          </ac:spMkLst>
        </pc:spChg>
        <pc:spChg chg="add mod">
          <ac:chgData name="Lore Node" userId="24fa65b7a0316671" providerId="LiveId" clId="{17D34E30-D2CE-4D20-B292-C258A4D90185}" dt="2024-09-07T03:59:21.155" v="1038" actId="1076"/>
          <ac:spMkLst>
            <pc:docMk/>
            <pc:sldMk cId="1182935" sldId="587"/>
            <ac:spMk id="14" creationId="{788F8034-8374-C310-5A5B-BFC62084C9F3}"/>
          </ac:spMkLst>
        </pc:spChg>
        <pc:spChg chg="add mod">
          <ac:chgData name="Lore Node" userId="24fa65b7a0316671" providerId="LiveId" clId="{17D34E30-D2CE-4D20-B292-C258A4D90185}" dt="2024-09-07T03:59:21.155" v="1038" actId="1076"/>
          <ac:spMkLst>
            <pc:docMk/>
            <pc:sldMk cId="1182935" sldId="587"/>
            <ac:spMk id="15" creationId="{4ACD1E9F-68A5-5728-487E-8C92A36F2BCE}"/>
          </ac:spMkLst>
        </pc:spChg>
        <pc:spChg chg="add mod">
          <ac:chgData name="Lore Node" userId="24fa65b7a0316671" providerId="LiveId" clId="{17D34E30-D2CE-4D20-B292-C258A4D90185}" dt="2024-09-07T03:59:21.155" v="1038" actId="1076"/>
          <ac:spMkLst>
            <pc:docMk/>
            <pc:sldMk cId="1182935" sldId="587"/>
            <ac:spMk id="17" creationId="{DFDDE5CB-0211-7249-94C8-E715D8B9FAD5}"/>
          </ac:spMkLst>
        </pc:spChg>
        <pc:spChg chg="del">
          <ac:chgData name="Lore Node" userId="24fa65b7a0316671" providerId="LiveId" clId="{17D34E30-D2CE-4D20-B292-C258A4D90185}" dt="2024-09-07T03:57:32.573" v="1021" actId="478"/>
          <ac:spMkLst>
            <pc:docMk/>
            <pc:sldMk cId="1182935" sldId="587"/>
            <ac:spMk id="22" creationId="{E7F3B0B5-9B11-6704-0D6B-07A2CA4C71FC}"/>
          </ac:spMkLst>
        </pc:spChg>
        <pc:spChg chg="add mod">
          <ac:chgData name="Lore Node" userId="24fa65b7a0316671" providerId="LiveId" clId="{17D34E30-D2CE-4D20-B292-C258A4D90185}" dt="2024-09-07T03:59:48.517" v="1044" actId="14100"/>
          <ac:spMkLst>
            <pc:docMk/>
            <pc:sldMk cId="1182935" sldId="587"/>
            <ac:spMk id="23" creationId="{CCC75586-57DD-5689-1B08-B08707B91E0B}"/>
          </ac:spMkLst>
        </pc:spChg>
        <pc:spChg chg="add mod">
          <ac:chgData name="Lore Node" userId="24fa65b7a0316671" providerId="LiveId" clId="{17D34E30-D2CE-4D20-B292-C258A4D90185}" dt="2024-09-07T04:00:04.526" v="1061" actId="1076"/>
          <ac:spMkLst>
            <pc:docMk/>
            <pc:sldMk cId="1182935" sldId="587"/>
            <ac:spMk id="24" creationId="{FFD5BFC3-30F7-CB2B-89B8-F98E6B9F953A}"/>
          </ac:spMkLst>
        </pc:spChg>
        <pc:spChg chg="del">
          <ac:chgData name="Lore Node" userId="24fa65b7a0316671" providerId="LiveId" clId="{17D34E30-D2CE-4D20-B292-C258A4D90185}" dt="2024-09-07T03:57:16.056" v="1019" actId="478"/>
          <ac:spMkLst>
            <pc:docMk/>
            <pc:sldMk cId="1182935" sldId="587"/>
            <ac:spMk id="26" creationId="{892884EF-AA42-D14D-5616-3F08B9939C7D}"/>
          </ac:spMkLst>
        </pc:spChg>
        <pc:spChg chg="del">
          <ac:chgData name="Lore Node" userId="24fa65b7a0316671" providerId="LiveId" clId="{17D34E30-D2CE-4D20-B292-C258A4D90185}" dt="2024-09-07T03:57:37.700" v="1023" actId="478"/>
          <ac:spMkLst>
            <pc:docMk/>
            <pc:sldMk cId="1182935" sldId="587"/>
            <ac:spMk id="27" creationId="{7695DA7E-8FCE-C5AE-8569-B35B2482E2AC}"/>
          </ac:spMkLst>
        </pc:spChg>
        <pc:spChg chg="mod">
          <ac:chgData name="Lore Node" userId="24fa65b7a0316671" providerId="LiveId" clId="{17D34E30-D2CE-4D20-B292-C258A4D90185}" dt="2024-09-07T03:59:21.155" v="1038" actId="1076"/>
          <ac:spMkLst>
            <pc:docMk/>
            <pc:sldMk cId="1182935" sldId="587"/>
            <ac:spMk id="28" creationId="{D6DA4B11-9A34-93DB-492F-9EAF68F2AA07}"/>
          </ac:spMkLst>
        </pc:spChg>
        <pc:spChg chg="del mod">
          <ac:chgData name="Lore Node" userId="24fa65b7a0316671" providerId="LiveId" clId="{17D34E30-D2CE-4D20-B292-C258A4D90185}" dt="2024-09-07T04:01:44.485" v="1266" actId="478"/>
          <ac:spMkLst>
            <pc:docMk/>
            <pc:sldMk cId="1182935" sldId="587"/>
            <ac:spMk id="30" creationId="{8FF74745-930D-318A-4ACB-928D0D2CBD0F}"/>
          </ac:spMkLst>
        </pc:spChg>
        <pc:picChg chg="add mod">
          <ac:chgData name="Lore Node" userId="24fa65b7a0316671" providerId="LiveId" clId="{17D34E30-D2CE-4D20-B292-C258A4D90185}" dt="2024-09-07T03:59:52.069" v="1045" actId="1076"/>
          <ac:picMkLst>
            <pc:docMk/>
            <pc:sldMk cId="1182935" sldId="587"/>
            <ac:picMk id="21" creationId="{ED69B34E-42D8-0861-9F02-8D1E1CF46356}"/>
          </ac:picMkLst>
        </pc:picChg>
        <pc:picChg chg="del">
          <ac:chgData name="Lore Node" userId="24fa65b7a0316671" providerId="LiveId" clId="{17D34E30-D2CE-4D20-B292-C258A4D90185}" dt="2024-09-07T03:57:38.119" v="1024" actId="478"/>
          <ac:picMkLst>
            <pc:docMk/>
            <pc:sldMk cId="1182935" sldId="587"/>
            <ac:picMk id="25" creationId="{5404F0C5-F927-9FD9-D883-125085AFE5E0}"/>
          </ac:picMkLst>
        </pc:picChg>
        <pc:cxnChg chg="add mod">
          <ac:chgData name="Lore Node" userId="24fa65b7a0316671" providerId="LiveId" clId="{17D34E30-D2CE-4D20-B292-C258A4D90185}" dt="2024-09-07T03:59:21.155" v="1038" actId="1076"/>
          <ac:cxnSpMkLst>
            <pc:docMk/>
            <pc:sldMk cId="1182935" sldId="587"/>
            <ac:cxnSpMk id="8" creationId="{F6A046BE-F294-868C-3A87-3251201CAF2C}"/>
          </ac:cxnSpMkLst>
        </pc:cxnChg>
      </pc:sldChg>
      <pc:sldChg chg="addSp delSp modSp del mod delAnim">
        <pc:chgData name="Lore Node" userId="24fa65b7a0316671" providerId="LiveId" clId="{17D34E30-D2CE-4D20-B292-C258A4D90185}" dt="2024-09-07T03:00:09.017" v="385" actId="2696"/>
        <pc:sldMkLst>
          <pc:docMk/>
          <pc:sldMk cId="55520221" sldId="590"/>
        </pc:sldMkLst>
        <pc:spChg chg="mod">
          <ac:chgData name="Lore Node" userId="24fa65b7a0316671" providerId="LiveId" clId="{17D34E30-D2CE-4D20-B292-C258A4D90185}" dt="2024-09-07T02:56:13.001" v="185" actId="207"/>
          <ac:spMkLst>
            <pc:docMk/>
            <pc:sldMk cId="55520221" sldId="590"/>
            <ac:spMk id="2" creationId="{7EC897CB-2685-31EB-27A5-DF4C91084292}"/>
          </ac:spMkLst>
        </pc:spChg>
        <pc:spChg chg="del mod ord">
          <ac:chgData name="Lore Node" userId="24fa65b7a0316671" providerId="LiveId" clId="{17D34E30-D2CE-4D20-B292-C258A4D90185}" dt="2024-09-07T03:00:04.835" v="383" actId="478"/>
          <ac:spMkLst>
            <pc:docMk/>
            <pc:sldMk cId="55520221" sldId="590"/>
            <ac:spMk id="6" creationId="{E8FAAC8F-889A-2012-02B1-0E4F8D5258A8}"/>
          </ac:spMkLst>
        </pc:spChg>
        <pc:spChg chg="del">
          <ac:chgData name="Lore Node" userId="24fa65b7a0316671" providerId="LiveId" clId="{17D34E30-D2CE-4D20-B292-C258A4D90185}" dt="2024-09-07T02:55:49.631" v="174" actId="478"/>
          <ac:spMkLst>
            <pc:docMk/>
            <pc:sldMk cId="55520221" sldId="590"/>
            <ac:spMk id="7" creationId="{7B46AD00-B3A4-242D-BA8E-2FDD6C3845A8}"/>
          </ac:spMkLst>
        </pc:spChg>
        <pc:spChg chg="del">
          <ac:chgData name="Lore Node" userId="24fa65b7a0316671" providerId="LiveId" clId="{17D34E30-D2CE-4D20-B292-C258A4D90185}" dt="2024-09-07T02:55:50.980" v="175" actId="478"/>
          <ac:spMkLst>
            <pc:docMk/>
            <pc:sldMk cId="55520221" sldId="590"/>
            <ac:spMk id="8" creationId="{5354319F-05D7-74A9-8D67-39D898A4243A}"/>
          </ac:spMkLst>
        </pc:spChg>
        <pc:spChg chg="del">
          <ac:chgData name="Lore Node" userId="24fa65b7a0316671" providerId="LiveId" clId="{17D34E30-D2CE-4D20-B292-C258A4D90185}" dt="2024-09-07T02:55:59.833" v="178" actId="478"/>
          <ac:spMkLst>
            <pc:docMk/>
            <pc:sldMk cId="55520221" sldId="590"/>
            <ac:spMk id="9" creationId="{0DB60BB6-1F8D-0241-A814-8DEEA22A2180}"/>
          </ac:spMkLst>
        </pc:spChg>
        <pc:spChg chg="del mod">
          <ac:chgData name="Lore Node" userId="24fa65b7a0316671" providerId="LiveId" clId="{17D34E30-D2CE-4D20-B292-C258A4D90185}" dt="2024-09-07T02:56:00.693" v="179" actId="478"/>
          <ac:spMkLst>
            <pc:docMk/>
            <pc:sldMk cId="55520221" sldId="590"/>
            <ac:spMk id="10" creationId="{681C219D-7E87-4E35-00E7-4B493B947368}"/>
          </ac:spMkLst>
        </pc:spChg>
        <pc:spChg chg="del">
          <ac:chgData name="Lore Node" userId="24fa65b7a0316671" providerId="LiveId" clId="{17D34E30-D2CE-4D20-B292-C258A4D90185}" dt="2024-09-07T02:55:59.833" v="178" actId="478"/>
          <ac:spMkLst>
            <pc:docMk/>
            <pc:sldMk cId="55520221" sldId="590"/>
            <ac:spMk id="12" creationId="{337FAC87-46EB-F777-EE01-75BC008FD0B4}"/>
          </ac:spMkLst>
        </pc:spChg>
        <pc:spChg chg="del">
          <ac:chgData name="Lore Node" userId="24fa65b7a0316671" providerId="LiveId" clId="{17D34E30-D2CE-4D20-B292-C258A4D90185}" dt="2024-09-07T02:55:59.833" v="178" actId="478"/>
          <ac:spMkLst>
            <pc:docMk/>
            <pc:sldMk cId="55520221" sldId="590"/>
            <ac:spMk id="13" creationId="{39783831-12C6-5216-E715-7EBA23644523}"/>
          </ac:spMkLst>
        </pc:spChg>
        <pc:spChg chg="del">
          <ac:chgData name="Lore Node" userId="24fa65b7a0316671" providerId="LiveId" clId="{17D34E30-D2CE-4D20-B292-C258A4D90185}" dt="2024-09-07T02:55:59.833" v="178" actId="478"/>
          <ac:spMkLst>
            <pc:docMk/>
            <pc:sldMk cId="55520221" sldId="590"/>
            <ac:spMk id="15" creationId="{B1455D76-B48F-0339-9B70-02515C94456E}"/>
          </ac:spMkLst>
        </pc:spChg>
        <pc:spChg chg="del">
          <ac:chgData name="Lore Node" userId="24fa65b7a0316671" providerId="LiveId" clId="{17D34E30-D2CE-4D20-B292-C258A4D90185}" dt="2024-09-07T02:55:59.833" v="178" actId="478"/>
          <ac:spMkLst>
            <pc:docMk/>
            <pc:sldMk cId="55520221" sldId="590"/>
            <ac:spMk id="16" creationId="{AFBBEE3F-2962-2AFD-3669-6C585AB5F461}"/>
          </ac:spMkLst>
        </pc:spChg>
        <pc:spChg chg="del mod">
          <ac:chgData name="Lore Node" userId="24fa65b7a0316671" providerId="LiveId" clId="{17D34E30-D2CE-4D20-B292-C258A4D90185}" dt="2024-09-07T02:56:03.189" v="183" actId="478"/>
          <ac:spMkLst>
            <pc:docMk/>
            <pc:sldMk cId="55520221" sldId="590"/>
            <ac:spMk id="18" creationId="{6E70D57D-1E0C-8180-9121-037E946FA7C0}"/>
          </ac:spMkLst>
        </pc:spChg>
        <pc:spChg chg="del">
          <ac:chgData name="Lore Node" userId="24fa65b7a0316671" providerId="LiveId" clId="{17D34E30-D2CE-4D20-B292-C258A4D90185}" dt="2024-09-07T02:56:01.785" v="180" actId="478"/>
          <ac:spMkLst>
            <pc:docMk/>
            <pc:sldMk cId="55520221" sldId="590"/>
            <ac:spMk id="19" creationId="{CB50B233-BFAA-ED74-C888-91AFB24B1F71}"/>
          </ac:spMkLst>
        </pc:spChg>
        <pc:graphicFrameChg chg="add mod modGraphic">
          <ac:chgData name="Lore Node" userId="24fa65b7a0316671" providerId="LiveId" clId="{17D34E30-D2CE-4D20-B292-C258A4D90185}" dt="2024-09-07T03:00:07.811" v="384" actId="1076"/>
          <ac:graphicFrameMkLst>
            <pc:docMk/>
            <pc:sldMk cId="55520221" sldId="590"/>
            <ac:graphicFrameMk id="21" creationId="{C6A41FCD-FC24-C20C-0A73-E6DC43F0A2EF}"/>
          </ac:graphicFrameMkLst>
        </pc:graphicFrameChg>
        <pc:cxnChg chg="del mod">
          <ac:chgData name="Lore Node" userId="24fa65b7a0316671" providerId="LiveId" clId="{17D34E30-D2CE-4D20-B292-C258A4D90185}" dt="2024-09-07T02:55:59.833" v="178" actId="478"/>
          <ac:cxnSpMkLst>
            <pc:docMk/>
            <pc:sldMk cId="55520221" sldId="590"/>
            <ac:cxnSpMk id="11" creationId="{07815AD2-BD60-FB6F-2298-6C5A50275223}"/>
          </ac:cxnSpMkLst>
        </pc:cxnChg>
        <pc:cxnChg chg="del mod">
          <ac:chgData name="Lore Node" userId="24fa65b7a0316671" providerId="LiveId" clId="{17D34E30-D2CE-4D20-B292-C258A4D90185}" dt="2024-09-07T02:55:59.833" v="178" actId="478"/>
          <ac:cxnSpMkLst>
            <pc:docMk/>
            <pc:sldMk cId="55520221" sldId="590"/>
            <ac:cxnSpMk id="14" creationId="{34219C8D-439F-FB4A-1A19-25B3D5985213}"/>
          </ac:cxnSpMkLst>
        </pc:cxnChg>
        <pc:cxnChg chg="del mod">
          <ac:chgData name="Lore Node" userId="24fa65b7a0316671" providerId="LiveId" clId="{17D34E30-D2CE-4D20-B292-C258A4D90185}" dt="2024-09-07T02:55:59.833" v="178" actId="478"/>
          <ac:cxnSpMkLst>
            <pc:docMk/>
            <pc:sldMk cId="55520221" sldId="590"/>
            <ac:cxnSpMk id="17" creationId="{AC81D5A8-DF70-784A-0639-A28EA844495A}"/>
          </ac:cxnSpMkLst>
        </pc:cxnChg>
        <pc:cxnChg chg="del mod">
          <ac:chgData name="Lore Node" userId="24fa65b7a0316671" providerId="LiveId" clId="{17D34E30-D2CE-4D20-B292-C258A4D90185}" dt="2024-09-07T02:56:02.836" v="182" actId="478"/>
          <ac:cxnSpMkLst>
            <pc:docMk/>
            <pc:sldMk cId="55520221" sldId="590"/>
            <ac:cxnSpMk id="20" creationId="{D08A07E8-843B-E168-B31F-36D02B3353DC}"/>
          </ac:cxnSpMkLst>
        </pc:cxnChg>
      </pc:sldChg>
      <pc:sldChg chg="add del">
        <pc:chgData name="Lore Node" userId="24fa65b7a0316671" providerId="LiveId" clId="{17D34E30-D2CE-4D20-B292-C258A4D90185}" dt="2024-09-07T03:00:20.159" v="387" actId="2696"/>
        <pc:sldMkLst>
          <pc:docMk/>
          <pc:sldMk cId="2947196372" sldId="590"/>
        </pc:sldMkLst>
      </pc:sldChg>
      <pc:sldChg chg="add">
        <pc:chgData name="Lore Node" userId="24fa65b7a0316671" providerId="LiveId" clId="{17D34E30-D2CE-4D20-B292-C258A4D90185}" dt="2024-09-07T03:00:23.846" v="388"/>
        <pc:sldMkLst>
          <pc:docMk/>
          <pc:sldMk cId="3085045280" sldId="590"/>
        </pc:sldMkLst>
      </pc:sldChg>
      <pc:sldChg chg="modAnim">
        <pc:chgData name="Lore Node" userId="24fa65b7a0316671" providerId="LiveId" clId="{17D34E30-D2CE-4D20-B292-C258A4D90185}" dt="2024-09-07T05:44:22.972" v="3112"/>
        <pc:sldMkLst>
          <pc:docMk/>
          <pc:sldMk cId="2753293724" sldId="607"/>
        </pc:sldMkLst>
      </pc:sldChg>
      <pc:sldChg chg="addSp delSp modSp mod delAnim modAnim">
        <pc:chgData name="Lore Node" userId="24fa65b7a0316671" providerId="LiveId" clId="{17D34E30-D2CE-4D20-B292-C258A4D90185}" dt="2024-09-07T05:42:47.641" v="3095"/>
        <pc:sldMkLst>
          <pc:docMk/>
          <pc:sldMk cId="732939965" sldId="609"/>
        </pc:sldMkLst>
        <pc:spChg chg="del">
          <ac:chgData name="Lore Node" userId="24fa65b7a0316671" providerId="LiveId" clId="{17D34E30-D2CE-4D20-B292-C258A4D90185}" dt="2024-09-07T05:36:32.795" v="2877" actId="478"/>
          <ac:spMkLst>
            <pc:docMk/>
            <pc:sldMk cId="732939965" sldId="609"/>
            <ac:spMk id="7" creationId="{98EFF8E6-1AC4-0AD0-29DC-4842AC7EAFAF}"/>
          </ac:spMkLst>
        </pc:spChg>
        <pc:spChg chg="del mod">
          <ac:chgData name="Lore Node" userId="24fa65b7a0316671" providerId="LiveId" clId="{17D34E30-D2CE-4D20-B292-C258A4D90185}" dt="2024-09-07T05:38:26.280" v="2920" actId="478"/>
          <ac:spMkLst>
            <pc:docMk/>
            <pc:sldMk cId="732939965" sldId="609"/>
            <ac:spMk id="8" creationId="{C842551B-50C0-94D4-41F9-C42356E73434}"/>
          </ac:spMkLst>
        </pc:spChg>
        <pc:spChg chg="mod">
          <ac:chgData name="Lore Node" userId="24fa65b7a0316671" providerId="LiveId" clId="{17D34E30-D2CE-4D20-B292-C258A4D90185}" dt="2024-09-07T05:38:31.237" v="2922" actId="1076"/>
          <ac:spMkLst>
            <pc:docMk/>
            <pc:sldMk cId="732939965" sldId="609"/>
            <ac:spMk id="9" creationId="{DAAECB43-7101-DD0E-D138-78980A9371D9}"/>
          </ac:spMkLst>
        </pc:spChg>
        <pc:spChg chg="mod">
          <ac:chgData name="Lore Node" userId="24fa65b7a0316671" providerId="LiveId" clId="{17D34E30-D2CE-4D20-B292-C258A4D90185}" dt="2024-09-07T05:38:31.237" v="2922" actId="1076"/>
          <ac:spMkLst>
            <pc:docMk/>
            <pc:sldMk cId="732939965" sldId="609"/>
            <ac:spMk id="11" creationId="{D02EA748-92E6-C078-DDA0-D9269B1A2874}"/>
          </ac:spMkLst>
        </pc:spChg>
        <pc:spChg chg="del">
          <ac:chgData name="Lore Node" userId="24fa65b7a0316671" providerId="LiveId" clId="{17D34E30-D2CE-4D20-B292-C258A4D90185}" dt="2024-09-07T05:39:00.500" v="2988" actId="478"/>
          <ac:spMkLst>
            <pc:docMk/>
            <pc:sldMk cId="732939965" sldId="609"/>
            <ac:spMk id="12" creationId="{1193B3A2-AEDF-F1F3-4A93-D90386F91248}"/>
          </ac:spMkLst>
        </pc:spChg>
        <pc:spChg chg="del">
          <ac:chgData name="Lore Node" userId="24fa65b7a0316671" providerId="LiveId" clId="{17D34E30-D2CE-4D20-B292-C258A4D90185}" dt="2024-09-07T05:37:45.640" v="2900" actId="478"/>
          <ac:spMkLst>
            <pc:docMk/>
            <pc:sldMk cId="732939965" sldId="609"/>
            <ac:spMk id="13" creationId="{87CB5D54-365F-07C9-A744-46C882064C74}"/>
          </ac:spMkLst>
        </pc:spChg>
        <pc:spChg chg="del mod">
          <ac:chgData name="Lore Node" userId="24fa65b7a0316671" providerId="LiveId" clId="{17D34E30-D2CE-4D20-B292-C258A4D90185}" dt="2024-09-07T05:38:24.566" v="2919" actId="478"/>
          <ac:spMkLst>
            <pc:docMk/>
            <pc:sldMk cId="732939965" sldId="609"/>
            <ac:spMk id="17" creationId="{2A1A57EA-E50A-0FDB-5A25-7E6AA5B12AD5}"/>
          </ac:spMkLst>
        </pc:spChg>
        <pc:spChg chg="del">
          <ac:chgData name="Lore Node" userId="24fa65b7a0316671" providerId="LiveId" clId="{17D34E30-D2CE-4D20-B292-C258A4D90185}" dt="2024-09-07T05:38:59.461" v="2986" actId="478"/>
          <ac:spMkLst>
            <pc:docMk/>
            <pc:sldMk cId="732939965" sldId="609"/>
            <ac:spMk id="19" creationId="{1D0559F7-7438-AB34-3F83-FF194B677875}"/>
          </ac:spMkLst>
        </pc:spChg>
        <pc:spChg chg="mod">
          <ac:chgData name="Lore Node" userId="24fa65b7a0316671" providerId="LiveId" clId="{17D34E30-D2CE-4D20-B292-C258A4D90185}" dt="2024-09-07T05:38:14.421" v="2908" actId="1076"/>
          <ac:spMkLst>
            <pc:docMk/>
            <pc:sldMk cId="732939965" sldId="609"/>
            <ac:spMk id="20" creationId="{CAF19C39-77B1-2457-51D8-24CFB211B601}"/>
          </ac:spMkLst>
        </pc:spChg>
        <pc:spChg chg="add mod">
          <ac:chgData name="Lore Node" userId="24fa65b7a0316671" providerId="LiveId" clId="{17D34E30-D2CE-4D20-B292-C258A4D90185}" dt="2024-09-07T05:38:31.237" v="2922" actId="1076"/>
          <ac:spMkLst>
            <pc:docMk/>
            <pc:sldMk cId="732939965" sldId="609"/>
            <ac:spMk id="32" creationId="{A0CEF990-8FE1-7E2A-9E09-CDF380F57DDE}"/>
          </ac:spMkLst>
        </pc:spChg>
        <pc:spChg chg="add mod">
          <ac:chgData name="Lore Node" userId="24fa65b7a0316671" providerId="LiveId" clId="{17D34E30-D2CE-4D20-B292-C258A4D90185}" dt="2024-09-07T05:38:31.237" v="2922" actId="1076"/>
          <ac:spMkLst>
            <pc:docMk/>
            <pc:sldMk cId="732939965" sldId="609"/>
            <ac:spMk id="36" creationId="{C6D82AA1-E3BF-478A-4A31-1DF5390DEF1D}"/>
          </ac:spMkLst>
        </pc:spChg>
        <pc:spChg chg="add del mod">
          <ac:chgData name="Lore Node" userId="24fa65b7a0316671" providerId="LiveId" clId="{17D34E30-D2CE-4D20-B292-C258A4D90185}" dt="2024-09-07T05:38:02.466" v="2906" actId="478"/>
          <ac:spMkLst>
            <pc:docMk/>
            <pc:sldMk cId="732939965" sldId="609"/>
            <ac:spMk id="38" creationId="{2505BE7E-DC56-A548-FD09-39BA4DA6713E}"/>
          </ac:spMkLst>
        </pc:spChg>
        <pc:spChg chg="add mod">
          <ac:chgData name="Lore Node" userId="24fa65b7a0316671" providerId="LiveId" clId="{17D34E30-D2CE-4D20-B292-C258A4D90185}" dt="2024-09-07T05:38:31.237" v="2922" actId="1076"/>
          <ac:spMkLst>
            <pc:docMk/>
            <pc:sldMk cId="732939965" sldId="609"/>
            <ac:spMk id="40" creationId="{A893B90A-5389-038A-1C2F-665D395986D8}"/>
          </ac:spMkLst>
        </pc:spChg>
        <pc:spChg chg="add mod">
          <ac:chgData name="Lore Node" userId="24fa65b7a0316671" providerId="LiveId" clId="{17D34E30-D2CE-4D20-B292-C258A4D90185}" dt="2024-09-07T05:38:57.742" v="2985" actId="1076"/>
          <ac:spMkLst>
            <pc:docMk/>
            <pc:sldMk cId="732939965" sldId="609"/>
            <ac:spMk id="42" creationId="{46EE4303-EEE2-DB39-1AA0-34F922EDAE18}"/>
          </ac:spMkLst>
        </pc:spChg>
        <pc:spChg chg="add del mod">
          <ac:chgData name="Lore Node" userId="24fa65b7a0316671" providerId="LiveId" clId="{17D34E30-D2CE-4D20-B292-C258A4D90185}" dt="2024-09-07T05:41:52.411" v="3079" actId="1076"/>
          <ac:spMkLst>
            <pc:docMk/>
            <pc:sldMk cId="732939965" sldId="609"/>
            <ac:spMk id="43" creationId="{A46BF280-19A3-8A7C-9A41-55DC13528A15}"/>
          </ac:spMkLst>
        </pc:spChg>
        <pc:spChg chg="add mod">
          <ac:chgData name="Lore Node" userId="24fa65b7a0316671" providerId="LiveId" clId="{17D34E30-D2CE-4D20-B292-C258A4D90185}" dt="2024-09-07T05:42:09.793" v="3084" actId="1076"/>
          <ac:spMkLst>
            <pc:docMk/>
            <pc:sldMk cId="732939965" sldId="609"/>
            <ac:spMk id="51" creationId="{29B6DFCC-F56D-91D5-DC1B-307EEB06676C}"/>
          </ac:spMkLst>
        </pc:spChg>
        <pc:spChg chg="add mod">
          <ac:chgData name="Lore Node" userId="24fa65b7a0316671" providerId="LiveId" clId="{17D34E30-D2CE-4D20-B292-C258A4D90185}" dt="2024-09-07T05:42:01.803" v="3082" actId="1076"/>
          <ac:spMkLst>
            <pc:docMk/>
            <pc:sldMk cId="732939965" sldId="609"/>
            <ac:spMk id="55" creationId="{F33A7F3B-7F27-4466-A001-0681FB332533}"/>
          </ac:spMkLst>
        </pc:spChg>
        <pc:spChg chg="add mod">
          <ac:chgData name="Lore Node" userId="24fa65b7a0316671" providerId="LiveId" clId="{17D34E30-D2CE-4D20-B292-C258A4D90185}" dt="2024-09-07T05:42:00.292" v="3081" actId="1076"/>
          <ac:spMkLst>
            <pc:docMk/>
            <pc:sldMk cId="732939965" sldId="609"/>
            <ac:spMk id="59" creationId="{2DE14CB0-E9DA-0F61-4C77-CD25F097BB66}"/>
          </ac:spMkLst>
        </pc:spChg>
        <pc:spChg chg="add mod">
          <ac:chgData name="Lore Node" userId="24fa65b7a0316671" providerId="LiveId" clId="{17D34E30-D2CE-4D20-B292-C258A4D90185}" dt="2024-09-07T05:42:13.335" v="3085" actId="1076"/>
          <ac:spMkLst>
            <pc:docMk/>
            <pc:sldMk cId="732939965" sldId="609"/>
            <ac:spMk id="64" creationId="{67D42587-4D47-C486-9B5B-44CA5560C2AF}"/>
          </ac:spMkLst>
        </pc:spChg>
        <pc:picChg chg="del mod">
          <ac:chgData name="Lore Node" userId="24fa65b7a0316671" providerId="LiveId" clId="{17D34E30-D2CE-4D20-B292-C258A4D90185}" dt="2024-09-07T05:36:55.748" v="2880" actId="478"/>
          <ac:picMkLst>
            <pc:docMk/>
            <pc:sldMk cId="732939965" sldId="609"/>
            <ac:picMk id="16" creationId="{52912CD6-E2F0-091D-E1FB-64414DED666A}"/>
          </ac:picMkLst>
        </pc:picChg>
        <pc:picChg chg="del">
          <ac:chgData name="Lore Node" userId="24fa65b7a0316671" providerId="LiveId" clId="{17D34E30-D2CE-4D20-B292-C258A4D90185}" dt="2024-09-07T05:39:00.051" v="2987" actId="478"/>
          <ac:picMkLst>
            <pc:docMk/>
            <pc:sldMk cId="732939965" sldId="609"/>
            <ac:picMk id="18" creationId="{A1E7A184-7B87-63FF-E28F-C7622E611ED1}"/>
          </ac:picMkLst>
        </pc:picChg>
        <pc:picChg chg="add mod">
          <ac:chgData name="Lore Node" userId="24fa65b7a0316671" providerId="LiveId" clId="{17D34E30-D2CE-4D20-B292-C258A4D90185}" dt="2024-09-07T05:38:57.742" v="2985" actId="1076"/>
          <ac:picMkLst>
            <pc:docMk/>
            <pc:sldMk cId="732939965" sldId="609"/>
            <ac:picMk id="41" creationId="{9DDEBD34-773D-2D49-BA1F-7BC5387E69EA}"/>
          </ac:picMkLst>
        </pc:picChg>
        <pc:cxnChg chg="mod">
          <ac:chgData name="Lore Node" userId="24fa65b7a0316671" providerId="LiveId" clId="{17D34E30-D2CE-4D20-B292-C258A4D90185}" dt="2024-09-07T05:38:31.237" v="2922" actId="1076"/>
          <ac:cxnSpMkLst>
            <pc:docMk/>
            <pc:sldMk cId="732939965" sldId="609"/>
            <ac:cxnSpMk id="10" creationId="{C6C4B5CB-C4C2-7307-0796-82A9CD246BF0}"/>
          </ac:cxnSpMkLst>
        </pc:cxnChg>
        <pc:cxnChg chg="del mod">
          <ac:chgData name="Lore Node" userId="24fa65b7a0316671" providerId="LiveId" clId="{17D34E30-D2CE-4D20-B292-C258A4D90185}" dt="2024-09-07T05:37:21.174" v="2892" actId="478"/>
          <ac:cxnSpMkLst>
            <pc:docMk/>
            <pc:sldMk cId="732939965" sldId="609"/>
            <ac:cxnSpMk id="14" creationId="{0F7DE36E-28FC-F0F0-0EAA-ED2B568EB695}"/>
          </ac:cxnSpMkLst>
        </pc:cxnChg>
        <pc:cxnChg chg="del mod">
          <ac:chgData name="Lore Node" userId="24fa65b7a0316671" providerId="LiveId" clId="{17D34E30-D2CE-4D20-B292-C258A4D90185}" dt="2024-09-07T05:38:26.783" v="2921" actId="478"/>
          <ac:cxnSpMkLst>
            <pc:docMk/>
            <pc:sldMk cId="732939965" sldId="609"/>
            <ac:cxnSpMk id="15" creationId="{7B2807D1-DD2D-FB06-B170-513C006F257C}"/>
          </ac:cxnSpMkLst>
        </pc:cxnChg>
        <pc:cxnChg chg="add mod">
          <ac:chgData name="Lore Node" userId="24fa65b7a0316671" providerId="LiveId" clId="{17D34E30-D2CE-4D20-B292-C258A4D90185}" dt="2024-09-07T05:38:31.237" v="2922" actId="1076"/>
          <ac:cxnSpMkLst>
            <pc:docMk/>
            <pc:sldMk cId="732939965" sldId="609"/>
            <ac:cxnSpMk id="33" creationId="{914FC2B8-EE34-449D-FD97-BC6B40F37410}"/>
          </ac:cxnSpMkLst>
        </pc:cxnChg>
        <pc:cxnChg chg="add mod">
          <ac:chgData name="Lore Node" userId="24fa65b7a0316671" providerId="LiveId" clId="{17D34E30-D2CE-4D20-B292-C258A4D90185}" dt="2024-09-07T05:38:31.237" v="2922" actId="1076"/>
          <ac:cxnSpMkLst>
            <pc:docMk/>
            <pc:sldMk cId="732939965" sldId="609"/>
            <ac:cxnSpMk id="37" creationId="{C5D1A9CE-5C73-A6B1-E2A2-22884AD48E0F}"/>
          </ac:cxnSpMkLst>
        </pc:cxnChg>
        <pc:cxnChg chg="add mod">
          <ac:chgData name="Lore Node" userId="24fa65b7a0316671" providerId="LiveId" clId="{17D34E30-D2CE-4D20-B292-C258A4D90185}" dt="2024-09-07T05:38:31.237" v="2922" actId="1076"/>
          <ac:cxnSpMkLst>
            <pc:docMk/>
            <pc:sldMk cId="732939965" sldId="609"/>
            <ac:cxnSpMk id="39" creationId="{0CA932A3-4D79-7DE6-768B-F692C78AE388}"/>
          </ac:cxnSpMkLst>
        </pc:cxnChg>
        <pc:cxnChg chg="add del mod">
          <ac:chgData name="Lore Node" userId="24fa65b7a0316671" providerId="LiveId" clId="{17D34E30-D2CE-4D20-B292-C258A4D90185}" dt="2024-09-07T05:40:27.190" v="3013" actId="478"/>
          <ac:cxnSpMkLst>
            <pc:docMk/>
            <pc:sldMk cId="732939965" sldId="609"/>
            <ac:cxnSpMk id="44" creationId="{2051960D-B686-8357-DDD6-E57A9C5EAD2E}"/>
          </ac:cxnSpMkLst>
        </pc:cxnChg>
        <pc:cxnChg chg="add mod">
          <ac:chgData name="Lore Node" userId="24fa65b7a0316671" providerId="LiveId" clId="{17D34E30-D2CE-4D20-B292-C258A4D90185}" dt="2024-09-07T05:41:52.411" v="3079" actId="1076"/>
          <ac:cxnSpMkLst>
            <pc:docMk/>
            <pc:sldMk cId="732939965" sldId="609"/>
            <ac:cxnSpMk id="50" creationId="{CDB89DB6-51AF-7700-00C7-34707DC624E4}"/>
          </ac:cxnSpMkLst>
        </pc:cxnChg>
        <pc:cxnChg chg="add mod">
          <ac:chgData name="Lore Node" userId="24fa65b7a0316671" providerId="LiveId" clId="{17D34E30-D2CE-4D20-B292-C258A4D90185}" dt="2024-09-07T05:41:52.411" v="3079" actId="1076"/>
          <ac:cxnSpMkLst>
            <pc:docMk/>
            <pc:sldMk cId="732939965" sldId="609"/>
            <ac:cxnSpMk id="52" creationId="{5632B20A-FB1A-0C71-96F2-2EB543825DBE}"/>
          </ac:cxnSpMkLst>
        </pc:cxnChg>
        <pc:cxnChg chg="add mod">
          <ac:chgData name="Lore Node" userId="24fa65b7a0316671" providerId="LiveId" clId="{17D34E30-D2CE-4D20-B292-C258A4D90185}" dt="2024-09-07T05:41:52.411" v="3079" actId="1076"/>
          <ac:cxnSpMkLst>
            <pc:docMk/>
            <pc:sldMk cId="732939965" sldId="609"/>
            <ac:cxnSpMk id="56" creationId="{7535B40C-C481-B276-BE89-93AE3B7297F3}"/>
          </ac:cxnSpMkLst>
        </pc:cxnChg>
        <pc:cxnChg chg="add mod">
          <ac:chgData name="Lore Node" userId="24fa65b7a0316671" providerId="LiveId" clId="{17D34E30-D2CE-4D20-B292-C258A4D90185}" dt="2024-09-07T05:41:52.411" v="3079" actId="1076"/>
          <ac:cxnSpMkLst>
            <pc:docMk/>
            <pc:sldMk cId="732939965" sldId="609"/>
            <ac:cxnSpMk id="61" creationId="{EFFC9621-68F3-A104-6D4E-66E22B0187B7}"/>
          </ac:cxnSpMkLst>
        </pc:cxnChg>
      </pc:sldChg>
      <pc:sldChg chg="addSp delSp modSp mod modAnim">
        <pc:chgData name="Lore Node" userId="24fa65b7a0316671" providerId="LiveId" clId="{17D34E30-D2CE-4D20-B292-C258A4D90185}" dt="2024-09-07T05:12:45.398" v="1718"/>
        <pc:sldMkLst>
          <pc:docMk/>
          <pc:sldMk cId="468810695" sldId="610"/>
        </pc:sldMkLst>
        <pc:spChg chg="add mod">
          <ac:chgData name="Lore Node" userId="24fa65b7a0316671" providerId="LiveId" clId="{17D34E30-D2CE-4D20-B292-C258A4D90185}" dt="2024-09-07T04:46:57.149" v="1483" actId="1076"/>
          <ac:spMkLst>
            <pc:docMk/>
            <pc:sldMk cId="468810695" sldId="610"/>
            <ac:spMk id="5" creationId="{FBEDFDFC-BEB4-16E2-C7A8-5A34AB523628}"/>
          </ac:spMkLst>
        </pc:spChg>
        <pc:spChg chg="del mod">
          <ac:chgData name="Lore Node" userId="24fa65b7a0316671" providerId="LiveId" clId="{17D34E30-D2CE-4D20-B292-C258A4D90185}" dt="2024-09-07T04:46:21.905" v="1449" actId="21"/>
          <ac:spMkLst>
            <pc:docMk/>
            <pc:sldMk cId="468810695" sldId="610"/>
            <ac:spMk id="6" creationId="{FBEDFDFC-BEB4-16E2-C7A8-5A34AB523628}"/>
          </ac:spMkLst>
        </pc:spChg>
        <pc:spChg chg="del mod">
          <ac:chgData name="Lore Node" userId="24fa65b7a0316671" providerId="LiveId" clId="{17D34E30-D2CE-4D20-B292-C258A4D90185}" dt="2024-09-07T05:11:55.366" v="1707" actId="478"/>
          <ac:spMkLst>
            <pc:docMk/>
            <pc:sldMk cId="468810695" sldId="610"/>
            <ac:spMk id="7" creationId="{687C583C-EAD1-032A-FB83-F3AABA442783}"/>
          </ac:spMkLst>
        </pc:spChg>
        <pc:spChg chg="del mod">
          <ac:chgData name="Lore Node" userId="24fa65b7a0316671" providerId="LiveId" clId="{17D34E30-D2CE-4D20-B292-C258A4D90185}" dt="2024-09-07T05:11:55.366" v="1707" actId="478"/>
          <ac:spMkLst>
            <pc:docMk/>
            <pc:sldMk cId="468810695" sldId="610"/>
            <ac:spMk id="8" creationId="{A47A7CBD-CF39-D0D1-BF1E-3816946EE363}"/>
          </ac:spMkLst>
        </pc:spChg>
        <pc:spChg chg="add mod">
          <ac:chgData name="Lore Node" userId="24fa65b7a0316671" providerId="LiveId" clId="{17D34E30-D2CE-4D20-B292-C258A4D90185}" dt="2024-09-07T04:47:19.856" v="1531" actId="1076"/>
          <ac:spMkLst>
            <pc:docMk/>
            <pc:sldMk cId="468810695" sldId="610"/>
            <ac:spMk id="9" creationId="{95B17E18-809E-A161-A9E8-C4723D3D0F39}"/>
          </ac:spMkLst>
        </pc:spChg>
        <pc:spChg chg="add mod">
          <ac:chgData name="Lore Node" userId="24fa65b7a0316671" providerId="LiveId" clId="{17D34E30-D2CE-4D20-B292-C258A4D90185}" dt="2024-09-07T05:12:05.985" v="1708" actId="164"/>
          <ac:spMkLst>
            <pc:docMk/>
            <pc:sldMk cId="468810695" sldId="610"/>
            <ac:spMk id="13" creationId="{24CB0EE0-B111-9F66-F1EF-B907AF7A1DCD}"/>
          </ac:spMkLst>
        </pc:spChg>
        <pc:spChg chg="add mod">
          <ac:chgData name="Lore Node" userId="24fa65b7a0316671" providerId="LiveId" clId="{17D34E30-D2CE-4D20-B292-C258A4D90185}" dt="2024-09-07T05:07:16.658" v="1609" actId="1076"/>
          <ac:spMkLst>
            <pc:docMk/>
            <pc:sldMk cId="468810695" sldId="610"/>
            <ac:spMk id="17" creationId="{8306F874-D4BA-FD14-31B9-9BA55F9CC5B6}"/>
          </ac:spMkLst>
        </pc:spChg>
        <pc:spChg chg="add mod">
          <ac:chgData name="Lore Node" userId="24fa65b7a0316671" providerId="LiveId" clId="{17D34E30-D2CE-4D20-B292-C258A4D90185}" dt="2024-09-07T05:06:47.632" v="1578" actId="571"/>
          <ac:spMkLst>
            <pc:docMk/>
            <pc:sldMk cId="468810695" sldId="610"/>
            <ac:spMk id="18" creationId="{0A32CFA2-DC40-9568-EE2B-67B1FA1A5B27}"/>
          </ac:spMkLst>
        </pc:spChg>
        <pc:spChg chg="add mod">
          <ac:chgData name="Lore Node" userId="24fa65b7a0316671" providerId="LiveId" clId="{17D34E30-D2CE-4D20-B292-C258A4D90185}" dt="2024-09-07T05:08:32.999" v="1618" actId="1076"/>
          <ac:spMkLst>
            <pc:docMk/>
            <pc:sldMk cId="468810695" sldId="610"/>
            <ac:spMk id="21" creationId="{CE1F5AEE-61C2-C7E3-2A7D-DAB97352F11A}"/>
          </ac:spMkLst>
        </pc:spChg>
        <pc:spChg chg="del mod">
          <ac:chgData name="Lore Node" userId="24fa65b7a0316671" providerId="LiveId" clId="{17D34E30-D2CE-4D20-B292-C258A4D90185}" dt="2024-09-07T05:11:55.366" v="1707" actId="478"/>
          <ac:spMkLst>
            <pc:docMk/>
            <pc:sldMk cId="468810695" sldId="610"/>
            <ac:spMk id="24" creationId="{2B701E70-1AE6-94C6-6520-4E2A8839351B}"/>
          </ac:spMkLst>
        </pc:spChg>
        <pc:spChg chg="add mod">
          <ac:chgData name="Lore Node" userId="24fa65b7a0316671" providerId="LiveId" clId="{17D34E30-D2CE-4D20-B292-C258A4D90185}" dt="2024-09-07T05:08:42.627" v="1640" actId="20577"/>
          <ac:spMkLst>
            <pc:docMk/>
            <pc:sldMk cId="468810695" sldId="610"/>
            <ac:spMk id="30" creationId="{4C217F9E-C124-C599-272F-1291D8602604}"/>
          </ac:spMkLst>
        </pc:spChg>
        <pc:spChg chg="add mod">
          <ac:chgData name="Lore Node" userId="24fa65b7a0316671" providerId="LiveId" clId="{17D34E30-D2CE-4D20-B292-C258A4D90185}" dt="2024-09-07T05:11:15.017" v="1666" actId="1036"/>
          <ac:spMkLst>
            <pc:docMk/>
            <pc:sldMk cId="468810695" sldId="610"/>
            <ac:spMk id="33" creationId="{6C498A06-F640-E651-8683-88A0DFB6BC60}"/>
          </ac:spMkLst>
        </pc:spChg>
        <pc:spChg chg="add mod">
          <ac:chgData name="Lore Node" userId="24fa65b7a0316671" providerId="LiveId" clId="{17D34E30-D2CE-4D20-B292-C258A4D90185}" dt="2024-09-07T05:11:41.864" v="1704" actId="1076"/>
          <ac:spMkLst>
            <pc:docMk/>
            <pc:sldMk cId="468810695" sldId="610"/>
            <ac:spMk id="35" creationId="{402A8F3C-9ABD-184F-4F33-5F0FF9FA301E}"/>
          </ac:spMkLst>
        </pc:spChg>
        <pc:spChg chg="del mod">
          <ac:chgData name="Lore Node" userId="24fa65b7a0316671" providerId="LiveId" clId="{17D34E30-D2CE-4D20-B292-C258A4D90185}" dt="2024-09-07T05:11:55.366" v="1707" actId="478"/>
          <ac:spMkLst>
            <pc:docMk/>
            <pc:sldMk cId="468810695" sldId="610"/>
            <ac:spMk id="3078" creationId="{8599C0EC-10AA-3469-C93D-47A1D5CB8869}"/>
          </ac:spMkLst>
        </pc:spChg>
        <pc:spChg chg="del mod">
          <ac:chgData name="Lore Node" userId="24fa65b7a0316671" providerId="LiveId" clId="{17D34E30-D2CE-4D20-B292-C258A4D90185}" dt="2024-09-07T05:11:55.366" v="1707" actId="478"/>
          <ac:spMkLst>
            <pc:docMk/>
            <pc:sldMk cId="468810695" sldId="610"/>
            <ac:spMk id="3081" creationId="{BFB94169-0681-75C5-87E6-4140F3D49AA1}"/>
          </ac:spMkLst>
        </pc:spChg>
        <pc:spChg chg="mod">
          <ac:chgData name="Lore Node" userId="24fa65b7a0316671" providerId="LiveId" clId="{17D34E30-D2CE-4D20-B292-C258A4D90185}" dt="2024-09-07T04:47:47.957" v="1575" actId="14100"/>
          <ac:spMkLst>
            <pc:docMk/>
            <pc:sldMk cId="468810695" sldId="610"/>
            <ac:spMk id="3082" creationId="{9AA16AED-345F-0391-3E08-6D6DA9B03C83}"/>
          </ac:spMkLst>
        </pc:spChg>
        <pc:spChg chg="mod">
          <ac:chgData name="Lore Node" userId="24fa65b7a0316671" providerId="LiveId" clId="{17D34E30-D2CE-4D20-B292-C258A4D90185}" dt="2024-09-07T05:11:51.481" v="1706" actId="14100"/>
          <ac:spMkLst>
            <pc:docMk/>
            <pc:sldMk cId="468810695" sldId="610"/>
            <ac:spMk id="3083" creationId="{F7EC7087-FE27-F06B-F560-418CB3B27EEF}"/>
          </ac:spMkLst>
        </pc:spChg>
        <pc:grpChg chg="add mod">
          <ac:chgData name="Lore Node" userId="24fa65b7a0316671" providerId="LiveId" clId="{17D34E30-D2CE-4D20-B292-C258A4D90185}" dt="2024-09-07T05:11:06.092" v="1663" actId="14100"/>
          <ac:grpSpMkLst>
            <pc:docMk/>
            <pc:sldMk cId="468810695" sldId="610"/>
            <ac:grpSpMk id="34" creationId="{64DD26AC-FCDE-CB70-9BEF-356B1E98B5A3}"/>
          </ac:grpSpMkLst>
        </pc:grpChg>
        <pc:grpChg chg="add mod">
          <ac:chgData name="Lore Node" userId="24fa65b7a0316671" providerId="LiveId" clId="{17D34E30-D2CE-4D20-B292-C258A4D90185}" dt="2024-09-07T05:12:05.985" v="1708" actId="164"/>
          <ac:grpSpMkLst>
            <pc:docMk/>
            <pc:sldMk cId="468810695" sldId="610"/>
            <ac:grpSpMk id="36" creationId="{D6AF854E-8918-B600-47C6-5F734001FB89}"/>
          </ac:grpSpMkLst>
        </pc:grpChg>
        <pc:picChg chg="add mod">
          <ac:chgData name="Lore Node" userId="24fa65b7a0316671" providerId="LiveId" clId="{17D34E30-D2CE-4D20-B292-C258A4D90185}" dt="2024-09-07T05:07:55.636" v="1612" actId="1076"/>
          <ac:picMkLst>
            <pc:docMk/>
            <pc:sldMk cId="468810695" sldId="610"/>
            <ac:picMk id="19" creationId="{99C0DA3E-826E-46FA-62DD-472BA8F8FFD6}"/>
          </ac:picMkLst>
        </pc:picChg>
        <pc:picChg chg="add mod">
          <ac:chgData name="Lore Node" userId="24fa65b7a0316671" providerId="LiveId" clId="{17D34E30-D2CE-4D20-B292-C258A4D90185}" dt="2024-09-07T05:11:06.092" v="1663" actId="14100"/>
          <ac:picMkLst>
            <pc:docMk/>
            <pc:sldMk cId="468810695" sldId="610"/>
            <ac:picMk id="32" creationId="{0FD442C9-DD5C-5B39-6672-EB31959CFA2A}"/>
          </ac:picMkLst>
        </pc:picChg>
        <pc:picChg chg="del mod">
          <ac:chgData name="Lore Node" userId="24fa65b7a0316671" providerId="LiveId" clId="{17D34E30-D2CE-4D20-B292-C258A4D90185}" dt="2024-09-07T05:11:55.366" v="1707" actId="478"/>
          <ac:picMkLst>
            <pc:docMk/>
            <pc:sldMk cId="468810695" sldId="610"/>
            <ac:picMk id="3074" creationId="{B780CD1D-327B-583D-AAD4-9034E754FBF0}"/>
          </ac:picMkLst>
        </pc:picChg>
        <pc:picChg chg="add mod">
          <ac:chgData name="Lore Node" userId="24fa65b7a0316671" providerId="LiveId" clId="{17D34E30-D2CE-4D20-B292-C258A4D90185}" dt="2024-09-07T05:11:06.092" v="1663" actId="14100"/>
          <ac:picMkLst>
            <pc:docMk/>
            <pc:sldMk cId="468810695" sldId="610"/>
            <ac:picMk id="6146" creationId="{057464E3-8649-7474-A23E-6FF06B06993E}"/>
          </ac:picMkLst>
        </pc:picChg>
        <pc:cxnChg chg="add mod">
          <ac:chgData name="Lore Node" userId="24fa65b7a0316671" providerId="LiveId" clId="{17D34E30-D2CE-4D20-B292-C258A4D90185}" dt="2024-09-07T05:12:05.985" v="1708" actId="164"/>
          <ac:cxnSpMkLst>
            <pc:docMk/>
            <pc:sldMk cId="468810695" sldId="610"/>
            <ac:cxnSpMk id="11" creationId="{14ACE555-58E2-BAF0-2798-C72118DE9D6B}"/>
          </ac:cxnSpMkLst>
        </pc:cxnChg>
        <pc:cxnChg chg="add mod">
          <ac:chgData name="Lore Node" userId="24fa65b7a0316671" providerId="LiveId" clId="{17D34E30-D2CE-4D20-B292-C258A4D90185}" dt="2024-09-07T05:07:55.636" v="1612" actId="1076"/>
          <ac:cxnSpMkLst>
            <pc:docMk/>
            <pc:sldMk cId="468810695" sldId="610"/>
            <ac:cxnSpMk id="20" creationId="{E4F430AB-CF39-7F2C-1863-28C4C0940601}"/>
          </ac:cxnSpMkLst>
        </pc:cxnChg>
        <pc:cxnChg chg="del mod">
          <ac:chgData name="Lore Node" userId="24fa65b7a0316671" providerId="LiveId" clId="{17D34E30-D2CE-4D20-B292-C258A4D90185}" dt="2024-09-07T05:11:55.366" v="1707" actId="478"/>
          <ac:cxnSpMkLst>
            <pc:docMk/>
            <pc:sldMk cId="468810695" sldId="610"/>
            <ac:cxnSpMk id="23" creationId="{E6FB49BB-0B64-1596-97FE-6D820FE7C86D}"/>
          </ac:cxnSpMkLst>
        </pc:cxnChg>
        <pc:cxnChg chg="add">
          <ac:chgData name="Lore Node" userId="24fa65b7a0316671" providerId="LiveId" clId="{17D34E30-D2CE-4D20-B292-C258A4D90185}" dt="2024-09-07T05:08:11.243" v="1613" actId="11529"/>
          <ac:cxnSpMkLst>
            <pc:docMk/>
            <pc:sldMk cId="468810695" sldId="610"/>
            <ac:cxnSpMk id="25" creationId="{3131FFF0-5BB8-1122-01E0-32902F113A20}"/>
          </ac:cxnSpMkLst>
        </pc:cxnChg>
        <pc:cxnChg chg="add mod">
          <ac:chgData name="Lore Node" userId="24fa65b7a0316671" providerId="LiveId" clId="{17D34E30-D2CE-4D20-B292-C258A4D90185}" dt="2024-09-07T05:08:24.865" v="1616" actId="14100"/>
          <ac:cxnSpMkLst>
            <pc:docMk/>
            <pc:sldMk cId="468810695" sldId="610"/>
            <ac:cxnSpMk id="27" creationId="{B0BEE07C-1341-FDC2-A1BA-19B2D0BDB25B}"/>
          </ac:cxnSpMkLst>
        </pc:cxnChg>
        <pc:cxnChg chg="del mod">
          <ac:chgData name="Lore Node" userId="24fa65b7a0316671" providerId="LiveId" clId="{17D34E30-D2CE-4D20-B292-C258A4D90185}" dt="2024-09-07T05:11:55.366" v="1707" actId="478"/>
          <ac:cxnSpMkLst>
            <pc:docMk/>
            <pc:sldMk cId="468810695" sldId="610"/>
            <ac:cxnSpMk id="31" creationId="{E3AB7260-296F-2D6C-38B4-4D32E5196306}"/>
          </ac:cxnSpMkLst>
        </pc:cxnChg>
        <pc:cxnChg chg="del mod">
          <ac:chgData name="Lore Node" userId="24fa65b7a0316671" providerId="LiveId" clId="{17D34E30-D2CE-4D20-B292-C258A4D90185}" dt="2024-09-07T05:11:55.366" v="1707" actId="478"/>
          <ac:cxnSpMkLst>
            <pc:docMk/>
            <pc:sldMk cId="468810695" sldId="610"/>
            <ac:cxnSpMk id="3073" creationId="{9826CCC9-2614-C3D2-7DE2-5490839103DB}"/>
          </ac:cxnSpMkLst>
        </pc:cxnChg>
      </pc:sldChg>
      <pc:sldChg chg="addSp delSp modSp mod delAnim modAnim">
        <pc:chgData name="Lore Node" userId="24fa65b7a0316671" providerId="LiveId" clId="{17D34E30-D2CE-4D20-B292-C258A4D90185}" dt="2024-09-07T05:23:51.266" v="2066" actId="167"/>
        <pc:sldMkLst>
          <pc:docMk/>
          <pc:sldMk cId="2684728344" sldId="612"/>
        </pc:sldMkLst>
        <pc:spChg chg="add del mod">
          <ac:chgData name="Lore Node" userId="24fa65b7a0316671" providerId="LiveId" clId="{17D34E30-D2CE-4D20-B292-C258A4D90185}" dt="2024-09-07T05:17:37.494" v="1739" actId="478"/>
          <ac:spMkLst>
            <pc:docMk/>
            <pc:sldMk cId="2684728344" sldId="612"/>
            <ac:spMk id="7" creationId="{6F7EB345-EA45-FEAA-CB1C-EBA90FFD67E7}"/>
          </ac:spMkLst>
        </pc:spChg>
        <pc:spChg chg="del">
          <ac:chgData name="Lore Node" userId="24fa65b7a0316671" providerId="LiveId" clId="{17D34E30-D2CE-4D20-B292-C258A4D90185}" dt="2024-09-07T05:13:25.077" v="1723" actId="478"/>
          <ac:spMkLst>
            <pc:docMk/>
            <pc:sldMk cId="2684728344" sldId="612"/>
            <ac:spMk id="8" creationId="{A4FBE8B6-09AD-CD6C-7FA4-6CE12B454AA2}"/>
          </ac:spMkLst>
        </pc:spChg>
        <pc:spChg chg="add mod">
          <ac:chgData name="Lore Node" userId="24fa65b7a0316671" providerId="LiveId" clId="{17D34E30-D2CE-4D20-B292-C258A4D90185}" dt="2024-09-07T05:17:42.105" v="1742" actId="1076"/>
          <ac:spMkLst>
            <pc:docMk/>
            <pc:sldMk cId="2684728344" sldId="612"/>
            <ac:spMk id="9" creationId="{7E2D6DF8-9BDE-0AB1-89FA-B007A2835ED4}"/>
          </ac:spMkLst>
        </pc:spChg>
        <pc:spChg chg="add mod">
          <ac:chgData name="Lore Node" userId="24fa65b7a0316671" providerId="LiveId" clId="{17D34E30-D2CE-4D20-B292-C258A4D90185}" dt="2024-09-07T05:18:55.264" v="1787" actId="20577"/>
          <ac:spMkLst>
            <pc:docMk/>
            <pc:sldMk cId="2684728344" sldId="612"/>
            <ac:spMk id="10" creationId="{7DCBB59B-603E-E8CD-52EA-D57ECB7A1DE7}"/>
          </ac:spMkLst>
        </pc:spChg>
        <pc:spChg chg="add mod">
          <ac:chgData name="Lore Node" userId="24fa65b7a0316671" providerId="LiveId" clId="{17D34E30-D2CE-4D20-B292-C258A4D90185}" dt="2024-09-07T05:19:16.827" v="1800" actId="1076"/>
          <ac:spMkLst>
            <pc:docMk/>
            <pc:sldMk cId="2684728344" sldId="612"/>
            <ac:spMk id="11" creationId="{DB3335AF-D966-4DD3-A51B-8F1A14E6A6D6}"/>
          </ac:spMkLst>
        </pc:spChg>
        <pc:spChg chg="add mod">
          <ac:chgData name="Lore Node" userId="24fa65b7a0316671" providerId="LiveId" clId="{17D34E30-D2CE-4D20-B292-C258A4D90185}" dt="2024-09-07T05:19:42.210" v="1817" actId="207"/>
          <ac:spMkLst>
            <pc:docMk/>
            <pc:sldMk cId="2684728344" sldId="612"/>
            <ac:spMk id="16" creationId="{E705A919-D58D-BE3E-FD22-5EA2EC27E87B}"/>
          </ac:spMkLst>
        </pc:spChg>
        <pc:spChg chg="add mod">
          <ac:chgData name="Lore Node" userId="24fa65b7a0316671" providerId="LiveId" clId="{17D34E30-D2CE-4D20-B292-C258A4D90185}" dt="2024-09-07T05:21:52.471" v="1944" actId="207"/>
          <ac:spMkLst>
            <pc:docMk/>
            <pc:sldMk cId="2684728344" sldId="612"/>
            <ac:spMk id="17" creationId="{F2D2C14A-67A4-A860-E58F-0F628F28AA00}"/>
          </ac:spMkLst>
        </pc:spChg>
        <pc:spChg chg="add mod">
          <ac:chgData name="Lore Node" userId="24fa65b7a0316671" providerId="LiveId" clId="{17D34E30-D2CE-4D20-B292-C258A4D90185}" dt="2024-09-07T05:21:26.065" v="1938" actId="1076"/>
          <ac:spMkLst>
            <pc:docMk/>
            <pc:sldMk cId="2684728344" sldId="612"/>
            <ac:spMk id="28" creationId="{EDF954C2-962F-7A90-266B-3B4AC963A56E}"/>
          </ac:spMkLst>
        </pc:spChg>
        <pc:spChg chg="mod">
          <ac:chgData name="Lore Node" userId="24fa65b7a0316671" providerId="LiveId" clId="{17D34E30-D2CE-4D20-B292-C258A4D90185}" dt="2024-09-07T05:22:19.891" v="1949" actId="1076"/>
          <ac:spMkLst>
            <pc:docMk/>
            <pc:sldMk cId="2684728344" sldId="612"/>
            <ac:spMk id="30" creationId="{27DD277A-3A64-AEFA-E65F-203F1EEB4C0D}"/>
          </ac:spMkLst>
        </pc:spChg>
        <pc:spChg chg="del mod">
          <ac:chgData name="Lore Node" userId="24fa65b7a0316671" providerId="LiveId" clId="{17D34E30-D2CE-4D20-B292-C258A4D90185}" dt="2024-09-07T05:22:22.022" v="1950" actId="478"/>
          <ac:spMkLst>
            <pc:docMk/>
            <pc:sldMk cId="2684728344" sldId="612"/>
            <ac:spMk id="34" creationId="{3ED5B091-0D59-6FDA-C1C2-CE4397D84D45}"/>
          </ac:spMkLst>
        </pc:spChg>
        <pc:spChg chg="add mod">
          <ac:chgData name="Lore Node" userId="24fa65b7a0316671" providerId="LiveId" clId="{17D34E30-D2CE-4D20-B292-C258A4D90185}" dt="2024-09-07T05:23:26.083" v="2062" actId="20577"/>
          <ac:spMkLst>
            <pc:docMk/>
            <pc:sldMk cId="2684728344" sldId="612"/>
            <ac:spMk id="37" creationId="{CBE91722-8D2F-6883-F92A-BFCCA057E4EB}"/>
          </ac:spMkLst>
        </pc:spChg>
        <pc:grpChg chg="del mod">
          <ac:chgData name="Lore Node" userId="24fa65b7a0316671" providerId="LiveId" clId="{17D34E30-D2CE-4D20-B292-C258A4D90185}" dt="2024-09-07T05:21:56.191" v="1945" actId="478"/>
          <ac:grpSpMkLst>
            <pc:docMk/>
            <pc:sldMk cId="2684728344" sldId="612"/>
            <ac:grpSpMk id="48" creationId="{A9F5FC95-A586-EA03-490E-1CAA8E33FFCA}"/>
          </ac:grpSpMkLst>
        </pc:grpChg>
        <pc:picChg chg="add del mod">
          <ac:chgData name="Lore Node" userId="24fa65b7a0316671" providerId="LiveId" clId="{17D34E30-D2CE-4D20-B292-C258A4D90185}" dt="2024-09-07T05:13:55.576" v="1727" actId="478"/>
          <ac:picMkLst>
            <pc:docMk/>
            <pc:sldMk cId="2684728344" sldId="612"/>
            <ac:picMk id="2" creationId="{350C194D-5771-F4C5-58E3-FEB37B47A498}"/>
          </ac:picMkLst>
        </pc:picChg>
        <pc:picChg chg="add mod">
          <ac:chgData name="Lore Node" userId="24fa65b7a0316671" providerId="LiveId" clId="{17D34E30-D2CE-4D20-B292-C258A4D90185}" dt="2024-09-07T05:22:37.201" v="1952" actId="1076"/>
          <ac:picMkLst>
            <pc:docMk/>
            <pc:sldMk cId="2684728344" sldId="612"/>
            <ac:picMk id="36" creationId="{A8D34B97-1B34-CF7D-E6B2-AAB57B182A1E}"/>
          </ac:picMkLst>
        </pc:picChg>
        <pc:picChg chg="add del mod">
          <ac:chgData name="Lore Node" userId="24fa65b7a0316671" providerId="LiveId" clId="{17D34E30-D2CE-4D20-B292-C258A4D90185}" dt="2024-09-07T05:17:05.049" v="1730" actId="478"/>
          <ac:picMkLst>
            <pc:docMk/>
            <pc:sldMk cId="2684728344" sldId="612"/>
            <ac:picMk id="8194" creationId="{7A807929-444E-EC01-EF2F-E2E3C1E533BB}"/>
          </ac:picMkLst>
        </pc:picChg>
        <pc:cxnChg chg="add">
          <ac:chgData name="Lore Node" userId="24fa65b7a0316671" providerId="LiveId" clId="{17D34E30-D2CE-4D20-B292-C258A4D90185}" dt="2024-09-07T05:19:10.982" v="1799" actId="11529"/>
          <ac:cxnSpMkLst>
            <pc:docMk/>
            <pc:sldMk cId="2684728344" sldId="612"/>
            <ac:cxnSpMk id="13" creationId="{A30224B3-C0B2-1EDD-541E-D9DF2952ADA4}"/>
          </ac:cxnSpMkLst>
        </pc:cxnChg>
        <pc:cxnChg chg="add">
          <ac:chgData name="Lore Node" userId="24fa65b7a0316671" providerId="LiveId" clId="{17D34E30-D2CE-4D20-B292-C258A4D90185}" dt="2024-09-07T05:19:21.749" v="1801" actId="11529"/>
          <ac:cxnSpMkLst>
            <pc:docMk/>
            <pc:sldMk cId="2684728344" sldId="612"/>
            <ac:cxnSpMk id="15" creationId="{5859A9C3-A71C-1C7F-33FB-AEDBC382A14E}"/>
          </ac:cxnSpMkLst>
        </pc:cxnChg>
        <pc:cxnChg chg="add mod">
          <ac:chgData name="Lore Node" userId="24fa65b7a0316671" providerId="LiveId" clId="{17D34E30-D2CE-4D20-B292-C258A4D90185}" dt="2024-09-07T05:22:06.422" v="1947" actId="208"/>
          <ac:cxnSpMkLst>
            <pc:docMk/>
            <pc:sldMk cId="2684728344" sldId="612"/>
            <ac:cxnSpMk id="18" creationId="{85F4C83C-471E-7FD3-4B99-465CD35FED63}"/>
          </ac:cxnSpMkLst>
        </pc:cxnChg>
        <pc:cxnChg chg="add mod ord">
          <ac:chgData name="Lore Node" userId="24fa65b7a0316671" providerId="LiveId" clId="{17D34E30-D2CE-4D20-B292-C258A4D90185}" dt="2024-09-07T05:23:51.266" v="2066" actId="167"/>
          <ac:cxnSpMkLst>
            <pc:docMk/>
            <pc:sldMk cId="2684728344" sldId="612"/>
            <ac:cxnSpMk id="23" creationId="{DB72E259-D088-369D-0320-939EEBD9A50C}"/>
          </ac:cxnSpMkLst>
        </pc:cxnChg>
        <pc:cxnChg chg="add mod">
          <ac:chgData name="Lore Node" userId="24fa65b7a0316671" providerId="LiveId" clId="{17D34E30-D2CE-4D20-B292-C258A4D90185}" dt="2024-09-07T05:21:38.662" v="1942" actId="14100"/>
          <ac:cxnSpMkLst>
            <pc:docMk/>
            <pc:sldMk cId="2684728344" sldId="612"/>
            <ac:cxnSpMk id="32" creationId="{D653593D-CB6D-672F-5162-10471A068C05}"/>
          </ac:cxnSpMkLst>
        </pc:cxnChg>
      </pc:sldChg>
      <pc:sldChg chg="addSp delSp modSp mod delAnim modAnim">
        <pc:chgData name="Lore Node" userId="24fa65b7a0316671" providerId="LiveId" clId="{17D34E30-D2CE-4D20-B292-C258A4D90185}" dt="2024-09-07T05:28:05.616" v="2429" actId="1076"/>
        <pc:sldMkLst>
          <pc:docMk/>
          <pc:sldMk cId="2442298531" sldId="613"/>
        </pc:sldMkLst>
        <pc:spChg chg="del mod">
          <ac:chgData name="Lore Node" userId="24fa65b7a0316671" providerId="LiveId" clId="{17D34E30-D2CE-4D20-B292-C258A4D90185}" dt="2024-09-07T05:27:09.227" v="2268" actId="478"/>
          <ac:spMkLst>
            <pc:docMk/>
            <pc:sldMk cId="2442298531" sldId="613"/>
            <ac:spMk id="8" creationId="{7764455D-58F8-C7ED-E1CA-0D262D73CDD7}"/>
          </ac:spMkLst>
        </pc:spChg>
        <pc:spChg chg="add mod">
          <ac:chgData name="Lore Node" userId="24fa65b7a0316671" providerId="LiveId" clId="{17D34E30-D2CE-4D20-B292-C258A4D90185}" dt="2024-09-07T05:26:15.257" v="2169" actId="20577"/>
          <ac:spMkLst>
            <pc:docMk/>
            <pc:sldMk cId="2442298531" sldId="613"/>
            <ac:spMk id="9" creationId="{0DE9F28F-370D-9B5D-A653-7179C7038B87}"/>
          </ac:spMkLst>
        </pc:spChg>
        <pc:spChg chg="add mod">
          <ac:chgData name="Lore Node" userId="24fa65b7a0316671" providerId="LiveId" clId="{17D34E30-D2CE-4D20-B292-C258A4D90185}" dt="2024-09-07T05:24:17.493" v="2070"/>
          <ac:spMkLst>
            <pc:docMk/>
            <pc:sldMk cId="2442298531" sldId="613"/>
            <ac:spMk id="10" creationId="{F73CC25C-96E6-850B-E6D2-16AA44649A2F}"/>
          </ac:spMkLst>
        </pc:spChg>
        <pc:spChg chg="mod">
          <ac:chgData name="Lore Node" userId="24fa65b7a0316671" providerId="LiveId" clId="{17D34E30-D2CE-4D20-B292-C258A4D90185}" dt="2024-09-07T05:27:06.701" v="2267" actId="1076"/>
          <ac:spMkLst>
            <pc:docMk/>
            <pc:sldMk cId="2442298531" sldId="613"/>
            <ac:spMk id="11" creationId="{D38E081F-4837-5E08-4707-00CCBEA103D6}"/>
          </ac:spMkLst>
        </pc:spChg>
        <pc:spChg chg="mod ord">
          <ac:chgData name="Lore Node" userId="24fa65b7a0316671" providerId="LiveId" clId="{17D34E30-D2CE-4D20-B292-C258A4D90185}" dt="2024-09-07T05:28:05.616" v="2429" actId="1076"/>
          <ac:spMkLst>
            <pc:docMk/>
            <pc:sldMk cId="2442298531" sldId="613"/>
            <ac:spMk id="12" creationId="{3D546440-BCF7-C959-7764-4742D396B186}"/>
          </ac:spMkLst>
        </pc:spChg>
        <pc:spChg chg="add mod">
          <ac:chgData name="Lore Node" userId="24fa65b7a0316671" providerId="LiveId" clId="{17D34E30-D2CE-4D20-B292-C258A4D90185}" dt="2024-09-07T05:24:23.122" v="2077" actId="20577"/>
          <ac:spMkLst>
            <pc:docMk/>
            <pc:sldMk cId="2442298531" sldId="613"/>
            <ac:spMk id="13" creationId="{66D26048-9291-CF91-E99D-48EC2828C571}"/>
          </ac:spMkLst>
        </pc:spChg>
        <pc:spChg chg="add del mod">
          <ac:chgData name="Lore Node" userId="24fa65b7a0316671" providerId="LiveId" clId="{17D34E30-D2CE-4D20-B292-C258A4D90185}" dt="2024-09-07T05:24:31.065" v="2078" actId="478"/>
          <ac:spMkLst>
            <pc:docMk/>
            <pc:sldMk cId="2442298531" sldId="613"/>
            <ac:spMk id="14" creationId="{352E7C8C-160C-135D-88A5-F5A2D7903AFE}"/>
          </ac:spMkLst>
        </pc:spChg>
        <pc:spChg chg="add mod">
          <ac:chgData name="Lore Node" userId="24fa65b7a0316671" providerId="LiveId" clId="{17D34E30-D2CE-4D20-B292-C258A4D90185}" dt="2024-09-07T05:24:52.838" v="2101" actId="20577"/>
          <ac:spMkLst>
            <pc:docMk/>
            <pc:sldMk cId="2442298531" sldId="613"/>
            <ac:spMk id="17" creationId="{701FB1F3-D4A7-AD93-E879-B4F363B4799E}"/>
          </ac:spMkLst>
        </pc:spChg>
        <pc:spChg chg="add mod">
          <ac:chgData name="Lore Node" userId="24fa65b7a0316671" providerId="LiveId" clId="{17D34E30-D2CE-4D20-B292-C258A4D90185}" dt="2024-09-07T05:25:49.702" v="2142" actId="207"/>
          <ac:spMkLst>
            <pc:docMk/>
            <pc:sldMk cId="2442298531" sldId="613"/>
            <ac:spMk id="18" creationId="{F4C9460A-24C7-25FF-BCA6-E8D95128EB92}"/>
          </ac:spMkLst>
        </pc:spChg>
        <pc:spChg chg="add del mod">
          <ac:chgData name="Lore Node" userId="24fa65b7a0316671" providerId="LiveId" clId="{17D34E30-D2CE-4D20-B292-C258A4D90185}" dt="2024-09-07T05:24:45.692" v="2090" actId="478"/>
          <ac:spMkLst>
            <pc:docMk/>
            <pc:sldMk cId="2442298531" sldId="613"/>
            <ac:spMk id="20" creationId="{A167985D-AE1F-F258-F6E7-0063B399713F}"/>
          </ac:spMkLst>
        </pc:spChg>
        <pc:spChg chg="add mod">
          <ac:chgData name="Lore Node" userId="24fa65b7a0316671" providerId="LiveId" clId="{17D34E30-D2CE-4D20-B292-C258A4D90185}" dt="2024-09-07T05:26:27.546" v="2192" actId="20577"/>
          <ac:spMkLst>
            <pc:docMk/>
            <pc:sldMk cId="2442298531" sldId="613"/>
            <ac:spMk id="23" creationId="{743B66CA-E078-8F2F-FC72-9D2F771F4D7E}"/>
          </ac:spMkLst>
        </pc:spChg>
        <pc:spChg chg="add mod">
          <ac:chgData name="Lore Node" userId="24fa65b7a0316671" providerId="LiveId" clId="{17D34E30-D2CE-4D20-B292-C258A4D90185}" dt="2024-09-07T05:24:42.782" v="2088" actId="14100"/>
          <ac:spMkLst>
            <pc:docMk/>
            <pc:sldMk cId="2442298531" sldId="613"/>
            <ac:spMk id="24" creationId="{65FC1C67-8874-EADE-E80B-CAE02612C718}"/>
          </ac:spMkLst>
        </pc:spChg>
        <pc:picChg chg="add mod">
          <ac:chgData name="Lore Node" userId="24fa65b7a0316671" providerId="LiveId" clId="{17D34E30-D2CE-4D20-B292-C258A4D90185}" dt="2024-09-07T05:26:23.511" v="2170" actId="1076"/>
          <ac:picMkLst>
            <pc:docMk/>
            <pc:sldMk cId="2442298531" sldId="613"/>
            <ac:picMk id="22" creationId="{C602CA29-43A6-BBFE-CD02-B789CA706CE2}"/>
          </ac:picMkLst>
        </pc:picChg>
        <pc:cxnChg chg="add del mod">
          <ac:chgData name="Lore Node" userId="24fa65b7a0316671" providerId="LiveId" clId="{17D34E30-D2CE-4D20-B292-C258A4D90185}" dt="2024-09-07T05:25:02.348" v="2102" actId="478"/>
          <ac:cxnSpMkLst>
            <pc:docMk/>
            <pc:sldMk cId="2442298531" sldId="613"/>
            <ac:cxnSpMk id="6" creationId="{983C38A8-4383-F244-A6EB-0C407DC93362}"/>
          </ac:cxnSpMkLst>
        </pc:cxnChg>
        <pc:cxnChg chg="add mod">
          <ac:chgData name="Lore Node" userId="24fa65b7a0316671" providerId="LiveId" clId="{17D34E30-D2CE-4D20-B292-C258A4D90185}" dt="2024-09-07T05:24:17.493" v="2070"/>
          <ac:cxnSpMkLst>
            <pc:docMk/>
            <pc:sldMk cId="2442298531" sldId="613"/>
            <ac:cxnSpMk id="15" creationId="{7711C432-D93B-DFED-FD53-365A43203EA9}"/>
          </ac:cxnSpMkLst>
        </pc:cxnChg>
        <pc:cxnChg chg="add mod">
          <ac:chgData name="Lore Node" userId="24fa65b7a0316671" providerId="LiveId" clId="{17D34E30-D2CE-4D20-B292-C258A4D90185}" dt="2024-09-07T05:24:31.065" v="2078" actId="478"/>
          <ac:cxnSpMkLst>
            <pc:docMk/>
            <pc:sldMk cId="2442298531" sldId="613"/>
            <ac:cxnSpMk id="16" creationId="{CCA8D02C-D94E-43A4-0B4B-437EFA50D658}"/>
          </ac:cxnSpMkLst>
        </pc:cxnChg>
        <pc:cxnChg chg="add mod">
          <ac:chgData name="Lore Node" userId="24fa65b7a0316671" providerId="LiveId" clId="{17D34E30-D2CE-4D20-B292-C258A4D90185}" dt="2024-09-07T05:25:35.366" v="2140" actId="14100"/>
          <ac:cxnSpMkLst>
            <pc:docMk/>
            <pc:sldMk cId="2442298531" sldId="613"/>
            <ac:cxnSpMk id="19" creationId="{332832CC-9340-BFE7-D3C8-59C8951EC860}"/>
          </ac:cxnSpMkLst>
        </pc:cxnChg>
        <pc:cxnChg chg="add del mod">
          <ac:chgData name="Lore Node" userId="24fa65b7a0316671" providerId="LiveId" clId="{17D34E30-D2CE-4D20-B292-C258A4D90185}" dt="2024-09-07T05:24:45.014" v="2089" actId="478"/>
          <ac:cxnSpMkLst>
            <pc:docMk/>
            <pc:sldMk cId="2442298531" sldId="613"/>
            <ac:cxnSpMk id="21" creationId="{71559570-C218-2189-927D-D3B16C74FC7D}"/>
          </ac:cxnSpMkLst>
        </pc:cxnChg>
      </pc:sldChg>
      <pc:sldChg chg="addSp modSp mod modAnim modNotesTx">
        <pc:chgData name="Lore Node" userId="24fa65b7a0316671" providerId="LiveId" clId="{17D34E30-D2CE-4D20-B292-C258A4D90185}" dt="2024-09-07T03:07:26.529" v="779" actId="1076"/>
        <pc:sldMkLst>
          <pc:docMk/>
          <pc:sldMk cId="2212399505" sldId="614"/>
        </pc:sldMkLst>
        <pc:spChg chg="add mod">
          <ac:chgData name="Lore Node" userId="24fa65b7a0316671" providerId="LiveId" clId="{17D34E30-D2CE-4D20-B292-C258A4D90185}" dt="2024-09-07T03:03:18.958" v="590"/>
          <ac:spMkLst>
            <pc:docMk/>
            <pc:sldMk cId="2212399505" sldId="614"/>
            <ac:spMk id="6" creationId="{92D5A9BC-7670-9748-897F-1E1496FC97C4}"/>
          </ac:spMkLst>
        </pc:spChg>
        <pc:spChg chg="add mod">
          <ac:chgData name="Lore Node" userId="24fa65b7a0316671" providerId="LiveId" clId="{17D34E30-D2CE-4D20-B292-C258A4D90185}" dt="2024-09-07T03:03:25.843" v="592" actId="1076"/>
          <ac:spMkLst>
            <pc:docMk/>
            <pc:sldMk cId="2212399505" sldId="614"/>
            <ac:spMk id="8" creationId="{AB62EAD1-8A1E-E59C-973F-7D75725514EE}"/>
          </ac:spMkLst>
        </pc:spChg>
        <pc:spChg chg="mod">
          <ac:chgData name="Lore Node" userId="24fa65b7a0316671" providerId="LiveId" clId="{17D34E30-D2CE-4D20-B292-C258A4D90185}" dt="2024-09-07T03:03:11.299" v="588" actId="1076"/>
          <ac:spMkLst>
            <pc:docMk/>
            <pc:sldMk cId="2212399505" sldId="614"/>
            <ac:spMk id="11" creationId="{2799C003-961D-7A14-1BA8-A6EA4FCA7E8A}"/>
          </ac:spMkLst>
        </pc:spChg>
        <pc:spChg chg="add mod">
          <ac:chgData name="Lore Node" userId="24fa65b7a0316671" providerId="LiveId" clId="{17D34E30-D2CE-4D20-B292-C258A4D90185}" dt="2024-09-07T03:07:26.529" v="779" actId="1076"/>
          <ac:spMkLst>
            <pc:docMk/>
            <pc:sldMk cId="2212399505" sldId="614"/>
            <ac:spMk id="12" creationId="{CCA2AEF5-72DD-9FE7-CA8B-C524AABA5E4E}"/>
          </ac:spMkLst>
        </pc:spChg>
        <pc:spChg chg="mod">
          <ac:chgData name="Lore Node" userId="24fa65b7a0316671" providerId="LiveId" clId="{17D34E30-D2CE-4D20-B292-C258A4D90185}" dt="2024-09-07T03:03:11.299" v="588" actId="1076"/>
          <ac:spMkLst>
            <pc:docMk/>
            <pc:sldMk cId="2212399505" sldId="614"/>
            <ac:spMk id="30" creationId="{0E004009-5D2A-4883-AD78-2C04321A0CF5}"/>
          </ac:spMkLst>
        </pc:spChg>
        <pc:spChg chg="mod">
          <ac:chgData name="Lore Node" userId="24fa65b7a0316671" providerId="LiveId" clId="{17D34E30-D2CE-4D20-B292-C258A4D90185}" dt="2024-09-07T03:03:11.299" v="588" actId="1076"/>
          <ac:spMkLst>
            <pc:docMk/>
            <pc:sldMk cId="2212399505" sldId="614"/>
            <ac:spMk id="32" creationId="{8812A252-EA14-9256-EC5D-41121722D655}"/>
          </ac:spMkLst>
        </pc:spChg>
        <pc:graphicFrameChg chg="mod">
          <ac:chgData name="Lore Node" userId="24fa65b7a0316671" providerId="LiveId" clId="{17D34E30-D2CE-4D20-B292-C258A4D90185}" dt="2024-09-07T03:03:11.299" v="588" actId="1076"/>
          <ac:graphicFrameMkLst>
            <pc:docMk/>
            <pc:sldMk cId="2212399505" sldId="614"/>
            <ac:graphicFrameMk id="5" creationId="{7FD7C372-5DF1-A96E-8814-76B7CAC9D361}"/>
          </ac:graphicFrameMkLst>
        </pc:graphicFrameChg>
        <pc:graphicFrameChg chg="mod">
          <ac:chgData name="Lore Node" userId="24fa65b7a0316671" providerId="LiveId" clId="{17D34E30-D2CE-4D20-B292-C258A4D90185}" dt="2024-09-07T03:03:11.299" v="588" actId="1076"/>
          <ac:graphicFrameMkLst>
            <pc:docMk/>
            <pc:sldMk cId="2212399505" sldId="614"/>
            <ac:graphicFrameMk id="7" creationId="{966B48A5-3916-A5D3-85C1-AB6553956E41}"/>
          </ac:graphicFrameMkLst>
        </pc:graphicFrameChg>
        <pc:graphicFrameChg chg="mod">
          <ac:chgData name="Lore Node" userId="24fa65b7a0316671" providerId="LiveId" clId="{17D34E30-D2CE-4D20-B292-C258A4D90185}" dt="2024-09-07T03:03:11.299" v="588" actId="1076"/>
          <ac:graphicFrameMkLst>
            <pc:docMk/>
            <pc:sldMk cId="2212399505" sldId="614"/>
            <ac:graphicFrameMk id="9" creationId="{98FD1A5E-1F27-001D-6EF0-8A7EE86FA060}"/>
          </ac:graphicFrameMkLst>
        </pc:graphicFrameChg>
        <pc:graphicFrameChg chg="mod">
          <ac:chgData name="Lore Node" userId="24fa65b7a0316671" providerId="LiveId" clId="{17D34E30-D2CE-4D20-B292-C258A4D90185}" dt="2024-09-07T03:03:11.299" v="588" actId="1076"/>
          <ac:graphicFrameMkLst>
            <pc:docMk/>
            <pc:sldMk cId="2212399505" sldId="614"/>
            <ac:graphicFrameMk id="10" creationId="{52206AF7-3C50-4A6B-B5D9-8D9466F2BADB}"/>
          </ac:graphicFrameMkLst>
        </pc:graphicFrameChg>
        <pc:graphicFrameChg chg="mod">
          <ac:chgData name="Lore Node" userId="24fa65b7a0316671" providerId="LiveId" clId="{17D34E30-D2CE-4D20-B292-C258A4D90185}" dt="2024-09-07T03:03:11.299" v="588" actId="1076"/>
          <ac:graphicFrameMkLst>
            <pc:docMk/>
            <pc:sldMk cId="2212399505" sldId="614"/>
            <ac:graphicFrameMk id="29" creationId="{B45C815B-60D4-D4E3-2CF0-076C917398E3}"/>
          </ac:graphicFrameMkLst>
        </pc:graphicFrameChg>
        <pc:graphicFrameChg chg="mod">
          <ac:chgData name="Lore Node" userId="24fa65b7a0316671" providerId="LiveId" clId="{17D34E30-D2CE-4D20-B292-C258A4D90185}" dt="2024-09-07T03:03:11.299" v="588" actId="1076"/>
          <ac:graphicFrameMkLst>
            <pc:docMk/>
            <pc:sldMk cId="2212399505" sldId="614"/>
            <ac:graphicFrameMk id="31" creationId="{0546D24B-060F-E851-8E01-9DD3FEBE8564}"/>
          </ac:graphicFrameMkLst>
        </pc:graphicFrameChg>
      </pc:sldChg>
      <pc:sldChg chg="addSp delSp modSp mod modAnim">
        <pc:chgData name="Lore Node" userId="24fa65b7a0316671" providerId="LiveId" clId="{17D34E30-D2CE-4D20-B292-C258A4D90185}" dt="2024-09-07T04:41:21.432" v="1447" actId="478"/>
        <pc:sldMkLst>
          <pc:docMk/>
          <pc:sldMk cId="1479118842" sldId="619"/>
        </pc:sldMkLst>
        <pc:spChg chg="del">
          <ac:chgData name="Lore Node" userId="24fa65b7a0316671" providerId="LiveId" clId="{17D34E30-D2CE-4D20-B292-C258A4D90185}" dt="2024-09-07T04:35:33.995" v="1268" actId="478"/>
          <ac:spMkLst>
            <pc:docMk/>
            <pc:sldMk cId="1479118842" sldId="619"/>
            <ac:spMk id="5" creationId="{CC59D693-FD80-BB4C-59FE-9EE7D69F97A0}"/>
          </ac:spMkLst>
        </pc:spChg>
        <pc:spChg chg="add mod">
          <ac:chgData name="Lore Node" userId="24fa65b7a0316671" providerId="LiveId" clId="{17D34E30-D2CE-4D20-B292-C258A4D90185}" dt="2024-09-07T04:40:25.785" v="1379" actId="1076"/>
          <ac:spMkLst>
            <pc:docMk/>
            <pc:sldMk cId="1479118842" sldId="619"/>
            <ac:spMk id="6" creationId="{1C4A4F64-798C-C628-0386-9E7205B92FE1}"/>
          </ac:spMkLst>
        </pc:spChg>
        <pc:spChg chg="add mod">
          <ac:chgData name="Lore Node" userId="24fa65b7a0316671" providerId="LiveId" clId="{17D34E30-D2CE-4D20-B292-C258A4D90185}" dt="2024-09-07T04:40:50.818" v="1400" actId="207"/>
          <ac:spMkLst>
            <pc:docMk/>
            <pc:sldMk cId="1479118842" sldId="619"/>
            <ac:spMk id="8" creationId="{146B4A56-C636-6BB9-A97B-EFDB9664333C}"/>
          </ac:spMkLst>
        </pc:spChg>
        <pc:spChg chg="add mod">
          <ac:chgData name="Lore Node" userId="24fa65b7a0316671" providerId="LiveId" clId="{17D34E30-D2CE-4D20-B292-C258A4D90185}" dt="2024-09-07T04:40:50.818" v="1400" actId="207"/>
          <ac:spMkLst>
            <pc:docMk/>
            <pc:sldMk cId="1479118842" sldId="619"/>
            <ac:spMk id="16" creationId="{0CCB4B0E-BD87-9F55-6DF2-2B258B4DFC89}"/>
          </ac:spMkLst>
        </pc:spChg>
        <pc:spChg chg="add mod">
          <ac:chgData name="Lore Node" userId="24fa65b7a0316671" providerId="LiveId" clId="{17D34E30-D2CE-4D20-B292-C258A4D90185}" dt="2024-09-07T04:40:50.818" v="1400" actId="207"/>
          <ac:spMkLst>
            <pc:docMk/>
            <pc:sldMk cId="1479118842" sldId="619"/>
            <ac:spMk id="20" creationId="{526D18FB-6E5C-5406-13D9-3B64A807D25A}"/>
          </ac:spMkLst>
        </pc:spChg>
        <pc:spChg chg="add mod">
          <ac:chgData name="Lore Node" userId="24fa65b7a0316671" providerId="LiveId" clId="{17D34E30-D2CE-4D20-B292-C258A4D90185}" dt="2024-09-07T04:40:54.519" v="1401" actId="1076"/>
          <ac:spMkLst>
            <pc:docMk/>
            <pc:sldMk cId="1479118842" sldId="619"/>
            <ac:spMk id="26" creationId="{3095D787-8BE6-24BC-A105-640775985505}"/>
          </ac:spMkLst>
        </pc:spChg>
        <pc:spChg chg="add mod">
          <ac:chgData name="Lore Node" userId="24fa65b7a0316671" providerId="LiveId" clId="{17D34E30-D2CE-4D20-B292-C258A4D90185}" dt="2024-09-07T04:41:16.991" v="1446" actId="1076"/>
          <ac:spMkLst>
            <pc:docMk/>
            <pc:sldMk cId="1479118842" sldId="619"/>
            <ac:spMk id="28" creationId="{B1365984-4691-DE01-0F56-6867C021B4B5}"/>
          </ac:spMkLst>
        </pc:spChg>
        <pc:spChg chg="del mod">
          <ac:chgData name="Lore Node" userId="24fa65b7a0316671" providerId="LiveId" clId="{17D34E30-D2CE-4D20-B292-C258A4D90185}" dt="2024-09-07T04:41:21.432" v="1447" actId="478"/>
          <ac:spMkLst>
            <pc:docMk/>
            <pc:sldMk cId="1479118842" sldId="619"/>
            <ac:spMk id="29" creationId="{D773D8CD-F52E-2D62-4CCA-2E33DE640838}"/>
          </ac:spMkLst>
        </pc:spChg>
        <pc:picChg chg="add mod">
          <ac:chgData name="Lore Node" userId="24fa65b7a0316671" providerId="LiveId" clId="{17D34E30-D2CE-4D20-B292-C258A4D90185}" dt="2024-09-07T04:41:16.991" v="1446" actId="1076"/>
          <ac:picMkLst>
            <pc:docMk/>
            <pc:sldMk cId="1479118842" sldId="619"/>
            <ac:picMk id="27" creationId="{9284CF09-5B5A-E138-DBC9-EA0D31D7D05A}"/>
          </ac:picMkLst>
        </pc:picChg>
        <pc:cxnChg chg="add mod">
          <ac:chgData name="Lore Node" userId="24fa65b7a0316671" providerId="LiveId" clId="{17D34E30-D2CE-4D20-B292-C258A4D90185}" dt="2024-09-07T04:40:25.785" v="1379" actId="1076"/>
          <ac:cxnSpMkLst>
            <pc:docMk/>
            <pc:sldMk cId="1479118842" sldId="619"/>
            <ac:cxnSpMk id="11" creationId="{29915AC5-A61F-F48C-2E3F-1935C4D7DBED}"/>
          </ac:cxnSpMkLst>
        </pc:cxnChg>
        <pc:cxnChg chg="add mod">
          <ac:chgData name="Lore Node" userId="24fa65b7a0316671" providerId="LiveId" clId="{17D34E30-D2CE-4D20-B292-C258A4D90185}" dt="2024-09-07T04:40:25.785" v="1379" actId="1076"/>
          <ac:cxnSpMkLst>
            <pc:docMk/>
            <pc:sldMk cId="1479118842" sldId="619"/>
            <ac:cxnSpMk id="18" creationId="{E702B73B-9ACA-3A39-3423-D3F2635AB5DF}"/>
          </ac:cxnSpMkLst>
        </pc:cxnChg>
        <pc:cxnChg chg="add mod">
          <ac:chgData name="Lore Node" userId="24fa65b7a0316671" providerId="LiveId" clId="{17D34E30-D2CE-4D20-B292-C258A4D90185}" dt="2024-09-07T04:40:25.785" v="1379" actId="1076"/>
          <ac:cxnSpMkLst>
            <pc:docMk/>
            <pc:sldMk cId="1479118842" sldId="619"/>
            <ac:cxnSpMk id="22" creationId="{E6666BB9-0299-074F-FB77-7826D851BCB8}"/>
          </ac:cxnSpMkLst>
        </pc:cxnChg>
        <pc:cxnChg chg="add mod">
          <ac:chgData name="Lore Node" userId="24fa65b7a0316671" providerId="LiveId" clId="{17D34E30-D2CE-4D20-B292-C258A4D90185}" dt="2024-09-07T04:40:58.150" v="1402" actId="208"/>
          <ac:cxnSpMkLst>
            <pc:docMk/>
            <pc:sldMk cId="1479118842" sldId="619"/>
            <ac:cxnSpMk id="23" creationId="{8B92E8DA-DFB5-3FCA-5BB2-A6B10D60E563}"/>
          </ac:cxnSpMkLst>
        </pc:cxnChg>
      </pc:sldChg>
      <pc:sldChg chg="addSp modSp">
        <pc:chgData name="Lore Node" userId="24fa65b7a0316671" providerId="LiveId" clId="{17D34E30-D2CE-4D20-B292-C258A4D90185}" dt="2024-09-07T05:39:14.807" v="2989"/>
        <pc:sldMkLst>
          <pc:docMk/>
          <pc:sldMk cId="2483850749" sldId="622"/>
        </pc:sldMkLst>
        <pc:spChg chg="add mod">
          <ac:chgData name="Lore Node" userId="24fa65b7a0316671" providerId="LiveId" clId="{17D34E30-D2CE-4D20-B292-C258A4D90185}" dt="2024-09-07T05:39:14.807" v="2989"/>
          <ac:spMkLst>
            <pc:docMk/>
            <pc:sldMk cId="2483850749" sldId="622"/>
            <ac:spMk id="7" creationId="{C1CD1ADC-2B8F-BC74-DC1A-9928C2347ACD}"/>
          </ac:spMkLst>
        </pc:spChg>
      </pc:sldChg>
      <pc:sldChg chg="addSp delSp modSp mod modAnim">
        <pc:chgData name="Lore Node" userId="24fa65b7a0316671" providerId="LiveId" clId="{17D34E30-D2CE-4D20-B292-C258A4D90185}" dt="2024-09-07T05:34:56.339" v="2876" actId="20577"/>
        <pc:sldMkLst>
          <pc:docMk/>
          <pc:sldMk cId="2696960734" sldId="623"/>
        </pc:sldMkLst>
        <pc:spChg chg="mod">
          <ac:chgData name="Lore Node" userId="24fa65b7a0316671" providerId="LiveId" clId="{17D34E30-D2CE-4D20-B292-C258A4D90185}" dt="2024-09-07T05:30:54.598" v="2433" actId="14100"/>
          <ac:spMkLst>
            <pc:docMk/>
            <pc:sldMk cId="2696960734" sldId="623"/>
            <ac:spMk id="16" creationId="{AF524208-2DB2-ACBE-9F86-50F68CE77885}"/>
          </ac:spMkLst>
        </pc:spChg>
        <pc:spChg chg="add mod">
          <ac:chgData name="Lore Node" userId="24fa65b7a0316671" providerId="LiveId" clId="{17D34E30-D2CE-4D20-B292-C258A4D90185}" dt="2024-09-07T05:32:16.919" v="2581" actId="20577"/>
          <ac:spMkLst>
            <pc:docMk/>
            <pc:sldMk cId="2696960734" sldId="623"/>
            <ac:spMk id="17" creationId="{AEACD017-0F01-398F-BA46-A1C6CA947E1B}"/>
          </ac:spMkLst>
        </pc:spChg>
        <pc:spChg chg="add mod">
          <ac:chgData name="Lore Node" userId="24fa65b7a0316671" providerId="LiveId" clId="{17D34E30-D2CE-4D20-B292-C258A4D90185}" dt="2024-09-07T05:34:35.714" v="2854" actId="207"/>
          <ac:spMkLst>
            <pc:docMk/>
            <pc:sldMk cId="2696960734" sldId="623"/>
            <ac:spMk id="20" creationId="{1CC37650-C9E4-F774-0BCD-B80D6FF654E9}"/>
          </ac:spMkLst>
        </pc:spChg>
        <pc:spChg chg="add mod">
          <ac:chgData name="Lore Node" userId="24fa65b7a0316671" providerId="LiveId" clId="{17D34E30-D2CE-4D20-B292-C258A4D90185}" dt="2024-09-07T05:34:56.339" v="2876" actId="20577"/>
          <ac:spMkLst>
            <pc:docMk/>
            <pc:sldMk cId="2696960734" sldId="623"/>
            <ac:spMk id="22" creationId="{62910B66-D4E2-53D7-E0C0-88E7F4C0218C}"/>
          </ac:spMkLst>
        </pc:spChg>
        <pc:spChg chg="mod">
          <ac:chgData name="Lore Node" userId="24fa65b7a0316671" providerId="LiveId" clId="{17D34E30-D2CE-4D20-B292-C258A4D90185}" dt="2024-09-07T05:30:48.280" v="2432" actId="1076"/>
          <ac:spMkLst>
            <pc:docMk/>
            <pc:sldMk cId="2696960734" sldId="623"/>
            <ac:spMk id="24" creationId="{32AAA4EA-DFC1-93FD-1821-A8D79C1A89BC}"/>
          </ac:spMkLst>
        </pc:spChg>
        <pc:spChg chg="mod">
          <ac:chgData name="Lore Node" userId="24fa65b7a0316671" providerId="LiveId" clId="{17D34E30-D2CE-4D20-B292-C258A4D90185}" dt="2024-09-07T05:31:54.427" v="2537" actId="1076"/>
          <ac:spMkLst>
            <pc:docMk/>
            <pc:sldMk cId="2696960734" sldId="623"/>
            <ac:spMk id="26" creationId="{F901780D-C0AF-B961-EBAC-D2F5B6711D3C}"/>
          </ac:spMkLst>
        </pc:spChg>
        <pc:spChg chg="mod">
          <ac:chgData name="Lore Node" userId="24fa65b7a0316671" providerId="LiveId" clId="{17D34E30-D2CE-4D20-B292-C258A4D90185}" dt="2024-09-07T05:32:04.651" v="2540" actId="1076"/>
          <ac:spMkLst>
            <pc:docMk/>
            <pc:sldMk cId="2696960734" sldId="623"/>
            <ac:spMk id="32" creationId="{D77D2236-39BA-5EE9-0E3B-3C50DBB92DC2}"/>
          </ac:spMkLst>
        </pc:spChg>
        <pc:spChg chg="mod">
          <ac:chgData name="Lore Node" userId="24fa65b7a0316671" providerId="LiveId" clId="{17D34E30-D2CE-4D20-B292-C258A4D90185}" dt="2024-09-07T05:34:38.315" v="2855" actId="400"/>
          <ac:spMkLst>
            <pc:docMk/>
            <pc:sldMk cId="2696960734" sldId="623"/>
            <ac:spMk id="33" creationId="{E52C8D59-2925-9AFA-C96B-A7E17F506D30}"/>
          </ac:spMkLst>
        </pc:spChg>
        <pc:spChg chg="del mod">
          <ac:chgData name="Lore Node" userId="24fa65b7a0316671" providerId="LiveId" clId="{17D34E30-D2CE-4D20-B292-C258A4D90185}" dt="2024-09-07T05:31:09.079" v="2439" actId="478"/>
          <ac:spMkLst>
            <pc:docMk/>
            <pc:sldMk cId="2696960734" sldId="623"/>
            <ac:spMk id="35" creationId="{29ED4529-47CF-65EA-0AEE-DBD357B44786}"/>
          </ac:spMkLst>
        </pc:spChg>
        <pc:picChg chg="mod">
          <ac:chgData name="Lore Node" userId="24fa65b7a0316671" providerId="LiveId" clId="{17D34E30-D2CE-4D20-B292-C258A4D90185}" dt="2024-09-07T05:30:48.280" v="2432" actId="1076"/>
          <ac:picMkLst>
            <pc:docMk/>
            <pc:sldMk cId="2696960734" sldId="623"/>
            <ac:picMk id="18" creationId="{0AD2938B-C86F-A39B-0734-F84E11F638A6}"/>
          </ac:picMkLst>
        </pc:picChg>
        <pc:picChg chg="add mod">
          <ac:chgData name="Lore Node" userId="24fa65b7a0316671" providerId="LiveId" clId="{17D34E30-D2CE-4D20-B292-C258A4D90185}" dt="2024-09-07T05:34:24.005" v="2853" actId="1076"/>
          <ac:picMkLst>
            <pc:docMk/>
            <pc:sldMk cId="2696960734" sldId="623"/>
            <ac:picMk id="21" creationId="{868BA652-770E-1451-1E65-ABBC02FACBA9}"/>
          </ac:picMkLst>
        </pc:picChg>
        <pc:cxnChg chg="add mod">
          <ac:chgData name="Lore Node" userId="24fa65b7a0316671" providerId="LiveId" clId="{17D34E30-D2CE-4D20-B292-C258A4D90185}" dt="2024-09-07T05:31:00.544" v="2436" actId="14100"/>
          <ac:cxnSpMkLst>
            <pc:docMk/>
            <pc:sldMk cId="2696960734" sldId="623"/>
            <ac:cxnSpMk id="6" creationId="{B5775E9D-DDB9-B6D4-A822-ABCC9C7D98E5}"/>
          </ac:cxnSpMkLst>
        </pc:cxnChg>
        <pc:cxnChg chg="mod">
          <ac:chgData name="Lore Node" userId="24fa65b7a0316671" providerId="LiveId" clId="{17D34E30-D2CE-4D20-B292-C258A4D90185}" dt="2024-09-07T05:31:57.365" v="2538" actId="14100"/>
          <ac:cxnSpMkLst>
            <pc:docMk/>
            <pc:sldMk cId="2696960734" sldId="623"/>
            <ac:cxnSpMk id="29" creationId="{402AD23C-0B34-574A-FDC6-BC6EAD3198E5}"/>
          </ac:cxnSpMkLst>
        </pc:cxnChg>
      </pc:sldChg>
      <pc:sldChg chg="addSp modSp">
        <pc:chgData name="Lore Node" userId="24fa65b7a0316671" providerId="LiveId" clId="{17D34E30-D2CE-4D20-B292-C258A4D90185}" dt="2024-09-07T05:07:33.725" v="1610"/>
        <pc:sldMkLst>
          <pc:docMk/>
          <pc:sldMk cId="416204010" sldId="628"/>
        </pc:sldMkLst>
        <pc:spChg chg="add mod">
          <ac:chgData name="Lore Node" userId="24fa65b7a0316671" providerId="LiveId" clId="{17D34E30-D2CE-4D20-B292-C258A4D90185}" dt="2024-09-07T05:07:33.725" v="1610"/>
          <ac:spMkLst>
            <pc:docMk/>
            <pc:sldMk cId="416204010" sldId="628"/>
            <ac:spMk id="35" creationId="{4502CB0D-038C-24EB-5613-671B2BACCB7E}"/>
          </ac:spMkLst>
        </pc:spChg>
        <pc:picChg chg="add mod">
          <ac:chgData name="Lore Node" userId="24fa65b7a0316671" providerId="LiveId" clId="{17D34E30-D2CE-4D20-B292-C258A4D90185}" dt="2024-09-07T05:07:33.725" v="1610"/>
          <ac:picMkLst>
            <pc:docMk/>
            <pc:sldMk cId="416204010" sldId="628"/>
            <ac:picMk id="34" creationId="{7C301584-C0A4-9925-E6B6-1B30BBBCFD87}"/>
          </ac:picMkLst>
        </pc:picChg>
      </pc:sldChg>
      <pc:sldChg chg="modSp mod modAnim">
        <pc:chgData name="Lore Node" userId="24fa65b7a0316671" providerId="LiveId" clId="{17D34E30-D2CE-4D20-B292-C258A4D90185}" dt="2024-09-07T05:44:57.872" v="3122"/>
        <pc:sldMkLst>
          <pc:docMk/>
          <pc:sldMk cId="624572382" sldId="633"/>
        </pc:sldMkLst>
        <pc:cxnChg chg="mod">
          <ac:chgData name="Lore Node" userId="24fa65b7a0316671" providerId="LiveId" clId="{17D34E30-D2CE-4D20-B292-C258A4D90185}" dt="2024-09-07T05:44:46.594" v="3119" actId="1076"/>
          <ac:cxnSpMkLst>
            <pc:docMk/>
            <pc:sldMk cId="624572382" sldId="633"/>
            <ac:cxnSpMk id="20" creationId="{C37A8F53-CAB8-91E5-CBCB-A32F2FC10908}"/>
          </ac:cxnSpMkLst>
        </pc:cxnChg>
        <pc:cxnChg chg="mod">
          <ac:chgData name="Lore Node" userId="24fa65b7a0316671" providerId="LiveId" clId="{17D34E30-D2CE-4D20-B292-C258A4D90185}" dt="2024-09-07T05:44:46.594" v="3119" actId="1076"/>
          <ac:cxnSpMkLst>
            <pc:docMk/>
            <pc:sldMk cId="624572382" sldId="633"/>
            <ac:cxnSpMk id="21" creationId="{1A1144BC-07BD-0677-A0BF-6611EBDA0A23}"/>
          </ac:cxnSpMkLst>
        </pc:cxnChg>
        <pc:cxnChg chg="mod">
          <ac:chgData name="Lore Node" userId="24fa65b7a0316671" providerId="LiveId" clId="{17D34E30-D2CE-4D20-B292-C258A4D90185}" dt="2024-09-07T05:44:46.594" v="3119" actId="1076"/>
          <ac:cxnSpMkLst>
            <pc:docMk/>
            <pc:sldMk cId="624572382" sldId="633"/>
            <ac:cxnSpMk id="25" creationId="{38F0BD5A-DA57-B39F-F6FB-41B2EBD20877}"/>
          </ac:cxnSpMkLst>
        </pc:cxnChg>
      </pc:sldChg>
      <pc:sldChg chg="addSp modSp mod">
        <pc:chgData name="Lore Node" userId="24fa65b7a0316671" providerId="LiveId" clId="{17D34E30-D2CE-4D20-B292-C258A4D90185}" dt="2024-09-07T02:52:49.532" v="133" actId="1076"/>
        <pc:sldMkLst>
          <pc:docMk/>
          <pc:sldMk cId="1805422161" sldId="636"/>
        </pc:sldMkLst>
        <pc:spChg chg="mod">
          <ac:chgData name="Lore Node" userId="24fa65b7a0316671" providerId="LiveId" clId="{17D34E30-D2CE-4D20-B292-C258A4D90185}" dt="2024-09-07T02:50:56.611" v="1" actId="1076"/>
          <ac:spMkLst>
            <pc:docMk/>
            <pc:sldMk cId="1805422161" sldId="636"/>
            <ac:spMk id="19" creationId="{B2B90852-6FA5-1373-6B87-D0024FCD78A7}"/>
          </ac:spMkLst>
        </pc:spChg>
        <pc:spChg chg="mod">
          <ac:chgData name="Lore Node" userId="24fa65b7a0316671" providerId="LiveId" clId="{17D34E30-D2CE-4D20-B292-C258A4D90185}" dt="2024-09-07T02:52:49.532" v="133" actId="1076"/>
          <ac:spMkLst>
            <pc:docMk/>
            <pc:sldMk cId="1805422161" sldId="636"/>
            <ac:spMk id="20" creationId="{729A7541-98D2-FD2E-0605-749F09EF9625}"/>
          </ac:spMkLst>
        </pc:spChg>
        <pc:spChg chg="add mod">
          <ac:chgData name="Lore Node" userId="24fa65b7a0316671" providerId="LiveId" clId="{17D34E30-D2CE-4D20-B292-C258A4D90185}" dt="2024-09-07T02:51:05.252" v="19" actId="20577"/>
          <ac:spMkLst>
            <pc:docMk/>
            <pc:sldMk cId="1805422161" sldId="636"/>
            <ac:spMk id="23" creationId="{34576AE8-989C-D584-76AA-D96A42DC6E55}"/>
          </ac:spMkLst>
        </pc:spChg>
        <pc:spChg chg="add mod">
          <ac:chgData name="Lore Node" userId="24fa65b7a0316671" providerId="LiveId" clId="{17D34E30-D2CE-4D20-B292-C258A4D90185}" dt="2024-09-07T02:51:38.561" v="87" actId="20577"/>
          <ac:spMkLst>
            <pc:docMk/>
            <pc:sldMk cId="1805422161" sldId="636"/>
            <ac:spMk id="24" creationId="{C12F619A-BE6B-E145-2187-E95F569B795D}"/>
          </ac:spMkLst>
        </pc:spChg>
        <pc:spChg chg="add mod">
          <ac:chgData name="Lore Node" userId="24fa65b7a0316671" providerId="LiveId" clId="{17D34E30-D2CE-4D20-B292-C258A4D90185}" dt="2024-09-07T02:52:13.240" v="127" actId="1076"/>
          <ac:spMkLst>
            <pc:docMk/>
            <pc:sldMk cId="1805422161" sldId="636"/>
            <ac:spMk id="25" creationId="{47545876-E884-374D-C09C-7F8E82182F7B}"/>
          </ac:spMkLst>
        </pc:spChg>
        <pc:spChg chg="add mod">
          <ac:chgData name="Lore Node" userId="24fa65b7a0316671" providerId="LiveId" clId="{17D34E30-D2CE-4D20-B292-C258A4D90185}" dt="2024-09-07T02:52:18.212" v="128" actId="571"/>
          <ac:spMkLst>
            <pc:docMk/>
            <pc:sldMk cId="1805422161" sldId="636"/>
            <ac:spMk id="26" creationId="{4A114E05-1675-C5F3-C9DF-D44E4B828FA5}"/>
          </ac:spMkLst>
        </pc:spChg>
        <pc:spChg chg="add mod">
          <ac:chgData name="Lore Node" userId="24fa65b7a0316671" providerId="LiveId" clId="{17D34E30-D2CE-4D20-B292-C258A4D90185}" dt="2024-09-07T02:52:29.459" v="131" actId="1076"/>
          <ac:spMkLst>
            <pc:docMk/>
            <pc:sldMk cId="1805422161" sldId="636"/>
            <ac:spMk id="27" creationId="{B031E2B1-D85E-6D39-7028-91A69736AF1F}"/>
          </ac:spMkLst>
        </pc:spChg>
        <pc:spChg chg="add mod">
          <ac:chgData name="Lore Node" userId="24fa65b7a0316671" providerId="LiveId" clId="{17D34E30-D2CE-4D20-B292-C258A4D90185}" dt="2024-09-07T02:52:38.187" v="132" actId="571"/>
          <ac:spMkLst>
            <pc:docMk/>
            <pc:sldMk cId="1805422161" sldId="636"/>
            <ac:spMk id="28" creationId="{B086BEE9-0BBB-8C47-6689-34E3CCFE8310}"/>
          </ac:spMkLst>
        </pc:spChg>
        <pc:cxnChg chg="add mod">
          <ac:chgData name="Lore Node" userId="24fa65b7a0316671" providerId="LiveId" clId="{17D34E30-D2CE-4D20-B292-C258A4D90185}" dt="2024-09-07T02:52:49.532" v="133" actId="1076"/>
          <ac:cxnSpMkLst>
            <pc:docMk/>
            <pc:sldMk cId="1805422161" sldId="636"/>
            <ac:cxnSpMk id="22" creationId="{98897079-6295-AF78-9ED8-FE353D1D0943}"/>
          </ac:cxnSpMkLst>
        </pc:cxnChg>
      </pc:sldChg>
      <pc:sldChg chg="add">
        <pc:chgData name="Lore Node" userId="24fa65b7a0316671" providerId="LiveId" clId="{17D34E30-D2CE-4D20-B292-C258A4D90185}" dt="2024-09-07T02:54:51.941" v="134"/>
        <pc:sldMkLst>
          <pc:docMk/>
          <pc:sldMk cId="382815411" sldId="638"/>
        </pc:sldMkLst>
      </pc:sldChg>
      <pc:sldChg chg="add">
        <pc:chgData name="Lore Node" userId="24fa65b7a0316671" providerId="LiveId" clId="{17D34E30-D2CE-4D20-B292-C258A4D90185}" dt="2024-09-07T03:38:23.009" v="784"/>
        <pc:sldMkLst>
          <pc:docMk/>
          <pc:sldMk cId="4174354239" sldId="639"/>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7.xml"/><Relationship Id="rId1" Type="http://schemas.microsoft.com/office/2011/relationships/chartStyle" Target="style7.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8.xml"/><Relationship Id="rId1" Type="http://schemas.microsoft.com/office/2011/relationships/chartStyle" Target="style8.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9.xml"/><Relationship Id="rId1" Type="http://schemas.microsoft.com/office/2011/relationships/chartStyle" Target="style9.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0.xml"/><Relationship Id="rId1" Type="http://schemas.microsoft.com/office/2011/relationships/chartStyle" Target="style10.xml"/></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1.xml"/><Relationship Id="rId1" Type="http://schemas.microsoft.com/office/2011/relationships/chartStyle" Target="style11.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4.xml"/><Relationship Id="rId1" Type="http://schemas.microsoft.com/office/2011/relationships/chartStyle" Target="style4.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5.xml"/><Relationship Id="rId1" Type="http://schemas.microsoft.com/office/2011/relationships/chartStyle" Target="style5.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altLang="zh-CN" dirty="0"/>
              <a:t>Fault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zh-CN"/>
        </a:p>
      </c:txPr>
    </c:title>
    <c:autoTitleDeleted val="0"/>
    <c:plotArea>
      <c:layout>
        <c:manualLayout>
          <c:layoutTarget val="inner"/>
          <c:xMode val="edge"/>
          <c:yMode val="edge"/>
          <c:x val="0.1868699950142147"/>
          <c:y val="0.14716519247008247"/>
          <c:w val="0.62696546054254021"/>
          <c:h val="0.72978078310774763"/>
        </c:manualLayout>
      </c:layout>
      <c:doughnutChart>
        <c:varyColors val="1"/>
        <c:ser>
          <c:idx val="0"/>
          <c:order val="0"/>
          <c:tx>
            <c:strRef>
              <c:f>Sheet1!$B$1</c:f>
              <c:strCache>
                <c:ptCount val="1"/>
                <c:pt idx="0">
                  <c:v>Rows</c:v>
                </c:pt>
              </c:strCache>
            </c:strRef>
          </c:tx>
          <c:dPt>
            <c:idx val="0"/>
            <c:bubble3D val="0"/>
            <c:spPr>
              <a:solidFill>
                <a:schemeClr val="accent6">
                  <a:lumMod val="60000"/>
                  <a:lumOff val="40000"/>
                </a:schemeClr>
              </a:solidFill>
              <a:ln w="19050">
                <a:solidFill>
                  <a:schemeClr val="bg1"/>
                </a:solidFill>
              </a:ln>
              <a:effectLst/>
            </c:spPr>
            <c:extLst>
              <c:ext xmlns:c16="http://schemas.microsoft.com/office/drawing/2014/chart" uri="{C3380CC4-5D6E-409C-BE32-E72D297353CC}">
                <c16:uniqueId val="{00000001-3857-401A-A54E-2773D791683C}"/>
              </c:ext>
            </c:extLst>
          </c:dPt>
          <c:dPt>
            <c:idx val="1"/>
            <c:bubble3D val="0"/>
            <c:spPr>
              <a:solidFill>
                <a:schemeClr val="accent5">
                  <a:lumMod val="60000"/>
                  <a:lumOff val="40000"/>
                </a:schemeClr>
              </a:solidFill>
              <a:ln w="19050">
                <a:solidFill>
                  <a:schemeClr val="bg1"/>
                </a:solidFill>
              </a:ln>
              <a:effectLst/>
            </c:spPr>
            <c:extLst>
              <c:ext xmlns:c16="http://schemas.microsoft.com/office/drawing/2014/chart" uri="{C3380CC4-5D6E-409C-BE32-E72D297353CC}">
                <c16:uniqueId val="{00000003-3857-401A-A54E-2773D791683C}"/>
              </c:ext>
            </c:extLst>
          </c:dPt>
          <c:dLbls>
            <c:spPr>
              <a:noFill/>
              <a:ln>
                <a:noFill/>
              </a:ln>
              <a:effectLst/>
            </c:spPr>
            <c:txPr>
              <a:bodyPr rot="0" spcFirstLastPara="1" vertOverflow="clip" horzOverflow="clip" vert="horz" wrap="square" lIns="38100" tIns="19050" rIns="38100" bIns="19050" anchor="ctr" anchorCtr="1">
                <a:spAutoFit/>
              </a:bodyPr>
              <a:lstStyle/>
              <a:p>
                <a:pPr>
                  <a:defRPr sz="1800" b="0" i="0" u="none" strike="noStrike" kern="1200" baseline="0">
                    <a:solidFill>
                      <a:schemeClr val="tx1"/>
                    </a:solidFill>
                    <a:latin typeface="+mn-lt"/>
                    <a:ea typeface="+mn-ea"/>
                    <a:cs typeface="+mn-cs"/>
                  </a:defRPr>
                </a:pPr>
                <a:endParaRPr lang="zh-CN"/>
              </a:p>
            </c:txPr>
            <c:showLegendKey val="0"/>
            <c:showVal val="0"/>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&lt;1</c:v>
                </c:pt>
                <c:pt idx="1">
                  <c:v>&gt;=1</c:v>
                </c:pt>
              </c:strCache>
            </c:strRef>
          </c:cat>
          <c:val>
            <c:numRef>
              <c:f>Sheet1!$B$2:$B$3</c:f>
              <c:numCache>
                <c:formatCode>General</c:formatCode>
                <c:ptCount val="2"/>
                <c:pt idx="0">
                  <c:v>190</c:v>
                </c:pt>
                <c:pt idx="1">
                  <c:v>20</c:v>
                </c:pt>
              </c:numCache>
            </c:numRef>
          </c:val>
          <c:extLst>
            <c:ext xmlns:c16="http://schemas.microsoft.com/office/drawing/2014/chart" uri="{C3380CC4-5D6E-409C-BE32-E72D297353CC}">
              <c16:uniqueId val="{00000004-3857-401A-A54E-2773D791683C}"/>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count</c:v>
                </c:pt>
              </c:strCache>
            </c:strRef>
          </c:tx>
          <c:dPt>
            <c:idx val="0"/>
            <c:bubble3D val="0"/>
            <c:spPr>
              <a:noFill/>
              <a:ln w="19050">
                <a:noFill/>
              </a:ln>
              <a:effectLst/>
            </c:spPr>
            <c:extLst>
              <c:ext xmlns:c16="http://schemas.microsoft.com/office/drawing/2014/chart" uri="{C3380CC4-5D6E-409C-BE32-E72D297353CC}">
                <c16:uniqueId val="{00000001-B23D-4C93-A1A8-BD77EF0A3DFC}"/>
              </c:ext>
            </c:extLst>
          </c:dPt>
          <c:dPt>
            <c:idx val="1"/>
            <c:bubble3D val="0"/>
            <c:explosion val="1"/>
            <c:spPr>
              <a:noFill/>
              <a:ln w="38100" cap="flat" cmpd="sng" algn="ctr">
                <a:solidFill>
                  <a:srgbClr val="C00000"/>
                </a:solidFill>
                <a:prstDash val="solid"/>
              </a:ln>
              <a:effectLst>
                <a:outerShdw blurRad="40000" dist="20000" dir="5400000" rotWithShape="0">
                  <a:srgbClr val="000000">
                    <a:alpha val="38000"/>
                  </a:srgbClr>
                </a:outerShdw>
              </a:effectLst>
            </c:spPr>
            <c:extLst>
              <c:ext xmlns:c16="http://schemas.microsoft.com/office/drawing/2014/chart" uri="{C3380CC4-5D6E-409C-BE32-E72D297353CC}">
                <c16:uniqueId val="{00000003-B23D-4C93-A1A8-BD77EF0A3DFC}"/>
              </c:ext>
            </c:extLst>
          </c:dPt>
          <c:cat>
            <c:strRef>
              <c:f>Sheet1!$A$2:$A$3</c:f>
              <c:strCache>
                <c:ptCount val="2"/>
                <c:pt idx="0">
                  <c:v>Detected TXBugs</c:v>
                </c:pt>
                <c:pt idx="1">
                  <c:v>Undetectable TXBugs</c:v>
                </c:pt>
              </c:strCache>
            </c:strRef>
          </c:cat>
          <c:val>
            <c:numRef>
              <c:f>Sheet1!$B$2:$B$3</c:f>
              <c:numCache>
                <c:formatCode>General</c:formatCode>
                <c:ptCount val="2"/>
                <c:pt idx="0">
                  <c:v>116</c:v>
                </c:pt>
                <c:pt idx="1">
                  <c:v>94</c:v>
                </c:pt>
              </c:numCache>
            </c:numRef>
          </c:val>
          <c:extLst>
            <c:ext xmlns:c16="http://schemas.microsoft.com/office/drawing/2014/chart" uri="{C3380CC4-5D6E-409C-BE32-E72D297353CC}">
              <c16:uniqueId val="{00000004-B23D-4C93-A1A8-BD77EF0A3DFC}"/>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solidFill>
            <a:schemeClr val="tx1"/>
          </a:solidFill>
          <a:latin typeface="Cambria" panose="02040503050406030204" pitchFamily="18" charset="0"/>
          <a:ea typeface="Cambria" panose="02040503050406030204" pitchFamily="18" charset="0"/>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altLang="zh-CN" dirty="0"/>
              <a:t>Fault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zh-CN"/>
        </a:p>
      </c:txPr>
    </c:title>
    <c:autoTitleDeleted val="0"/>
    <c:plotArea>
      <c:layout>
        <c:manualLayout>
          <c:layoutTarget val="inner"/>
          <c:xMode val="edge"/>
          <c:yMode val="edge"/>
          <c:x val="0.1868699950142147"/>
          <c:y val="0.14716519247008247"/>
          <c:w val="0.62696546054254021"/>
          <c:h val="0.72978078310774763"/>
        </c:manualLayout>
      </c:layout>
      <c:doughnutChart>
        <c:varyColors val="1"/>
        <c:ser>
          <c:idx val="0"/>
          <c:order val="0"/>
          <c:tx>
            <c:strRef>
              <c:f>Sheet1!$B$1</c:f>
              <c:strCache>
                <c:ptCount val="1"/>
                <c:pt idx="0">
                  <c:v>Rows</c:v>
                </c:pt>
              </c:strCache>
            </c:strRef>
          </c:tx>
          <c:dPt>
            <c:idx val="0"/>
            <c:bubble3D val="0"/>
            <c:spPr>
              <a:solidFill>
                <a:schemeClr val="accent6">
                  <a:lumMod val="60000"/>
                  <a:lumOff val="40000"/>
                </a:schemeClr>
              </a:solidFill>
              <a:ln w="19050">
                <a:solidFill>
                  <a:schemeClr val="bg1"/>
                </a:solidFill>
              </a:ln>
              <a:effectLst/>
            </c:spPr>
            <c:extLst>
              <c:ext xmlns:c16="http://schemas.microsoft.com/office/drawing/2014/chart" uri="{C3380CC4-5D6E-409C-BE32-E72D297353CC}">
                <c16:uniqueId val="{00000001-16A9-4982-8966-A4636BD03388}"/>
              </c:ext>
            </c:extLst>
          </c:dPt>
          <c:dPt>
            <c:idx val="1"/>
            <c:bubble3D val="0"/>
            <c:spPr>
              <a:solidFill>
                <a:schemeClr val="accent5">
                  <a:lumMod val="60000"/>
                  <a:lumOff val="40000"/>
                </a:schemeClr>
              </a:solidFill>
              <a:ln w="19050">
                <a:solidFill>
                  <a:schemeClr val="bg1"/>
                </a:solidFill>
              </a:ln>
              <a:effectLst/>
            </c:spPr>
            <c:extLst>
              <c:ext xmlns:c16="http://schemas.microsoft.com/office/drawing/2014/chart" uri="{C3380CC4-5D6E-409C-BE32-E72D297353CC}">
                <c16:uniqueId val="{00000003-16A9-4982-8966-A4636BD03388}"/>
              </c:ext>
            </c:extLst>
          </c:dPt>
          <c:dLbls>
            <c:spPr>
              <a:noFill/>
              <a:ln>
                <a:noFill/>
              </a:ln>
              <a:effectLst/>
            </c:spPr>
            <c:txPr>
              <a:bodyPr rot="0" spcFirstLastPara="1" vertOverflow="clip" horzOverflow="clip" vert="horz" wrap="square" lIns="38100" tIns="19050" rIns="38100" bIns="19050" anchor="ctr" anchorCtr="1">
                <a:spAutoFit/>
              </a:bodyPr>
              <a:lstStyle/>
              <a:p>
                <a:pPr>
                  <a:defRPr sz="1800" b="0" i="0" u="none" strike="noStrike" kern="1200" baseline="0">
                    <a:solidFill>
                      <a:schemeClr val="tx1"/>
                    </a:solidFill>
                    <a:latin typeface="+mn-lt"/>
                    <a:ea typeface="+mn-ea"/>
                    <a:cs typeface="+mn-cs"/>
                  </a:defRPr>
                </a:pPr>
                <a:endParaRPr lang="zh-CN"/>
              </a:p>
            </c:txPr>
            <c:showLegendKey val="0"/>
            <c:showVal val="0"/>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&lt;1</c:v>
                </c:pt>
                <c:pt idx="1">
                  <c:v>&gt;=1</c:v>
                </c:pt>
              </c:strCache>
            </c:strRef>
          </c:cat>
          <c:val>
            <c:numRef>
              <c:f>Sheet1!$B$2:$B$3</c:f>
              <c:numCache>
                <c:formatCode>General</c:formatCode>
                <c:ptCount val="2"/>
                <c:pt idx="0">
                  <c:v>190</c:v>
                </c:pt>
                <c:pt idx="1">
                  <c:v>20</c:v>
                </c:pt>
              </c:numCache>
            </c:numRef>
          </c:val>
          <c:extLst>
            <c:ext xmlns:c16="http://schemas.microsoft.com/office/drawing/2014/chart" uri="{C3380CC4-5D6E-409C-BE32-E72D297353CC}">
              <c16:uniqueId val="{00000004-16A9-4982-8966-A4636BD03388}"/>
            </c:ext>
          </c:extLst>
        </c:ser>
        <c:dLbls>
          <c:showLegendKey val="0"/>
          <c:showVal val="0"/>
          <c:showCatName val="0"/>
          <c:showSerName val="0"/>
          <c:showPercent val="0"/>
          <c:showBubbleSize val="0"/>
          <c:showLeaderLines val="0"/>
        </c:dLbls>
        <c:firstSliceAng val="11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68699950142147"/>
          <c:y val="0.14716519247008247"/>
          <c:w val="0.62696546054254021"/>
          <c:h val="0.72978078310774763"/>
        </c:manualLayout>
      </c:layout>
      <c:doughnutChart>
        <c:varyColors val="1"/>
        <c:ser>
          <c:idx val="0"/>
          <c:order val="0"/>
          <c:tx>
            <c:strRef>
              <c:f>Sheet1!$B$1</c:f>
              <c:strCache>
                <c:ptCount val="1"/>
                <c:pt idx="0">
                  <c:v>Rows</c:v>
                </c:pt>
              </c:strCache>
            </c:strRef>
          </c:tx>
          <c:dPt>
            <c:idx val="0"/>
            <c:bubble3D val="0"/>
            <c:spPr>
              <a:noFill/>
              <a:ln w="38100">
                <a:solidFill>
                  <a:srgbClr val="C00000"/>
                </a:solidFill>
              </a:ln>
              <a:effectLst/>
            </c:spPr>
            <c:extLst>
              <c:ext xmlns:c16="http://schemas.microsoft.com/office/drawing/2014/chart" uri="{C3380CC4-5D6E-409C-BE32-E72D297353CC}">
                <c16:uniqueId val="{00000001-7FC7-48AC-AB33-448FE373628F}"/>
              </c:ext>
            </c:extLst>
          </c:dPt>
          <c:dPt>
            <c:idx val="1"/>
            <c:bubble3D val="0"/>
            <c:spPr>
              <a:noFill/>
              <a:ln w="19050">
                <a:noFill/>
              </a:ln>
              <a:effectLst/>
            </c:spPr>
            <c:extLst>
              <c:ext xmlns:c16="http://schemas.microsoft.com/office/drawing/2014/chart" uri="{C3380CC4-5D6E-409C-BE32-E72D297353CC}">
                <c16:uniqueId val="{00000003-7FC7-48AC-AB33-448FE373628F}"/>
              </c:ext>
            </c:extLst>
          </c:dPt>
          <c:cat>
            <c:strRef>
              <c:f>Sheet1!$A$2:$A$3</c:f>
              <c:strCache>
                <c:ptCount val="2"/>
                <c:pt idx="0">
                  <c:v>&lt;1</c:v>
                </c:pt>
                <c:pt idx="1">
                  <c:v>&gt;=1</c:v>
                </c:pt>
              </c:strCache>
            </c:strRef>
          </c:cat>
          <c:val>
            <c:numRef>
              <c:f>Sheet1!$B$2:$B$3</c:f>
              <c:numCache>
                <c:formatCode>General</c:formatCode>
                <c:ptCount val="2"/>
                <c:pt idx="0">
                  <c:v>190</c:v>
                </c:pt>
                <c:pt idx="1">
                  <c:v>20</c:v>
                </c:pt>
              </c:numCache>
            </c:numRef>
          </c:val>
          <c:extLst>
            <c:ext xmlns:c16="http://schemas.microsoft.com/office/drawing/2014/chart" uri="{C3380CC4-5D6E-409C-BE32-E72D297353CC}">
              <c16:uniqueId val="{00000004-7FC7-48AC-AB33-448FE373628F}"/>
            </c:ext>
          </c:extLst>
        </c:ser>
        <c:dLbls>
          <c:showLegendKey val="0"/>
          <c:showVal val="0"/>
          <c:showCatName val="0"/>
          <c:showSerName val="0"/>
          <c:showPercent val="0"/>
          <c:showBubbleSize val="0"/>
          <c:showLeaderLines val="0"/>
        </c:dLbls>
        <c:firstSliceAng val="110"/>
        <c:holeSize val="4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zh-CN"/>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altLang="zh-CN" dirty="0"/>
              <a:t>Reconciliation Iteration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zh-CN"/>
        </a:p>
      </c:txPr>
    </c:title>
    <c:autoTitleDeleted val="0"/>
    <c:plotArea>
      <c:layout>
        <c:manualLayout>
          <c:layoutTarget val="inner"/>
          <c:xMode val="edge"/>
          <c:yMode val="edge"/>
          <c:x val="0.1868699950142147"/>
          <c:y val="0.14716519247008247"/>
          <c:w val="0.62696546054254021"/>
          <c:h val="0.72978078310774763"/>
        </c:manualLayout>
      </c:layout>
      <c:doughnutChart>
        <c:varyColors val="1"/>
        <c:ser>
          <c:idx val="0"/>
          <c:order val="0"/>
          <c:tx>
            <c:strRef>
              <c:f>Sheet1!$B$1</c:f>
              <c:strCache>
                <c:ptCount val="1"/>
                <c:pt idx="0">
                  <c:v>Rows</c:v>
                </c:pt>
              </c:strCache>
            </c:strRef>
          </c:tx>
          <c:dPt>
            <c:idx val="0"/>
            <c:bubble3D val="0"/>
            <c:spPr>
              <a:solidFill>
                <a:schemeClr val="accent6">
                  <a:lumMod val="60000"/>
                  <a:lumOff val="40000"/>
                </a:schemeClr>
              </a:solidFill>
              <a:ln w="19050">
                <a:solidFill>
                  <a:schemeClr val="bg1"/>
                </a:solidFill>
              </a:ln>
              <a:effectLst/>
            </c:spPr>
            <c:extLst>
              <c:ext xmlns:c16="http://schemas.microsoft.com/office/drawing/2014/chart" uri="{C3380CC4-5D6E-409C-BE32-E72D297353CC}">
                <c16:uniqueId val="{00000001-3857-401A-A54E-2773D791683C}"/>
              </c:ext>
            </c:extLst>
          </c:dPt>
          <c:dPt>
            <c:idx val="1"/>
            <c:bubble3D val="0"/>
            <c:spPr>
              <a:solidFill>
                <a:schemeClr val="accent5">
                  <a:lumMod val="60000"/>
                  <a:lumOff val="40000"/>
                </a:schemeClr>
              </a:solidFill>
              <a:ln w="19050">
                <a:solidFill>
                  <a:schemeClr val="bg1"/>
                </a:solidFill>
              </a:ln>
              <a:effectLst/>
            </c:spPr>
            <c:extLst>
              <c:ext xmlns:c16="http://schemas.microsoft.com/office/drawing/2014/chart" uri="{C3380CC4-5D6E-409C-BE32-E72D297353CC}">
                <c16:uniqueId val="{00000003-3857-401A-A54E-2773D791683C}"/>
              </c:ext>
            </c:extLst>
          </c:dPt>
          <c:dLbls>
            <c:spPr>
              <a:noFill/>
              <a:ln>
                <a:noFill/>
              </a:ln>
              <a:effectLst/>
            </c:spPr>
            <c:txPr>
              <a:bodyPr rot="0" spcFirstLastPara="1" vertOverflow="clip" horzOverflow="clip" vert="horz" wrap="square" lIns="38100" tIns="19050" rIns="38100" bIns="19050" anchor="ctr" anchorCtr="1">
                <a:spAutoFit/>
              </a:bodyPr>
              <a:lstStyle/>
              <a:p>
                <a:pPr>
                  <a:defRPr sz="1800" b="0" i="0" u="none" strike="noStrike" kern="1200" baseline="0">
                    <a:solidFill>
                      <a:schemeClr val="tx1"/>
                    </a:solidFill>
                    <a:latin typeface="+mn-lt"/>
                    <a:ea typeface="+mn-ea"/>
                    <a:cs typeface="+mn-cs"/>
                  </a:defRPr>
                </a:pPr>
                <a:endParaRPr lang="zh-CN"/>
              </a:p>
            </c:txPr>
            <c:showLegendKey val="0"/>
            <c:showVal val="0"/>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&lt;=2</c:v>
                </c:pt>
                <c:pt idx="1">
                  <c:v>&gt;2</c:v>
                </c:pt>
              </c:strCache>
            </c:strRef>
          </c:cat>
          <c:val>
            <c:numRef>
              <c:f>Sheet1!$B$2:$B$3</c:f>
              <c:numCache>
                <c:formatCode>General</c:formatCode>
                <c:ptCount val="2"/>
                <c:pt idx="0">
                  <c:v>178</c:v>
                </c:pt>
                <c:pt idx="1">
                  <c:v>32</c:v>
                </c:pt>
              </c:numCache>
            </c:numRef>
          </c:val>
          <c:extLst>
            <c:ext xmlns:c16="http://schemas.microsoft.com/office/drawing/2014/chart" uri="{C3380CC4-5D6E-409C-BE32-E72D297353CC}">
              <c16:uniqueId val="{00000004-3857-401A-A54E-2773D791683C}"/>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altLang="zh-CN" dirty="0"/>
              <a:t>Built-in Resource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zh-CN"/>
        </a:p>
      </c:txPr>
    </c:title>
    <c:autoTitleDeleted val="0"/>
    <c:plotArea>
      <c:layout>
        <c:manualLayout>
          <c:layoutTarget val="inner"/>
          <c:xMode val="edge"/>
          <c:yMode val="edge"/>
          <c:x val="0.1868699950142147"/>
          <c:y val="0.14716519247008247"/>
          <c:w val="0.62696546054254021"/>
          <c:h val="0.72978078310774763"/>
        </c:manualLayout>
      </c:layout>
      <c:doughnutChart>
        <c:varyColors val="1"/>
        <c:ser>
          <c:idx val="0"/>
          <c:order val="0"/>
          <c:tx>
            <c:strRef>
              <c:f>Sheet1!$B$1</c:f>
              <c:strCache>
                <c:ptCount val="1"/>
                <c:pt idx="0">
                  <c:v>Tables</c:v>
                </c:pt>
              </c:strCache>
            </c:strRef>
          </c:tx>
          <c:dPt>
            <c:idx val="0"/>
            <c:bubble3D val="0"/>
            <c:spPr>
              <a:solidFill>
                <a:schemeClr val="accent6">
                  <a:lumMod val="60000"/>
                  <a:lumOff val="40000"/>
                </a:schemeClr>
              </a:solidFill>
              <a:ln w="19050">
                <a:solidFill>
                  <a:schemeClr val="bg1"/>
                </a:solidFill>
              </a:ln>
              <a:effectLst/>
            </c:spPr>
            <c:extLst>
              <c:ext xmlns:c16="http://schemas.microsoft.com/office/drawing/2014/chart" uri="{C3380CC4-5D6E-409C-BE32-E72D297353CC}">
                <c16:uniqueId val="{00000001-F57B-4128-AC3B-4BC8F4C15CC1}"/>
              </c:ext>
            </c:extLst>
          </c:dPt>
          <c:dPt>
            <c:idx val="1"/>
            <c:bubble3D val="0"/>
            <c:spPr>
              <a:solidFill>
                <a:schemeClr val="accent5">
                  <a:lumMod val="60000"/>
                  <a:lumOff val="40000"/>
                </a:schemeClr>
              </a:solidFill>
              <a:ln w="19050">
                <a:solidFill>
                  <a:schemeClr val="bg1"/>
                </a:solidFill>
              </a:ln>
              <a:effectLst/>
            </c:spPr>
            <c:extLst>
              <c:ext xmlns:c16="http://schemas.microsoft.com/office/drawing/2014/chart" uri="{C3380CC4-5D6E-409C-BE32-E72D297353CC}">
                <c16:uniqueId val="{00000002-F57B-4128-AC3B-4BC8F4C15CC1}"/>
              </c:ext>
            </c:extLst>
          </c:dPt>
          <c:dLbls>
            <c:spPr>
              <a:noFill/>
              <a:ln>
                <a:noFill/>
              </a:ln>
              <a:effectLst/>
            </c:spPr>
            <c:txPr>
              <a:bodyPr rot="0" spcFirstLastPara="1" vertOverflow="clip" horzOverflow="clip" vert="horz" wrap="square" lIns="38100" tIns="19050" rIns="38100" bIns="19050" anchor="ctr" anchorCtr="1">
                <a:spAutoFit/>
              </a:bodyPr>
              <a:lstStyle/>
              <a:p>
                <a:pPr>
                  <a:defRPr sz="1800" b="0" i="0" u="none" strike="noStrike" kern="1200" baseline="0">
                    <a:solidFill>
                      <a:schemeClr val="tx1"/>
                    </a:solidFill>
                    <a:latin typeface="+mn-lt"/>
                    <a:ea typeface="+mn-ea"/>
                    <a:cs typeface="+mn-cs"/>
                  </a:defRPr>
                </a:pPr>
                <a:endParaRPr lang="zh-CN"/>
              </a:p>
            </c:txPr>
            <c:showLegendKey val="0"/>
            <c:showVal val="0"/>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≤1</c:v>
                </c:pt>
                <c:pt idx="1">
                  <c:v>&gt;1</c:v>
                </c:pt>
              </c:strCache>
            </c:strRef>
          </c:cat>
          <c:val>
            <c:numRef>
              <c:f>Sheet1!$B$2:$B$3</c:f>
              <c:numCache>
                <c:formatCode>General</c:formatCode>
                <c:ptCount val="2"/>
                <c:pt idx="0">
                  <c:v>173</c:v>
                </c:pt>
                <c:pt idx="1">
                  <c:v>37</c:v>
                </c:pt>
              </c:numCache>
            </c:numRef>
          </c:val>
          <c:extLst>
            <c:ext xmlns:c16="http://schemas.microsoft.com/office/drawing/2014/chart" uri="{C3380CC4-5D6E-409C-BE32-E72D297353CC}">
              <c16:uniqueId val="{00000000-F57B-4128-AC3B-4BC8F4C15CC1}"/>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68699950142147"/>
          <c:y val="0.14716519247008247"/>
          <c:w val="0.62696546054254021"/>
          <c:h val="0.72978078310774763"/>
        </c:manualLayout>
      </c:layout>
      <c:doughnutChart>
        <c:varyColors val="1"/>
        <c:ser>
          <c:idx val="0"/>
          <c:order val="0"/>
          <c:tx>
            <c:strRef>
              <c:f>Sheet1!$B$1</c:f>
              <c:strCache>
                <c:ptCount val="1"/>
                <c:pt idx="0">
                  <c:v>Rows</c:v>
                </c:pt>
              </c:strCache>
            </c:strRef>
          </c:tx>
          <c:dPt>
            <c:idx val="0"/>
            <c:bubble3D val="0"/>
            <c:spPr>
              <a:noFill/>
              <a:ln w="38100">
                <a:solidFill>
                  <a:srgbClr val="C00000"/>
                </a:solidFill>
              </a:ln>
              <a:effectLst/>
            </c:spPr>
            <c:extLst>
              <c:ext xmlns:c16="http://schemas.microsoft.com/office/drawing/2014/chart" uri="{C3380CC4-5D6E-409C-BE32-E72D297353CC}">
                <c16:uniqueId val="{00000001-ACEE-4821-B830-D32E64A2E1E9}"/>
              </c:ext>
            </c:extLst>
          </c:dPt>
          <c:dPt>
            <c:idx val="1"/>
            <c:bubble3D val="0"/>
            <c:spPr>
              <a:noFill/>
              <a:ln w="19050">
                <a:noFill/>
              </a:ln>
              <a:effectLst/>
            </c:spPr>
            <c:extLst>
              <c:ext xmlns:c16="http://schemas.microsoft.com/office/drawing/2014/chart" uri="{C3380CC4-5D6E-409C-BE32-E72D297353CC}">
                <c16:uniqueId val="{00000003-ACEE-4821-B830-D32E64A2E1E9}"/>
              </c:ext>
            </c:extLst>
          </c:dPt>
          <c:cat>
            <c:strRef>
              <c:f>Sheet1!$A$2:$A$3</c:f>
              <c:strCache>
                <c:ptCount val="2"/>
                <c:pt idx="0">
                  <c:v>&lt;=2</c:v>
                </c:pt>
                <c:pt idx="1">
                  <c:v>&gt;2</c:v>
                </c:pt>
              </c:strCache>
            </c:strRef>
          </c:cat>
          <c:val>
            <c:numRef>
              <c:f>Sheet1!$B$2:$B$3</c:f>
              <c:numCache>
                <c:formatCode>General</c:formatCode>
                <c:ptCount val="2"/>
                <c:pt idx="0">
                  <c:v>178</c:v>
                </c:pt>
                <c:pt idx="1">
                  <c:v>32</c:v>
                </c:pt>
              </c:numCache>
            </c:numRef>
          </c:val>
          <c:extLst>
            <c:ext xmlns:c16="http://schemas.microsoft.com/office/drawing/2014/chart" uri="{C3380CC4-5D6E-409C-BE32-E72D297353CC}">
              <c16:uniqueId val="{00000004-ACEE-4821-B830-D32E64A2E1E9}"/>
            </c:ext>
          </c:extLst>
        </c:ser>
        <c:dLbls>
          <c:showLegendKey val="0"/>
          <c:showVal val="0"/>
          <c:showCatName val="0"/>
          <c:showSerName val="0"/>
          <c:showPercent val="0"/>
          <c:showBubbleSize val="0"/>
          <c:showLeaderLines val="0"/>
        </c:dLbls>
        <c:firstSliceAng val="0"/>
        <c:holeSize val="4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zh-CN"/>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altLang="zh-CN" dirty="0"/>
              <a:t>Built-in Controller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zh-CN"/>
        </a:p>
      </c:txPr>
    </c:title>
    <c:autoTitleDeleted val="0"/>
    <c:plotArea>
      <c:layout>
        <c:manualLayout>
          <c:layoutTarget val="inner"/>
          <c:xMode val="edge"/>
          <c:yMode val="edge"/>
          <c:x val="0.1868699950142147"/>
          <c:y val="0.14716519247008247"/>
          <c:w val="0.62696546054254021"/>
          <c:h val="0.72978078310774763"/>
        </c:manualLayout>
      </c:layout>
      <c:doughnutChart>
        <c:varyColors val="1"/>
        <c:ser>
          <c:idx val="0"/>
          <c:order val="0"/>
          <c:tx>
            <c:strRef>
              <c:f>Sheet1!$B$1</c:f>
              <c:strCache>
                <c:ptCount val="1"/>
                <c:pt idx="0">
                  <c:v>Rows</c:v>
                </c:pt>
              </c:strCache>
            </c:strRef>
          </c:tx>
          <c:dPt>
            <c:idx val="0"/>
            <c:bubble3D val="0"/>
            <c:spPr>
              <a:solidFill>
                <a:schemeClr val="accent6">
                  <a:lumMod val="60000"/>
                  <a:lumOff val="40000"/>
                </a:schemeClr>
              </a:solidFill>
              <a:ln w="19050">
                <a:solidFill>
                  <a:schemeClr val="bg1"/>
                </a:solidFill>
              </a:ln>
              <a:effectLst/>
            </c:spPr>
            <c:extLst>
              <c:ext xmlns:c16="http://schemas.microsoft.com/office/drawing/2014/chart" uri="{C3380CC4-5D6E-409C-BE32-E72D297353CC}">
                <c16:uniqueId val="{00000001-3857-401A-A54E-2773D791683C}"/>
              </c:ext>
            </c:extLst>
          </c:dPt>
          <c:dPt>
            <c:idx val="1"/>
            <c:bubble3D val="0"/>
            <c:spPr>
              <a:solidFill>
                <a:schemeClr val="accent5">
                  <a:lumMod val="60000"/>
                  <a:lumOff val="40000"/>
                </a:schemeClr>
              </a:solidFill>
              <a:ln w="19050">
                <a:solidFill>
                  <a:schemeClr val="bg1"/>
                </a:solidFill>
              </a:ln>
              <a:effectLst/>
            </c:spPr>
            <c:extLst>
              <c:ext xmlns:c16="http://schemas.microsoft.com/office/drawing/2014/chart" uri="{C3380CC4-5D6E-409C-BE32-E72D297353CC}">
                <c16:uniqueId val="{00000003-3857-401A-A54E-2773D791683C}"/>
              </c:ext>
            </c:extLst>
          </c:dPt>
          <c:dLbls>
            <c:spPr>
              <a:noFill/>
              <a:ln>
                <a:noFill/>
              </a:ln>
              <a:effectLst/>
            </c:spPr>
            <c:txPr>
              <a:bodyPr rot="0" spcFirstLastPara="1" vertOverflow="clip" horzOverflow="clip" vert="horz" wrap="square" lIns="38100" tIns="19050" rIns="38100" bIns="19050" anchor="ctr" anchorCtr="1">
                <a:spAutoFit/>
              </a:bodyPr>
              <a:lstStyle/>
              <a:p>
                <a:pPr>
                  <a:defRPr sz="1800" b="0" i="0" u="none" strike="noStrike" kern="1200" baseline="0">
                    <a:solidFill>
                      <a:schemeClr val="tx1"/>
                    </a:solidFill>
                    <a:latin typeface="+mn-lt"/>
                    <a:ea typeface="+mn-ea"/>
                    <a:cs typeface="+mn-cs"/>
                  </a:defRPr>
                </a:pPr>
                <a:endParaRPr lang="zh-CN"/>
              </a:p>
            </c:txPr>
            <c:showLegendKey val="0"/>
            <c:showVal val="0"/>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Sheet1!$A$2:$A$3</c:f>
              <c:numCache>
                <c:formatCode>General</c:formatCode>
                <c:ptCount val="2"/>
                <c:pt idx="0">
                  <c:v>0</c:v>
                </c:pt>
                <c:pt idx="1">
                  <c:v>1</c:v>
                </c:pt>
              </c:numCache>
            </c:numRef>
          </c:cat>
          <c:val>
            <c:numRef>
              <c:f>Sheet1!$B$2:$B$3</c:f>
              <c:numCache>
                <c:formatCode>General</c:formatCode>
                <c:ptCount val="2"/>
                <c:pt idx="0">
                  <c:v>201</c:v>
                </c:pt>
                <c:pt idx="1">
                  <c:v>9</c:v>
                </c:pt>
              </c:numCache>
            </c:numRef>
          </c:val>
          <c:extLst>
            <c:ext xmlns:c16="http://schemas.microsoft.com/office/drawing/2014/chart" uri="{C3380CC4-5D6E-409C-BE32-E72D297353CC}">
              <c16:uniqueId val="{00000004-3857-401A-A54E-2773D791683C}"/>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68699950142147"/>
          <c:y val="0.14716519247008247"/>
          <c:w val="0.62696546054254021"/>
          <c:h val="0.72978078310774763"/>
        </c:manualLayout>
      </c:layout>
      <c:doughnutChart>
        <c:varyColors val="1"/>
        <c:ser>
          <c:idx val="0"/>
          <c:order val="0"/>
          <c:tx>
            <c:strRef>
              <c:f>Sheet1!$B$1</c:f>
              <c:strCache>
                <c:ptCount val="1"/>
                <c:pt idx="0">
                  <c:v>Tables</c:v>
                </c:pt>
              </c:strCache>
            </c:strRef>
          </c:tx>
          <c:dPt>
            <c:idx val="0"/>
            <c:bubble3D val="0"/>
            <c:spPr>
              <a:noFill/>
              <a:ln w="38100">
                <a:solidFill>
                  <a:srgbClr val="C00000"/>
                </a:solidFill>
              </a:ln>
              <a:effectLst/>
            </c:spPr>
            <c:extLst>
              <c:ext xmlns:c16="http://schemas.microsoft.com/office/drawing/2014/chart" uri="{C3380CC4-5D6E-409C-BE32-E72D297353CC}">
                <c16:uniqueId val="{00000001-5C1F-4752-BC82-A23DFED8C4F4}"/>
              </c:ext>
            </c:extLst>
          </c:dPt>
          <c:dPt>
            <c:idx val="1"/>
            <c:bubble3D val="0"/>
            <c:spPr>
              <a:noFill/>
              <a:ln w="19050">
                <a:noFill/>
              </a:ln>
              <a:effectLst/>
            </c:spPr>
            <c:extLst>
              <c:ext xmlns:c16="http://schemas.microsoft.com/office/drawing/2014/chart" uri="{C3380CC4-5D6E-409C-BE32-E72D297353CC}">
                <c16:uniqueId val="{00000003-5C1F-4752-BC82-A23DFED8C4F4}"/>
              </c:ext>
            </c:extLst>
          </c:dPt>
          <c:cat>
            <c:strRef>
              <c:f>Sheet1!$A$2:$A$3</c:f>
              <c:strCache>
                <c:ptCount val="2"/>
                <c:pt idx="0">
                  <c:v>≤1</c:v>
                </c:pt>
                <c:pt idx="1">
                  <c:v>&gt;1</c:v>
                </c:pt>
              </c:strCache>
            </c:strRef>
          </c:cat>
          <c:val>
            <c:numRef>
              <c:f>Sheet1!$B$2:$B$3</c:f>
              <c:numCache>
                <c:formatCode>General</c:formatCode>
                <c:ptCount val="2"/>
                <c:pt idx="0">
                  <c:v>173</c:v>
                </c:pt>
                <c:pt idx="1">
                  <c:v>37</c:v>
                </c:pt>
              </c:numCache>
            </c:numRef>
          </c:val>
          <c:extLst>
            <c:ext xmlns:c16="http://schemas.microsoft.com/office/drawing/2014/chart" uri="{C3380CC4-5D6E-409C-BE32-E72D297353CC}">
              <c16:uniqueId val="{00000004-5C1F-4752-BC82-A23DFED8C4F4}"/>
            </c:ext>
          </c:extLst>
        </c:ser>
        <c:dLbls>
          <c:showLegendKey val="0"/>
          <c:showVal val="0"/>
          <c:showCatName val="0"/>
          <c:showSerName val="0"/>
          <c:showPercent val="0"/>
          <c:showBubbleSize val="0"/>
          <c:showLeaderLines val="0"/>
        </c:dLbls>
        <c:firstSliceAng val="0"/>
        <c:holeSize val="4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zh-CN"/>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68699950142147"/>
          <c:y val="0.14716519247008247"/>
          <c:w val="0.62696546054254021"/>
          <c:h val="0.72978078310774763"/>
        </c:manualLayout>
      </c:layout>
      <c:doughnutChart>
        <c:varyColors val="1"/>
        <c:ser>
          <c:idx val="0"/>
          <c:order val="0"/>
          <c:tx>
            <c:strRef>
              <c:f>Sheet1!$B$1</c:f>
              <c:strCache>
                <c:ptCount val="1"/>
                <c:pt idx="0">
                  <c:v>Rows</c:v>
                </c:pt>
              </c:strCache>
            </c:strRef>
          </c:tx>
          <c:dPt>
            <c:idx val="0"/>
            <c:bubble3D val="0"/>
            <c:spPr>
              <a:noFill/>
              <a:ln w="38100">
                <a:solidFill>
                  <a:srgbClr val="C00000"/>
                </a:solidFill>
              </a:ln>
              <a:effectLst/>
            </c:spPr>
            <c:extLst>
              <c:ext xmlns:c16="http://schemas.microsoft.com/office/drawing/2014/chart" uri="{C3380CC4-5D6E-409C-BE32-E72D297353CC}">
                <c16:uniqueId val="{00000001-ACEE-4821-B830-D32E64A2E1E9}"/>
              </c:ext>
            </c:extLst>
          </c:dPt>
          <c:dPt>
            <c:idx val="1"/>
            <c:bubble3D val="0"/>
            <c:spPr>
              <a:noFill/>
              <a:ln w="19050">
                <a:noFill/>
              </a:ln>
              <a:effectLst/>
            </c:spPr>
            <c:extLst>
              <c:ext xmlns:c16="http://schemas.microsoft.com/office/drawing/2014/chart" uri="{C3380CC4-5D6E-409C-BE32-E72D297353CC}">
                <c16:uniqueId val="{00000003-ACEE-4821-B830-D32E64A2E1E9}"/>
              </c:ext>
            </c:extLst>
          </c:dPt>
          <c:cat>
            <c:numRef>
              <c:f>Sheet1!$A$2:$A$3</c:f>
              <c:numCache>
                <c:formatCode>General</c:formatCode>
                <c:ptCount val="2"/>
                <c:pt idx="0">
                  <c:v>0</c:v>
                </c:pt>
                <c:pt idx="1">
                  <c:v>1</c:v>
                </c:pt>
              </c:numCache>
            </c:numRef>
          </c:cat>
          <c:val>
            <c:numRef>
              <c:f>Sheet1!$B$2:$B$3</c:f>
              <c:numCache>
                <c:formatCode>General</c:formatCode>
                <c:ptCount val="2"/>
                <c:pt idx="0">
                  <c:v>201</c:v>
                </c:pt>
                <c:pt idx="1">
                  <c:v>9</c:v>
                </c:pt>
              </c:numCache>
            </c:numRef>
          </c:val>
          <c:extLst>
            <c:ext xmlns:c16="http://schemas.microsoft.com/office/drawing/2014/chart" uri="{C3380CC4-5D6E-409C-BE32-E72D297353CC}">
              <c16:uniqueId val="{00000004-ACEE-4821-B830-D32E64A2E1E9}"/>
            </c:ext>
          </c:extLst>
        </c:ser>
        <c:dLbls>
          <c:showLegendKey val="0"/>
          <c:showVal val="0"/>
          <c:showCatName val="0"/>
          <c:showSerName val="0"/>
          <c:showPercent val="0"/>
          <c:showBubbleSize val="0"/>
          <c:showLeaderLines val="0"/>
        </c:dLbls>
        <c:firstSliceAng val="0"/>
        <c:holeSize val="4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altLang="zh-CN" dirty="0"/>
              <a:t>Changed Properties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zh-CN"/>
        </a:p>
      </c:txPr>
    </c:title>
    <c:autoTitleDeleted val="0"/>
    <c:plotArea>
      <c:layout>
        <c:manualLayout>
          <c:layoutTarget val="inner"/>
          <c:xMode val="edge"/>
          <c:yMode val="edge"/>
          <c:x val="0.1868699950142147"/>
          <c:y val="0.14716519247008247"/>
          <c:w val="0.62696546054254021"/>
          <c:h val="0.72978078310774763"/>
        </c:manualLayout>
      </c:layout>
      <c:doughnutChart>
        <c:varyColors val="1"/>
        <c:ser>
          <c:idx val="0"/>
          <c:order val="0"/>
          <c:tx>
            <c:strRef>
              <c:f>Sheet1!$B$1</c:f>
              <c:strCache>
                <c:ptCount val="1"/>
                <c:pt idx="0">
                  <c:v>Rows</c:v>
                </c:pt>
              </c:strCache>
            </c:strRef>
          </c:tx>
          <c:dPt>
            <c:idx val="0"/>
            <c:bubble3D val="0"/>
            <c:spPr>
              <a:solidFill>
                <a:schemeClr val="accent6">
                  <a:lumMod val="60000"/>
                  <a:lumOff val="40000"/>
                </a:schemeClr>
              </a:solidFill>
              <a:ln w="19050">
                <a:solidFill>
                  <a:schemeClr val="bg1"/>
                </a:solidFill>
              </a:ln>
              <a:effectLst/>
            </c:spPr>
            <c:extLst>
              <c:ext xmlns:c16="http://schemas.microsoft.com/office/drawing/2014/chart" uri="{C3380CC4-5D6E-409C-BE32-E72D297353CC}">
                <c16:uniqueId val="{00000001-3857-401A-A54E-2773D791683C}"/>
              </c:ext>
            </c:extLst>
          </c:dPt>
          <c:dPt>
            <c:idx val="1"/>
            <c:bubble3D val="0"/>
            <c:spPr>
              <a:solidFill>
                <a:schemeClr val="accent5">
                  <a:lumMod val="60000"/>
                  <a:lumOff val="40000"/>
                </a:schemeClr>
              </a:solidFill>
              <a:ln w="19050">
                <a:solidFill>
                  <a:schemeClr val="bg1"/>
                </a:solidFill>
              </a:ln>
              <a:effectLst/>
            </c:spPr>
            <c:extLst>
              <c:ext xmlns:c16="http://schemas.microsoft.com/office/drawing/2014/chart" uri="{C3380CC4-5D6E-409C-BE32-E72D297353CC}">
                <c16:uniqueId val="{00000003-3857-401A-A54E-2773D791683C}"/>
              </c:ext>
            </c:extLst>
          </c:dPt>
          <c:dLbls>
            <c:spPr>
              <a:noFill/>
              <a:ln>
                <a:noFill/>
              </a:ln>
              <a:effectLst/>
            </c:spPr>
            <c:txPr>
              <a:bodyPr rot="0" spcFirstLastPara="1" vertOverflow="clip" horzOverflow="clip" vert="horz" wrap="square" lIns="38100" tIns="19050" rIns="38100" bIns="19050" anchor="ctr" anchorCtr="1">
                <a:spAutoFit/>
              </a:bodyPr>
              <a:lstStyle/>
              <a:p>
                <a:pPr>
                  <a:defRPr sz="1800" b="0" i="0" u="none" strike="noStrike" kern="1200" baseline="0">
                    <a:solidFill>
                      <a:schemeClr val="tx1"/>
                    </a:solidFill>
                    <a:latin typeface="+mn-lt"/>
                    <a:ea typeface="+mn-ea"/>
                    <a:cs typeface="+mn-cs"/>
                  </a:defRPr>
                </a:pPr>
                <a:endParaRPr lang="zh-CN"/>
              </a:p>
            </c:txPr>
            <c:showLegendKey val="0"/>
            <c:showVal val="0"/>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≤1</c:v>
                </c:pt>
                <c:pt idx="1">
                  <c:v>&gt;1</c:v>
                </c:pt>
              </c:strCache>
            </c:strRef>
          </c:cat>
          <c:val>
            <c:numRef>
              <c:f>Sheet1!$B$2:$B$3</c:f>
              <c:numCache>
                <c:formatCode>General</c:formatCode>
                <c:ptCount val="2"/>
                <c:pt idx="0">
                  <c:v>174</c:v>
                </c:pt>
                <c:pt idx="1">
                  <c:v>36</c:v>
                </c:pt>
              </c:numCache>
            </c:numRef>
          </c:val>
          <c:extLst>
            <c:ext xmlns:c16="http://schemas.microsoft.com/office/drawing/2014/chart" uri="{C3380CC4-5D6E-409C-BE32-E72D297353CC}">
              <c16:uniqueId val="{00000004-3857-401A-A54E-2773D791683C}"/>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68699950142147"/>
          <c:y val="0.14716519247008247"/>
          <c:w val="0.62696546054254021"/>
          <c:h val="0.72978078310774763"/>
        </c:manualLayout>
      </c:layout>
      <c:doughnutChart>
        <c:varyColors val="1"/>
        <c:ser>
          <c:idx val="0"/>
          <c:order val="0"/>
          <c:tx>
            <c:strRef>
              <c:f>Sheet1!$B$1</c:f>
              <c:strCache>
                <c:ptCount val="1"/>
                <c:pt idx="0">
                  <c:v>Rows</c:v>
                </c:pt>
              </c:strCache>
            </c:strRef>
          </c:tx>
          <c:dPt>
            <c:idx val="0"/>
            <c:bubble3D val="0"/>
            <c:spPr>
              <a:noFill/>
              <a:ln w="38100">
                <a:solidFill>
                  <a:srgbClr val="C00000"/>
                </a:solidFill>
              </a:ln>
              <a:effectLst/>
            </c:spPr>
            <c:extLst>
              <c:ext xmlns:c16="http://schemas.microsoft.com/office/drawing/2014/chart" uri="{C3380CC4-5D6E-409C-BE32-E72D297353CC}">
                <c16:uniqueId val="{00000001-ACEE-4821-B830-D32E64A2E1E9}"/>
              </c:ext>
            </c:extLst>
          </c:dPt>
          <c:dPt>
            <c:idx val="1"/>
            <c:bubble3D val="0"/>
            <c:spPr>
              <a:noFill/>
              <a:ln w="19050">
                <a:noFill/>
              </a:ln>
              <a:effectLst/>
            </c:spPr>
            <c:extLst>
              <c:ext xmlns:c16="http://schemas.microsoft.com/office/drawing/2014/chart" uri="{C3380CC4-5D6E-409C-BE32-E72D297353CC}">
                <c16:uniqueId val="{00000003-ACEE-4821-B830-D32E64A2E1E9}"/>
              </c:ext>
            </c:extLst>
          </c:dPt>
          <c:cat>
            <c:strRef>
              <c:f>Sheet1!$A$2:$A$3</c:f>
              <c:strCache>
                <c:ptCount val="2"/>
                <c:pt idx="0">
                  <c:v>&lt;1</c:v>
                </c:pt>
                <c:pt idx="1">
                  <c:v>&gt;=1</c:v>
                </c:pt>
              </c:strCache>
            </c:strRef>
          </c:cat>
          <c:val>
            <c:numRef>
              <c:f>Sheet1!$B$2:$B$3</c:f>
              <c:numCache>
                <c:formatCode>General</c:formatCode>
                <c:ptCount val="2"/>
                <c:pt idx="0">
                  <c:v>190</c:v>
                </c:pt>
                <c:pt idx="1">
                  <c:v>20</c:v>
                </c:pt>
              </c:numCache>
            </c:numRef>
          </c:val>
          <c:extLst>
            <c:ext xmlns:c16="http://schemas.microsoft.com/office/drawing/2014/chart" uri="{C3380CC4-5D6E-409C-BE32-E72D297353CC}">
              <c16:uniqueId val="{00000004-ACEE-4821-B830-D32E64A2E1E9}"/>
            </c:ext>
          </c:extLst>
        </c:ser>
        <c:dLbls>
          <c:showLegendKey val="0"/>
          <c:showVal val="0"/>
          <c:showCatName val="0"/>
          <c:showSerName val="0"/>
          <c:showPercent val="0"/>
          <c:showBubbleSize val="0"/>
          <c:showLeaderLines val="0"/>
        </c:dLbls>
        <c:firstSliceAng val="0"/>
        <c:holeSize val="4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68699950142147"/>
          <c:y val="0.14716519247008247"/>
          <c:w val="0.62696546054254021"/>
          <c:h val="0.72978078310774763"/>
        </c:manualLayout>
      </c:layout>
      <c:doughnutChart>
        <c:varyColors val="1"/>
        <c:ser>
          <c:idx val="0"/>
          <c:order val="0"/>
          <c:tx>
            <c:strRef>
              <c:f>Sheet1!$B$1</c:f>
              <c:strCache>
                <c:ptCount val="1"/>
                <c:pt idx="0">
                  <c:v>Rows</c:v>
                </c:pt>
              </c:strCache>
            </c:strRef>
          </c:tx>
          <c:dPt>
            <c:idx val="0"/>
            <c:bubble3D val="0"/>
            <c:spPr>
              <a:noFill/>
              <a:ln w="38100">
                <a:solidFill>
                  <a:srgbClr val="C00000"/>
                </a:solidFill>
              </a:ln>
              <a:effectLst/>
            </c:spPr>
            <c:extLst>
              <c:ext xmlns:c16="http://schemas.microsoft.com/office/drawing/2014/chart" uri="{C3380CC4-5D6E-409C-BE32-E72D297353CC}">
                <c16:uniqueId val="{00000001-ACEE-4821-B830-D32E64A2E1E9}"/>
              </c:ext>
            </c:extLst>
          </c:dPt>
          <c:dPt>
            <c:idx val="1"/>
            <c:bubble3D val="0"/>
            <c:spPr>
              <a:noFill/>
              <a:ln w="19050">
                <a:noFill/>
              </a:ln>
              <a:effectLst/>
            </c:spPr>
            <c:extLst>
              <c:ext xmlns:c16="http://schemas.microsoft.com/office/drawing/2014/chart" uri="{C3380CC4-5D6E-409C-BE32-E72D297353CC}">
                <c16:uniqueId val="{00000003-ACEE-4821-B830-D32E64A2E1E9}"/>
              </c:ext>
            </c:extLst>
          </c:dPt>
          <c:cat>
            <c:strRef>
              <c:f>Sheet1!$A$2:$A$3</c:f>
              <c:strCache>
                <c:ptCount val="2"/>
                <c:pt idx="0">
                  <c:v>≤1</c:v>
                </c:pt>
                <c:pt idx="1">
                  <c:v>&gt;1</c:v>
                </c:pt>
              </c:strCache>
            </c:strRef>
          </c:cat>
          <c:val>
            <c:numRef>
              <c:f>Sheet1!$B$2:$B$3</c:f>
              <c:numCache>
                <c:formatCode>General</c:formatCode>
                <c:ptCount val="2"/>
                <c:pt idx="0">
                  <c:v>174</c:v>
                </c:pt>
                <c:pt idx="1">
                  <c:v>36</c:v>
                </c:pt>
              </c:numCache>
            </c:numRef>
          </c:val>
          <c:extLst>
            <c:ext xmlns:c16="http://schemas.microsoft.com/office/drawing/2014/chart" uri="{C3380CC4-5D6E-409C-BE32-E72D297353CC}">
              <c16:uniqueId val="{00000004-ACEE-4821-B830-D32E64A2E1E9}"/>
            </c:ext>
          </c:extLst>
        </c:ser>
        <c:dLbls>
          <c:showLegendKey val="0"/>
          <c:showVal val="0"/>
          <c:showCatName val="0"/>
          <c:showSerName val="0"/>
          <c:showPercent val="0"/>
          <c:showBubbleSize val="0"/>
          <c:showLeaderLines val="0"/>
        </c:dLbls>
        <c:firstSliceAng val="0"/>
        <c:holeSize val="4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altLang="zh-CN" dirty="0"/>
              <a:t>Operation</a:t>
            </a:r>
            <a:r>
              <a:rPr lang="en-US" altLang="zh-CN" baseline="0" dirty="0"/>
              <a:t> Request</a:t>
            </a:r>
            <a:endParaRPr lang="en-US" altLang="zh-C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zh-CN"/>
        </a:p>
      </c:txPr>
    </c:title>
    <c:autoTitleDeleted val="0"/>
    <c:plotArea>
      <c:layout>
        <c:manualLayout>
          <c:layoutTarget val="inner"/>
          <c:xMode val="edge"/>
          <c:yMode val="edge"/>
          <c:x val="0.1868699950142147"/>
          <c:y val="0.14716519247008247"/>
          <c:w val="0.62696546054254021"/>
          <c:h val="0.72978078310774763"/>
        </c:manualLayout>
      </c:layout>
      <c:doughnutChart>
        <c:varyColors val="1"/>
        <c:ser>
          <c:idx val="0"/>
          <c:order val="0"/>
          <c:tx>
            <c:strRef>
              <c:f>Sheet1!$B$1</c:f>
              <c:strCache>
                <c:ptCount val="1"/>
                <c:pt idx="0">
                  <c:v>Tables</c:v>
                </c:pt>
              </c:strCache>
            </c:strRef>
          </c:tx>
          <c:dPt>
            <c:idx val="0"/>
            <c:bubble3D val="0"/>
            <c:spPr>
              <a:solidFill>
                <a:schemeClr val="accent6">
                  <a:lumMod val="60000"/>
                  <a:lumOff val="40000"/>
                </a:schemeClr>
              </a:solidFill>
              <a:ln w="19050">
                <a:solidFill>
                  <a:schemeClr val="bg1"/>
                </a:solidFill>
              </a:ln>
              <a:effectLst/>
            </c:spPr>
            <c:extLst>
              <c:ext xmlns:c16="http://schemas.microsoft.com/office/drawing/2014/chart" uri="{C3380CC4-5D6E-409C-BE32-E72D297353CC}">
                <c16:uniqueId val="{00000001-F57B-4128-AC3B-4BC8F4C15CC1}"/>
              </c:ext>
            </c:extLst>
          </c:dPt>
          <c:dPt>
            <c:idx val="1"/>
            <c:bubble3D val="0"/>
            <c:spPr>
              <a:solidFill>
                <a:schemeClr val="accent5">
                  <a:lumMod val="60000"/>
                  <a:lumOff val="40000"/>
                </a:schemeClr>
              </a:solidFill>
              <a:ln w="19050">
                <a:solidFill>
                  <a:schemeClr val="bg1"/>
                </a:solidFill>
              </a:ln>
              <a:effectLst/>
            </c:spPr>
            <c:extLst>
              <c:ext xmlns:c16="http://schemas.microsoft.com/office/drawing/2014/chart" uri="{C3380CC4-5D6E-409C-BE32-E72D297353CC}">
                <c16:uniqueId val="{00000002-F57B-4128-AC3B-4BC8F4C15CC1}"/>
              </c:ext>
            </c:extLst>
          </c:dPt>
          <c:dLbls>
            <c:spPr>
              <a:noFill/>
              <a:ln>
                <a:noFill/>
              </a:ln>
              <a:effectLst/>
            </c:spPr>
            <c:txPr>
              <a:bodyPr rot="0" spcFirstLastPara="1" vertOverflow="clip" horzOverflow="clip" vert="horz" wrap="square" lIns="38100" tIns="19050" rIns="38100" bIns="19050" anchor="ctr" anchorCtr="1">
                <a:spAutoFit/>
              </a:bodyPr>
              <a:lstStyle/>
              <a:p>
                <a:pPr>
                  <a:defRPr sz="1800" b="0" i="0" u="none" strike="noStrike" kern="1200" baseline="0">
                    <a:solidFill>
                      <a:schemeClr val="tx1"/>
                    </a:solidFill>
                    <a:latin typeface="+mn-lt"/>
                    <a:ea typeface="+mn-ea"/>
                    <a:cs typeface="+mn-cs"/>
                  </a:defRPr>
                </a:pPr>
                <a:endParaRPr lang="zh-CN"/>
              </a:p>
            </c:txPr>
            <c:showLegendKey val="0"/>
            <c:showVal val="0"/>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≤2</c:v>
                </c:pt>
                <c:pt idx="1">
                  <c:v>&gt;2</c:v>
                </c:pt>
              </c:strCache>
            </c:strRef>
          </c:cat>
          <c:val>
            <c:numRef>
              <c:f>Sheet1!$B$2:$B$3</c:f>
              <c:numCache>
                <c:formatCode>General</c:formatCode>
                <c:ptCount val="2"/>
                <c:pt idx="0">
                  <c:v>177</c:v>
                </c:pt>
                <c:pt idx="1">
                  <c:v>33</c:v>
                </c:pt>
              </c:numCache>
            </c:numRef>
          </c:val>
          <c:extLst>
            <c:ext xmlns:c16="http://schemas.microsoft.com/office/drawing/2014/chart" uri="{C3380CC4-5D6E-409C-BE32-E72D297353CC}">
              <c16:uniqueId val="{00000000-F57B-4128-AC3B-4BC8F4C15CC1}"/>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68699950142147"/>
          <c:y val="0.14716519247008247"/>
          <c:w val="0.62696546054254021"/>
          <c:h val="0.72978078310774763"/>
        </c:manualLayout>
      </c:layout>
      <c:doughnutChart>
        <c:varyColors val="1"/>
        <c:ser>
          <c:idx val="0"/>
          <c:order val="0"/>
          <c:tx>
            <c:strRef>
              <c:f>Sheet1!$B$1</c:f>
              <c:strCache>
                <c:ptCount val="1"/>
                <c:pt idx="0">
                  <c:v>Tables</c:v>
                </c:pt>
              </c:strCache>
            </c:strRef>
          </c:tx>
          <c:dPt>
            <c:idx val="0"/>
            <c:bubble3D val="0"/>
            <c:spPr>
              <a:noFill/>
              <a:ln w="38100">
                <a:solidFill>
                  <a:srgbClr val="C00000"/>
                </a:solidFill>
              </a:ln>
              <a:effectLst/>
            </c:spPr>
            <c:extLst>
              <c:ext xmlns:c16="http://schemas.microsoft.com/office/drawing/2014/chart" uri="{C3380CC4-5D6E-409C-BE32-E72D297353CC}">
                <c16:uniqueId val="{00000001-5C1F-4752-BC82-A23DFED8C4F4}"/>
              </c:ext>
            </c:extLst>
          </c:dPt>
          <c:dPt>
            <c:idx val="1"/>
            <c:bubble3D val="0"/>
            <c:spPr>
              <a:noFill/>
              <a:ln w="19050">
                <a:noFill/>
              </a:ln>
              <a:effectLst/>
            </c:spPr>
            <c:extLst>
              <c:ext xmlns:c16="http://schemas.microsoft.com/office/drawing/2014/chart" uri="{C3380CC4-5D6E-409C-BE32-E72D297353CC}">
                <c16:uniqueId val="{00000003-5C1F-4752-BC82-A23DFED8C4F4}"/>
              </c:ext>
            </c:extLst>
          </c:dPt>
          <c:cat>
            <c:strRef>
              <c:f>Sheet1!$A$2:$A$3</c:f>
              <c:strCache>
                <c:ptCount val="2"/>
                <c:pt idx="0">
                  <c:v>≤2</c:v>
                </c:pt>
                <c:pt idx="1">
                  <c:v>&gt;2</c:v>
                </c:pt>
              </c:strCache>
            </c:strRef>
          </c:cat>
          <c:val>
            <c:numRef>
              <c:f>Sheet1!$B$2:$B$3</c:f>
              <c:numCache>
                <c:formatCode>General</c:formatCode>
                <c:ptCount val="2"/>
                <c:pt idx="0">
                  <c:v>177</c:v>
                </c:pt>
                <c:pt idx="1">
                  <c:v>33</c:v>
                </c:pt>
              </c:numCache>
            </c:numRef>
          </c:val>
          <c:extLst>
            <c:ext xmlns:c16="http://schemas.microsoft.com/office/drawing/2014/chart" uri="{C3380CC4-5D6E-409C-BE32-E72D297353CC}">
              <c16:uniqueId val="{00000004-5C1F-4752-BC82-A23DFED8C4F4}"/>
            </c:ext>
          </c:extLst>
        </c:ser>
        <c:dLbls>
          <c:showLegendKey val="0"/>
          <c:showVal val="0"/>
          <c:showCatName val="0"/>
          <c:showSerName val="0"/>
          <c:showPercent val="0"/>
          <c:showBubbleSize val="0"/>
          <c:showLeaderLines val="0"/>
        </c:dLbls>
        <c:firstSliceAng val="0"/>
        <c:holeSize val="4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Impact count</c:v>
                </c:pt>
              </c:strCache>
            </c:strRef>
          </c:tx>
          <c:dPt>
            <c:idx val="0"/>
            <c:bubble3D val="0"/>
            <c:spPr>
              <a:solidFill>
                <a:schemeClr val="accent5"/>
              </a:solidFill>
              <a:ln w="19050">
                <a:solidFill>
                  <a:schemeClr val="lt1"/>
                </a:solidFill>
              </a:ln>
              <a:effectLst/>
            </c:spPr>
            <c:extLst>
              <c:ext xmlns:c16="http://schemas.microsoft.com/office/drawing/2014/chart" uri="{C3380CC4-5D6E-409C-BE32-E72D297353CC}">
                <c16:uniqueId val="{00000001-AD1F-49D3-8422-73444D47A1AE}"/>
              </c:ext>
            </c:extLst>
          </c:dPt>
          <c:dPt>
            <c:idx val="1"/>
            <c:bubble3D val="0"/>
            <c:spPr>
              <a:solidFill>
                <a:srgbClr val="A9D18E"/>
              </a:solidFill>
              <a:ln w="19050">
                <a:solidFill>
                  <a:schemeClr val="lt1"/>
                </a:solidFill>
              </a:ln>
              <a:effectLst/>
            </c:spPr>
            <c:extLst>
              <c:ext xmlns:c16="http://schemas.microsoft.com/office/drawing/2014/chart" uri="{C3380CC4-5D6E-409C-BE32-E72D297353CC}">
                <c16:uniqueId val="{00000003-AD1F-49D3-8422-73444D47A1AE}"/>
              </c:ext>
            </c:extLst>
          </c:dPt>
          <c:dLbls>
            <c:dLbl>
              <c:idx val="0"/>
              <c:tx>
                <c:rich>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Cambria" panose="02040503050406030204" pitchFamily="18" charset="0"/>
                        <a:ea typeface="Cambria" panose="02040503050406030204" pitchFamily="18" charset="0"/>
                        <a:cs typeface="+mn-cs"/>
                      </a:defRPr>
                    </a:pPr>
                    <a:r>
                      <a:rPr lang="en-US" altLang="zh-CN" b="0" dirty="0">
                        <a:solidFill>
                          <a:schemeClr val="bg1"/>
                        </a:solidFill>
                      </a:rPr>
                      <a:t>46%</a:t>
                    </a:r>
                  </a:p>
                </c:rich>
              </c:tx>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Cambria" panose="02040503050406030204" pitchFamily="18" charset="0"/>
                      <a:ea typeface="Cambria" panose="02040503050406030204" pitchFamily="18" charset="0"/>
                      <a:cs typeface="+mn-cs"/>
                    </a:defRPr>
                  </a:pPr>
                  <a:endParaRPr lang="zh-CN"/>
                </a:p>
              </c:txPr>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1-AD1F-49D3-8422-73444D47A1AE}"/>
                </c:ext>
              </c:extLst>
            </c:dLbl>
            <c:dLbl>
              <c:idx val="1"/>
              <c:delete val="1"/>
              <c:extLst>
                <c:ext xmlns:c15="http://schemas.microsoft.com/office/drawing/2012/chart" uri="{CE6537A1-D6FC-4f65-9D91-7224C49458BB}"/>
                <c:ext xmlns:c16="http://schemas.microsoft.com/office/drawing/2014/chart" uri="{C3380CC4-5D6E-409C-BE32-E72D297353CC}">
                  <c16:uniqueId val="{00000003-AD1F-49D3-8422-73444D47A1AE}"/>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Cambria" panose="02040503050406030204" pitchFamily="18" charset="0"/>
                    <a:ea typeface="Cambria" panose="02040503050406030204" pitchFamily="18" charset="0"/>
                    <a:cs typeface="+mn-cs"/>
                  </a:defRPr>
                </a:pPr>
                <a:endParaRPr lang="zh-CN"/>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Explicit failure</c:v>
                </c:pt>
                <c:pt idx="1">
                  <c:v>Implicit failure</c:v>
                </c:pt>
              </c:strCache>
            </c:strRef>
          </c:cat>
          <c:val>
            <c:numRef>
              <c:f>Sheet1!$B$2:$B$3</c:f>
              <c:numCache>
                <c:formatCode>General</c:formatCode>
                <c:ptCount val="2"/>
                <c:pt idx="0">
                  <c:v>97</c:v>
                </c:pt>
                <c:pt idx="1">
                  <c:v>113</c:v>
                </c:pt>
              </c:numCache>
            </c:numRef>
          </c:val>
          <c:extLst>
            <c:ext xmlns:c16="http://schemas.microsoft.com/office/drawing/2014/chart" uri="{C3380CC4-5D6E-409C-BE32-E72D297353CC}">
              <c16:uniqueId val="{00000004-AD1F-49D3-8422-73444D47A1AE}"/>
            </c:ext>
          </c:extLst>
        </c:ser>
        <c:dLbls>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事务缺陷数量</c:v>
                </c:pt>
              </c:strCache>
            </c:strRef>
          </c:tx>
          <c:dPt>
            <c:idx val="0"/>
            <c:bubble3D val="0"/>
            <c:spPr>
              <a:noFill/>
              <a:ln w="19050">
                <a:noFill/>
              </a:ln>
              <a:effectLst/>
            </c:spPr>
            <c:extLst>
              <c:ext xmlns:c16="http://schemas.microsoft.com/office/drawing/2014/chart" uri="{C3380CC4-5D6E-409C-BE32-E72D297353CC}">
                <c16:uniqueId val="{00000001-A14A-4B7B-991D-35B97D0789F9}"/>
              </c:ext>
            </c:extLst>
          </c:dPt>
          <c:dPt>
            <c:idx val="1"/>
            <c:bubble3D val="0"/>
            <c:spPr>
              <a:noFill/>
              <a:ln w="38100">
                <a:solidFill>
                  <a:srgbClr val="C00000"/>
                </a:solidFill>
              </a:ln>
              <a:effectLst/>
            </c:spPr>
            <c:extLst>
              <c:ext xmlns:c16="http://schemas.microsoft.com/office/drawing/2014/chart" uri="{C3380CC4-5D6E-409C-BE32-E72D297353CC}">
                <c16:uniqueId val="{00000003-A14A-4B7B-991D-35B97D0789F9}"/>
              </c:ext>
            </c:extLst>
          </c:dPt>
          <c:dLbls>
            <c:delete val="1"/>
          </c:dLbls>
          <c:cat>
            <c:strRef>
              <c:f>Sheet1!$A$2:$A$3</c:f>
              <c:strCache>
                <c:ptCount val="2"/>
                <c:pt idx="0">
                  <c:v>Explicit failure</c:v>
                </c:pt>
                <c:pt idx="1">
                  <c:v>Implicit failure</c:v>
                </c:pt>
              </c:strCache>
            </c:strRef>
          </c:cat>
          <c:val>
            <c:numRef>
              <c:f>Sheet1!$B$2:$B$3</c:f>
              <c:numCache>
                <c:formatCode>General</c:formatCode>
                <c:ptCount val="2"/>
                <c:pt idx="0">
                  <c:v>97</c:v>
                </c:pt>
                <c:pt idx="1">
                  <c:v>113</c:v>
                </c:pt>
              </c:numCache>
            </c:numRef>
          </c:val>
          <c:extLst>
            <c:ext xmlns:c16="http://schemas.microsoft.com/office/drawing/2014/chart" uri="{C3380CC4-5D6E-409C-BE32-E72D297353CC}">
              <c16:uniqueId val="{00000004-A14A-4B7B-991D-35B97D0789F9}"/>
            </c:ext>
          </c:extLst>
        </c:ser>
        <c:dLbls>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count</c:v>
                </c:pt>
              </c:strCache>
            </c:strRef>
          </c:tx>
          <c:dPt>
            <c:idx val="0"/>
            <c:bubble3D val="0"/>
            <c:spPr>
              <a:solidFill>
                <a:schemeClr val="accent5"/>
              </a:solidFill>
              <a:ln w="19050">
                <a:solidFill>
                  <a:schemeClr val="lt1"/>
                </a:solidFill>
              </a:ln>
              <a:effectLst/>
            </c:spPr>
            <c:extLst>
              <c:ext xmlns:c16="http://schemas.microsoft.com/office/drawing/2014/chart" uri="{C3380CC4-5D6E-409C-BE32-E72D297353CC}">
                <c16:uniqueId val="{00000001-7881-4BCE-91FF-D35178805655}"/>
              </c:ext>
            </c:extLst>
          </c:dPt>
          <c:dPt>
            <c:idx val="1"/>
            <c:bubble3D val="0"/>
            <c:explosion val="1"/>
            <c:spPr>
              <a:solidFill>
                <a:srgbClr val="A9D18E"/>
              </a:solidFill>
              <a:ln w="19050" cap="flat" cmpd="sng" algn="ctr">
                <a:solidFill>
                  <a:schemeClr val="bg1"/>
                </a:solidFill>
                <a:prstDash val="solid"/>
              </a:ln>
              <a:effectLst/>
            </c:spPr>
            <c:extLst>
              <c:ext xmlns:c16="http://schemas.microsoft.com/office/drawing/2014/chart" uri="{C3380CC4-5D6E-409C-BE32-E72D297353CC}">
                <c16:uniqueId val="{00000003-7881-4BCE-91FF-D35178805655}"/>
              </c:ext>
            </c:extLst>
          </c:dPt>
          <c:dLbls>
            <c:dLbl>
              <c:idx val="0"/>
              <c:tx>
                <c:rich>
                  <a:bodyPr rot="0" spcFirstLastPara="1" vertOverflow="ellipsis" vert="horz" wrap="square" anchor="ctr" anchorCtr="1"/>
                  <a:lstStyle/>
                  <a:p>
                    <a:pPr>
                      <a:defRPr sz="1800" b="1" i="0" u="none" strike="noStrike" kern="1200" baseline="0">
                        <a:solidFill>
                          <a:schemeClr val="bg1"/>
                        </a:solidFill>
                        <a:latin typeface="Cambria" panose="02040503050406030204" pitchFamily="18" charset="0"/>
                        <a:ea typeface="Cambria" panose="02040503050406030204" pitchFamily="18" charset="0"/>
                        <a:cs typeface="+mn-cs"/>
                      </a:defRPr>
                    </a:pPr>
                    <a:r>
                      <a:rPr lang="en-US" altLang="zh-CN" b="1" i="0" dirty="0"/>
                      <a:t>55%</a:t>
                    </a:r>
                  </a:p>
                </c:rich>
              </c:tx>
              <c:spPr>
                <a:noFill/>
                <a:ln>
                  <a:noFill/>
                </a:ln>
                <a:effectLst/>
              </c:spPr>
              <c:txPr>
                <a:bodyPr rot="0" spcFirstLastPara="1" vertOverflow="ellipsis" vert="horz" wrap="square" anchor="ctr" anchorCtr="1"/>
                <a:lstStyle/>
                <a:p>
                  <a:pPr>
                    <a:defRPr sz="1800" b="1" i="0" u="none" strike="noStrike" kern="1200" baseline="0">
                      <a:solidFill>
                        <a:schemeClr val="bg1"/>
                      </a:solidFill>
                      <a:latin typeface="Cambria" panose="02040503050406030204" pitchFamily="18" charset="0"/>
                      <a:ea typeface="Cambria" panose="02040503050406030204" pitchFamily="18" charset="0"/>
                      <a:cs typeface="+mn-cs"/>
                    </a:defRPr>
                  </a:pPr>
                  <a:endParaRPr lang="zh-CN"/>
                </a:p>
              </c:txPr>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1-7881-4BCE-91FF-D35178805655}"/>
                </c:ext>
              </c:extLst>
            </c:dLbl>
            <c:dLbl>
              <c:idx val="1"/>
              <c:tx>
                <c:rich>
                  <a:bodyPr rot="0" spcFirstLastPara="1" vertOverflow="ellipsis" vert="horz" wrap="square" anchor="ctr" anchorCtr="1"/>
                  <a:lstStyle/>
                  <a:p>
                    <a:pPr>
                      <a:defRPr sz="1800" b="1" i="0" u="none" strike="noStrike" kern="1200" baseline="0">
                        <a:solidFill>
                          <a:schemeClr val="bg1"/>
                        </a:solidFill>
                        <a:latin typeface="Cambria" panose="02040503050406030204" pitchFamily="18" charset="0"/>
                        <a:ea typeface="Cambria" panose="02040503050406030204" pitchFamily="18" charset="0"/>
                        <a:cs typeface="+mn-cs"/>
                      </a:defRPr>
                    </a:pPr>
                    <a:r>
                      <a:rPr lang="en-US" b="1" dirty="0">
                        <a:solidFill>
                          <a:schemeClr val="bg1"/>
                        </a:solidFill>
                      </a:rPr>
                      <a:t>45%</a:t>
                    </a:r>
                  </a:p>
                </c:rich>
              </c:tx>
              <c:spPr>
                <a:noFill/>
                <a:ln>
                  <a:noFill/>
                </a:ln>
                <a:effectLst/>
              </c:spPr>
              <c:txPr>
                <a:bodyPr rot="0" spcFirstLastPara="1" vertOverflow="ellipsis" vert="horz" wrap="square" anchor="ctr" anchorCtr="1"/>
                <a:lstStyle/>
                <a:p>
                  <a:pPr>
                    <a:defRPr sz="1800" b="1" i="0" u="none" strike="noStrike" kern="1200" baseline="0">
                      <a:solidFill>
                        <a:schemeClr val="bg1"/>
                      </a:solidFill>
                      <a:latin typeface="Cambria" panose="02040503050406030204" pitchFamily="18" charset="0"/>
                      <a:ea typeface="Cambria" panose="02040503050406030204" pitchFamily="18" charset="0"/>
                      <a:cs typeface="+mn-cs"/>
                    </a:defRPr>
                  </a:pPr>
                  <a:endParaRPr lang="zh-CN"/>
                </a:p>
              </c:txPr>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3-7881-4BCE-91FF-D35178805655}"/>
                </c:ext>
              </c:extLst>
            </c:dLbl>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Cambria" panose="02040503050406030204" pitchFamily="18" charset="0"/>
                    <a:ea typeface="Cambria" panose="02040503050406030204" pitchFamily="18" charset="0"/>
                    <a:cs typeface="+mn-cs"/>
                  </a:defRPr>
                </a:pPr>
                <a:endParaRPr lang="zh-CN"/>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Detected TXBugs</c:v>
                </c:pt>
                <c:pt idx="1">
                  <c:v>Undetectable TXBugs</c:v>
                </c:pt>
              </c:strCache>
            </c:strRef>
          </c:cat>
          <c:val>
            <c:numRef>
              <c:f>Sheet1!$B$2:$B$3</c:f>
              <c:numCache>
                <c:formatCode>General</c:formatCode>
                <c:ptCount val="2"/>
                <c:pt idx="0">
                  <c:v>116</c:v>
                </c:pt>
                <c:pt idx="1">
                  <c:v>94</c:v>
                </c:pt>
              </c:numCache>
            </c:numRef>
          </c:val>
          <c:extLst>
            <c:ext xmlns:c16="http://schemas.microsoft.com/office/drawing/2014/chart" uri="{C3380CC4-5D6E-409C-BE32-E72D297353CC}">
              <c16:uniqueId val="{00000004-7881-4BCE-91FF-D35178805655}"/>
            </c:ext>
          </c:extLst>
        </c:ser>
        <c:dLbls>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solidFill>
            <a:schemeClr val="tx1"/>
          </a:solidFill>
          <a:latin typeface="Cambria" panose="02040503050406030204" pitchFamily="18" charset="0"/>
          <a:ea typeface="Cambria" panose="02040503050406030204" pitchFamily="18"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12B348A-BE78-48B7-B246-8BCF254B25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E909CC88-DC1D-4995-ADD8-22AD93BDD2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12CF73-9E04-4CB8-B0D4-3CEF43716897}" type="datetimeFigureOut">
              <a:rPr lang="zh-CN" altLang="en-US" smtClean="0"/>
              <a:t>2024/9/13</a:t>
            </a:fld>
            <a:endParaRPr lang="zh-CN" altLang="en-US"/>
          </a:p>
        </p:txBody>
      </p:sp>
      <p:sp>
        <p:nvSpPr>
          <p:cNvPr id="4" name="页脚占位符 3">
            <a:extLst>
              <a:ext uri="{FF2B5EF4-FFF2-40B4-BE49-F238E27FC236}">
                <a16:creationId xmlns:a16="http://schemas.microsoft.com/office/drawing/2014/main" id="{0723C411-E0E4-4E73-948C-6B91FB5B8C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94B168C8-10CD-461D-9D1F-4D6F485BA6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104AB7-6B7D-49F8-905B-B7D68689180A}" type="slidenum">
              <a:rPr lang="zh-CN" altLang="en-US" smtClean="0"/>
              <a:t>‹#›</a:t>
            </a:fld>
            <a:endParaRPr lang="zh-CN" altLang="en-US"/>
          </a:p>
        </p:txBody>
      </p:sp>
    </p:spTree>
    <p:extLst>
      <p:ext uri="{BB962C8B-B14F-4D97-AF65-F5344CB8AC3E}">
        <p14:creationId xmlns:p14="http://schemas.microsoft.com/office/powerpoint/2010/main" val="13773575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A6E3EB-0D65-435C-9087-97BA37BFBC23}" type="datetimeFigureOut">
              <a:rPr lang="zh-CN" altLang="en-US" smtClean="0"/>
              <a:t>2024/9/13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8C15C7-6650-47BF-ACB5-45A5D0E931A2}" type="slidenum">
              <a:rPr lang="zh-CN" altLang="en-US" smtClean="0"/>
              <a:t>‹#›</a:t>
            </a:fld>
            <a:endParaRPr lang="zh-CN" altLang="en-US"/>
          </a:p>
        </p:txBody>
      </p:sp>
    </p:spTree>
    <p:extLst>
      <p:ext uri="{BB962C8B-B14F-4D97-AF65-F5344CB8AC3E}">
        <p14:creationId xmlns:p14="http://schemas.microsoft.com/office/powerpoint/2010/main" val="33322484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Hello, everyone. I am Xu Qingxin from University of Chinese Academy of Sciences. It’s my honor to be here and talk about our work</a:t>
            </a:r>
            <a:r>
              <a:rPr lang="zh-CN" altLang="en-US" dirty="0"/>
              <a:t>：</a:t>
            </a:r>
            <a:r>
              <a:rPr lang="en-US" altLang="zh-CN" dirty="0"/>
              <a:t>An Empirical Study on Kubernetes Operator Bugs</a:t>
            </a:r>
          </a:p>
          <a:p>
            <a:endParaRPr lang="en-US" altLang="zh-CN" dirty="0"/>
          </a:p>
        </p:txBody>
      </p:sp>
      <p:sp>
        <p:nvSpPr>
          <p:cNvPr id="4" name="灯片编号占位符 3"/>
          <p:cNvSpPr>
            <a:spLocks noGrp="1"/>
          </p:cNvSpPr>
          <p:nvPr>
            <p:ph type="sldNum" sz="quarter" idx="5"/>
          </p:nvPr>
        </p:nvSpPr>
        <p:spPr/>
        <p:txBody>
          <a:bodyPr/>
          <a:lstStyle/>
          <a:p>
            <a:fld id="{FFE8C8F7-A84A-417F-AC20-0F6949850149}" type="slidenum">
              <a:rPr lang="zh-CN" altLang="en-US" smtClean="0"/>
              <a:t>1</a:t>
            </a:fld>
            <a:endParaRPr lang="zh-CN" altLang="en-US"/>
          </a:p>
        </p:txBody>
      </p:sp>
    </p:spTree>
    <p:extLst>
      <p:ext uri="{BB962C8B-B14F-4D97-AF65-F5344CB8AC3E}">
        <p14:creationId xmlns:p14="http://schemas.microsoft.com/office/powerpoint/2010/main" val="1721186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We analyze these operator based on their issue descriptions, project source code, developer discussions, and available fixing patches, and further assign them into different categories according to bug manifestations, root causes, bug impacts, and detection capability of existing approaches. </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10</a:t>
            </a:fld>
            <a:endParaRPr lang="zh-CN" altLang="en-US"/>
          </a:p>
        </p:txBody>
      </p:sp>
    </p:spTree>
    <p:extLst>
      <p:ext uri="{BB962C8B-B14F-4D97-AF65-F5344CB8AC3E}">
        <p14:creationId xmlns:p14="http://schemas.microsoft.com/office/powerpoint/2010/main" val="1538897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thoroughly analyze these operator bugs, we try to answer five research questions.</a:t>
            </a:r>
          </a:p>
          <a:p>
            <a:r>
              <a:rPr lang="en-US" altLang="zh-CN" dirty="0"/>
              <a:t>The root cause, the bug manifestation, the bug impact, the bug fixing and the detection capability of existing approaches</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11</a:t>
            </a:fld>
            <a:endParaRPr lang="zh-CN" altLang="en-US"/>
          </a:p>
        </p:txBody>
      </p:sp>
    </p:spTree>
    <p:extLst>
      <p:ext uri="{BB962C8B-B14F-4D97-AF65-F5344CB8AC3E}">
        <p14:creationId xmlns:p14="http://schemas.microsoft.com/office/powerpoint/2010/main" val="3021412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Before we display our study result, let us have a glance over the state reconciliation in Kubernetes operator</a:t>
            </a:r>
          </a:p>
          <a:p>
            <a:r>
              <a:rPr lang="en-US" altLang="zh-CN" dirty="0"/>
              <a:t>An operator is composed of custom resource definition and custom controller</a:t>
            </a:r>
          </a:p>
          <a:p>
            <a:r>
              <a:rPr lang="en-US" altLang="zh-CN" dirty="0"/>
              <a:t>The custom resource definition, we simplify as CRD in the follow, defines how developers can define the desired state in custom resource</a:t>
            </a:r>
          </a:p>
          <a:p>
            <a:r>
              <a:rPr lang="en-US" altLang="zh-CN" dirty="0"/>
              <a:t>When user declare a desired state, the custom resource is updated</a:t>
            </a:r>
          </a:p>
          <a:p>
            <a:r>
              <a:rPr lang="en-US" altLang="zh-CN" dirty="0"/>
              <a:t>Then operator observes the change and analysis</a:t>
            </a:r>
          </a:p>
          <a:p>
            <a:r>
              <a:rPr lang="en-US" altLang="zh-CN" dirty="0"/>
              <a:t>To drive the cluster from current state to desired state, various resources are operated them</a:t>
            </a:r>
          </a:p>
          <a:p>
            <a:r>
              <a:rPr lang="en-US" altLang="zh-CN" dirty="0"/>
              <a:t>As a result, the built-in controllers can also become participants due to the update to built-in resources</a:t>
            </a:r>
          </a:p>
          <a:p>
            <a:r>
              <a:rPr lang="en-US" altLang="zh-CN" dirty="0"/>
              <a:t>At the last, the actual instances in the managed cluster are updated </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12</a:t>
            </a:fld>
            <a:endParaRPr lang="zh-CN" altLang="en-US"/>
          </a:p>
        </p:txBody>
      </p:sp>
    </p:spTree>
    <p:extLst>
      <p:ext uri="{BB962C8B-B14F-4D97-AF65-F5344CB8AC3E}">
        <p14:creationId xmlns:p14="http://schemas.microsoft.com/office/powerpoint/2010/main" val="1396136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Before we display our study result, let us have a glance over the state reconciliation in Kubernetes operator</a:t>
            </a:r>
          </a:p>
          <a:p>
            <a:r>
              <a:rPr lang="en-US" altLang="zh-CN" dirty="0"/>
              <a:t>An operator is composed of custom resource definition and custom controller</a:t>
            </a:r>
          </a:p>
          <a:p>
            <a:r>
              <a:rPr lang="en-US" altLang="zh-CN" dirty="0"/>
              <a:t>The custom resource definition, we simplify as CRD in the follow, defines how developers can define the desired state in custom resource</a:t>
            </a:r>
          </a:p>
          <a:p>
            <a:r>
              <a:rPr lang="en-US" altLang="zh-CN" dirty="0"/>
              <a:t>When user declare a desired state, the custom resource is updated</a:t>
            </a:r>
          </a:p>
          <a:p>
            <a:r>
              <a:rPr lang="en-US" altLang="zh-CN" dirty="0"/>
              <a:t>Then operator observes the change and analysis</a:t>
            </a:r>
          </a:p>
          <a:p>
            <a:r>
              <a:rPr lang="en-US" altLang="zh-CN" dirty="0"/>
              <a:t>To drive the cluster from current state to desired state, various resources are operated them</a:t>
            </a:r>
          </a:p>
          <a:p>
            <a:r>
              <a:rPr lang="en-US" altLang="zh-CN" dirty="0"/>
              <a:t>As a result, the built-in controllers can also become participants due to the update to built-in resources</a:t>
            </a:r>
          </a:p>
          <a:p>
            <a:r>
              <a:rPr lang="en-US" altLang="zh-CN" dirty="0"/>
              <a:t>At the last, the actual instances in the managed cluster are updated </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13</a:t>
            </a:fld>
            <a:endParaRPr lang="zh-CN" altLang="en-US"/>
          </a:p>
        </p:txBody>
      </p:sp>
    </p:spTree>
    <p:extLst>
      <p:ext uri="{BB962C8B-B14F-4D97-AF65-F5344CB8AC3E}">
        <p14:creationId xmlns:p14="http://schemas.microsoft.com/office/powerpoint/2010/main" val="1281706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first category is the incorrect access control configuration.</a:t>
            </a:r>
          </a:p>
          <a:p>
            <a:r>
              <a:rPr lang="en-US" altLang="zh-CN" sz="1200" dirty="0">
                <a:solidFill>
                  <a:schemeClr val="bg1"/>
                </a:solidFill>
                <a:latin typeface="Calibri" panose="020F0502020204030204" pitchFamily="34" charset="0"/>
                <a:cs typeface="Calibri" panose="020F0502020204030204" pitchFamily="34" charset="0"/>
              </a:rPr>
              <a:t>When operator tries to list Node in Kubernetes cluster, an error is thrown, which says that the operator does not have permission to get the resource</a:t>
            </a:r>
          </a:p>
          <a:p>
            <a:r>
              <a:rPr lang="en-US" altLang="zh-CN" sz="1200" dirty="0">
                <a:solidFill>
                  <a:schemeClr val="bg1"/>
                </a:solidFill>
                <a:latin typeface="Calibri" panose="020F0502020204030204" pitchFamily="34" charset="0"/>
                <a:cs typeface="Calibri" panose="020F0502020204030204" pitchFamily="34" charset="0"/>
              </a:rPr>
              <a:t>The bug is caused by the reason that developers forget to configure access control configuration on Node resource</a:t>
            </a:r>
          </a:p>
          <a:p>
            <a:r>
              <a:rPr lang="en-US" altLang="zh-CN" sz="1200" dirty="0">
                <a:solidFill>
                  <a:schemeClr val="bg1"/>
                </a:solidFill>
                <a:latin typeface="Calibri" panose="020F0502020204030204" pitchFamily="34" charset="0"/>
                <a:cs typeface="Calibri" panose="020F0502020204030204" pitchFamily="34" charset="0"/>
              </a:rPr>
              <a:t>(Click) By adding necessary permission to operator, the bug is fixed</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14</a:t>
            </a:fld>
            <a:endParaRPr lang="zh-CN" altLang="en-US"/>
          </a:p>
        </p:txBody>
      </p:sp>
    </p:spTree>
    <p:extLst>
      <p:ext uri="{BB962C8B-B14F-4D97-AF65-F5344CB8AC3E}">
        <p14:creationId xmlns:p14="http://schemas.microsoft.com/office/powerpoint/2010/main" val="1166020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Custom resource definition can also be incorrect.</a:t>
            </a:r>
          </a:p>
          <a:p>
            <a:r>
              <a:rPr lang="en-US" altLang="zh-CN" dirty="0"/>
              <a:t>As is shown in the example, the custom resource definition does not require the replicas to be specified</a:t>
            </a:r>
          </a:p>
          <a:p>
            <a:r>
              <a:rPr lang="en-US" altLang="zh-CN" dirty="0"/>
              <a:t>However, in operator, the replicas is required to provide</a:t>
            </a:r>
          </a:p>
          <a:p>
            <a:r>
              <a:rPr lang="en-US" altLang="zh-CN" dirty="0"/>
              <a:t>The inconsistency caused the issue, in which the desired state cannot be correctly declared</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15</a:t>
            </a:fld>
            <a:endParaRPr lang="zh-CN" altLang="en-US"/>
          </a:p>
        </p:txBody>
      </p:sp>
    </p:spTree>
    <p:extLst>
      <p:ext uri="{BB962C8B-B14F-4D97-AF65-F5344CB8AC3E}">
        <p14:creationId xmlns:p14="http://schemas.microsoft.com/office/powerpoint/2010/main" val="4188874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validation logic of custom resource should ensure the correctness of input</a:t>
            </a:r>
          </a:p>
          <a:p>
            <a:r>
              <a:rPr lang="en-US" altLang="zh-CN" dirty="0"/>
              <a:t>However, there can be incorrect validation logic</a:t>
            </a:r>
          </a:p>
          <a:p>
            <a:r>
              <a:rPr lang="en-US" altLang="zh-CN" dirty="0"/>
              <a:t>In this example, when custom resource is declared with a name starting with numeric character, custom controller fails to create the corresponding Service</a:t>
            </a:r>
          </a:p>
          <a:p>
            <a:r>
              <a:rPr lang="en-US" altLang="zh-CN" dirty="0"/>
              <a:t>(Click) That is because that the name of Service should follows the DNS-1035 convention, which requires a name starting with an alphabetic character</a:t>
            </a:r>
          </a:p>
          <a:p>
            <a:r>
              <a:rPr lang="en-US" altLang="zh-CN" dirty="0"/>
              <a:t>The lack of relevant validation logic causes the bug</a:t>
            </a:r>
          </a:p>
          <a:p>
            <a:endParaRPr lang="en-US" altLang="zh-CN"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16</a:t>
            </a:fld>
            <a:endParaRPr lang="zh-CN" altLang="en-US"/>
          </a:p>
        </p:txBody>
      </p:sp>
    </p:spTree>
    <p:extLst>
      <p:ext uri="{BB962C8B-B14F-4D97-AF65-F5344CB8AC3E}">
        <p14:creationId xmlns:p14="http://schemas.microsoft.com/office/powerpoint/2010/main" val="3484721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Operator needs to register watcher for resource, in case that it can receive change event when the resource is updated</a:t>
            </a:r>
          </a:p>
          <a:p>
            <a:r>
              <a:rPr lang="en-US" altLang="zh-CN" dirty="0"/>
              <a:t>If the watcher is missing, operator will ignore the change</a:t>
            </a:r>
          </a:p>
          <a:p>
            <a:r>
              <a:rPr lang="en-US" altLang="zh-CN" dirty="0"/>
              <a:t>(Click) In this example, only the custom resource is watched by operator</a:t>
            </a:r>
          </a:p>
          <a:p>
            <a:r>
              <a:rPr lang="en-US" altLang="zh-CN" dirty="0"/>
              <a:t>(Click) As a result, when Secret and </a:t>
            </a:r>
            <a:r>
              <a:rPr lang="en-US" altLang="zh-CN" dirty="0" err="1"/>
              <a:t>ConfigMap</a:t>
            </a:r>
            <a:r>
              <a:rPr lang="en-US" altLang="zh-CN" dirty="0"/>
              <a:t> are modified, the change event never reach, operator cannot trigger reload based on the update as well</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17</a:t>
            </a:fld>
            <a:endParaRPr lang="zh-CN" altLang="en-US"/>
          </a:p>
        </p:txBody>
      </p:sp>
    </p:spTree>
    <p:extLst>
      <p:ext uri="{BB962C8B-B14F-4D97-AF65-F5344CB8AC3E}">
        <p14:creationId xmlns:p14="http://schemas.microsoft.com/office/powerpoint/2010/main" val="2362365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change event comes, operator needs to analyze the detailed changes in cluster state</a:t>
            </a:r>
          </a:p>
          <a:p>
            <a:r>
              <a:rPr lang="en-US" altLang="zh-CN" dirty="0"/>
              <a:t>In this example, though the environment variable in custom resource is changed, there seems to be no differences in </a:t>
            </a:r>
            <a:r>
              <a:rPr lang="en-US" altLang="zh-CN" dirty="0" err="1"/>
              <a:t>StatefulSet</a:t>
            </a:r>
            <a:endParaRPr lang="en-US" altLang="zh-CN" dirty="0"/>
          </a:p>
          <a:p>
            <a:r>
              <a:rPr lang="en-US" altLang="zh-CN" dirty="0"/>
              <a:t>That is because operator does not analyze the change in env property</a:t>
            </a:r>
          </a:p>
          <a:p>
            <a:r>
              <a:rPr lang="en-US" altLang="zh-CN" dirty="0"/>
              <a:t>By adding relevant logic, the </a:t>
            </a:r>
            <a:r>
              <a:rPr lang="en-US" altLang="zh-CN" dirty="0" err="1"/>
              <a:t>StatefulSet</a:t>
            </a:r>
            <a:r>
              <a:rPr lang="en-US" altLang="zh-CN" dirty="0"/>
              <a:t> is correctly updated based on the environment variable</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18</a:t>
            </a:fld>
            <a:endParaRPr lang="zh-CN" altLang="en-US"/>
          </a:p>
        </p:txBody>
      </p:sp>
    </p:spTree>
    <p:extLst>
      <p:ext uri="{BB962C8B-B14F-4D97-AF65-F5344CB8AC3E}">
        <p14:creationId xmlns:p14="http://schemas.microsoft.com/office/powerpoint/2010/main" val="2552665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Operator needs to analyze the state change and decides how to reconcile, and buggy analysis logic can cause bug</a:t>
            </a:r>
          </a:p>
          <a:p>
            <a:r>
              <a:rPr lang="en-US" altLang="zh-CN" dirty="0"/>
              <a:t>(Click) In this example, since </a:t>
            </a:r>
            <a:r>
              <a:rPr lang="en-US" altLang="zh-CN" dirty="0" err="1"/>
              <a:t>basicAuth</a:t>
            </a:r>
            <a:r>
              <a:rPr lang="en-US" altLang="zh-CN" dirty="0"/>
              <a:t> is null, operator skips the following analysis logic</a:t>
            </a:r>
          </a:p>
          <a:p>
            <a:r>
              <a:rPr lang="en-US" altLang="zh-CN" dirty="0"/>
              <a:t>(Click) As a result, though the </a:t>
            </a:r>
            <a:r>
              <a:rPr lang="en-US" altLang="zh-CN" dirty="0" err="1"/>
              <a:t>tlsConfig</a:t>
            </a:r>
            <a:r>
              <a:rPr lang="en-US" altLang="zh-CN" dirty="0"/>
              <a:t> is not null, </a:t>
            </a:r>
          </a:p>
          <a:p>
            <a:r>
              <a:rPr lang="en-US" altLang="zh-CN" dirty="0"/>
              <a:t>(Click) it will never detect the change in it</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19</a:t>
            </a:fld>
            <a:endParaRPr lang="zh-CN" altLang="en-US"/>
          </a:p>
        </p:txBody>
      </p:sp>
    </p:spTree>
    <p:extLst>
      <p:ext uri="{BB962C8B-B14F-4D97-AF65-F5344CB8AC3E}">
        <p14:creationId xmlns:p14="http://schemas.microsoft.com/office/powerpoint/2010/main" val="4243850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Since its release in 2015, Kubernetes has become the de facto standard for cloud native </a:t>
            </a:r>
          </a:p>
          <a:p>
            <a:r>
              <a:rPr lang="en-US" altLang="zh-CN" dirty="0"/>
              <a:t>Kubernetes manages the cluster via controllers by operating different resources</a:t>
            </a:r>
          </a:p>
          <a:p>
            <a:endParaRPr lang="en-US" altLang="zh-CN"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2</a:t>
            </a:fld>
            <a:endParaRPr lang="zh-CN" altLang="en-US"/>
          </a:p>
        </p:txBody>
      </p:sp>
    </p:spTree>
    <p:extLst>
      <p:ext uri="{BB962C8B-B14F-4D97-AF65-F5344CB8AC3E}">
        <p14:creationId xmlns:p14="http://schemas.microsoft.com/office/powerpoint/2010/main" val="3206777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last category is the incorrect reconciliation</a:t>
            </a:r>
          </a:p>
          <a:p>
            <a:r>
              <a:rPr lang="en-US" altLang="zh-CN" dirty="0"/>
              <a:t>There are various scenarios in this category, and we will show several examples</a:t>
            </a:r>
          </a:p>
          <a:p>
            <a:r>
              <a:rPr lang="en-US" altLang="zh-CN" dirty="0"/>
              <a:t>The first is the reconciliation loop</a:t>
            </a:r>
          </a:p>
          <a:p>
            <a:r>
              <a:rPr lang="en-US" altLang="zh-CN" dirty="0"/>
              <a:t>(Click) In this example, when State of custom resource is not </a:t>
            </a:r>
            <a:r>
              <a:rPr lang="en-US" altLang="zh-CN" dirty="0" err="1"/>
              <a:t>RollingUpgrading</a:t>
            </a:r>
            <a:r>
              <a:rPr lang="en-US" altLang="zh-CN" dirty="0"/>
              <a:t>,</a:t>
            </a:r>
          </a:p>
          <a:p>
            <a:r>
              <a:rPr lang="en-US" altLang="zh-CN" dirty="0"/>
              <a:t>(Click) The State is then updated to Reconciling, which also triggers a new change event</a:t>
            </a:r>
          </a:p>
          <a:p>
            <a:r>
              <a:rPr lang="en-US" altLang="zh-CN" dirty="0"/>
              <a:t>(Click) In the next reconciliation iteration, the State is updated to Running, which is not </a:t>
            </a:r>
            <a:r>
              <a:rPr lang="en-US" altLang="zh-CN" dirty="0" err="1"/>
              <a:t>RollingUpgrading</a:t>
            </a:r>
            <a:r>
              <a:rPr lang="en-US" altLang="zh-CN" dirty="0"/>
              <a:t> as well</a:t>
            </a:r>
          </a:p>
          <a:p>
            <a:r>
              <a:rPr lang="en-US" altLang="zh-CN" dirty="0"/>
              <a:t>(Click) Therefore, we will see that the State keeps flickering between Reconciling and Running</a:t>
            </a:r>
          </a:p>
          <a:p>
            <a:r>
              <a:rPr lang="en-US" altLang="zh-CN" dirty="0"/>
              <a:t>And this is the reconciliation loop, which prevents the cluster from being operated in the future</a:t>
            </a:r>
          </a:p>
          <a:p>
            <a:endParaRPr lang="en-US" altLang="zh-CN"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20</a:t>
            </a:fld>
            <a:endParaRPr lang="zh-CN" altLang="en-US"/>
          </a:p>
        </p:txBody>
      </p:sp>
    </p:spTree>
    <p:extLst>
      <p:ext uri="{BB962C8B-B14F-4D97-AF65-F5344CB8AC3E}">
        <p14:creationId xmlns:p14="http://schemas.microsoft.com/office/powerpoint/2010/main" val="2425907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next example is inconsistent reconciliation.</a:t>
            </a:r>
          </a:p>
          <a:p>
            <a:r>
              <a:rPr lang="en-US" altLang="zh-CN" dirty="0"/>
              <a:t>In this example, we declare a desired state in which the node becomes from 2 to 1</a:t>
            </a:r>
          </a:p>
          <a:p>
            <a:r>
              <a:rPr lang="en-US" altLang="zh-CN" dirty="0"/>
              <a:t>(Click) As a result, the operator starts to work. It first fetches all Pods from cluster, and due to the random order of API results, the Pod list can be in different order as well,</a:t>
            </a:r>
            <a:r>
              <a:rPr lang="zh-CN" altLang="en-US" dirty="0"/>
              <a:t> </a:t>
            </a:r>
            <a:r>
              <a:rPr lang="en-US" altLang="zh-CN" dirty="0"/>
              <a:t>in</a:t>
            </a:r>
            <a:r>
              <a:rPr lang="zh-CN" altLang="en-US" dirty="0"/>
              <a:t> </a:t>
            </a:r>
            <a:r>
              <a:rPr lang="en-US" altLang="zh-CN" dirty="0"/>
              <a:t>this buggy case, we get ca0 as the last element of the Pod list</a:t>
            </a:r>
          </a:p>
          <a:p>
            <a:r>
              <a:rPr lang="en-US" altLang="zh-CN" dirty="0"/>
              <a:t>Then, operator tries to decommission ca0</a:t>
            </a:r>
          </a:p>
          <a:p>
            <a:r>
              <a:rPr lang="en-US" altLang="zh-CN" dirty="0"/>
              <a:t>(Click) At the same time, </a:t>
            </a:r>
            <a:r>
              <a:rPr lang="en-US" altLang="zh-CN" dirty="0" err="1"/>
              <a:t>StatefulSet</a:t>
            </a:r>
            <a:r>
              <a:rPr lang="en-US" altLang="zh-CN" dirty="0"/>
              <a:t> is also updated to scale down, and it tries to delete the Pod with max ordinal, which is ca1 in this example</a:t>
            </a:r>
          </a:p>
          <a:p>
            <a:r>
              <a:rPr lang="en-US" altLang="zh-CN" dirty="0"/>
              <a:t>(Click) Now the </a:t>
            </a:r>
            <a:r>
              <a:rPr lang="en-US" altLang="zh-CN" dirty="0" err="1"/>
              <a:t>StatefulSet</a:t>
            </a:r>
            <a:r>
              <a:rPr lang="en-US" altLang="zh-CN" dirty="0"/>
              <a:t> controller operates the different Pods with operator. As a result, the scaling down is blocked now</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21</a:t>
            </a:fld>
            <a:endParaRPr lang="zh-CN" altLang="en-US"/>
          </a:p>
        </p:txBody>
      </p:sp>
    </p:spTree>
    <p:extLst>
      <p:ext uri="{BB962C8B-B14F-4D97-AF65-F5344CB8AC3E}">
        <p14:creationId xmlns:p14="http://schemas.microsoft.com/office/powerpoint/2010/main" val="3007779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Another example is the no synchronization of resource operations</a:t>
            </a:r>
          </a:p>
          <a:p>
            <a:r>
              <a:rPr lang="en-US" altLang="zh-CN" dirty="0"/>
              <a:t>(Click) We have show a simplified version of this bug at start. When we declare a desired state which scaling down the cluster</a:t>
            </a:r>
          </a:p>
          <a:p>
            <a:r>
              <a:rPr lang="en-US" altLang="zh-CN" dirty="0"/>
              <a:t>(Click) The operator is notified about the change, (Click) and it will scale down the </a:t>
            </a:r>
            <a:r>
              <a:rPr lang="en-US" altLang="zh-CN" dirty="0" err="1"/>
              <a:t>StatefulSet</a:t>
            </a:r>
            <a:endParaRPr lang="en-US" altLang="zh-CN" dirty="0"/>
          </a:p>
          <a:p>
            <a:r>
              <a:rPr lang="en-US" altLang="zh-CN" dirty="0"/>
              <a:t>(Click) </a:t>
            </a:r>
            <a:r>
              <a:rPr lang="en-US" altLang="zh-CN" dirty="0" err="1"/>
              <a:t>StatefulSet</a:t>
            </a:r>
            <a:r>
              <a:rPr lang="en-US" altLang="zh-CN" dirty="0"/>
              <a:t> controller is then notified about the change, (Click) and mark Pod for deletion</a:t>
            </a:r>
          </a:p>
          <a:p>
            <a:r>
              <a:rPr lang="en-US" altLang="zh-CN" dirty="0"/>
              <a:t>Before the Pod is actually deleted, (Click) operator is notified about the Pod change, (Click) and delete the Volume attached to the Pod</a:t>
            </a:r>
          </a:p>
          <a:p>
            <a:r>
              <a:rPr lang="en-US" altLang="zh-CN" dirty="0"/>
              <a:t>(Click) Afterwards, the Pod is removed, all reconciliation is done</a:t>
            </a:r>
          </a:p>
          <a:p>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22</a:t>
            </a:fld>
            <a:endParaRPr lang="zh-CN" altLang="en-US"/>
          </a:p>
        </p:txBody>
      </p:sp>
    </p:spTree>
    <p:extLst>
      <p:ext uri="{BB962C8B-B14F-4D97-AF65-F5344CB8AC3E}">
        <p14:creationId xmlns:p14="http://schemas.microsoft.com/office/powerpoint/2010/main" val="102438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However, in buggy scenario, (Click) the Pod can be removed before operator receives the change event</a:t>
            </a:r>
          </a:p>
          <a:p>
            <a:r>
              <a:rPr lang="en-US" altLang="zh-CN" dirty="0"/>
              <a:t>(Click) And since the Pod does not exist, the operator fails to remove the attached PVC and suffers from the issue</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23</a:t>
            </a:fld>
            <a:endParaRPr lang="zh-CN" altLang="en-US"/>
          </a:p>
        </p:txBody>
      </p:sp>
    </p:spTree>
    <p:extLst>
      <p:ext uri="{BB962C8B-B14F-4D97-AF65-F5344CB8AC3E}">
        <p14:creationId xmlns:p14="http://schemas.microsoft.com/office/powerpoint/2010/main" val="30797722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more categories about incorrect reconciliation, for more details about them, please take a look into our paper</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24</a:t>
            </a:fld>
            <a:endParaRPr lang="zh-CN" altLang="en-US"/>
          </a:p>
        </p:txBody>
      </p:sp>
    </p:spTree>
    <p:extLst>
      <p:ext uri="{BB962C8B-B14F-4D97-AF65-F5344CB8AC3E}">
        <p14:creationId xmlns:p14="http://schemas.microsoft.com/office/powerpoint/2010/main" val="21332143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bug manifestation, we first study the input conditions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operation request represents the process of declaring the desired state.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changed property represents the detailed change in desired state.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 is shown in the figures, we find out that most of the operator bugs can be triggered with no more than 2 operation request, by at most 1 changed properties and no fault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implies that operator bugs follow the small scope hypothesis, and most of operator bugs do not need fault as input events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25</a:t>
            </a:fld>
            <a:endParaRPr lang="zh-CN" altLang="en-US"/>
          </a:p>
        </p:txBody>
      </p:sp>
    </p:spTree>
    <p:extLst>
      <p:ext uri="{BB962C8B-B14F-4D97-AF65-F5344CB8AC3E}">
        <p14:creationId xmlns:p14="http://schemas.microsoft.com/office/powerpoint/2010/main" val="3027812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also study the determinism of operator bugs</a:t>
            </a:r>
          </a:p>
          <a:p>
            <a:r>
              <a:rPr lang="en-US" altLang="zh-CN" dirty="0"/>
              <a:t>That is to say, when we take operator as black box, and we send operation requests in a certain order, the bug can trigger deterministically</a:t>
            </a:r>
          </a:p>
          <a:p>
            <a:r>
              <a:rPr lang="en-US" altLang="zh-CN" dirty="0"/>
              <a:t>We find out that 86% of operator bugs can be triggered deterministically</a:t>
            </a:r>
          </a:p>
          <a:p>
            <a:r>
              <a:rPr lang="en-US" altLang="zh-CN" dirty="0"/>
              <a:t>And this implies that deterministically triggering operator bugs can reduce the space of testing</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26</a:t>
            </a:fld>
            <a:endParaRPr lang="zh-CN" altLang="en-US"/>
          </a:p>
        </p:txBody>
      </p:sp>
    </p:spTree>
    <p:extLst>
      <p:ext uri="{BB962C8B-B14F-4D97-AF65-F5344CB8AC3E}">
        <p14:creationId xmlns:p14="http://schemas.microsoft.com/office/powerpoint/2010/main" val="42059308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study the  bug impact and divide them into five main categories</a:t>
            </a:r>
          </a:p>
          <a:p>
            <a:r>
              <a:rPr lang="en-US" altLang="zh-CN" dirty="0"/>
              <a:t>The Operator outage represents that the cluster restarts and fails over and over again</a:t>
            </a:r>
          </a:p>
          <a:p>
            <a:r>
              <a:rPr lang="en-US" altLang="zh-CN" dirty="0"/>
              <a:t>The operator malfunction is caused when the operator cannot serve certain operation requests</a:t>
            </a:r>
          </a:p>
          <a:p>
            <a:r>
              <a:rPr lang="en-US" altLang="zh-CN" dirty="0"/>
              <a:t>When operator bugs manifest, operator or cluster may throw explicit system errors</a:t>
            </a:r>
          </a:p>
          <a:p>
            <a:r>
              <a:rPr lang="en-US" altLang="zh-CN" dirty="0"/>
              <a:t>The unstable state means that operator keeps flickering between specific states and fails to converge to a stable one</a:t>
            </a:r>
          </a:p>
          <a:p>
            <a:r>
              <a:rPr lang="en-US" altLang="zh-CN" dirty="0"/>
              <a:t>And the undesired state means that operator reaches a state which is not desired by developers</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27</a:t>
            </a:fld>
            <a:endParaRPr lang="zh-CN" altLang="en-US"/>
          </a:p>
        </p:txBody>
      </p:sp>
    </p:spTree>
    <p:extLst>
      <p:ext uri="{BB962C8B-B14F-4D97-AF65-F5344CB8AC3E}">
        <p14:creationId xmlns:p14="http://schemas.microsoft.com/office/powerpoint/2010/main" val="16865573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divide the bug impacts into silent and explicit ones, and we find out that 54% of operator bugs only lead to silent failures, which need to be manually determined for detection</a:t>
            </a:r>
          </a:p>
          <a:p>
            <a:r>
              <a:rPr lang="en-US" altLang="zh-CN" dirty="0"/>
              <a:t>This implies that we need to develop new test oracles for these bugs</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28</a:t>
            </a:fld>
            <a:endParaRPr lang="zh-CN" altLang="en-US"/>
          </a:p>
        </p:txBody>
      </p:sp>
    </p:spTree>
    <p:extLst>
      <p:ext uri="{BB962C8B-B14F-4D97-AF65-F5344CB8AC3E}">
        <p14:creationId xmlns:p14="http://schemas.microsoft.com/office/powerpoint/2010/main" val="35283325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a:t>
            </a:r>
            <a:r>
              <a:rPr lang="en-US" altLang="zh-CN" sz="1800" b="0" i="0" dirty="0">
                <a:solidFill>
                  <a:srgbClr val="000000"/>
                </a:solidFill>
                <a:effectLst/>
                <a:latin typeface="LinLibertineT"/>
              </a:rPr>
              <a:t>theoretically</a:t>
            </a:r>
            <a:r>
              <a:rPr lang="en-US" altLang="zh-CN" dirty="0"/>
              <a:t> investigate how effectively existing operator testing approaches can detect operator bugs. </a:t>
            </a:r>
          </a:p>
          <a:p>
            <a:r>
              <a:rPr lang="en-US" altLang="zh-CN" dirty="0"/>
              <a:t>In total, we find that existing approaches cannot detect 45% operator bugs</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29</a:t>
            </a:fld>
            <a:endParaRPr lang="zh-CN" altLang="en-US"/>
          </a:p>
        </p:txBody>
      </p:sp>
    </p:spTree>
    <p:extLst>
      <p:ext uri="{BB962C8B-B14F-4D97-AF65-F5344CB8AC3E}">
        <p14:creationId xmlns:p14="http://schemas.microsoft.com/office/powerpoint/2010/main" val="1286385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order to manage specific applications, Kubernetes provide with operator pattern</a:t>
            </a:r>
          </a:p>
          <a:p>
            <a:r>
              <a:rPr lang="en-US" altLang="zh-CN" dirty="0"/>
              <a:t>There are a number of operators which manage their applications.</a:t>
            </a:r>
          </a:p>
          <a:p>
            <a:r>
              <a:rPr lang="en-US" altLang="zh-CN" dirty="0"/>
              <a:t>With the help of operator, developers can automate the cluster operation, such as deploying, scaling up or backup</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3</a:t>
            </a:fld>
            <a:endParaRPr lang="zh-CN" altLang="en-US"/>
          </a:p>
        </p:txBody>
      </p:sp>
    </p:spTree>
    <p:extLst>
      <p:ext uri="{BB962C8B-B14F-4D97-AF65-F5344CB8AC3E}">
        <p14:creationId xmlns:p14="http://schemas.microsoft.com/office/powerpoint/2010/main" val="42005451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Sieve tests the reliability of controllers by injecting specific faults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However, we find out that most of operator bugs do not involve faults, making them </a:t>
            </a:r>
            <a:r>
              <a:rPr lang="en-US" altLang="zh-CN" sz="1200" dirty="0" err="1"/>
              <a:t>unsatisfy</a:t>
            </a:r>
            <a:r>
              <a:rPr lang="en-US" altLang="zh-CN" sz="1200" dirty="0"/>
              <a:t> Sieve’s preconditions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Among the bugs which are caused by faults, there could be unsupported fault scenarios, such as CPU overload, crash on application on Pod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This implies that more fault scenarios need to be supported for detecting ore operator bugs</a:t>
            </a:r>
            <a:endParaRPr lang="en-US" altLang="zh-CN"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30</a:t>
            </a:fld>
            <a:endParaRPr lang="zh-CN" altLang="en-US"/>
          </a:p>
        </p:txBody>
      </p:sp>
    </p:spTree>
    <p:extLst>
      <p:ext uri="{BB962C8B-B14F-4D97-AF65-F5344CB8AC3E}">
        <p14:creationId xmlns:p14="http://schemas.microsoft.com/office/powerpoint/2010/main" val="24883373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Acto</a:t>
            </a:r>
            <a:r>
              <a:rPr lang="en-US" altLang="zh-CN" sz="1200" dirty="0"/>
              <a:t> tests the correctness of controllers by generating various desired state declarations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However, there are uncovered workload such as combination of specific properties, resource-level operation and faults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And even if it can generate workload, there are domain-specific failures which cannot be detected by </a:t>
            </a:r>
            <a:r>
              <a:rPr lang="en-US" altLang="zh-CN" sz="1200" dirty="0" err="1"/>
              <a:t>Acto’s</a:t>
            </a:r>
            <a:r>
              <a:rPr lang="en-US" altLang="zh-CN" sz="1200" dirty="0"/>
              <a:t> oracle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This implies that operator bug testing approaches should support more types of workloads</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31</a:t>
            </a:fld>
            <a:endParaRPr lang="zh-CN" altLang="en-US"/>
          </a:p>
        </p:txBody>
      </p:sp>
    </p:spTree>
    <p:extLst>
      <p:ext uri="{BB962C8B-B14F-4D97-AF65-F5344CB8AC3E}">
        <p14:creationId xmlns:p14="http://schemas.microsoft.com/office/powerpoint/2010/main" val="11801635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a:t>In conclusion, we conduct the first comprehensive study on 210 operator bugs from 36 open source operator projects.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a:t>We find out that operator bugs can happen in each stage of operator lifetime and existing approaches can only detect a limited set of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a:solidFill>
                  <a:schemeClr val="bg1"/>
                </a:solidFill>
              </a:rPr>
              <a:t>More details can be found in our paper and the dataset has become available. That’s all, thanks.</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32</a:t>
            </a:fld>
            <a:endParaRPr lang="zh-CN" altLang="en-US"/>
          </a:p>
        </p:txBody>
      </p:sp>
    </p:spTree>
    <p:extLst>
      <p:ext uri="{BB962C8B-B14F-4D97-AF65-F5344CB8AC3E}">
        <p14:creationId xmlns:p14="http://schemas.microsoft.com/office/powerpoint/2010/main" val="15849332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then study the bug triggering process,  in which built-in resource and controller participate the reconciliation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find out that most of the operator bugs involve less than 1 built-in resource, no built-in controller and are triggered in less than 2 reconciliation iteration</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33</a:t>
            </a:fld>
            <a:endParaRPr lang="zh-CN" altLang="en-US"/>
          </a:p>
        </p:txBody>
      </p:sp>
    </p:spTree>
    <p:extLst>
      <p:ext uri="{BB962C8B-B14F-4D97-AF65-F5344CB8AC3E}">
        <p14:creationId xmlns:p14="http://schemas.microsoft.com/office/powerpoint/2010/main" val="204151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 average, fixing an operator bug involves 97 lines of code change, and takes 28 days. </a:t>
            </a:r>
          </a:p>
          <a:p>
            <a:r>
              <a:rPr lang="en-US" altLang="zh-CN" dirty="0"/>
              <a:t>We find out that the fixing strategies for operator bugs highly depend on their root causes.</a:t>
            </a:r>
          </a:p>
          <a:p>
            <a:r>
              <a:rPr lang="en-US" altLang="zh-CN" dirty="0"/>
              <a:t>However, a limited set of fix pattern can also be applied to the bugs caused by specific root cause, as is shown in the following</a:t>
            </a:r>
          </a:p>
          <a:p>
            <a:r>
              <a:rPr lang="en-US" altLang="zh-CN" dirty="0"/>
              <a:t>We notice that Kubernetes mechanism, such as finalizer can be utilized to ensure the correctness of reconciliation, which may give guidance to further bug fixing and operator generation work</a:t>
            </a:r>
          </a:p>
          <a:p>
            <a:endParaRPr lang="en-US" altLang="zh-CN"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34</a:t>
            </a:fld>
            <a:endParaRPr lang="zh-CN" altLang="en-US"/>
          </a:p>
        </p:txBody>
      </p:sp>
    </p:spTree>
    <p:extLst>
      <p:ext uri="{BB962C8B-B14F-4D97-AF65-F5344CB8AC3E}">
        <p14:creationId xmlns:p14="http://schemas.microsoft.com/office/powerpoint/2010/main" val="3391732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Kubernetes operator follows the state reconciliation principle</a:t>
            </a:r>
          </a:p>
          <a:p>
            <a:r>
              <a:rPr lang="en-US" altLang="zh-CN" dirty="0"/>
              <a:t>In which, we first define the cluster state as a set of properties for specific cluster resources</a:t>
            </a:r>
          </a:p>
          <a:p>
            <a:r>
              <a:rPr lang="en-US" altLang="zh-CN" dirty="0"/>
              <a:t>Operator keeps observing the cluster state, compare the current state with a desired one, and reconcile to drive the cluster state to the desired one</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4</a:t>
            </a:fld>
            <a:endParaRPr lang="zh-CN" altLang="en-US"/>
          </a:p>
        </p:txBody>
      </p:sp>
    </p:spTree>
    <p:extLst>
      <p:ext uri="{BB962C8B-B14F-4D97-AF65-F5344CB8AC3E}">
        <p14:creationId xmlns:p14="http://schemas.microsoft.com/office/powerpoint/2010/main" val="3487082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Take a real world example in Cassandra operator</a:t>
            </a:r>
          </a:p>
          <a:p>
            <a:r>
              <a:rPr lang="en-US" altLang="zh-CN" dirty="0"/>
              <a:t>(Click) When user declares a desired state by setting node from 2 to 1, the change event is observed and analyzed by operator</a:t>
            </a:r>
          </a:p>
          <a:p>
            <a:r>
              <a:rPr lang="en-US" altLang="zh-CN" dirty="0"/>
              <a:t>(Click) Then it reconcile the cluster, and as a result, the Pod and Volume are removed from the cluster</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5</a:t>
            </a:fld>
            <a:endParaRPr lang="zh-CN" altLang="en-US"/>
          </a:p>
        </p:txBody>
      </p:sp>
    </p:spTree>
    <p:extLst>
      <p:ext uri="{BB962C8B-B14F-4D97-AF65-F5344CB8AC3E}">
        <p14:creationId xmlns:p14="http://schemas.microsoft.com/office/powerpoint/2010/main" val="424499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Unfortunately, operator runs within complex, dynamic and distributed environments, which makes Kubernetes operators prone to operator bugs</a:t>
            </a:r>
          </a:p>
          <a:p>
            <a:r>
              <a:rPr lang="en-US" altLang="zh-CN" dirty="0"/>
              <a:t>(Click) In the example we talk above, operator may fails to remove the Volume attached to Pod, and causing resource leak</a:t>
            </a:r>
          </a:p>
          <a:p>
            <a:r>
              <a:rPr lang="en-US" altLang="zh-CN" dirty="0"/>
              <a:t>(Click) Since operator has been widely used in cluster management, operator correctness if critical for the reliability of cloud native application</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6</a:t>
            </a:fld>
            <a:endParaRPr lang="zh-CN" altLang="en-US"/>
          </a:p>
        </p:txBody>
      </p:sp>
    </p:spTree>
    <p:extLst>
      <p:ext uri="{BB962C8B-B14F-4D97-AF65-F5344CB8AC3E}">
        <p14:creationId xmlns:p14="http://schemas.microsoft.com/office/powerpoint/2010/main" val="1992814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Existing empirical bug studies conduct research on Kubernetes failures, cloud bug study and distributed concurrency bugs, which do not target at operator mechanism itself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For operator bug testing, Sieve tests the reliability of controllers by injecting specific faults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While </a:t>
            </a:r>
            <a:r>
              <a:rPr lang="en-US" altLang="zh-CN" sz="1200" dirty="0" err="1"/>
              <a:t>Acto</a:t>
            </a:r>
            <a:r>
              <a:rPr lang="en-US" altLang="zh-CN" sz="1200" dirty="0"/>
              <a:t> tests the correctness of controllers by generating various desired state declarations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And we do not know how effective these approaches are in detecting real-world operator bugs</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7</a:t>
            </a:fld>
            <a:endParaRPr lang="zh-CN" altLang="en-US"/>
          </a:p>
        </p:txBody>
      </p:sp>
    </p:spTree>
    <p:extLst>
      <p:ext uri="{BB962C8B-B14F-4D97-AF65-F5344CB8AC3E}">
        <p14:creationId xmlns:p14="http://schemas.microsoft.com/office/powerpoint/2010/main" val="2806270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collect 210 operator bugs from 36 open source operator projects, </a:t>
            </a:r>
          </a:p>
          <a:p>
            <a:r>
              <a:rPr lang="en-US" altLang="zh-CN" dirty="0"/>
              <a:t>these operators are developed by various teams, contain different size of code and manage various systems</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8</a:t>
            </a:fld>
            <a:endParaRPr lang="zh-CN" altLang="en-US"/>
          </a:p>
        </p:txBody>
      </p:sp>
    </p:spTree>
    <p:extLst>
      <p:ext uri="{BB962C8B-B14F-4D97-AF65-F5344CB8AC3E}">
        <p14:creationId xmlns:p14="http://schemas.microsoft.com/office/powerpoint/2010/main" val="244955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Specifically, we collect issues by keyword searching from open source platform,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Github</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and Jira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Percona</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This search returns 3049 issues.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Then, we filter these issue by removing issues that lack clear description, not related to operator or without available fixing. We also exclude the issues relevant to document, feature or we cannot fully understand. This filtering returns us with 210 issue from 36 repositories.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Last we conduct the bug analysis with the open card sorting on these bugs</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9</a:t>
            </a:fld>
            <a:endParaRPr lang="zh-CN" altLang="en-US"/>
          </a:p>
        </p:txBody>
      </p:sp>
    </p:spTree>
    <p:extLst>
      <p:ext uri="{BB962C8B-B14F-4D97-AF65-F5344CB8AC3E}">
        <p14:creationId xmlns:p14="http://schemas.microsoft.com/office/powerpoint/2010/main" val="146265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82752" y="4571999"/>
            <a:ext cx="10826496" cy="543675"/>
          </a:xfrm>
          <a:noFill/>
          <a:ln w="9525" algn="ctr">
            <a:noFill/>
            <a:miter lim="800000"/>
            <a:headEnd/>
            <a:tailEnd/>
          </a:ln>
        </p:spPr>
        <p:txBody>
          <a:bodyPr vert="horz" wrap="square" lIns="91440" tIns="45720" rIns="91440" bIns="45720" numCol="1" anchor="t" anchorCtr="0" compatLnSpc="1">
            <a:prstTxWarp prst="textNoShape">
              <a:avLst/>
            </a:prstTxWarp>
          </a:bodyPr>
          <a:lstStyle>
            <a:lvl1pPr marL="0" indent="0" algn="l" rtl="0" eaLnBrk="1" fontAlgn="base" hangingPunct="1">
              <a:lnSpc>
                <a:spcPct val="100000"/>
              </a:lnSpc>
              <a:spcBef>
                <a:spcPts val="1600"/>
              </a:spcBef>
              <a:spcAft>
                <a:spcPts val="0"/>
              </a:spcAft>
              <a:buClr>
                <a:schemeClr val="accent6"/>
              </a:buClr>
              <a:buNone/>
              <a:defRPr lang="en-US" sz="2933" b="1" i="1" baseline="0" smtClean="0">
                <a:solidFill>
                  <a:schemeClr val="accent6"/>
                </a:solidFill>
                <a:latin typeface="+mj-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err="1"/>
              <a:t>Clicdk</a:t>
            </a:r>
            <a:r>
              <a:rPr lang="en-US" dirty="0"/>
              <a:t> to edit Master subtitle style</a:t>
            </a:r>
          </a:p>
        </p:txBody>
      </p:sp>
    </p:spTree>
    <p:extLst>
      <p:ext uri="{BB962C8B-B14F-4D97-AF65-F5344CB8AC3E}">
        <p14:creationId xmlns:p14="http://schemas.microsoft.com/office/powerpoint/2010/main" val="3659229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Photo Collage">
    <p:spTree>
      <p:nvGrpSpPr>
        <p:cNvPr id="1" name=""/>
        <p:cNvGrpSpPr/>
        <p:nvPr/>
      </p:nvGrpSpPr>
      <p:grpSpPr>
        <a:xfrm>
          <a:off x="0" y="0"/>
          <a:ext cx="0" cy="0"/>
          <a:chOff x="0" y="0"/>
          <a:chExt cx="0" cy="0"/>
        </a:xfrm>
      </p:grpSpPr>
      <p:sp>
        <p:nvSpPr>
          <p:cNvPr id="2" name="Rectangle 1"/>
          <p:cNvSpPr/>
          <p:nvPr/>
        </p:nvSpPr>
        <p:spPr bwMode="gray">
          <a:xfrm>
            <a:off x="1" y="1"/>
            <a:ext cx="12192001" cy="3013495"/>
          </a:xfrm>
          <a:prstGeom prst="rect">
            <a:avLst/>
          </a:prstGeom>
          <a:solidFill>
            <a:schemeClr val="bg1"/>
          </a:solidFill>
          <a:ln w="6350" algn="ctr">
            <a:noFill/>
            <a:miter lim="800000"/>
            <a:headEnd/>
            <a:tailEnd/>
          </a:ln>
          <a:effectLst/>
        </p:spPr>
        <p:txBody>
          <a:bodyPr wrap="none" rtlCol="0" anchor="ctr"/>
          <a:lstStyle/>
          <a:p>
            <a:pPr algn="ctr"/>
            <a:endParaRPr lang="en-US" sz="2400" b="1" dirty="0">
              <a:solidFill>
                <a:schemeClr val="bg1"/>
              </a:solidFill>
            </a:endParaRPr>
          </a:p>
        </p:txBody>
      </p:sp>
      <p:sp>
        <p:nvSpPr>
          <p:cNvPr id="11" name="Picture Placeholder 10"/>
          <p:cNvSpPr>
            <a:spLocks noGrp="1"/>
          </p:cNvSpPr>
          <p:nvPr>
            <p:ph type="pic" sz="quarter" idx="10"/>
          </p:nvPr>
        </p:nvSpPr>
        <p:spPr>
          <a:xfrm>
            <a:off x="1" y="531813"/>
            <a:ext cx="1982748" cy="2074863"/>
          </a:xfrm>
        </p:spPr>
        <p:txBody>
          <a:bodyPr>
            <a:noAutofit/>
          </a:bodyPr>
          <a:lstStyle/>
          <a:p>
            <a:r>
              <a:rPr lang="zh-CN" altLang="en-US"/>
              <a:t>单击图标添加图片</a:t>
            </a:r>
            <a:endParaRPr lang="en-US"/>
          </a:p>
        </p:txBody>
      </p:sp>
      <p:sp>
        <p:nvSpPr>
          <p:cNvPr id="12" name="Picture Placeholder 10"/>
          <p:cNvSpPr>
            <a:spLocks noGrp="1"/>
          </p:cNvSpPr>
          <p:nvPr>
            <p:ph type="pic" sz="quarter" idx="11"/>
          </p:nvPr>
        </p:nvSpPr>
        <p:spPr>
          <a:xfrm>
            <a:off x="2040255" y="531813"/>
            <a:ext cx="3703313" cy="2074863"/>
          </a:xfrm>
        </p:spPr>
        <p:txBody>
          <a:bodyPr>
            <a:noAutofit/>
          </a:bodyPr>
          <a:lstStyle/>
          <a:p>
            <a:r>
              <a:rPr lang="zh-CN" altLang="en-US"/>
              <a:t>单击图标添加图片</a:t>
            </a:r>
            <a:endParaRPr lang="en-US"/>
          </a:p>
        </p:txBody>
      </p:sp>
      <p:sp>
        <p:nvSpPr>
          <p:cNvPr id="13" name="Picture Placeholder 10"/>
          <p:cNvSpPr>
            <a:spLocks noGrp="1"/>
          </p:cNvSpPr>
          <p:nvPr>
            <p:ph type="pic" sz="quarter" idx="12"/>
          </p:nvPr>
        </p:nvSpPr>
        <p:spPr>
          <a:xfrm>
            <a:off x="8630595" y="531813"/>
            <a:ext cx="3561404" cy="2074863"/>
          </a:xfrm>
        </p:spPr>
        <p:txBody>
          <a:bodyPr>
            <a:noAutofit/>
          </a:bodyPr>
          <a:lstStyle/>
          <a:p>
            <a:r>
              <a:rPr lang="zh-CN" altLang="en-US"/>
              <a:t>单击图标添加图片</a:t>
            </a:r>
            <a:endParaRPr lang="en-US"/>
          </a:p>
        </p:txBody>
      </p:sp>
      <p:sp>
        <p:nvSpPr>
          <p:cNvPr id="14" name="Picture Placeholder 10"/>
          <p:cNvSpPr>
            <a:spLocks noGrp="1"/>
          </p:cNvSpPr>
          <p:nvPr>
            <p:ph type="pic" sz="quarter" idx="13"/>
          </p:nvPr>
        </p:nvSpPr>
        <p:spPr>
          <a:xfrm>
            <a:off x="5801075" y="531813"/>
            <a:ext cx="2772015" cy="2074863"/>
          </a:xfrm>
        </p:spPr>
        <p:txBody>
          <a:bodyPr>
            <a:noAutofit/>
          </a:bodyPr>
          <a:lstStyle/>
          <a:p>
            <a:r>
              <a:rPr lang="zh-CN" altLang="en-US"/>
              <a:t>单击图标添加图片</a:t>
            </a:r>
            <a:endParaRPr lang="en-US"/>
          </a:p>
        </p:txBody>
      </p:sp>
      <p:sp>
        <p:nvSpPr>
          <p:cNvPr id="15" name="Picture Placeholder 10"/>
          <p:cNvSpPr>
            <a:spLocks noGrp="1"/>
          </p:cNvSpPr>
          <p:nvPr>
            <p:ph type="pic" sz="quarter" idx="14"/>
          </p:nvPr>
        </p:nvSpPr>
        <p:spPr>
          <a:xfrm>
            <a:off x="5113080" y="2660017"/>
            <a:ext cx="4482353" cy="2074863"/>
          </a:xfrm>
        </p:spPr>
        <p:txBody>
          <a:bodyPr>
            <a:noAutofit/>
          </a:bodyPr>
          <a:lstStyle/>
          <a:p>
            <a:r>
              <a:rPr lang="zh-CN" altLang="en-US"/>
              <a:t>单击图标添加图片</a:t>
            </a:r>
            <a:endParaRPr lang="en-US"/>
          </a:p>
        </p:txBody>
      </p:sp>
      <p:sp>
        <p:nvSpPr>
          <p:cNvPr id="16" name="Picture Placeholder 10"/>
          <p:cNvSpPr>
            <a:spLocks noGrp="1"/>
          </p:cNvSpPr>
          <p:nvPr>
            <p:ph type="pic" sz="quarter" idx="15"/>
          </p:nvPr>
        </p:nvSpPr>
        <p:spPr>
          <a:xfrm>
            <a:off x="2321004" y="2660017"/>
            <a:ext cx="2734568" cy="2074863"/>
          </a:xfrm>
        </p:spPr>
        <p:txBody>
          <a:bodyPr>
            <a:noAutofit/>
          </a:bodyPr>
          <a:lstStyle/>
          <a:p>
            <a:r>
              <a:rPr lang="zh-CN" altLang="en-US"/>
              <a:t>单击图标添加图片</a:t>
            </a:r>
            <a:endParaRPr lang="en-US"/>
          </a:p>
        </p:txBody>
      </p:sp>
      <p:sp>
        <p:nvSpPr>
          <p:cNvPr id="17" name="Picture Placeholder 10"/>
          <p:cNvSpPr>
            <a:spLocks noGrp="1"/>
          </p:cNvSpPr>
          <p:nvPr>
            <p:ph type="pic" sz="quarter" idx="16"/>
          </p:nvPr>
        </p:nvSpPr>
        <p:spPr>
          <a:xfrm>
            <a:off x="1" y="2660017"/>
            <a:ext cx="2263497" cy="2074863"/>
          </a:xfrm>
        </p:spPr>
        <p:txBody>
          <a:bodyPr>
            <a:noAutofit/>
          </a:bodyPr>
          <a:lstStyle/>
          <a:p>
            <a:r>
              <a:rPr lang="zh-CN" altLang="en-US"/>
              <a:t>单击图标添加图片</a:t>
            </a:r>
            <a:endParaRPr lang="en-US"/>
          </a:p>
        </p:txBody>
      </p:sp>
      <p:sp>
        <p:nvSpPr>
          <p:cNvPr id="18" name="Picture Placeholder 10"/>
          <p:cNvSpPr>
            <a:spLocks noGrp="1"/>
          </p:cNvSpPr>
          <p:nvPr>
            <p:ph type="pic" sz="quarter" idx="17"/>
          </p:nvPr>
        </p:nvSpPr>
        <p:spPr>
          <a:xfrm>
            <a:off x="9652938" y="2660017"/>
            <a:ext cx="2539063" cy="2074863"/>
          </a:xfrm>
        </p:spPr>
        <p:txBody>
          <a:bodyPr>
            <a:noAutofit/>
          </a:bodyPr>
          <a:lstStyle/>
          <a:p>
            <a:r>
              <a:rPr lang="zh-CN" altLang="en-US"/>
              <a:t>单击图标添加图片</a:t>
            </a:r>
            <a:endParaRPr lang="en-US"/>
          </a:p>
        </p:txBody>
      </p:sp>
      <p:sp>
        <p:nvSpPr>
          <p:cNvPr id="19" name="Title 18"/>
          <p:cNvSpPr>
            <a:spLocks noGrp="1"/>
          </p:cNvSpPr>
          <p:nvPr>
            <p:ph type="title"/>
          </p:nvPr>
        </p:nvSpPr>
        <p:spPr>
          <a:xfrm>
            <a:off x="414529" y="5606699"/>
            <a:ext cx="11338560" cy="896112"/>
          </a:xfrm>
        </p:spPr>
        <p:txBody>
          <a:bodyPr lIns="0" tIns="0" rIns="0" bIns="0"/>
          <a:lstStyle>
            <a:lvl1pPr algn="l">
              <a:lnSpc>
                <a:spcPct val="100000"/>
              </a:lnSpc>
              <a:defRPr lang="en-US" sz="7200" b="0" i="1" kern="1200" dirty="0" smtClean="0">
                <a:solidFill>
                  <a:schemeClr val="accent1"/>
                </a:solidFill>
                <a:latin typeface="+mj-lt"/>
                <a:ea typeface="+mn-ea"/>
                <a:cs typeface="+mn-cs"/>
              </a:defRPr>
            </a:lvl1pPr>
          </a:lstStyle>
          <a:p>
            <a:r>
              <a:rPr lang="zh-CN" altLang="en-US"/>
              <a:t>单击此处编辑母版标题样式</a:t>
            </a:r>
            <a:endParaRPr lang="en-US" dirty="0"/>
          </a:p>
        </p:txBody>
      </p:sp>
      <p:sp>
        <p:nvSpPr>
          <p:cNvPr id="20" name="Rectangle 14"/>
          <p:cNvSpPr>
            <a:spLocks noGrp="1" noChangeArrowheads="1"/>
          </p:cNvSpPr>
          <p:nvPr>
            <p:ph type="subTitle" idx="1"/>
          </p:nvPr>
        </p:nvSpPr>
        <p:spPr>
          <a:xfrm>
            <a:off x="414529" y="4764524"/>
            <a:ext cx="11338560" cy="738664"/>
          </a:xfrm>
          <a:ln/>
        </p:spPr>
        <p:txBody>
          <a:bodyPr lIns="0" tIns="0" rIns="0" bIns="0" anchor="b"/>
          <a:lstStyle>
            <a:lvl1pPr marL="0" indent="0">
              <a:lnSpc>
                <a:spcPct val="100000"/>
              </a:lnSpc>
              <a:spcBef>
                <a:spcPts val="0"/>
              </a:spcBef>
              <a:buFontTx/>
              <a:buNone/>
              <a:defRPr lang="en-US" sz="4800" b="0" i="1" kern="1200" dirty="0">
                <a:solidFill>
                  <a:srgbClr val="2DBCB6"/>
                </a:solidFill>
                <a:latin typeface="+mj-lt"/>
                <a:ea typeface="+mn-ea"/>
                <a:cs typeface="+mn-cs"/>
              </a:defRPr>
            </a:lvl1pPr>
          </a:lstStyle>
          <a:p>
            <a:r>
              <a:rPr lang="zh-CN" altLang="en-US"/>
              <a:t>单击此处编辑母版副标题样式</a:t>
            </a:r>
            <a:endParaRPr lang="en-US" dirty="0"/>
          </a:p>
        </p:txBody>
      </p:sp>
    </p:spTree>
    <p:extLst>
      <p:ext uri="{BB962C8B-B14F-4D97-AF65-F5344CB8AC3E}">
        <p14:creationId xmlns:p14="http://schemas.microsoft.com/office/powerpoint/2010/main" val="2012460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Photo Header Title Slide">
    <p:spTree>
      <p:nvGrpSpPr>
        <p:cNvPr id="1" name=""/>
        <p:cNvGrpSpPr/>
        <p:nvPr/>
      </p:nvGrpSpPr>
      <p:grpSpPr>
        <a:xfrm>
          <a:off x="0" y="0"/>
          <a:ext cx="0" cy="0"/>
          <a:chOff x="0" y="0"/>
          <a:chExt cx="0" cy="0"/>
        </a:xfrm>
      </p:grpSpPr>
      <p:sp>
        <p:nvSpPr>
          <p:cNvPr id="281613" name="Rectangle 13"/>
          <p:cNvSpPr>
            <a:spLocks noGrp="1" noChangeArrowheads="1"/>
          </p:cNvSpPr>
          <p:nvPr>
            <p:ph type="ctrTitle"/>
          </p:nvPr>
        </p:nvSpPr>
        <p:spPr>
          <a:xfrm>
            <a:off x="524255" y="3063525"/>
            <a:ext cx="6231108" cy="1252728"/>
          </a:xfrm>
        </p:spPr>
        <p:txBody>
          <a:bodyPr wrap="square" lIns="0" tIns="0" rIns="0" bIns="0" anchor="b"/>
          <a:lstStyle>
            <a:lvl1pPr algn="l">
              <a:lnSpc>
                <a:spcPts val="6400"/>
              </a:lnSpc>
              <a:spcBef>
                <a:spcPts val="0"/>
              </a:spcBef>
              <a:defRPr lang="en-US" sz="8000" b="0" i="1" kern="1200" dirty="0">
                <a:solidFill>
                  <a:schemeClr val="accent1"/>
                </a:solidFill>
                <a:latin typeface="Calibri" pitchFamily="34" charset="0"/>
                <a:ea typeface="+mn-ea"/>
                <a:cs typeface="Calibri" pitchFamily="34" charset="0"/>
              </a:defRPr>
            </a:lvl1pPr>
          </a:lstStyle>
          <a:p>
            <a:r>
              <a:rPr lang="zh-CN" altLang="en-US"/>
              <a:t>单击此处编辑母版标题样式</a:t>
            </a:r>
            <a:endParaRPr lang="en-US" dirty="0"/>
          </a:p>
        </p:txBody>
      </p:sp>
      <p:sp>
        <p:nvSpPr>
          <p:cNvPr id="281614" name="Rectangle 14"/>
          <p:cNvSpPr>
            <a:spLocks noGrp="1" noChangeArrowheads="1"/>
          </p:cNvSpPr>
          <p:nvPr>
            <p:ph type="subTitle" idx="1"/>
          </p:nvPr>
        </p:nvSpPr>
        <p:spPr>
          <a:xfrm>
            <a:off x="524256" y="4461447"/>
            <a:ext cx="6231107" cy="1213794"/>
          </a:xfrm>
          <a:ln/>
        </p:spPr>
        <p:txBody>
          <a:bodyPr lIns="0" tIns="0" rIns="0" bIns="0"/>
          <a:lstStyle>
            <a:lvl1pPr marL="0" indent="0">
              <a:lnSpc>
                <a:spcPts val="4667"/>
              </a:lnSpc>
              <a:spcBef>
                <a:spcPts val="0"/>
              </a:spcBef>
              <a:buFontTx/>
              <a:buNone/>
              <a:defRPr lang="en-US" sz="4800" b="1" i="1" kern="1200" dirty="0">
                <a:solidFill>
                  <a:schemeClr val="accent6"/>
                </a:solidFill>
                <a:latin typeface="Calibri" pitchFamily="34" charset="0"/>
                <a:ea typeface="+mn-ea"/>
                <a:cs typeface="Calibri" pitchFamily="34" charset="0"/>
              </a:defRPr>
            </a:lvl1pPr>
          </a:lstStyle>
          <a:p>
            <a:r>
              <a:rPr lang="zh-CN" altLang="en-US"/>
              <a:t>单击此处编辑母版副标题样式</a:t>
            </a:r>
            <a:endParaRPr lang="en-US" dirty="0"/>
          </a:p>
        </p:txBody>
      </p:sp>
      <p:cxnSp>
        <p:nvCxnSpPr>
          <p:cNvPr id="13" name="Straight Connector 12"/>
          <p:cNvCxnSpPr/>
          <p:nvPr/>
        </p:nvCxnSpPr>
        <p:spPr bwMode="auto">
          <a:xfrm>
            <a:off x="1" y="4337268"/>
            <a:ext cx="6556076" cy="0"/>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spTree>
    <p:extLst>
      <p:ext uri="{BB962C8B-B14F-4D97-AF65-F5344CB8AC3E}">
        <p14:creationId xmlns:p14="http://schemas.microsoft.com/office/powerpoint/2010/main" val="362600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封面">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AA80EF2-CAD2-4B40-997B-8C1ECC36687A}" type="datetimeFigureOut">
              <a:rPr lang="zh-CN" altLang="en-US" smtClean="0"/>
              <a:pPr/>
              <a:t>2024/9/13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A89E07-A000-4F7E-BD54-159DD76D74C1}" type="slidenum">
              <a:rPr lang="zh-CN" altLang="en-US" smtClean="0"/>
              <a:pPr/>
              <a:t>‹#›</a:t>
            </a:fld>
            <a:endParaRPr lang="zh-CN" altLang="en-US"/>
          </a:p>
        </p:txBody>
      </p:sp>
    </p:spTree>
    <p:extLst>
      <p:ext uri="{BB962C8B-B14F-4D97-AF65-F5344CB8AC3E}">
        <p14:creationId xmlns:p14="http://schemas.microsoft.com/office/powerpoint/2010/main" val="3761459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灯片编号占位符 4">
            <a:extLst>
              <a:ext uri="{FF2B5EF4-FFF2-40B4-BE49-F238E27FC236}">
                <a16:creationId xmlns:a16="http://schemas.microsoft.com/office/drawing/2014/main" id="{0562759C-74C1-9B3D-036A-22DD9FDD6BDC}"/>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400">
                <a:solidFill>
                  <a:schemeClr val="tx1">
                    <a:tint val="75000"/>
                  </a:schemeClr>
                </a:solidFill>
                <a:latin typeface="Cambria" panose="02040503050406030204" pitchFamily="18" charset="0"/>
              </a:defRPr>
            </a:lvl1pPr>
          </a:lstStyle>
          <a:p>
            <a:fld id="{27CAE394-06E6-47A3-B6CA-A6802AF0F537}" type="slidenum">
              <a:rPr lang="zh-CN" altLang="en-US" smtClean="0"/>
              <a:pPr/>
              <a:t>‹#›</a:t>
            </a:fld>
            <a:endParaRPr lang="zh-CN" altLang="en-US" dirty="0"/>
          </a:p>
        </p:txBody>
      </p:sp>
    </p:spTree>
    <p:extLst>
      <p:ext uri="{BB962C8B-B14F-4D97-AF65-F5344CB8AC3E}">
        <p14:creationId xmlns:p14="http://schemas.microsoft.com/office/powerpoint/2010/main" val="371133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F031F17-8B63-4BA9-B39A-1654776705E7}"/>
              </a:ext>
            </a:extLst>
          </p:cNvPr>
          <p:cNvSpPr/>
          <p:nvPr userDrawn="1"/>
        </p:nvSpPr>
        <p:spPr bwMode="gray">
          <a:xfrm>
            <a:off x="367645" y="1969325"/>
            <a:ext cx="490194" cy="707887"/>
          </a:xfrm>
          <a:prstGeom prst="rect">
            <a:avLst/>
          </a:prstGeom>
          <a:solidFill>
            <a:schemeClr val="accent1"/>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3" name="箭头: V 形 2">
            <a:extLst>
              <a:ext uri="{FF2B5EF4-FFF2-40B4-BE49-F238E27FC236}">
                <a16:creationId xmlns:a16="http://schemas.microsoft.com/office/drawing/2014/main" id="{56CEFA9C-8600-45C0-99D0-CE7C54182FCE}"/>
              </a:ext>
            </a:extLst>
          </p:cNvPr>
          <p:cNvSpPr/>
          <p:nvPr userDrawn="1"/>
        </p:nvSpPr>
        <p:spPr bwMode="gray">
          <a:xfrm>
            <a:off x="857839" y="1969325"/>
            <a:ext cx="216817" cy="707887"/>
          </a:xfrm>
          <a:prstGeom prst="chevron">
            <a:avLst/>
          </a:prstGeom>
          <a:solidFill>
            <a:schemeClr val="accent2"/>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4" name="箭头: V 形 3">
            <a:extLst>
              <a:ext uri="{FF2B5EF4-FFF2-40B4-BE49-F238E27FC236}">
                <a16:creationId xmlns:a16="http://schemas.microsoft.com/office/drawing/2014/main" id="{0CE2C16C-A6D2-4FE9-A58A-DCB864D29FCC}"/>
              </a:ext>
            </a:extLst>
          </p:cNvPr>
          <p:cNvSpPr/>
          <p:nvPr userDrawn="1"/>
        </p:nvSpPr>
        <p:spPr bwMode="gray">
          <a:xfrm>
            <a:off x="1003953" y="1969324"/>
            <a:ext cx="216817" cy="707887"/>
          </a:xfrm>
          <a:prstGeom prst="chevron">
            <a:avLst/>
          </a:prstGeom>
          <a:solidFill>
            <a:schemeClr val="accent2"/>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6" name="文本框 5">
            <a:extLst>
              <a:ext uri="{FF2B5EF4-FFF2-40B4-BE49-F238E27FC236}">
                <a16:creationId xmlns:a16="http://schemas.microsoft.com/office/drawing/2014/main" id="{EE9AF93A-BC79-4222-9351-FF34F0EDBDDD}"/>
              </a:ext>
            </a:extLst>
          </p:cNvPr>
          <p:cNvSpPr txBox="1"/>
          <p:nvPr userDrawn="1"/>
        </p:nvSpPr>
        <p:spPr>
          <a:xfrm>
            <a:off x="1348033" y="1969325"/>
            <a:ext cx="10476322" cy="707886"/>
          </a:xfrm>
          <a:prstGeom prst="rect">
            <a:avLst/>
          </a:prstGeom>
          <a:solidFill>
            <a:schemeClr val="bg1">
              <a:lumMod val="95000"/>
            </a:schemeClr>
          </a:solidFill>
        </p:spPr>
        <p:txBody>
          <a:bodyPr wrap="square" rtlCol="0">
            <a:spAutoFit/>
          </a:bodyPr>
          <a:lstStyle/>
          <a:p>
            <a:endParaRPr lang="zh-CN" altLang="en-US" sz="4000" b="1" dirty="0">
              <a:solidFill>
                <a:schemeClr val="tx1"/>
              </a:solidFill>
            </a:endParaRPr>
          </a:p>
        </p:txBody>
      </p:sp>
    </p:spTree>
    <p:extLst>
      <p:ext uri="{BB962C8B-B14F-4D97-AF65-F5344CB8AC3E}">
        <p14:creationId xmlns:p14="http://schemas.microsoft.com/office/powerpoint/2010/main" val="1256993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48740" y="1379799"/>
            <a:ext cx="10826495" cy="2585323"/>
          </a:xfrm>
        </p:spPr>
        <p:txBody>
          <a:bodyPr/>
          <a:lstStyle>
            <a:lvl1pPr>
              <a:defRPr>
                <a:latin typeface="Cambria" panose="02040503050406030204" pitchFamily="18" charset="0"/>
              </a:defRPr>
            </a:lvl1pPr>
            <a:lvl2pPr marL="731502" indent="-365751">
              <a:buFont typeface="Wingdings" panose="05000000000000000000" pitchFamily="2" charset="2"/>
              <a:buChar char="u"/>
              <a:defRPr>
                <a:latin typeface="Cambria" panose="02040503050406030204" pitchFamily="18" charset="0"/>
              </a:defRPr>
            </a:lvl2pPr>
            <a:lvl3pPr marL="1097253" indent="-365751">
              <a:buFont typeface="Wingdings" panose="05000000000000000000" pitchFamily="2" charset="2"/>
              <a:buChar char="n"/>
              <a:defRPr>
                <a:latin typeface="Cambria" panose="02040503050406030204" pitchFamily="18" charset="0"/>
              </a:defRPr>
            </a:lvl3pPr>
            <a:lvl4pPr marL="1463003" indent="-365751">
              <a:buFont typeface="Wingdings" panose="05000000000000000000" pitchFamily="2" charset="2"/>
              <a:buChar char="p"/>
              <a:defRPr>
                <a:latin typeface="Cambria" panose="02040503050406030204" pitchFamily="18" charset="0"/>
              </a:defRPr>
            </a:lvl4pPr>
            <a:lvl5pPr marL="1828754" indent="-365751">
              <a:buFont typeface="Wingdings" panose="05000000000000000000" pitchFamily="2" charset="2"/>
              <a:buChar char="u"/>
              <a:defRPr>
                <a:latin typeface="Cambria" panose="02040503050406030204" pitchFamily="18" charset="0"/>
              </a:defRPr>
            </a:lvl5pPr>
          </a:lstStyle>
          <a:p>
            <a:pPr lvl="0"/>
            <a:r>
              <a:rPr lang="en-US" dirty="0"/>
              <a:t>Click </a:t>
            </a:r>
            <a:r>
              <a:rPr lang="en-US" dirty="0" err="1"/>
              <a:t>tro</a:t>
            </a:r>
            <a:r>
              <a:rPr lang="en-US" dirty="0"/>
              <a:t>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3">
            <a:extLst>
              <a:ext uri="{FF2B5EF4-FFF2-40B4-BE49-F238E27FC236}">
                <a16:creationId xmlns:a16="http://schemas.microsoft.com/office/drawing/2014/main" id="{71FBE67B-B93B-4887-B981-C839AD57AFE3}"/>
              </a:ext>
            </a:extLst>
          </p:cNvPr>
          <p:cNvPicPr>
            <a:picLocks noChangeAspect="1"/>
          </p:cNvPicPr>
          <p:nvPr userDrawn="1"/>
        </p:nvPicPr>
        <p:blipFill>
          <a:blip r:embed="rId2"/>
          <a:stretch>
            <a:fillRect/>
          </a:stretch>
        </p:blipFill>
        <p:spPr>
          <a:xfrm>
            <a:off x="0" y="1160724"/>
            <a:ext cx="11677650" cy="219075"/>
          </a:xfrm>
          <a:prstGeom prst="rect">
            <a:avLst/>
          </a:prstGeom>
        </p:spPr>
      </p:pic>
      <p:sp>
        <p:nvSpPr>
          <p:cNvPr id="2" name="Title 1"/>
          <p:cNvSpPr>
            <a:spLocks noGrp="1"/>
          </p:cNvSpPr>
          <p:nvPr>
            <p:ph type="title"/>
          </p:nvPr>
        </p:nvSpPr>
        <p:spPr>
          <a:xfrm>
            <a:off x="748740" y="311085"/>
            <a:ext cx="10826496" cy="849639"/>
          </a:xfrm>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ts val="4667"/>
              </a:lnSpc>
              <a:spcBef>
                <a:spcPct val="0"/>
              </a:spcBef>
              <a:spcAft>
                <a:spcPct val="0"/>
              </a:spcAft>
              <a:defRPr lang="en-US" sz="3600" b="1" smtClean="0">
                <a:solidFill>
                  <a:schemeClr val="tx1"/>
                </a:solidFill>
                <a:latin typeface="Cambria" panose="02040503050406030204" pitchFamily="18" charset="0"/>
                <a:ea typeface="Cambria" panose="02040503050406030204" pitchFamily="18" charset="0"/>
                <a:cs typeface="+mj-cs"/>
              </a:defRPr>
            </a:lvl1pPr>
          </a:lstStyle>
          <a:p>
            <a:r>
              <a:rPr lang="zh-CN" altLang="en-US" dirty="0"/>
              <a:t>单击此处编辑母版标题样式</a:t>
            </a:r>
            <a:endParaRPr lang="en-US" dirty="0"/>
          </a:p>
        </p:txBody>
      </p:sp>
      <p:sp>
        <p:nvSpPr>
          <p:cNvPr id="5" name="灯片编号占位符 4">
            <a:extLst>
              <a:ext uri="{FF2B5EF4-FFF2-40B4-BE49-F238E27FC236}">
                <a16:creationId xmlns:a16="http://schemas.microsoft.com/office/drawing/2014/main" id="{2D21AC05-A43C-2647-FE9D-A190E375EC5D}"/>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400">
                <a:solidFill>
                  <a:schemeClr val="tx1">
                    <a:tint val="75000"/>
                  </a:schemeClr>
                </a:solidFill>
                <a:latin typeface="Cambria" panose="02040503050406030204" pitchFamily="18" charset="0"/>
              </a:defRPr>
            </a:lvl1pPr>
          </a:lstStyle>
          <a:p>
            <a:fld id="{27CAE394-06E6-47A3-B6CA-A6802AF0F537}" type="slidenum">
              <a:rPr lang="zh-CN" altLang="en-US" smtClean="0"/>
              <a:pPr/>
              <a:t>‹#›</a:t>
            </a:fld>
            <a:endParaRPr lang="zh-CN" altLang="en-US" dirty="0"/>
          </a:p>
        </p:txBody>
      </p:sp>
    </p:spTree>
    <p:extLst>
      <p:ext uri="{BB962C8B-B14F-4D97-AF65-F5344CB8AC3E}">
        <p14:creationId xmlns:p14="http://schemas.microsoft.com/office/powerpoint/2010/main" val="2954509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752" y="1889760"/>
            <a:ext cx="10826496" cy="2585323"/>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Text Placeholder 6"/>
          <p:cNvSpPr>
            <a:spLocks noGrp="1"/>
          </p:cNvSpPr>
          <p:nvPr>
            <p:ph type="body" sz="quarter" idx="10"/>
          </p:nvPr>
        </p:nvSpPr>
        <p:spPr>
          <a:xfrm>
            <a:off x="683684" y="1280161"/>
            <a:ext cx="10826749"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
        <p:nvSpPr>
          <p:cNvPr id="5" name="Title 1">
            <a:extLst>
              <a:ext uri="{FF2B5EF4-FFF2-40B4-BE49-F238E27FC236}">
                <a16:creationId xmlns:a16="http://schemas.microsoft.com/office/drawing/2014/main" id="{33485D0B-CDDD-4B4F-940C-F900A37B776C}"/>
              </a:ext>
            </a:extLst>
          </p:cNvPr>
          <p:cNvSpPr>
            <a:spLocks noGrp="1"/>
          </p:cNvSpPr>
          <p:nvPr>
            <p:ph type="title"/>
          </p:nvPr>
        </p:nvSpPr>
        <p:spPr>
          <a:xfrm>
            <a:off x="748740" y="311085"/>
            <a:ext cx="10826496" cy="849639"/>
          </a:xfrm>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ts val="4667"/>
              </a:lnSpc>
              <a:spcBef>
                <a:spcPct val="0"/>
              </a:spcBef>
              <a:spcAft>
                <a:spcPct val="0"/>
              </a:spcAft>
              <a:defRPr lang="en-US" sz="4267" b="1" smtClean="0">
                <a:solidFill>
                  <a:schemeClr val="tx1"/>
                </a:solidFill>
                <a:latin typeface="Calibri" pitchFamily="34" charset="0"/>
                <a:ea typeface="+mj-ea"/>
                <a:cs typeface="+mj-cs"/>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74045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ts val="4667"/>
              </a:lnSpc>
              <a:spcBef>
                <a:spcPct val="0"/>
              </a:spcBef>
              <a:spcAft>
                <a:spcPct val="0"/>
              </a:spcAft>
              <a:defRPr lang="en-US" sz="4267" b="1" smtClean="0">
                <a:solidFill>
                  <a:schemeClr val="tx1"/>
                </a:solidFill>
                <a:latin typeface="Calibri" pitchFamily="34" charset="0"/>
                <a:ea typeface="+mj-ea"/>
                <a:cs typeface="+mj-cs"/>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82752" y="1316739"/>
            <a:ext cx="5315712" cy="2431371"/>
          </a:xfrm>
        </p:spPr>
        <p:txBody>
          <a:bodyPr/>
          <a:lstStyle>
            <a:lvl1pPr>
              <a:defRPr sz="3200">
                <a:latin typeface="+mn-lt"/>
              </a:defRPr>
            </a:lvl1pPr>
            <a:lvl2pPr>
              <a:defRPr sz="2667">
                <a:latin typeface="+mn-lt"/>
              </a:defRPr>
            </a:lvl2pPr>
            <a:lvl3pPr>
              <a:defRPr sz="2400">
                <a:latin typeface="+mn-lt"/>
              </a:defRPr>
            </a:lvl3pPr>
            <a:lvl4pPr>
              <a:defRPr sz="2133">
                <a:latin typeface="+mn-lt"/>
              </a:defRPr>
            </a:lvl4pPr>
            <a:lvl5pPr>
              <a:defRPr sz="2133">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97600" y="1316739"/>
            <a:ext cx="5315712" cy="2431371"/>
          </a:xfrm>
        </p:spPr>
        <p:txBody>
          <a:bodyPr/>
          <a:lstStyle>
            <a:lvl1pPr>
              <a:defRPr sz="3200">
                <a:latin typeface="+mn-lt"/>
              </a:defRPr>
            </a:lvl1pPr>
            <a:lvl2pPr>
              <a:defRPr sz="2667">
                <a:latin typeface="+mn-lt"/>
              </a:defRPr>
            </a:lvl2pPr>
            <a:lvl3pPr>
              <a:defRPr sz="2400">
                <a:latin typeface="+mn-lt"/>
              </a:defRPr>
            </a:lvl3pPr>
            <a:lvl4pPr>
              <a:defRPr sz="2133">
                <a:latin typeface="+mn-lt"/>
              </a:defRPr>
            </a:lvl4pPr>
            <a:lvl5pPr>
              <a:defRPr sz="2133">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12668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Subtitle and Content">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ts val="4667"/>
              </a:lnSpc>
              <a:spcBef>
                <a:spcPct val="0"/>
              </a:spcBef>
              <a:spcAft>
                <a:spcPct val="0"/>
              </a:spcAft>
              <a:defRPr lang="en-US" sz="4267" b="1" smtClean="0">
                <a:solidFill>
                  <a:schemeClr val="tx1"/>
                </a:solidFill>
                <a:latin typeface="Calibri" pitchFamily="34" charset="0"/>
                <a:ea typeface="+mj-ea"/>
                <a:cs typeface="+mj-cs"/>
              </a:defRPr>
            </a:lvl1pPr>
          </a:lstStyle>
          <a:p>
            <a:r>
              <a:rPr lang="zh-CN" altLang="en-US"/>
              <a:t>单击此处编辑母版标题样式</a:t>
            </a:r>
            <a:endParaRPr lang="en-US" dirty="0"/>
          </a:p>
        </p:txBody>
      </p:sp>
      <p:sp>
        <p:nvSpPr>
          <p:cNvPr id="10" name="Content Placeholder 2"/>
          <p:cNvSpPr>
            <a:spLocks noGrp="1"/>
          </p:cNvSpPr>
          <p:nvPr>
            <p:ph sz="half" idx="1"/>
          </p:nvPr>
        </p:nvSpPr>
        <p:spPr>
          <a:xfrm>
            <a:off x="683684" y="1889763"/>
            <a:ext cx="5315712" cy="2431371"/>
          </a:xfrm>
        </p:spPr>
        <p:txBody>
          <a:bodyPr/>
          <a:lstStyle>
            <a:lvl1pPr>
              <a:defRPr sz="3200">
                <a:latin typeface="+mn-lt"/>
              </a:defRPr>
            </a:lvl1pPr>
            <a:lvl2pPr>
              <a:defRPr sz="2667">
                <a:latin typeface="+mn-lt"/>
              </a:defRPr>
            </a:lvl2pPr>
            <a:lvl3pPr>
              <a:defRPr sz="2400">
                <a:latin typeface="+mn-lt"/>
              </a:defRPr>
            </a:lvl3pPr>
            <a:lvl4pPr>
              <a:defRPr sz="2133">
                <a:latin typeface="+mn-lt"/>
              </a:defRPr>
            </a:lvl4pPr>
            <a:lvl5pPr>
              <a:defRPr sz="2133">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Content Placeholder 3"/>
          <p:cNvSpPr>
            <a:spLocks noGrp="1"/>
          </p:cNvSpPr>
          <p:nvPr>
            <p:ph sz="half" idx="2"/>
          </p:nvPr>
        </p:nvSpPr>
        <p:spPr>
          <a:xfrm>
            <a:off x="6190488" y="1889763"/>
            <a:ext cx="5315712" cy="2431371"/>
          </a:xfrm>
        </p:spPr>
        <p:txBody>
          <a:bodyPr/>
          <a:lstStyle>
            <a:lvl1pPr>
              <a:defRPr sz="3200">
                <a:latin typeface="+mn-lt"/>
              </a:defRPr>
            </a:lvl1pPr>
            <a:lvl2pPr>
              <a:defRPr sz="2667">
                <a:latin typeface="+mn-lt"/>
              </a:defRPr>
            </a:lvl2pPr>
            <a:lvl3pPr>
              <a:defRPr sz="2400">
                <a:latin typeface="+mn-lt"/>
              </a:defRPr>
            </a:lvl3pPr>
            <a:lvl4pPr>
              <a:defRPr sz="2133">
                <a:latin typeface="+mn-lt"/>
              </a:defRPr>
            </a:lvl4pPr>
            <a:lvl5pPr>
              <a:defRPr sz="2133">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2" name="Text Placeholder 6"/>
          <p:cNvSpPr>
            <a:spLocks noGrp="1"/>
          </p:cNvSpPr>
          <p:nvPr>
            <p:ph type="body" sz="quarter" idx="10"/>
          </p:nvPr>
        </p:nvSpPr>
        <p:spPr>
          <a:xfrm>
            <a:off x="683684" y="1280161"/>
            <a:ext cx="5315712"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
        <p:nvSpPr>
          <p:cNvPr id="13" name="Text Placeholder 6"/>
          <p:cNvSpPr>
            <a:spLocks noGrp="1"/>
          </p:cNvSpPr>
          <p:nvPr>
            <p:ph type="body" sz="quarter" idx="11"/>
          </p:nvPr>
        </p:nvSpPr>
        <p:spPr>
          <a:xfrm>
            <a:off x="6190488" y="1280161"/>
            <a:ext cx="5315712"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Tree>
    <p:extLst>
      <p:ext uri="{BB962C8B-B14F-4D97-AF65-F5344CB8AC3E}">
        <p14:creationId xmlns:p14="http://schemas.microsoft.com/office/powerpoint/2010/main" val="3814482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lnSpc>
                <a:spcPts val="4667"/>
              </a:lnSpc>
              <a:defRPr>
                <a:latin typeface="Calibri" pitchFamily="34" charset="0"/>
              </a:defRPr>
            </a:lvl1pPr>
          </a:lstStyle>
          <a:p>
            <a:r>
              <a:rPr lang="zh-CN" altLang="en-US"/>
              <a:t>单击此处编辑母版标题样式</a:t>
            </a:r>
            <a:endParaRPr lang="en-US" dirty="0"/>
          </a:p>
        </p:txBody>
      </p:sp>
      <p:sp>
        <p:nvSpPr>
          <p:cNvPr id="4" name="Table Placeholder 3"/>
          <p:cNvSpPr>
            <a:spLocks noGrp="1"/>
          </p:cNvSpPr>
          <p:nvPr>
            <p:ph type="tbl" sz="quarter" idx="10"/>
          </p:nvPr>
        </p:nvSpPr>
        <p:spPr>
          <a:xfrm>
            <a:off x="682752" y="2072640"/>
            <a:ext cx="10826496" cy="3901440"/>
          </a:xfrm>
        </p:spPr>
        <p:txBody>
          <a:bodyPr>
            <a:noAutofit/>
          </a:bodyPr>
          <a:lstStyle>
            <a:lvl1pPr>
              <a:defRPr>
                <a:latin typeface="+mn-lt"/>
              </a:defRPr>
            </a:lvl1pPr>
          </a:lstStyle>
          <a:p>
            <a:r>
              <a:rPr lang="zh-CN" altLang="en-US"/>
              <a:t>单击图标添加表格</a:t>
            </a:r>
            <a:endParaRPr lang="en-US" dirty="0"/>
          </a:p>
        </p:txBody>
      </p:sp>
      <p:sp>
        <p:nvSpPr>
          <p:cNvPr id="6" name="Text Placeholder 6"/>
          <p:cNvSpPr>
            <a:spLocks noGrp="1"/>
          </p:cNvSpPr>
          <p:nvPr>
            <p:ph type="body" sz="quarter" idx="11"/>
          </p:nvPr>
        </p:nvSpPr>
        <p:spPr>
          <a:xfrm>
            <a:off x="683684" y="1280161"/>
            <a:ext cx="10826749"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Tree>
    <p:extLst>
      <p:ext uri="{BB962C8B-B14F-4D97-AF65-F5344CB8AC3E}">
        <p14:creationId xmlns:p14="http://schemas.microsoft.com/office/powerpoint/2010/main" val="4126046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lnSpc>
                <a:spcPts val="4667"/>
              </a:lnSpc>
              <a:defRPr>
                <a:latin typeface="Calibri" pitchFamily="34" charset="0"/>
              </a:defRPr>
            </a:lvl1pPr>
          </a:lstStyle>
          <a:p>
            <a:r>
              <a:rPr lang="zh-CN" altLang="en-US"/>
              <a:t>单击此处编辑母版标题样式</a:t>
            </a:r>
            <a:endParaRPr lang="en-US" dirty="0"/>
          </a:p>
        </p:txBody>
      </p:sp>
      <p:sp>
        <p:nvSpPr>
          <p:cNvPr id="4" name="Chart Placeholder 3"/>
          <p:cNvSpPr>
            <a:spLocks noGrp="1"/>
          </p:cNvSpPr>
          <p:nvPr>
            <p:ph type="chart" sz="quarter" idx="10"/>
          </p:nvPr>
        </p:nvSpPr>
        <p:spPr>
          <a:xfrm>
            <a:off x="682752" y="2072640"/>
            <a:ext cx="10826496" cy="3901440"/>
          </a:xfrm>
        </p:spPr>
        <p:txBody>
          <a:bodyPr>
            <a:noAutofit/>
          </a:bodyPr>
          <a:lstStyle>
            <a:lvl1pPr>
              <a:defRPr>
                <a:latin typeface="+mn-lt"/>
              </a:defRPr>
            </a:lvl1pPr>
          </a:lstStyle>
          <a:p>
            <a:r>
              <a:rPr lang="zh-CN" altLang="en-US"/>
              <a:t>单击图标添加图表</a:t>
            </a:r>
            <a:endParaRPr lang="en-US" dirty="0"/>
          </a:p>
        </p:txBody>
      </p:sp>
      <p:sp>
        <p:nvSpPr>
          <p:cNvPr id="5" name="Text Placeholder 6"/>
          <p:cNvSpPr>
            <a:spLocks noGrp="1"/>
          </p:cNvSpPr>
          <p:nvPr>
            <p:ph type="body" sz="quarter" idx="11"/>
          </p:nvPr>
        </p:nvSpPr>
        <p:spPr>
          <a:xfrm>
            <a:off x="683684" y="1280161"/>
            <a:ext cx="10826749"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Tree>
    <p:extLst>
      <p:ext uri="{BB962C8B-B14F-4D97-AF65-F5344CB8AC3E}">
        <p14:creationId xmlns:p14="http://schemas.microsoft.com/office/powerpoint/2010/main" val="2670487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821" y="329938"/>
            <a:ext cx="10826496" cy="917030"/>
          </a:xfrm>
          <a:prstGeom prst="rect">
            <a:avLst/>
          </a:prstGeom>
          <a:noFill/>
          <a:ln w="9525" algn="ctr">
            <a:noFill/>
            <a:miter lim="800000"/>
            <a:headEnd/>
            <a:tailEnd/>
          </a:ln>
        </p:spPr>
        <p:txBody>
          <a:bodyPr vert="horz" wrap="square" lIns="91440" tIns="45720" rIns="91440" bIns="45720" numCol="1" anchor="b" anchorCtr="0" compatLnSpc="1">
            <a:prstTxWarp prst="textNoShape">
              <a:avLst/>
            </a:prstTxWarp>
          </a:bodyPr>
          <a:lstStyle/>
          <a:p>
            <a:pPr lvl="0" algn="l" rtl="0" eaLnBrk="1" fontAlgn="base" hangingPunct="1">
              <a:lnSpc>
                <a:spcPct val="100000"/>
              </a:lnSpc>
              <a:spcBef>
                <a:spcPct val="0"/>
              </a:spcBef>
              <a:spcAft>
                <a:spcPct val="0"/>
              </a:spcAft>
            </a:pPr>
            <a:r>
              <a:rPr lang="zh-CN" altLang="en-US" dirty="0"/>
              <a:t>单击此处编辑母版标题样式</a:t>
            </a:r>
            <a:endParaRPr lang="en-US" dirty="0"/>
          </a:p>
        </p:txBody>
      </p:sp>
      <p:sp>
        <p:nvSpPr>
          <p:cNvPr id="3" name="Text Placeholder 2"/>
          <p:cNvSpPr>
            <a:spLocks noGrp="1"/>
          </p:cNvSpPr>
          <p:nvPr>
            <p:ph type="body" idx="1"/>
          </p:nvPr>
        </p:nvSpPr>
        <p:spPr>
          <a:xfrm>
            <a:off x="681821" y="1467593"/>
            <a:ext cx="10826496" cy="194925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灯片编号占位符 4">
            <a:extLst>
              <a:ext uri="{FF2B5EF4-FFF2-40B4-BE49-F238E27FC236}">
                <a16:creationId xmlns:a16="http://schemas.microsoft.com/office/drawing/2014/main" id="{063B7ACB-1703-3AB3-526F-36A922A297B0}"/>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400">
                <a:solidFill>
                  <a:schemeClr val="tx1">
                    <a:tint val="75000"/>
                  </a:schemeClr>
                </a:solidFill>
                <a:latin typeface="Cambria" panose="02040503050406030204" pitchFamily="18" charset="0"/>
              </a:defRPr>
            </a:lvl1pPr>
          </a:lstStyle>
          <a:p>
            <a:fld id="{27CAE394-06E6-47A3-B6CA-A6802AF0F537}" type="slidenum">
              <a:rPr lang="zh-CN" altLang="en-US" smtClean="0"/>
              <a:pPr/>
              <a:t>‹#›</a:t>
            </a:fld>
            <a:endParaRPr lang="zh-CN" altLang="en-US" dirty="0"/>
          </a:p>
        </p:txBody>
      </p:sp>
    </p:spTree>
    <p:extLst>
      <p:ext uri="{BB962C8B-B14F-4D97-AF65-F5344CB8AC3E}">
        <p14:creationId xmlns:p14="http://schemas.microsoft.com/office/powerpoint/2010/main" val="370503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63" r:id="rId4"/>
    <p:sldLayoutId id="2147483664" r:id="rId5"/>
    <p:sldLayoutId id="2147483665" r:id="rId6"/>
    <p:sldLayoutId id="2147483666" r:id="rId7"/>
    <p:sldLayoutId id="2147483667" r:id="rId8"/>
    <p:sldLayoutId id="2147483668" r:id="rId9"/>
    <p:sldLayoutId id="2147483670" r:id="rId10"/>
    <p:sldLayoutId id="2147483671" r:id="rId11"/>
    <p:sldLayoutId id="2147483674" r:id="rId12"/>
  </p:sldLayoutIdLst>
  <p:hf hdr="0" ftr="0" dt="0"/>
  <p:txStyles>
    <p:titleStyle>
      <a:lvl1pPr algn="ctr" defTabSz="1219170" rtl="0" eaLnBrk="1" latinLnBrk="0" hangingPunct="1">
        <a:lnSpc>
          <a:spcPts val="4667"/>
        </a:lnSpc>
        <a:spcBef>
          <a:spcPct val="0"/>
        </a:spcBef>
        <a:buNone/>
        <a:defRPr lang="en-US" sz="3600" b="1" kern="1200" smtClean="0">
          <a:solidFill>
            <a:schemeClr val="tx1"/>
          </a:solidFill>
          <a:latin typeface="Cambria" panose="02040503050406030204" pitchFamily="18" charset="0"/>
          <a:ea typeface="Cambria" panose="02040503050406030204" pitchFamily="18" charset="0"/>
          <a:cs typeface="+mj-cs"/>
        </a:defRPr>
      </a:lvl1pPr>
    </p:titleStyle>
    <p:bodyStyle>
      <a:lvl1pPr marL="365751" indent="-365751" algn="l" defTabSz="1219170" rtl="0" eaLnBrk="1" fontAlgn="base" latinLnBrk="0" hangingPunct="1">
        <a:lnSpc>
          <a:spcPct val="100000"/>
        </a:lnSpc>
        <a:spcBef>
          <a:spcPts val="1600"/>
        </a:spcBef>
        <a:spcAft>
          <a:spcPct val="0"/>
        </a:spcAft>
        <a:buClr>
          <a:schemeClr val="accent1"/>
        </a:buClr>
        <a:buFont typeface="Wingdings" panose="05000000000000000000" pitchFamily="2" charset="2"/>
        <a:buChar char="p"/>
        <a:defRPr lang="en-US" sz="2400" b="1" kern="1200" smtClean="0">
          <a:solidFill>
            <a:schemeClr val="tx1"/>
          </a:solidFill>
          <a:latin typeface="Cambria" panose="02040503050406030204" pitchFamily="18" charset="0"/>
          <a:ea typeface="Cambria" panose="02040503050406030204" pitchFamily="18" charset="0"/>
          <a:cs typeface="+mn-cs"/>
        </a:defRPr>
      </a:lvl1pPr>
      <a:lvl2pPr marL="731502" indent="-365751" algn="l" defTabSz="1219170" rtl="0" eaLnBrk="1" fontAlgn="base" latinLnBrk="0" hangingPunct="1">
        <a:lnSpc>
          <a:spcPct val="100000"/>
        </a:lnSpc>
        <a:spcBef>
          <a:spcPts val="800"/>
        </a:spcBef>
        <a:spcAft>
          <a:spcPct val="0"/>
        </a:spcAft>
        <a:buClr>
          <a:schemeClr val="accent1"/>
        </a:buClr>
        <a:buSzPct val="90000"/>
        <a:buFont typeface="Wingdings" panose="05000000000000000000" pitchFamily="2" charset="2"/>
        <a:buChar char="u"/>
        <a:defRPr lang="en-US" sz="2000" b="0" kern="1200" smtClean="0">
          <a:solidFill>
            <a:schemeClr val="tx1"/>
          </a:solidFill>
          <a:latin typeface="Cambria" panose="02040503050406030204" pitchFamily="18" charset="0"/>
          <a:ea typeface="Cambria" panose="02040503050406030204" pitchFamily="18" charset="0"/>
          <a:cs typeface="+mn-cs"/>
        </a:defRPr>
      </a:lvl2pPr>
      <a:lvl3pPr marL="1097253" indent="-365751" algn="l" defTabSz="1219170" rtl="0" eaLnBrk="1" fontAlgn="base" latinLnBrk="0" hangingPunct="1">
        <a:lnSpc>
          <a:spcPct val="100000"/>
        </a:lnSpc>
        <a:spcBef>
          <a:spcPts val="800"/>
        </a:spcBef>
        <a:spcAft>
          <a:spcPct val="0"/>
        </a:spcAft>
        <a:buClr>
          <a:schemeClr val="accent1"/>
        </a:buClr>
        <a:buFont typeface="Wingdings" panose="05000000000000000000" pitchFamily="2" charset="2"/>
        <a:buChar char="n"/>
        <a:defRPr lang="en-US" sz="1800" b="0" kern="1200" smtClean="0">
          <a:solidFill>
            <a:schemeClr val="tx1"/>
          </a:solidFill>
          <a:latin typeface="Cambria" panose="02040503050406030204" pitchFamily="18" charset="0"/>
          <a:ea typeface="Cambria" panose="02040503050406030204" pitchFamily="18" charset="0"/>
          <a:cs typeface="+mn-cs"/>
        </a:defRPr>
      </a:lvl3pPr>
      <a:lvl4pPr marL="1463003" indent="-365751" algn="l" defTabSz="1219170" rtl="0" eaLnBrk="1" fontAlgn="base" latinLnBrk="0" hangingPunct="1">
        <a:lnSpc>
          <a:spcPct val="100000"/>
        </a:lnSpc>
        <a:spcBef>
          <a:spcPts val="800"/>
        </a:spcBef>
        <a:spcAft>
          <a:spcPct val="0"/>
        </a:spcAft>
        <a:buClr>
          <a:schemeClr val="accent1"/>
        </a:buClr>
        <a:buFont typeface="Wingdings" panose="05000000000000000000" pitchFamily="2" charset="2"/>
        <a:buChar char="p"/>
        <a:defRPr lang="en-US" sz="1600" b="0" kern="1200" smtClean="0">
          <a:solidFill>
            <a:schemeClr val="tx1"/>
          </a:solidFill>
          <a:latin typeface="Cambria" panose="02040503050406030204" pitchFamily="18" charset="0"/>
          <a:ea typeface="Cambria" panose="02040503050406030204" pitchFamily="18" charset="0"/>
          <a:cs typeface="+mn-cs"/>
        </a:defRPr>
      </a:lvl4pPr>
      <a:lvl5pPr marL="1828754" indent="-365751" algn="l" defTabSz="1219170" rtl="0" eaLnBrk="1" fontAlgn="base" latinLnBrk="0" hangingPunct="1">
        <a:lnSpc>
          <a:spcPct val="100000"/>
        </a:lnSpc>
        <a:spcBef>
          <a:spcPts val="800"/>
        </a:spcBef>
        <a:spcAft>
          <a:spcPct val="0"/>
        </a:spcAft>
        <a:buClr>
          <a:schemeClr val="accent1"/>
        </a:buClr>
        <a:buFont typeface="Wingdings" panose="05000000000000000000" pitchFamily="2" charset="2"/>
        <a:buChar char="u"/>
        <a:defRPr lang="en-US" sz="1400" b="0" kern="1200" dirty="0" smtClean="0">
          <a:solidFill>
            <a:schemeClr val="tx1"/>
          </a:solidFill>
          <a:latin typeface="Cambria" panose="02040503050406030204" pitchFamily="18" charset="0"/>
          <a:ea typeface="Cambria" panose="02040503050406030204" pitchFamily="18" charset="0"/>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38.svg"/><Relationship Id="rId11" Type="http://schemas.openxmlformats.org/officeDocument/2006/relationships/image" Target="../media/image43.jp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4.png"/><Relationship Id="rId7"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46.png"/><Relationship Id="rId4" Type="http://schemas.openxmlformats.org/officeDocument/2006/relationships/image" Target="../media/image45.png"/></Relationships>
</file>

<file path=ppt/slides/_rels/slide13.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4.png"/><Relationship Id="rId7"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46.png"/><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46.png"/><Relationship Id="rId5" Type="http://schemas.openxmlformats.org/officeDocument/2006/relationships/image" Target="../media/image20.png"/><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png"/></Relationships>
</file>

<file path=ppt/slides/_rels/slide23.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53.jpeg"/><Relationship Id="rId4" Type="http://schemas.openxmlformats.org/officeDocument/2006/relationships/image" Target="../media/image52.png"/><Relationship Id="rId9"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chart" Target="../charts/chart8.xml"/></Relationships>
</file>

<file path=ppt/slides/_rels/slide2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chart" Target="../charts/chart10.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chart" Target="../charts/char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33.xml.rels><?xml version="1.0" encoding="UTF-8" standalone="yes"?>
<Relationships xmlns="http://schemas.openxmlformats.org/package/2006/relationships"><Relationship Id="rId8" Type="http://schemas.openxmlformats.org/officeDocument/2006/relationships/chart" Target="../charts/chart18.xml"/><Relationship Id="rId3" Type="http://schemas.openxmlformats.org/officeDocument/2006/relationships/chart" Target="../charts/chart13.xml"/><Relationship Id="rId7" Type="http://schemas.openxmlformats.org/officeDocument/2006/relationships/chart" Target="../charts/chart17.xml"/><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chart" Target="../charts/chart16.xml"/><Relationship Id="rId5" Type="http://schemas.openxmlformats.org/officeDocument/2006/relationships/chart" Target="../charts/chart15.xml"/><Relationship Id="rId4" Type="http://schemas.openxmlformats.org/officeDocument/2006/relationships/chart" Target="../charts/char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jpeg"/><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AA53101C-384A-4DE7-B4E1-B6F13344E2FB}"/>
              </a:ext>
            </a:extLst>
          </p:cNvPr>
          <p:cNvSpPr/>
          <p:nvPr/>
        </p:nvSpPr>
        <p:spPr>
          <a:xfrm>
            <a:off x="-3" y="0"/>
            <a:ext cx="12192000" cy="3428999"/>
          </a:xfrm>
          <a:prstGeom prst="rect">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C2C2C"/>
              </a:solidFill>
            </a:endParaRPr>
          </a:p>
        </p:txBody>
      </p:sp>
      <p:sp>
        <p:nvSpPr>
          <p:cNvPr id="6" name="文本框 5">
            <a:extLst>
              <a:ext uri="{FF2B5EF4-FFF2-40B4-BE49-F238E27FC236}">
                <a16:creationId xmlns:a16="http://schemas.microsoft.com/office/drawing/2014/main" id="{5AC4ACF4-814D-4564-AB71-92F7F8ABC04C}"/>
              </a:ext>
            </a:extLst>
          </p:cNvPr>
          <p:cNvSpPr txBox="1"/>
          <p:nvPr/>
        </p:nvSpPr>
        <p:spPr>
          <a:xfrm>
            <a:off x="0" y="1180592"/>
            <a:ext cx="12192000" cy="2123658"/>
          </a:xfrm>
          <a:prstGeom prst="rect">
            <a:avLst/>
          </a:prstGeom>
          <a:noFill/>
          <a:effectLst/>
        </p:spPr>
        <p:txBody>
          <a:bodyPr wrap="square" rtlCol="0">
            <a:spAutoFit/>
          </a:bodyPr>
          <a:lstStyle/>
          <a:p>
            <a:pPr algn="ctr"/>
            <a:r>
              <a:rPr lang="en-US" altLang="zh-CN" sz="4400" b="1" dirty="0">
                <a:solidFill>
                  <a:schemeClr val="bg1"/>
                </a:solidFill>
                <a:latin typeface="+mj-lt"/>
                <a:ea typeface="方正大黑_GBK" panose="03000509000000000000" pitchFamily="65" charset="-122"/>
              </a:rPr>
              <a:t>An Empirical Study on Kubernetes </a:t>
            </a:r>
          </a:p>
          <a:p>
            <a:pPr algn="ctr"/>
            <a:r>
              <a:rPr lang="en-US" altLang="zh-CN" sz="4400" b="1" dirty="0">
                <a:solidFill>
                  <a:schemeClr val="bg1"/>
                </a:solidFill>
                <a:latin typeface="+mj-lt"/>
                <a:ea typeface="方正大黑_GBK" panose="03000509000000000000" pitchFamily="65" charset="-122"/>
              </a:rPr>
              <a:t>Operator Bugs</a:t>
            </a:r>
            <a:endParaRPr lang="zh-CN" altLang="en-US" sz="4400" b="1" dirty="0">
              <a:solidFill>
                <a:schemeClr val="bg1"/>
              </a:solidFill>
              <a:latin typeface="+mj-lt"/>
              <a:ea typeface="方正大黑_GBK" panose="03000509000000000000" pitchFamily="65" charset="-122"/>
            </a:endParaRPr>
          </a:p>
          <a:p>
            <a:pPr lvl="0" algn="ctr"/>
            <a:endParaRPr lang="en-US" altLang="zh-CN" sz="4400" b="1" dirty="0">
              <a:solidFill>
                <a:schemeClr val="bg1"/>
              </a:solidFill>
              <a:latin typeface="+mj-lt"/>
              <a:ea typeface="方正大黑_GBK" panose="03000509000000000000" pitchFamily="65" charset="-122"/>
            </a:endParaRPr>
          </a:p>
        </p:txBody>
      </p:sp>
      <p:sp>
        <p:nvSpPr>
          <p:cNvPr id="8" name="文本框 7">
            <a:extLst>
              <a:ext uri="{FF2B5EF4-FFF2-40B4-BE49-F238E27FC236}">
                <a16:creationId xmlns:a16="http://schemas.microsoft.com/office/drawing/2014/main" id="{10EC9C30-51AC-41AA-8053-062A25E1BC07}"/>
              </a:ext>
            </a:extLst>
          </p:cNvPr>
          <p:cNvSpPr txBox="1"/>
          <p:nvPr/>
        </p:nvSpPr>
        <p:spPr>
          <a:xfrm>
            <a:off x="0" y="111524"/>
            <a:ext cx="12192000" cy="461665"/>
          </a:xfrm>
          <a:prstGeom prst="rect">
            <a:avLst/>
          </a:prstGeom>
          <a:noFill/>
        </p:spPr>
        <p:txBody>
          <a:bodyPr wrap="square" rtlCol="0">
            <a:spAutoFit/>
          </a:bodyPr>
          <a:lstStyle/>
          <a:p>
            <a:pPr algn="ctr"/>
            <a:r>
              <a:rPr lang="en-US" altLang="zh-CN" sz="2400" dirty="0">
                <a:solidFill>
                  <a:schemeClr val="bg1"/>
                </a:solidFill>
              </a:rPr>
              <a:t>33rd International Symposium on Software Testing and Analysis (ISSTA 2024)</a:t>
            </a:r>
            <a:endParaRPr lang="zh-CN" altLang="en-US" sz="2400" dirty="0">
              <a:solidFill>
                <a:schemeClr val="bg1"/>
              </a:solidFill>
            </a:endParaRPr>
          </a:p>
        </p:txBody>
      </p:sp>
      <p:grpSp>
        <p:nvGrpSpPr>
          <p:cNvPr id="19" name="组合 18">
            <a:extLst>
              <a:ext uri="{FF2B5EF4-FFF2-40B4-BE49-F238E27FC236}">
                <a16:creationId xmlns:a16="http://schemas.microsoft.com/office/drawing/2014/main" id="{0823BAE4-A611-4D84-8E49-53DAB469D1E3}"/>
              </a:ext>
            </a:extLst>
          </p:cNvPr>
          <p:cNvGrpSpPr/>
          <p:nvPr/>
        </p:nvGrpSpPr>
        <p:grpSpPr>
          <a:xfrm>
            <a:off x="2243372" y="5011775"/>
            <a:ext cx="3279561" cy="1674517"/>
            <a:chOff x="1262521" y="4952295"/>
            <a:chExt cx="3279561" cy="1674517"/>
          </a:xfrm>
        </p:grpSpPr>
        <p:pic>
          <p:nvPicPr>
            <p:cNvPr id="20" name="图片 19">
              <a:extLst>
                <a:ext uri="{FF2B5EF4-FFF2-40B4-BE49-F238E27FC236}">
                  <a16:creationId xmlns:a16="http://schemas.microsoft.com/office/drawing/2014/main" id="{BD824472-1192-48ED-85EF-BB7449AF3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3961" y="4952295"/>
              <a:ext cx="2856679" cy="1020243"/>
            </a:xfrm>
            <a:prstGeom prst="rect">
              <a:avLst/>
            </a:prstGeom>
          </p:spPr>
        </p:pic>
        <p:sp>
          <p:nvSpPr>
            <p:cNvPr id="21" name="文本框 20">
              <a:extLst>
                <a:ext uri="{FF2B5EF4-FFF2-40B4-BE49-F238E27FC236}">
                  <a16:creationId xmlns:a16="http://schemas.microsoft.com/office/drawing/2014/main" id="{7A159E6F-3EF6-498A-B4B9-36C9ACBB235D}"/>
                </a:ext>
              </a:extLst>
            </p:cNvPr>
            <p:cNvSpPr txBox="1"/>
            <p:nvPr/>
          </p:nvSpPr>
          <p:spPr>
            <a:xfrm>
              <a:off x="1262521" y="6042037"/>
              <a:ext cx="3279561" cy="584775"/>
            </a:xfrm>
            <a:prstGeom prst="rect">
              <a:avLst/>
            </a:prstGeom>
            <a:noFill/>
          </p:spPr>
          <p:txBody>
            <a:bodyPr wrap="square" rtlCol="0">
              <a:spAutoFit/>
            </a:bodyPr>
            <a:lstStyle/>
            <a:p>
              <a:pPr algn="ctr"/>
              <a:r>
                <a:rPr lang="en-US" altLang="zh-CN" sz="1600" b="1" dirty="0"/>
                <a:t>Institute of Software, </a:t>
              </a:r>
            </a:p>
            <a:p>
              <a:pPr algn="ctr"/>
              <a:r>
                <a:rPr lang="en-US" altLang="zh-CN" sz="1600" b="1" dirty="0"/>
                <a:t>Chinese Academy of Sciences</a:t>
              </a:r>
              <a:endParaRPr lang="zh-CN" altLang="en-US" sz="1600" b="1" dirty="0"/>
            </a:p>
          </p:txBody>
        </p:sp>
      </p:grpSp>
      <p:grpSp>
        <p:nvGrpSpPr>
          <p:cNvPr id="22" name="组合 21">
            <a:extLst>
              <a:ext uri="{FF2B5EF4-FFF2-40B4-BE49-F238E27FC236}">
                <a16:creationId xmlns:a16="http://schemas.microsoft.com/office/drawing/2014/main" id="{4BC20AD1-0F9D-4FB5-B919-3DE33B86AF45}"/>
              </a:ext>
            </a:extLst>
          </p:cNvPr>
          <p:cNvGrpSpPr/>
          <p:nvPr/>
        </p:nvGrpSpPr>
        <p:grpSpPr>
          <a:xfrm>
            <a:off x="7465090" y="4909755"/>
            <a:ext cx="2786205" cy="1776537"/>
            <a:chOff x="4984570" y="4591354"/>
            <a:chExt cx="2786205" cy="1776537"/>
          </a:xfrm>
        </p:grpSpPr>
        <p:pic>
          <p:nvPicPr>
            <p:cNvPr id="23" name="图片 22">
              <a:extLst>
                <a:ext uri="{FF2B5EF4-FFF2-40B4-BE49-F238E27FC236}">
                  <a16:creationId xmlns:a16="http://schemas.microsoft.com/office/drawing/2014/main" id="{DCE23C62-AF7C-4975-A215-75C590A730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28326" y="4591354"/>
              <a:ext cx="1098691" cy="1090492"/>
            </a:xfrm>
            <a:prstGeom prst="rect">
              <a:avLst/>
            </a:prstGeom>
          </p:spPr>
        </p:pic>
        <p:sp>
          <p:nvSpPr>
            <p:cNvPr id="24" name="文本框 23">
              <a:extLst>
                <a:ext uri="{FF2B5EF4-FFF2-40B4-BE49-F238E27FC236}">
                  <a16:creationId xmlns:a16="http://schemas.microsoft.com/office/drawing/2014/main" id="{097635F7-B8AC-4400-9124-36CFD00E1C03}"/>
                </a:ext>
              </a:extLst>
            </p:cNvPr>
            <p:cNvSpPr txBox="1"/>
            <p:nvPr/>
          </p:nvSpPr>
          <p:spPr>
            <a:xfrm>
              <a:off x="4984570" y="5783116"/>
              <a:ext cx="2786205" cy="584775"/>
            </a:xfrm>
            <a:prstGeom prst="rect">
              <a:avLst/>
            </a:prstGeom>
            <a:noFill/>
          </p:spPr>
          <p:txBody>
            <a:bodyPr wrap="square" rtlCol="0">
              <a:spAutoFit/>
            </a:bodyPr>
            <a:lstStyle>
              <a:defPPr>
                <a:defRPr lang="en-US"/>
              </a:defPPr>
              <a:lvl1pPr algn="ctr">
                <a:defRPr sz="1400" b="1"/>
              </a:lvl1pPr>
            </a:lstStyle>
            <a:p>
              <a:r>
                <a:rPr lang="en-US" altLang="zh-CN" sz="1600" dirty="0"/>
                <a:t>University of Chinese Academy of Sciences</a:t>
              </a:r>
              <a:endParaRPr lang="zh-CN" altLang="en-US" sz="1600" dirty="0"/>
            </a:p>
          </p:txBody>
        </p:sp>
      </p:grpSp>
      <p:sp>
        <p:nvSpPr>
          <p:cNvPr id="30" name="文本框 29">
            <a:extLst>
              <a:ext uri="{FF2B5EF4-FFF2-40B4-BE49-F238E27FC236}">
                <a16:creationId xmlns:a16="http://schemas.microsoft.com/office/drawing/2014/main" id="{C68323F6-0987-45D5-8DBF-2D5D5F90714D}"/>
              </a:ext>
            </a:extLst>
          </p:cNvPr>
          <p:cNvSpPr txBox="1"/>
          <p:nvPr/>
        </p:nvSpPr>
        <p:spPr>
          <a:xfrm>
            <a:off x="4359051" y="3651681"/>
            <a:ext cx="3473901" cy="430887"/>
          </a:xfrm>
          <a:prstGeom prst="rect">
            <a:avLst/>
          </a:prstGeom>
          <a:noFill/>
        </p:spPr>
        <p:txBody>
          <a:bodyPr wrap="none" rtlCol="0">
            <a:spAutoFit/>
          </a:bodyPr>
          <a:lstStyle/>
          <a:p>
            <a:pPr algn="ctr" defTabSz="914400" rtl="0" eaLnBrk="1" latinLnBrk="0" hangingPunct="1">
              <a:lnSpc>
                <a:spcPct val="100000"/>
              </a:lnSpc>
              <a:spcBef>
                <a:spcPts val="0"/>
              </a:spcBef>
              <a:buClr>
                <a:schemeClr val="accent1">
                  <a:lumMod val="50000"/>
                </a:schemeClr>
              </a:buClr>
              <a:buFont typeface="Wingdings" panose="05000000000000000000" pitchFamily="2" charset="2"/>
            </a:pPr>
            <a:r>
              <a:rPr lang="en-US" altLang="zh-CN" sz="2200" u="sng" kern="1200" dirty="0">
                <a:solidFill>
                  <a:srgbClr val="C00000"/>
                </a:solidFill>
                <a:latin typeface="+mj-lt"/>
                <a:ea typeface="微软雅黑" panose="020B0503020204020204" pitchFamily="34" charset="-122"/>
                <a:cs typeface="Calibri" panose="020F0502020204030204" pitchFamily="34" charset="0"/>
              </a:rPr>
              <a:t>Qingxin Xu</a:t>
            </a:r>
            <a:r>
              <a:rPr lang="en-US" altLang="zh-CN" sz="2200" kern="1200" dirty="0">
                <a:latin typeface="+mj-lt"/>
                <a:ea typeface="微软雅黑" panose="020B0503020204020204" pitchFamily="34" charset="-122"/>
                <a:cs typeface="Calibri" panose="020F0502020204030204" pitchFamily="34" charset="0"/>
              </a:rPr>
              <a:t>, Yu Gao, Jun Wei</a:t>
            </a:r>
            <a:endParaRPr lang="zh-CN" altLang="en-US" sz="2200" kern="1200" dirty="0">
              <a:latin typeface="+mj-lt"/>
              <a:ea typeface="微软雅黑" panose="020B0503020204020204" pitchFamily="34" charset="-122"/>
              <a:cs typeface="Calibri" panose="020F0502020204030204" pitchFamily="34" charset="0"/>
            </a:endParaRPr>
          </a:p>
        </p:txBody>
      </p:sp>
      <p:pic>
        <p:nvPicPr>
          <p:cNvPr id="2" name="Picture 2">
            <a:extLst>
              <a:ext uri="{FF2B5EF4-FFF2-40B4-BE49-F238E27FC236}">
                <a16:creationId xmlns:a16="http://schemas.microsoft.com/office/drawing/2014/main" id="{9B331F2F-D598-68C7-6B59-20AA852226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03434" y="2242421"/>
            <a:ext cx="1036502" cy="1031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631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748740" y="1379799"/>
            <a:ext cx="10707341" cy="461665"/>
          </a:xfrm>
        </p:spPr>
        <p:txBody>
          <a:bodyPr/>
          <a:lstStyle/>
          <a:p>
            <a:r>
              <a:rPr lang="en-US" altLang="zh-CN" sz="2400" dirty="0">
                <a:latin typeface="Cambria" panose="02040503050406030204" pitchFamily="18" charset="0"/>
                <a:ea typeface="Cambria" panose="02040503050406030204" pitchFamily="18" charset="0"/>
              </a:rPr>
              <a:t>Analyze operator bug </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dirty="0"/>
              <a:t>Bug Analysis</a:t>
            </a:r>
            <a:endParaRPr lang="zh-CN" altLang="en-US" sz="3600" dirty="0">
              <a:latin typeface="Cambria" panose="02040503050406030204" pitchFamily="18" charset="0"/>
              <a:ea typeface="+mn-ea"/>
            </a:endParaRPr>
          </a:p>
        </p:txBody>
      </p:sp>
      <p:sp>
        <p:nvSpPr>
          <p:cNvPr id="4" name="灯片编号占位符 3">
            <a:extLst>
              <a:ext uri="{FF2B5EF4-FFF2-40B4-BE49-F238E27FC236}">
                <a16:creationId xmlns:a16="http://schemas.microsoft.com/office/drawing/2014/main" id="{2577C2D6-C79A-DA0A-0DC8-76748FC8BB3F}"/>
              </a:ext>
            </a:extLst>
          </p:cNvPr>
          <p:cNvSpPr>
            <a:spLocks noGrp="1"/>
          </p:cNvSpPr>
          <p:nvPr>
            <p:ph type="sldNum" sz="quarter" idx="4"/>
          </p:nvPr>
        </p:nvSpPr>
        <p:spPr/>
        <p:txBody>
          <a:bodyPr/>
          <a:lstStyle/>
          <a:p>
            <a:fld id="{27CAE394-06E6-47A3-B6CA-A6802AF0F537}" type="slidenum">
              <a:rPr lang="zh-CN" altLang="en-US" smtClean="0"/>
              <a:pPr/>
              <a:t>10</a:t>
            </a:fld>
            <a:endParaRPr lang="zh-CN" altLang="en-US" dirty="0"/>
          </a:p>
        </p:txBody>
      </p:sp>
      <p:sp>
        <p:nvSpPr>
          <p:cNvPr id="7" name="文本框 6">
            <a:extLst>
              <a:ext uri="{FF2B5EF4-FFF2-40B4-BE49-F238E27FC236}">
                <a16:creationId xmlns:a16="http://schemas.microsoft.com/office/drawing/2014/main" id="{A25D402D-115F-D3B8-F63E-05D292577F4E}"/>
              </a:ext>
            </a:extLst>
          </p:cNvPr>
          <p:cNvSpPr txBox="1"/>
          <p:nvPr/>
        </p:nvSpPr>
        <p:spPr>
          <a:xfrm>
            <a:off x="941868" y="3299621"/>
            <a:ext cx="1952954" cy="369332"/>
          </a:xfrm>
          <a:prstGeom prst="rect">
            <a:avLst/>
          </a:prstGeom>
          <a:noFill/>
        </p:spPr>
        <p:txBody>
          <a:bodyPr wrap="square">
            <a:spAutoFit/>
          </a:bodyPr>
          <a:lstStyle/>
          <a:p>
            <a:pPr algn="ctr"/>
            <a:r>
              <a:rPr lang="en-US" altLang="zh-CN" sz="1800" dirty="0"/>
              <a:t>I</a:t>
            </a:r>
            <a:r>
              <a:rPr lang="en-US" altLang="zh-CN" sz="1800" dirty="0">
                <a:latin typeface="Cambria" panose="02040503050406030204" pitchFamily="18" charset="0"/>
                <a:ea typeface="Cambria" panose="02040503050406030204" pitchFamily="18" charset="0"/>
              </a:rPr>
              <a:t>ssue descriptions</a:t>
            </a:r>
            <a:endParaRPr lang="zh-CN" altLang="en-US" dirty="0"/>
          </a:p>
        </p:txBody>
      </p:sp>
      <p:sp>
        <p:nvSpPr>
          <p:cNvPr id="9" name="文本框 8">
            <a:extLst>
              <a:ext uri="{FF2B5EF4-FFF2-40B4-BE49-F238E27FC236}">
                <a16:creationId xmlns:a16="http://schemas.microsoft.com/office/drawing/2014/main" id="{A241B47D-34AE-B636-E1B0-752EE0D40F4A}"/>
              </a:ext>
            </a:extLst>
          </p:cNvPr>
          <p:cNvSpPr txBox="1"/>
          <p:nvPr/>
        </p:nvSpPr>
        <p:spPr>
          <a:xfrm>
            <a:off x="3245985" y="3299621"/>
            <a:ext cx="2252499" cy="369332"/>
          </a:xfrm>
          <a:prstGeom prst="rect">
            <a:avLst/>
          </a:prstGeom>
          <a:noFill/>
        </p:spPr>
        <p:txBody>
          <a:bodyPr wrap="square">
            <a:spAutoFit/>
          </a:bodyPr>
          <a:lstStyle/>
          <a:p>
            <a:pPr algn="ctr"/>
            <a:r>
              <a:rPr lang="en-US" altLang="zh-CN" dirty="0">
                <a:latin typeface="Cambria" panose="02040503050406030204" pitchFamily="18" charset="0"/>
                <a:ea typeface="Cambria" panose="02040503050406030204" pitchFamily="18" charset="0"/>
              </a:rPr>
              <a:t>Project source code</a:t>
            </a:r>
            <a:endParaRPr lang="zh-CN" altLang="en-US" dirty="0"/>
          </a:p>
        </p:txBody>
      </p:sp>
      <p:sp>
        <p:nvSpPr>
          <p:cNvPr id="11" name="文本框 10">
            <a:extLst>
              <a:ext uri="{FF2B5EF4-FFF2-40B4-BE49-F238E27FC236}">
                <a16:creationId xmlns:a16="http://schemas.microsoft.com/office/drawing/2014/main" id="{5FEA0B68-1263-832F-8F41-D89D2155C882}"/>
              </a:ext>
            </a:extLst>
          </p:cNvPr>
          <p:cNvSpPr txBox="1"/>
          <p:nvPr/>
        </p:nvSpPr>
        <p:spPr>
          <a:xfrm>
            <a:off x="675963" y="4884326"/>
            <a:ext cx="2488981" cy="369332"/>
          </a:xfrm>
          <a:prstGeom prst="rect">
            <a:avLst/>
          </a:prstGeom>
          <a:noFill/>
        </p:spPr>
        <p:txBody>
          <a:bodyPr wrap="square">
            <a:spAutoFit/>
          </a:bodyPr>
          <a:lstStyle/>
          <a:p>
            <a:pPr algn="ctr"/>
            <a:r>
              <a:rPr lang="en-US" altLang="zh-CN" dirty="0">
                <a:latin typeface="Cambria" panose="02040503050406030204" pitchFamily="18" charset="0"/>
                <a:ea typeface="Cambria" panose="02040503050406030204" pitchFamily="18" charset="0"/>
              </a:rPr>
              <a:t>D</a:t>
            </a:r>
            <a:r>
              <a:rPr lang="en-US" altLang="zh-CN" sz="1800" dirty="0">
                <a:latin typeface="Cambria" panose="02040503050406030204" pitchFamily="18" charset="0"/>
                <a:ea typeface="Cambria" panose="02040503050406030204" pitchFamily="18" charset="0"/>
              </a:rPr>
              <a:t>eveloper discussions</a:t>
            </a:r>
            <a:endParaRPr lang="zh-CN" altLang="en-US" dirty="0"/>
          </a:p>
        </p:txBody>
      </p:sp>
      <p:sp>
        <p:nvSpPr>
          <p:cNvPr id="13" name="文本框 12">
            <a:extLst>
              <a:ext uri="{FF2B5EF4-FFF2-40B4-BE49-F238E27FC236}">
                <a16:creationId xmlns:a16="http://schemas.microsoft.com/office/drawing/2014/main" id="{C09EA95F-E5C6-06F8-3126-6E49E00C1FE3}"/>
              </a:ext>
            </a:extLst>
          </p:cNvPr>
          <p:cNvSpPr txBox="1"/>
          <p:nvPr/>
        </p:nvSpPr>
        <p:spPr>
          <a:xfrm>
            <a:off x="3123683" y="4884326"/>
            <a:ext cx="2488981" cy="369332"/>
          </a:xfrm>
          <a:prstGeom prst="rect">
            <a:avLst/>
          </a:prstGeom>
          <a:noFill/>
        </p:spPr>
        <p:txBody>
          <a:bodyPr wrap="square">
            <a:spAutoFit/>
          </a:bodyPr>
          <a:lstStyle/>
          <a:p>
            <a:pPr algn="ctr"/>
            <a:r>
              <a:rPr lang="en-US" altLang="zh-CN" sz="1800" dirty="0">
                <a:latin typeface="Cambria" panose="02040503050406030204" pitchFamily="18" charset="0"/>
                <a:ea typeface="Cambria" panose="02040503050406030204" pitchFamily="18" charset="0"/>
              </a:rPr>
              <a:t>Available fixing patches</a:t>
            </a:r>
            <a:endParaRPr lang="zh-CN" altLang="en-US" dirty="0"/>
          </a:p>
        </p:txBody>
      </p:sp>
      <p:pic>
        <p:nvPicPr>
          <p:cNvPr id="14" name="图形 13">
            <a:extLst>
              <a:ext uri="{FF2B5EF4-FFF2-40B4-BE49-F238E27FC236}">
                <a16:creationId xmlns:a16="http://schemas.microsoft.com/office/drawing/2014/main" id="{D6F3C55E-A7E7-EAAB-4FED-CCBD8CEF38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38009" y="4266271"/>
            <a:ext cx="760670" cy="756886"/>
          </a:xfrm>
          <a:prstGeom prst="rect">
            <a:avLst/>
          </a:prstGeom>
        </p:spPr>
      </p:pic>
      <p:pic>
        <p:nvPicPr>
          <p:cNvPr id="15" name="图形 14">
            <a:extLst>
              <a:ext uri="{FF2B5EF4-FFF2-40B4-BE49-F238E27FC236}">
                <a16:creationId xmlns:a16="http://schemas.microsoft.com/office/drawing/2014/main" id="{DED98426-C12A-7198-1E6F-F3E4D3DC87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87838" y="4241445"/>
            <a:ext cx="760669" cy="760669"/>
          </a:xfrm>
          <a:prstGeom prst="rect">
            <a:avLst/>
          </a:prstGeom>
        </p:spPr>
      </p:pic>
      <p:pic>
        <p:nvPicPr>
          <p:cNvPr id="17" name="图形 16">
            <a:extLst>
              <a:ext uri="{FF2B5EF4-FFF2-40B4-BE49-F238E27FC236}">
                <a16:creationId xmlns:a16="http://schemas.microsoft.com/office/drawing/2014/main" id="{8FC0AFAD-F8AB-44B1-7769-82E0FAB05BC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14282" y="2727129"/>
            <a:ext cx="649987" cy="649987"/>
          </a:xfrm>
          <a:prstGeom prst="rect">
            <a:avLst/>
          </a:prstGeom>
        </p:spPr>
      </p:pic>
      <p:pic>
        <p:nvPicPr>
          <p:cNvPr id="19" name="图形 18">
            <a:extLst>
              <a:ext uri="{FF2B5EF4-FFF2-40B4-BE49-F238E27FC236}">
                <a16:creationId xmlns:a16="http://schemas.microsoft.com/office/drawing/2014/main" id="{46AA9567-26B0-F082-B8A9-B41DCFC97BF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31716" y="2607657"/>
            <a:ext cx="765874" cy="765874"/>
          </a:xfrm>
          <a:prstGeom prst="rect">
            <a:avLst/>
          </a:prstGeom>
        </p:spPr>
      </p:pic>
      <p:sp>
        <p:nvSpPr>
          <p:cNvPr id="20" name="矩形 19">
            <a:extLst>
              <a:ext uri="{FF2B5EF4-FFF2-40B4-BE49-F238E27FC236}">
                <a16:creationId xmlns:a16="http://schemas.microsoft.com/office/drawing/2014/main" id="{EDEA61BA-95FC-40CD-073C-9326C72F750E}"/>
              </a:ext>
            </a:extLst>
          </p:cNvPr>
          <p:cNvSpPr/>
          <p:nvPr/>
        </p:nvSpPr>
        <p:spPr bwMode="gray">
          <a:xfrm>
            <a:off x="748740" y="2510235"/>
            <a:ext cx="4863924" cy="2861865"/>
          </a:xfrm>
          <a:prstGeom prst="rect">
            <a:avLst/>
          </a:prstGeom>
          <a:noFill/>
          <a:ln w="19050"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nchor="ctr"/>
          <a:lstStyle/>
          <a:p>
            <a:pPr algn="ctr"/>
            <a:endParaRPr lang="zh-CN" altLang="en-US" b="1" dirty="0">
              <a:solidFill>
                <a:schemeClr val="bg1"/>
              </a:solidFill>
            </a:endParaRPr>
          </a:p>
        </p:txBody>
      </p:sp>
      <p:pic>
        <p:nvPicPr>
          <p:cNvPr id="21" name="图片 20">
            <a:extLst>
              <a:ext uri="{FF2B5EF4-FFF2-40B4-BE49-F238E27FC236}">
                <a16:creationId xmlns:a16="http://schemas.microsoft.com/office/drawing/2014/main" id="{DD82D456-F547-EFD4-A4C8-192E4A78FFA0}"/>
              </a:ext>
            </a:extLst>
          </p:cNvPr>
          <p:cNvPicPr>
            <a:picLocks noChangeAspect="1"/>
          </p:cNvPicPr>
          <p:nvPr/>
        </p:nvPicPr>
        <p:blipFill rotWithShape="1">
          <a:blip r:embed="rId11">
            <a:extLst>
              <a:ext uri="{28A0092B-C50C-407E-A947-70E740481C1C}">
                <a14:useLocalDpi xmlns:a14="http://schemas.microsoft.com/office/drawing/2010/main" val="0"/>
              </a:ext>
            </a:extLst>
          </a:blip>
          <a:srcRect l="20080" r="15349"/>
          <a:stretch/>
        </p:blipFill>
        <p:spPr>
          <a:xfrm>
            <a:off x="5768675" y="3301487"/>
            <a:ext cx="2020006" cy="3128326"/>
          </a:xfrm>
          <a:prstGeom prst="rect">
            <a:avLst/>
          </a:prstGeom>
        </p:spPr>
      </p:pic>
      <p:sp>
        <p:nvSpPr>
          <p:cNvPr id="25" name="对话气泡: 圆角矩形 24">
            <a:extLst>
              <a:ext uri="{FF2B5EF4-FFF2-40B4-BE49-F238E27FC236}">
                <a16:creationId xmlns:a16="http://schemas.microsoft.com/office/drawing/2014/main" id="{2E7CED74-BF93-F70E-2095-83D20E744A61}"/>
              </a:ext>
            </a:extLst>
          </p:cNvPr>
          <p:cNvSpPr/>
          <p:nvPr/>
        </p:nvSpPr>
        <p:spPr bwMode="gray">
          <a:xfrm>
            <a:off x="7977497" y="3092870"/>
            <a:ext cx="3511389" cy="3103687"/>
          </a:xfrm>
          <a:prstGeom prst="wedgeRoundRectCallout">
            <a:avLst>
              <a:gd name="adj1" fmla="val -63640"/>
              <a:gd name="adj2" fmla="val -24159"/>
              <a:gd name="adj3" fmla="val 16667"/>
            </a:avLst>
          </a:prstGeom>
          <a:solidFill>
            <a:srgbClr val="C2F2D0">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marL="285750" indent="-285750">
              <a:lnSpc>
                <a:spcPct val="150000"/>
              </a:lnSpc>
              <a:buFont typeface="Arial" panose="020B0604020202020204" pitchFamily="34" charset="0"/>
              <a:buChar char="•"/>
            </a:pPr>
            <a:r>
              <a:rPr lang="en-US" altLang="zh-CN" sz="2000" b="1" dirty="0">
                <a:solidFill>
                  <a:schemeClr val="tx1"/>
                </a:solidFill>
              </a:rPr>
              <a:t>Root cause</a:t>
            </a:r>
          </a:p>
          <a:p>
            <a:pPr marL="285750" indent="-285750">
              <a:lnSpc>
                <a:spcPct val="150000"/>
              </a:lnSpc>
              <a:buFont typeface="Arial" panose="020B0604020202020204" pitchFamily="34" charset="0"/>
              <a:buChar char="•"/>
            </a:pPr>
            <a:r>
              <a:rPr lang="en-US" altLang="zh-CN" sz="2000" b="1" dirty="0">
                <a:solidFill>
                  <a:schemeClr val="tx1"/>
                </a:solidFill>
              </a:rPr>
              <a:t>Bug manifestation</a:t>
            </a:r>
          </a:p>
          <a:p>
            <a:pPr marL="285750" indent="-285750">
              <a:lnSpc>
                <a:spcPct val="150000"/>
              </a:lnSpc>
              <a:buFont typeface="Arial" panose="020B0604020202020204" pitchFamily="34" charset="0"/>
              <a:buChar char="•"/>
            </a:pPr>
            <a:r>
              <a:rPr lang="en-US" altLang="zh-CN" sz="2000" b="1" dirty="0">
                <a:solidFill>
                  <a:schemeClr val="tx1"/>
                </a:solidFill>
              </a:rPr>
              <a:t>Bug impact</a:t>
            </a:r>
          </a:p>
          <a:p>
            <a:pPr marL="285750" indent="-285750">
              <a:lnSpc>
                <a:spcPct val="150000"/>
              </a:lnSpc>
              <a:buFont typeface="Arial" panose="020B0604020202020204" pitchFamily="34" charset="0"/>
              <a:buChar char="•"/>
            </a:pPr>
            <a:r>
              <a:rPr lang="en-US" altLang="zh-CN" sz="2000" b="1" dirty="0">
                <a:solidFill>
                  <a:schemeClr val="tx1"/>
                </a:solidFill>
              </a:rPr>
              <a:t>Bug fixing</a:t>
            </a:r>
          </a:p>
          <a:p>
            <a:pPr marL="285750" indent="-285750">
              <a:lnSpc>
                <a:spcPct val="150000"/>
              </a:lnSpc>
              <a:buFont typeface="Arial" panose="020B0604020202020204" pitchFamily="34" charset="0"/>
              <a:buChar char="•"/>
            </a:pPr>
            <a:r>
              <a:rPr lang="en-US" altLang="zh-CN" sz="2000" b="1" dirty="0">
                <a:solidFill>
                  <a:schemeClr val="tx1"/>
                </a:solidFill>
              </a:rPr>
              <a:t>Detection capability of existing approaches</a:t>
            </a:r>
            <a:endParaRPr lang="zh-CN" altLang="en-US" sz="2000" b="1" dirty="0">
              <a:solidFill>
                <a:schemeClr val="tx1"/>
              </a:solidFill>
            </a:endParaRPr>
          </a:p>
        </p:txBody>
      </p:sp>
    </p:spTree>
    <p:extLst>
      <p:ext uri="{BB962C8B-B14F-4D97-AF65-F5344CB8AC3E}">
        <p14:creationId xmlns:p14="http://schemas.microsoft.com/office/powerpoint/2010/main" val="3228952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043F6DE-FB1F-2707-01E8-1E45BD1FFB50}"/>
              </a:ext>
            </a:extLst>
          </p:cNvPr>
          <p:cNvSpPr>
            <a:spLocks noGrp="1"/>
          </p:cNvSpPr>
          <p:nvPr>
            <p:ph idx="1"/>
          </p:nvPr>
        </p:nvSpPr>
        <p:spPr>
          <a:xfrm>
            <a:off x="748740" y="1379799"/>
            <a:ext cx="10826495" cy="3963329"/>
          </a:xfrm>
        </p:spPr>
        <p:txBody>
          <a:bodyPr/>
          <a:lstStyle/>
          <a:p>
            <a:pPr>
              <a:lnSpc>
                <a:spcPct val="150000"/>
              </a:lnSpc>
              <a:spcBef>
                <a:spcPts val="1200"/>
              </a:spcBef>
            </a:pPr>
            <a:r>
              <a:rPr lang="en-US" altLang="zh-CN" dirty="0"/>
              <a:t>RQ1 (Root cause): </a:t>
            </a:r>
            <a:r>
              <a:rPr lang="en-US" altLang="zh-CN" b="0" dirty="0"/>
              <a:t>What are root causes for operator bugs?</a:t>
            </a:r>
          </a:p>
          <a:p>
            <a:pPr>
              <a:lnSpc>
                <a:spcPct val="150000"/>
              </a:lnSpc>
              <a:spcBef>
                <a:spcPts val="1200"/>
              </a:spcBef>
            </a:pPr>
            <a:r>
              <a:rPr lang="en-US" altLang="zh-CN" dirty="0"/>
              <a:t>RQ2 (Bug manifestation): </a:t>
            </a:r>
            <a:r>
              <a:rPr lang="en-US" altLang="zh-CN" b="0" dirty="0"/>
              <a:t>How are operator bugs triggered?</a:t>
            </a:r>
          </a:p>
          <a:p>
            <a:pPr>
              <a:lnSpc>
                <a:spcPct val="150000"/>
              </a:lnSpc>
              <a:spcBef>
                <a:spcPts val="1200"/>
              </a:spcBef>
            </a:pPr>
            <a:r>
              <a:rPr lang="en-US" altLang="zh-CN" dirty="0"/>
              <a:t>RQ3 (Bug impact): </a:t>
            </a:r>
            <a:r>
              <a:rPr lang="en-US" altLang="zh-CN" b="0" dirty="0"/>
              <a:t>What impacts do operator bugs have? </a:t>
            </a:r>
          </a:p>
          <a:p>
            <a:pPr>
              <a:lnSpc>
                <a:spcPct val="150000"/>
              </a:lnSpc>
              <a:spcBef>
                <a:spcPts val="1200"/>
              </a:spcBef>
            </a:pPr>
            <a:r>
              <a:rPr lang="en-US" altLang="zh-CN" dirty="0"/>
              <a:t>RQ4 (Bug fixing): </a:t>
            </a:r>
            <a:r>
              <a:rPr lang="en-US" altLang="zh-CN" b="0" dirty="0"/>
              <a:t>How do developers fix the operator bugs? How complex? </a:t>
            </a:r>
          </a:p>
          <a:p>
            <a:pPr>
              <a:lnSpc>
                <a:spcPct val="150000"/>
              </a:lnSpc>
              <a:spcBef>
                <a:spcPts val="1200"/>
              </a:spcBef>
            </a:pPr>
            <a:r>
              <a:rPr lang="en-US" altLang="zh-CN" dirty="0"/>
              <a:t>RQ5 (Detection capability of existing approaches): </a:t>
            </a:r>
            <a:r>
              <a:rPr lang="en-US" altLang="zh-CN" b="0" dirty="0"/>
              <a:t>How effectively can existing approaches detect operator bugs?</a:t>
            </a:r>
            <a:endParaRPr lang="zh-CN" altLang="en-US" b="0" dirty="0"/>
          </a:p>
        </p:txBody>
      </p:sp>
      <p:sp>
        <p:nvSpPr>
          <p:cNvPr id="3" name="标题 2">
            <a:extLst>
              <a:ext uri="{FF2B5EF4-FFF2-40B4-BE49-F238E27FC236}">
                <a16:creationId xmlns:a16="http://schemas.microsoft.com/office/drawing/2014/main" id="{7C858EB9-197B-0C2D-D393-5B3428EE1BF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Research Questions</a:t>
            </a:r>
            <a:endParaRPr lang="zh-CN" altLang="en-US" dirty="0"/>
          </a:p>
        </p:txBody>
      </p:sp>
      <p:sp>
        <p:nvSpPr>
          <p:cNvPr id="4" name="灯片编号占位符 3">
            <a:extLst>
              <a:ext uri="{FF2B5EF4-FFF2-40B4-BE49-F238E27FC236}">
                <a16:creationId xmlns:a16="http://schemas.microsoft.com/office/drawing/2014/main" id="{139C7AE1-03E0-DAA6-EFB9-B6ACF97C8FF0}"/>
              </a:ext>
            </a:extLst>
          </p:cNvPr>
          <p:cNvSpPr>
            <a:spLocks noGrp="1"/>
          </p:cNvSpPr>
          <p:nvPr>
            <p:ph type="sldNum" sz="quarter" idx="4"/>
          </p:nvPr>
        </p:nvSpPr>
        <p:spPr/>
        <p:txBody>
          <a:bodyPr/>
          <a:lstStyle/>
          <a:p>
            <a:fld id="{27CAE394-06E6-47A3-B6CA-A6802AF0F537}" type="slidenum">
              <a:rPr lang="zh-CN" altLang="en-US" smtClean="0"/>
              <a:pPr/>
              <a:t>11</a:t>
            </a:fld>
            <a:endParaRPr lang="zh-CN" altLang="en-US" dirty="0"/>
          </a:p>
        </p:txBody>
      </p:sp>
    </p:spTree>
    <p:extLst>
      <p:ext uri="{BB962C8B-B14F-4D97-AF65-F5344CB8AC3E}">
        <p14:creationId xmlns:p14="http://schemas.microsoft.com/office/powerpoint/2010/main" val="3694318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3BD5A0E-5C0D-8834-CDBC-C10E521B8489}"/>
              </a:ext>
            </a:extLst>
          </p:cNvPr>
          <p:cNvSpPr>
            <a:spLocks noGrp="1"/>
          </p:cNvSpPr>
          <p:nvPr>
            <p:ph type="title"/>
          </p:nvPr>
        </p:nvSpPr>
        <p:spPr/>
        <p:txBody>
          <a:bodyPr/>
          <a:lstStyle/>
          <a:p>
            <a:r>
              <a:rPr lang="en-US" altLang="zh-CN" dirty="0">
                <a:latin typeface="+mj-lt"/>
              </a:rPr>
              <a:t>State Reconciliation in Kubernetes Operator</a:t>
            </a:r>
            <a:endParaRPr lang="zh-CN" altLang="en-US" dirty="0"/>
          </a:p>
        </p:txBody>
      </p:sp>
      <p:sp>
        <p:nvSpPr>
          <p:cNvPr id="4" name="灯片编号占位符 3">
            <a:extLst>
              <a:ext uri="{FF2B5EF4-FFF2-40B4-BE49-F238E27FC236}">
                <a16:creationId xmlns:a16="http://schemas.microsoft.com/office/drawing/2014/main" id="{587391CA-1ED2-3589-63AB-33EA2D019BCC}"/>
              </a:ext>
            </a:extLst>
          </p:cNvPr>
          <p:cNvSpPr>
            <a:spLocks noGrp="1"/>
          </p:cNvSpPr>
          <p:nvPr>
            <p:ph type="sldNum" sz="quarter" idx="4"/>
          </p:nvPr>
        </p:nvSpPr>
        <p:spPr>
          <a:xfrm>
            <a:off x="11391900" y="6546915"/>
            <a:ext cx="800100" cy="311085"/>
          </a:xfrm>
        </p:spPr>
        <p:txBody>
          <a:bodyPr/>
          <a:lstStyle/>
          <a:p>
            <a:fld id="{27CAE394-06E6-47A3-B6CA-A6802AF0F537}" type="slidenum">
              <a:rPr lang="zh-CN" altLang="en-US" smtClean="0"/>
              <a:pPr/>
              <a:t>12</a:t>
            </a:fld>
            <a:endParaRPr lang="zh-CN" altLang="en-US" dirty="0"/>
          </a:p>
        </p:txBody>
      </p:sp>
      <p:pic>
        <p:nvPicPr>
          <p:cNvPr id="3074" name="Picture 2" descr="Plus - Free signs icons">
            <a:extLst>
              <a:ext uri="{FF2B5EF4-FFF2-40B4-BE49-F238E27FC236}">
                <a16:creationId xmlns:a16="http://schemas.microsoft.com/office/drawing/2014/main" id="{2BE94EAC-C721-672C-6D8C-A95529BEE9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0832" y="3297676"/>
            <a:ext cx="460252" cy="460252"/>
          </a:xfrm>
          <a:prstGeom prst="rect">
            <a:avLst/>
          </a:prstGeom>
          <a:noFill/>
          <a:extLst>
            <a:ext uri="{909E8E84-426E-40DD-AFC4-6F175D3DCCD1}">
              <a14:hiddenFill xmlns:a14="http://schemas.microsoft.com/office/drawing/2010/main">
                <a:solidFill>
                  <a:srgbClr val="FFFFFF"/>
                </a:solidFill>
              </a14:hiddenFill>
            </a:ext>
          </a:extLst>
        </p:spPr>
      </p:pic>
      <p:sp>
        <p:nvSpPr>
          <p:cNvPr id="51" name="文本框 50">
            <a:extLst>
              <a:ext uri="{FF2B5EF4-FFF2-40B4-BE49-F238E27FC236}">
                <a16:creationId xmlns:a16="http://schemas.microsoft.com/office/drawing/2014/main" id="{37E35E8B-5905-8F9D-58C0-7E604299607F}"/>
              </a:ext>
            </a:extLst>
          </p:cNvPr>
          <p:cNvSpPr txBox="1"/>
          <p:nvPr/>
        </p:nvSpPr>
        <p:spPr>
          <a:xfrm>
            <a:off x="4431231" y="2386551"/>
            <a:ext cx="1862051" cy="369332"/>
          </a:xfrm>
          <a:prstGeom prst="rect">
            <a:avLst/>
          </a:prstGeom>
          <a:noFill/>
        </p:spPr>
        <p:txBody>
          <a:bodyPr wrap="square" rtlCol="0">
            <a:spAutoFit/>
          </a:bodyPr>
          <a:lstStyle/>
          <a:p>
            <a:pPr algn="ctr"/>
            <a:r>
              <a:rPr lang="en-US" altLang="zh-CN" b="1" dirty="0"/>
              <a:t>Operator</a:t>
            </a:r>
            <a:endParaRPr lang="zh-CN" altLang="en-US" b="1" dirty="0"/>
          </a:p>
        </p:txBody>
      </p:sp>
      <p:sp>
        <p:nvSpPr>
          <p:cNvPr id="2" name="矩形: 圆角 1">
            <a:extLst>
              <a:ext uri="{FF2B5EF4-FFF2-40B4-BE49-F238E27FC236}">
                <a16:creationId xmlns:a16="http://schemas.microsoft.com/office/drawing/2014/main" id="{09DB008B-87E2-2907-E03C-F348CA80B6BD}"/>
              </a:ext>
            </a:extLst>
          </p:cNvPr>
          <p:cNvSpPr/>
          <p:nvPr/>
        </p:nvSpPr>
        <p:spPr>
          <a:xfrm>
            <a:off x="6316499" y="4019283"/>
            <a:ext cx="2195347" cy="401103"/>
          </a:xfrm>
          <a:prstGeom prst="roundRect">
            <a:avLst>
              <a:gd name="adj" fmla="val 23747"/>
            </a:avLst>
          </a:prstGeom>
          <a:solidFill>
            <a:schemeClr val="accent5">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Custom controller</a:t>
            </a:r>
            <a:endParaRPr lang="zh-CN" altLang="en-US" sz="2000" dirty="0">
              <a:solidFill>
                <a:schemeClr val="tx1"/>
              </a:solidFill>
              <a:latin typeface="+mj-lt"/>
              <a:ea typeface="微软雅黑" panose="020B0503020204020204" pitchFamily="34" charset="-122"/>
            </a:endParaRPr>
          </a:p>
        </p:txBody>
      </p:sp>
      <p:sp>
        <p:nvSpPr>
          <p:cNvPr id="28" name="AutoShape 2" descr="Loop Generic Blue icon | Freepik">
            <a:extLst>
              <a:ext uri="{FF2B5EF4-FFF2-40B4-BE49-F238E27FC236}">
                <a16:creationId xmlns:a16="http://schemas.microsoft.com/office/drawing/2014/main" id="{EB77F91D-F2E8-28A3-E197-98F7ED26E1A0}"/>
              </a:ext>
            </a:extLst>
          </p:cNvPr>
          <p:cNvSpPr>
            <a:spLocks noChangeAspect="1" noChangeArrowheads="1"/>
          </p:cNvSpPr>
          <p:nvPr/>
        </p:nvSpPr>
        <p:spPr bwMode="auto">
          <a:xfrm>
            <a:off x="4219663" y="63006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文本框 34">
            <a:extLst>
              <a:ext uri="{FF2B5EF4-FFF2-40B4-BE49-F238E27FC236}">
                <a16:creationId xmlns:a16="http://schemas.microsoft.com/office/drawing/2014/main" id="{E71B59CF-B38E-D0AB-57F5-C082B0CB15B3}"/>
              </a:ext>
            </a:extLst>
          </p:cNvPr>
          <p:cNvSpPr txBox="1"/>
          <p:nvPr/>
        </p:nvSpPr>
        <p:spPr>
          <a:xfrm>
            <a:off x="6448915" y="2605923"/>
            <a:ext cx="1862051" cy="369332"/>
          </a:xfrm>
          <a:prstGeom prst="rect">
            <a:avLst/>
          </a:prstGeom>
          <a:noFill/>
        </p:spPr>
        <p:txBody>
          <a:bodyPr wrap="square" rtlCol="0">
            <a:spAutoFit/>
          </a:bodyPr>
          <a:lstStyle/>
          <a:p>
            <a:pPr algn="ctr"/>
            <a:r>
              <a:rPr lang="en-US" altLang="zh-CN" b="1" dirty="0"/>
              <a:t>Analysis</a:t>
            </a:r>
            <a:endParaRPr lang="zh-CN" altLang="en-US" b="1" dirty="0"/>
          </a:p>
        </p:txBody>
      </p:sp>
      <p:sp>
        <p:nvSpPr>
          <p:cNvPr id="3095" name="文本框 3094">
            <a:extLst>
              <a:ext uri="{FF2B5EF4-FFF2-40B4-BE49-F238E27FC236}">
                <a16:creationId xmlns:a16="http://schemas.microsoft.com/office/drawing/2014/main" id="{BAF38E82-07EA-31C0-33FC-6242164BE301}"/>
              </a:ext>
            </a:extLst>
          </p:cNvPr>
          <p:cNvSpPr txBox="1"/>
          <p:nvPr/>
        </p:nvSpPr>
        <p:spPr>
          <a:xfrm>
            <a:off x="207862" y="4732948"/>
            <a:ext cx="2734064" cy="784830"/>
          </a:xfrm>
          <a:prstGeom prst="rect">
            <a:avLst/>
          </a:prstGeom>
          <a:solidFill>
            <a:schemeClr val="bg1"/>
          </a:solidFill>
          <a:ln w="12700">
            <a:solidFill>
              <a:schemeClr val="tx1"/>
            </a:solidFill>
          </a:ln>
        </p:spPr>
        <p:txBody>
          <a:bodyPr wrap="square" lIns="36000" rIns="36000" rtlCol="0">
            <a:spAutoFit/>
          </a:bodyPr>
          <a:lstStyle/>
          <a:p>
            <a:pPr>
              <a:buClr>
                <a:schemeClr val="tx1"/>
              </a:buClr>
            </a:pPr>
            <a:r>
              <a:rPr lang="en-US" altLang="zh-CN" sz="1500" dirty="0">
                <a:solidFill>
                  <a:schemeClr val="accent6">
                    <a:lumMod val="75000"/>
                  </a:schemeClr>
                </a:solidFill>
                <a:latin typeface="Consolas" panose="020B0609020204030204" pitchFamily="49" charset="0"/>
                <a:ea typeface="Calibri" panose="020F0502020204030204" pitchFamily="34" charset="0"/>
                <a:cs typeface="Times New Roman" panose="02020603050405020304" pitchFamily="18" charset="0"/>
              </a:rPr>
              <a:t># Declare a desired state</a:t>
            </a:r>
          </a:p>
          <a:p>
            <a:pPr>
              <a:buClr>
                <a:schemeClr val="tx1"/>
              </a:buClr>
            </a:pPr>
            <a:r>
              <a:rPr lang="en-US" altLang="zh-CN" sz="1500" dirty="0">
                <a:latin typeface="Consolas" panose="020B0609020204030204" pitchFamily="49" charset="0"/>
                <a:ea typeface="Calibri" panose="020F0502020204030204" pitchFamily="34" charset="0"/>
                <a:cs typeface="Times New Roman" panose="02020603050405020304" pitchFamily="18" charset="0"/>
              </a:rPr>
              <a:t>spec:</a:t>
            </a:r>
          </a:p>
          <a:p>
            <a:pPr>
              <a:buClr>
                <a:schemeClr val="tx1"/>
              </a:buClr>
            </a:pPr>
            <a:r>
              <a:rPr lang="en-US" altLang="zh-CN" sz="1500" dirty="0">
                <a:latin typeface="Consolas" panose="020B0609020204030204" pitchFamily="49" charset="0"/>
                <a:ea typeface="Calibri" panose="020F0502020204030204" pitchFamily="34" charset="0"/>
                <a:cs typeface="Times New Roman" panose="02020603050405020304" pitchFamily="18" charset="0"/>
              </a:rPr>
              <a:t>  node: </a:t>
            </a:r>
            <a:r>
              <a:rPr lang="en-US" altLang="zh-CN" sz="1500" dirty="0">
                <a:solidFill>
                  <a:srgbClr val="0070C0"/>
                </a:solidFill>
                <a:latin typeface="Consolas" panose="020B0609020204030204" pitchFamily="49" charset="0"/>
                <a:ea typeface="Calibri" panose="020F0502020204030204" pitchFamily="34" charset="0"/>
                <a:cs typeface="Times New Roman" panose="02020603050405020304" pitchFamily="18" charset="0"/>
              </a:rPr>
              <a:t>1 # </a:t>
            </a:r>
            <a:r>
              <a:rPr lang="en-US" altLang="zh-CN" sz="15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&lt;- 2 </a:t>
            </a:r>
          </a:p>
        </p:txBody>
      </p:sp>
      <p:sp>
        <p:nvSpPr>
          <p:cNvPr id="3096" name="文本框 3095">
            <a:extLst>
              <a:ext uri="{FF2B5EF4-FFF2-40B4-BE49-F238E27FC236}">
                <a16:creationId xmlns:a16="http://schemas.microsoft.com/office/drawing/2014/main" id="{F013DDB2-2D8B-19EE-F67F-1D02ADA13AFC}"/>
              </a:ext>
            </a:extLst>
          </p:cNvPr>
          <p:cNvSpPr txBox="1"/>
          <p:nvPr/>
        </p:nvSpPr>
        <p:spPr>
          <a:xfrm>
            <a:off x="2348406" y="2734481"/>
            <a:ext cx="3131263" cy="1708160"/>
          </a:xfrm>
          <a:prstGeom prst="rect">
            <a:avLst/>
          </a:prstGeom>
          <a:solidFill>
            <a:schemeClr val="bg1"/>
          </a:solidFill>
          <a:ln w="12700">
            <a:solidFill>
              <a:schemeClr val="tx1"/>
            </a:solidFill>
          </a:ln>
        </p:spPr>
        <p:txBody>
          <a:bodyPr wrap="square" lIns="36000" rIns="36000" rtlCol="0">
            <a:spAutoFit/>
          </a:bodyPr>
          <a:lstStyle/>
          <a:p>
            <a:pPr>
              <a:buClr>
                <a:schemeClr val="tx1"/>
              </a:buClr>
            </a:pPr>
            <a:r>
              <a:rPr lang="en-US" altLang="zh-CN" sz="1500" dirty="0">
                <a:solidFill>
                  <a:schemeClr val="accent6">
                    <a:lumMod val="75000"/>
                  </a:schemeClr>
                </a:solidFill>
                <a:latin typeface="Consolas" panose="020B0609020204030204" pitchFamily="49" charset="0"/>
                <a:ea typeface="Calibri" panose="020F0502020204030204" pitchFamily="34" charset="0"/>
                <a:cs typeface="Times New Roman" panose="02020603050405020304" pitchFamily="18" charset="0"/>
              </a:rPr>
              <a:t># Custom Resource Definition (CRD)</a:t>
            </a:r>
          </a:p>
          <a:p>
            <a:pPr>
              <a:buClr>
                <a:schemeClr val="tx1"/>
              </a:buClr>
            </a:pPr>
            <a:r>
              <a:rPr lang="en-US" altLang="zh-CN" sz="1500" dirty="0">
                <a:latin typeface="Consolas" panose="020B0609020204030204" pitchFamily="49" charset="0"/>
                <a:ea typeface="Calibri" panose="020F0502020204030204" pitchFamily="34" charset="0"/>
                <a:cs typeface="Times New Roman" panose="02020603050405020304" pitchFamily="18" charset="0"/>
              </a:rPr>
              <a:t>spec:</a:t>
            </a:r>
          </a:p>
          <a:p>
            <a:pPr>
              <a:buClr>
                <a:schemeClr val="tx1"/>
              </a:buClr>
            </a:pPr>
            <a:r>
              <a:rPr lang="en-US" altLang="zh-CN" sz="1500" dirty="0">
                <a:latin typeface="Consolas" panose="020B0609020204030204" pitchFamily="49" charset="0"/>
                <a:ea typeface="Calibri" panose="020F0502020204030204" pitchFamily="34" charset="0"/>
                <a:cs typeface="Times New Roman" panose="02020603050405020304" pitchFamily="18" charset="0"/>
              </a:rPr>
              <a:t>  properties:</a:t>
            </a:r>
          </a:p>
          <a:p>
            <a:pPr>
              <a:buClr>
                <a:schemeClr val="tx1"/>
              </a:buClr>
            </a:pPr>
            <a:r>
              <a:rPr lang="en-US" altLang="zh-CN" sz="1500" dirty="0">
                <a:latin typeface="Consolas" panose="020B0609020204030204" pitchFamily="49" charset="0"/>
                <a:ea typeface="Calibri" panose="020F0502020204030204" pitchFamily="34" charset="0"/>
                <a:cs typeface="Times New Roman" panose="02020603050405020304" pitchFamily="18" charset="0"/>
              </a:rPr>
              <a:t>    node:</a:t>
            </a:r>
          </a:p>
          <a:p>
            <a:pPr>
              <a:buClr>
                <a:schemeClr val="tx1"/>
              </a:buClr>
            </a:pPr>
            <a:r>
              <a:rPr lang="en-US" altLang="zh-CN" sz="1500" dirty="0">
                <a:latin typeface="Consolas" panose="020B0609020204030204" pitchFamily="49" charset="0"/>
                <a:ea typeface="Calibri" panose="020F0502020204030204" pitchFamily="34" charset="0"/>
                <a:cs typeface="Times New Roman" panose="02020603050405020304" pitchFamily="18" charset="0"/>
              </a:rPr>
              <a:t>      type: integer</a:t>
            </a:r>
          </a:p>
          <a:p>
            <a:pPr>
              <a:buClr>
                <a:schemeClr val="tx1"/>
              </a:buClr>
            </a:pPr>
            <a:r>
              <a:rPr lang="en-US" altLang="zh-CN" sz="1500" dirty="0">
                <a:latin typeface="Consolas" panose="020B0609020204030204" pitchFamily="49" charset="0"/>
                <a:ea typeface="Calibri" panose="020F0502020204030204" pitchFamily="34" charset="0"/>
                <a:cs typeface="Times New Roman" panose="02020603050405020304" pitchFamily="18" charset="0"/>
              </a:rPr>
              <a:t>  ...</a:t>
            </a:r>
            <a:endParaRPr lang="zh-CN" altLang="en-US" sz="1500" dirty="0">
              <a:latin typeface="Consolas" panose="020B0609020204030204" pitchFamily="49" charset="0"/>
              <a:ea typeface="微软雅黑" panose="020B0503020204020204" pitchFamily="34" charset="-122"/>
              <a:cs typeface="Times New Roman" panose="02020603050405020304" pitchFamily="18" charset="0"/>
            </a:endParaRPr>
          </a:p>
        </p:txBody>
      </p:sp>
      <p:pic>
        <p:nvPicPr>
          <p:cNvPr id="33" name="Picture 2" descr="Loop arrow - Free arrows icons">
            <a:extLst>
              <a:ext uri="{FF2B5EF4-FFF2-40B4-BE49-F238E27FC236}">
                <a16:creationId xmlns:a16="http://schemas.microsoft.com/office/drawing/2014/main" id="{2929BD88-C1B7-9AC3-66EF-D3BE990BC2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5064" y="2967715"/>
            <a:ext cx="682523" cy="682523"/>
          </a:xfrm>
          <a:prstGeom prst="rect">
            <a:avLst/>
          </a:prstGeom>
          <a:noFill/>
          <a:extLst>
            <a:ext uri="{909E8E84-426E-40DD-AFC4-6F175D3DCCD1}">
              <a14:hiddenFill xmlns:a14="http://schemas.microsoft.com/office/drawing/2010/main">
                <a:solidFill>
                  <a:srgbClr val="FFFFFF"/>
                </a:solidFill>
              </a14:hiddenFill>
            </a:ext>
          </a:extLst>
        </p:spPr>
      </p:pic>
      <p:sp>
        <p:nvSpPr>
          <p:cNvPr id="36" name="文本框 35">
            <a:extLst>
              <a:ext uri="{FF2B5EF4-FFF2-40B4-BE49-F238E27FC236}">
                <a16:creationId xmlns:a16="http://schemas.microsoft.com/office/drawing/2014/main" id="{0B243419-820B-5C3C-9A0A-F1067EAE9C84}"/>
              </a:ext>
            </a:extLst>
          </p:cNvPr>
          <p:cNvSpPr txBox="1"/>
          <p:nvPr/>
        </p:nvSpPr>
        <p:spPr>
          <a:xfrm>
            <a:off x="6218518" y="3604903"/>
            <a:ext cx="1113910" cy="369332"/>
          </a:xfrm>
          <a:prstGeom prst="rect">
            <a:avLst/>
          </a:prstGeom>
          <a:noFill/>
        </p:spPr>
        <p:txBody>
          <a:bodyPr wrap="square" rtlCol="0">
            <a:spAutoFit/>
          </a:bodyPr>
          <a:lstStyle/>
          <a:p>
            <a:pPr algn="ctr"/>
            <a:r>
              <a:rPr lang="en-US" altLang="zh-CN" b="1" dirty="0"/>
              <a:t>Observe</a:t>
            </a:r>
            <a:endParaRPr lang="zh-CN" altLang="en-US" b="1" dirty="0"/>
          </a:p>
        </p:txBody>
      </p:sp>
      <p:sp>
        <p:nvSpPr>
          <p:cNvPr id="42" name="文本框 41">
            <a:extLst>
              <a:ext uri="{FF2B5EF4-FFF2-40B4-BE49-F238E27FC236}">
                <a16:creationId xmlns:a16="http://schemas.microsoft.com/office/drawing/2014/main" id="{DF83A86A-D011-0658-6EE4-AE2F0BA27C16}"/>
              </a:ext>
            </a:extLst>
          </p:cNvPr>
          <p:cNvSpPr txBox="1"/>
          <p:nvPr/>
        </p:nvSpPr>
        <p:spPr>
          <a:xfrm>
            <a:off x="7366325" y="3620203"/>
            <a:ext cx="1247142" cy="369332"/>
          </a:xfrm>
          <a:prstGeom prst="rect">
            <a:avLst/>
          </a:prstGeom>
          <a:noFill/>
        </p:spPr>
        <p:txBody>
          <a:bodyPr wrap="square" rtlCol="0">
            <a:spAutoFit/>
          </a:bodyPr>
          <a:lstStyle/>
          <a:p>
            <a:pPr algn="ctr"/>
            <a:r>
              <a:rPr lang="en-US" altLang="zh-CN" b="1" dirty="0"/>
              <a:t>Reconcile</a:t>
            </a:r>
            <a:endParaRPr lang="zh-CN" altLang="en-US" b="1" dirty="0"/>
          </a:p>
        </p:txBody>
      </p:sp>
      <p:sp>
        <p:nvSpPr>
          <p:cNvPr id="3073" name="矩形: 圆角 3072">
            <a:extLst>
              <a:ext uri="{FF2B5EF4-FFF2-40B4-BE49-F238E27FC236}">
                <a16:creationId xmlns:a16="http://schemas.microsoft.com/office/drawing/2014/main" id="{8C12EE16-7D51-88F1-B4F7-B46D31092E4D}"/>
              </a:ext>
            </a:extLst>
          </p:cNvPr>
          <p:cNvSpPr/>
          <p:nvPr/>
        </p:nvSpPr>
        <p:spPr bwMode="gray">
          <a:xfrm>
            <a:off x="2012282" y="5667191"/>
            <a:ext cx="9496512" cy="963065"/>
          </a:xfrm>
          <a:prstGeom prst="roundRect">
            <a:avLst>
              <a:gd name="adj" fmla="val 11698"/>
            </a:avLst>
          </a:prstGeom>
          <a:noFill/>
          <a:ln w="19050" algn="ctr">
            <a:solidFill>
              <a:schemeClr val="bg1">
                <a:lumMod val="50000"/>
              </a:schemeClr>
            </a:solidFill>
            <a:prstDash val="sysDash"/>
            <a:miter lim="800000"/>
            <a:headEnd/>
            <a:tailEnd/>
          </a:ln>
          <a:effectLst/>
        </p:spPr>
        <p:txBody>
          <a:bodyPr wrap="none" rtlCol="0" anchor="ctr"/>
          <a:lstStyle/>
          <a:p>
            <a:pPr algn="ctr"/>
            <a:endParaRPr lang="zh-CN" altLang="en-US" b="1" dirty="0">
              <a:solidFill>
                <a:schemeClr val="bg1"/>
              </a:solidFill>
            </a:endParaRPr>
          </a:p>
        </p:txBody>
      </p:sp>
      <p:sp>
        <p:nvSpPr>
          <p:cNvPr id="3085" name="文本框 3084">
            <a:extLst>
              <a:ext uri="{FF2B5EF4-FFF2-40B4-BE49-F238E27FC236}">
                <a16:creationId xmlns:a16="http://schemas.microsoft.com/office/drawing/2014/main" id="{57A79CDC-E4BB-915D-D763-F9BB5AA1FE2F}"/>
              </a:ext>
            </a:extLst>
          </p:cNvPr>
          <p:cNvSpPr txBox="1"/>
          <p:nvPr/>
        </p:nvSpPr>
        <p:spPr>
          <a:xfrm>
            <a:off x="5720309" y="6240129"/>
            <a:ext cx="2167761" cy="369332"/>
          </a:xfrm>
          <a:prstGeom prst="rect">
            <a:avLst/>
          </a:prstGeom>
          <a:noFill/>
        </p:spPr>
        <p:txBody>
          <a:bodyPr wrap="square">
            <a:spAutoFit/>
          </a:bodyPr>
          <a:lstStyle/>
          <a:p>
            <a:pPr algn="ctr"/>
            <a:r>
              <a:rPr lang="en-US" altLang="zh-CN" b="1" dirty="0">
                <a:latin typeface="+mj-lt"/>
                <a:ea typeface="Calibri" panose="020F0502020204030204" pitchFamily="34" charset="0"/>
                <a:cs typeface="Calibri" panose="020F0502020204030204" pitchFamily="34" charset="0"/>
              </a:rPr>
              <a:t>State </a:t>
            </a:r>
            <a:r>
              <a:rPr lang="en-US" altLang="zh-CN" b="1" dirty="0">
                <a:latin typeface="+mj-lt"/>
                <a:cs typeface="Calibri" panose="020F0502020204030204" pitchFamily="34" charset="0"/>
              </a:rPr>
              <a:t>Objects</a:t>
            </a:r>
          </a:p>
        </p:txBody>
      </p:sp>
      <p:sp>
        <p:nvSpPr>
          <p:cNvPr id="54" name="文本框 53">
            <a:extLst>
              <a:ext uri="{FF2B5EF4-FFF2-40B4-BE49-F238E27FC236}">
                <a16:creationId xmlns:a16="http://schemas.microsoft.com/office/drawing/2014/main" id="{87A0B090-223E-339A-D791-C34D5C59C4E4}"/>
              </a:ext>
            </a:extLst>
          </p:cNvPr>
          <p:cNvSpPr txBox="1"/>
          <p:nvPr/>
        </p:nvSpPr>
        <p:spPr>
          <a:xfrm>
            <a:off x="8996383" y="2386551"/>
            <a:ext cx="2279877" cy="369332"/>
          </a:xfrm>
          <a:prstGeom prst="rect">
            <a:avLst/>
          </a:prstGeom>
          <a:noFill/>
        </p:spPr>
        <p:txBody>
          <a:bodyPr wrap="square">
            <a:spAutoFit/>
          </a:bodyPr>
          <a:lstStyle/>
          <a:p>
            <a:pPr algn="ctr"/>
            <a:r>
              <a:rPr lang="en-US" altLang="zh-CN" b="1" dirty="0">
                <a:latin typeface="+mj-lt"/>
                <a:ea typeface="Calibri" panose="020F0502020204030204" pitchFamily="34" charset="0"/>
                <a:cs typeface="Calibri" panose="020F0502020204030204" pitchFamily="34" charset="0"/>
              </a:rPr>
              <a:t>Built-in Controllers</a:t>
            </a:r>
            <a:endParaRPr lang="zh-CN" altLang="en-US" b="1" dirty="0">
              <a:latin typeface="+mj-lt"/>
              <a:cs typeface="Calibri" panose="020F0502020204030204" pitchFamily="34" charset="0"/>
            </a:endParaRPr>
          </a:p>
        </p:txBody>
      </p:sp>
      <p:sp>
        <p:nvSpPr>
          <p:cNvPr id="3100" name="矩形: 圆角 3099">
            <a:extLst>
              <a:ext uri="{FF2B5EF4-FFF2-40B4-BE49-F238E27FC236}">
                <a16:creationId xmlns:a16="http://schemas.microsoft.com/office/drawing/2014/main" id="{BB5D441B-A1AC-A628-743A-F446AAAEA575}"/>
              </a:ext>
            </a:extLst>
          </p:cNvPr>
          <p:cNvSpPr/>
          <p:nvPr/>
        </p:nvSpPr>
        <p:spPr>
          <a:xfrm>
            <a:off x="9038649" y="2893766"/>
            <a:ext cx="2195347" cy="401103"/>
          </a:xfrm>
          <a:prstGeom prst="roundRect">
            <a:avLst>
              <a:gd name="adj" fmla="val 21372"/>
            </a:avLst>
          </a:prstGeom>
          <a:solidFill>
            <a:schemeClr val="accent5">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STS controller</a:t>
            </a:r>
            <a:endParaRPr lang="zh-CN" altLang="en-US" sz="2000" dirty="0">
              <a:solidFill>
                <a:schemeClr val="tx1"/>
              </a:solidFill>
              <a:latin typeface="+mj-lt"/>
              <a:ea typeface="微软雅黑" panose="020B0503020204020204" pitchFamily="34" charset="-122"/>
            </a:endParaRPr>
          </a:p>
        </p:txBody>
      </p:sp>
      <p:sp>
        <p:nvSpPr>
          <p:cNvPr id="3101" name="矩形: 圆角 3100">
            <a:extLst>
              <a:ext uri="{FF2B5EF4-FFF2-40B4-BE49-F238E27FC236}">
                <a16:creationId xmlns:a16="http://schemas.microsoft.com/office/drawing/2014/main" id="{ECF436B2-4A83-A445-F5C6-A72688D94057}"/>
              </a:ext>
            </a:extLst>
          </p:cNvPr>
          <p:cNvSpPr/>
          <p:nvPr/>
        </p:nvSpPr>
        <p:spPr>
          <a:xfrm>
            <a:off x="9038649" y="3456524"/>
            <a:ext cx="2195347" cy="401103"/>
          </a:xfrm>
          <a:prstGeom prst="roundRect">
            <a:avLst>
              <a:gd name="adj" fmla="val 23747"/>
            </a:avLst>
          </a:prstGeom>
          <a:solidFill>
            <a:schemeClr val="accent5">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Volume controller</a:t>
            </a:r>
            <a:endParaRPr lang="zh-CN" altLang="en-US" sz="2000" dirty="0">
              <a:solidFill>
                <a:schemeClr val="tx1"/>
              </a:solidFill>
              <a:latin typeface="+mj-lt"/>
              <a:ea typeface="微软雅黑" panose="020B0503020204020204" pitchFamily="34" charset="-122"/>
            </a:endParaRPr>
          </a:p>
        </p:txBody>
      </p:sp>
      <p:sp>
        <p:nvSpPr>
          <p:cNvPr id="3103" name="矩形: 圆角 3102">
            <a:extLst>
              <a:ext uri="{FF2B5EF4-FFF2-40B4-BE49-F238E27FC236}">
                <a16:creationId xmlns:a16="http://schemas.microsoft.com/office/drawing/2014/main" id="{9635FA19-1F24-F705-1DA4-72B9B1553DE7}"/>
              </a:ext>
            </a:extLst>
          </p:cNvPr>
          <p:cNvSpPr/>
          <p:nvPr/>
        </p:nvSpPr>
        <p:spPr>
          <a:xfrm>
            <a:off x="9040291" y="4019283"/>
            <a:ext cx="2195347" cy="401103"/>
          </a:xfrm>
          <a:prstGeom prst="roundRect">
            <a:avLst>
              <a:gd name="adj" fmla="val 23747"/>
            </a:avLst>
          </a:prstGeom>
          <a:solidFill>
            <a:schemeClr val="accent5">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a:t>
            </a:r>
            <a:endParaRPr lang="zh-CN" altLang="en-US" sz="2000" dirty="0">
              <a:solidFill>
                <a:schemeClr val="tx1"/>
              </a:solidFill>
              <a:latin typeface="+mj-lt"/>
              <a:ea typeface="微软雅黑" panose="020B0503020204020204" pitchFamily="34" charset="-122"/>
            </a:endParaRPr>
          </a:p>
        </p:txBody>
      </p:sp>
      <p:pic>
        <p:nvPicPr>
          <p:cNvPr id="41" name="Picture 4" descr="Single Container Application Icons - Free SVG &amp; PNG Single Container  Application Images - Noun Project">
            <a:extLst>
              <a:ext uri="{FF2B5EF4-FFF2-40B4-BE49-F238E27FC236}">
                <a16:creationId xmlns:a16="http://schemas.microsoft.com/office/drawing/2014/main" id="{E153F8B8-A7ED-1D34-B4D0-6501A066DD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5049" y="1433378"/>
            <a:ext cx="645005" cy="645005"/>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接连接符 13">
            <a:extLst>
              <a:ext uri="{FF2B5EF4-FFF2-40B4-BE49-F238E27FC236}">
                <a16:creationId xmlns:a16="http://schemas.microsoft.com/office/drawing/2014/main" id="{A90093D4-1C9E-4EC1-CE9C-6F8196304CE2}"/>
              </a:ext>
            </a:extLst>
          </p:cNvPr>
          <p:cNvCxnSpPr>
            <a:cxnSpLocks/>
          </p:cNvCxnSpPr>
          <p:nvPr/>
        </p:nvCxnSpPr>
        <p:spPr>
          <a:xfrm>
            <a:off x="8797124" y="2398683"/>
            <a:ext cx="0" cy="2264188"/>
          </a:xfrm>
          <a:prstGeom prst="line">
            <a:avLst/>
          </a:prstGeom>
          <a:noFill/>
          <a:ln w="28575" algn="ctr">
            <a:solidFill>
              <a:schemeClr val="tx1"/>
            </a:solidFill>
            <a:prstDash val="dash"/>
            <a:miter lim="800000"/>
            <a:headEnd/>
            <a:tailEnd/>
          </a:ln>
          <a:effectLst/>
        </p:spPr>
      </p:cxnSp>
      <p:sp>
        <p:nvSpPr>
          <p:cNvPr id="15" name="矩形: 圆角 14">
            <a:extLst>
              <a:ext uri="{FF2B5EF4-FFF2-40B4-BE49-F238E27FC236}">
                <a16:creationId xmlns:a16="http://schemas.microsoft.com/office/drawing/2014/main" id="{16221083-B8BC-90FD-703D-27A59C1CB5D1}"/>
              </a:ext>
            </a:extLst>
          </p:cNvPr>
          <p:cNvSpPr/>
          <p:nvPr/>
        </p:nvSpPr>
        <p:spPr bwMode="gray">
          <a:xfrm>
            <a:off x="1984442" y="2399550"/>
            <a:ext cx="9479808" cy="2189113"/>
          </a:xfrm>
          <a:prstGeom prst="roundRect">
            <a:avLst>
              <a:gd name="adj" fmla="val 4500"/>
            </a:avLst>
          </a:prstGeom>
          <a:noFill/>
          <a:ln w="19050" algn="ctr">
            <a:solidFill>
              <a:schemeClr val="bg1">
                <a:lumMod val="50000"/>
              </a:schemeClr>
            </a:solidFill>
            <a:prstDash val="sysDash"/>
            <a:miter lim="800000"/>
            <a:headEnd/>
            <a:tailEnd/>
          </a:ln>
          <a:effectLst/>
        </p:spPr>
        <p:txBody>
          <a:bodyPr wrap="none" rtlCol="0" anchor="ctr"/>
          <a:lstStyle/>
          <a:p>
            <a:pPr algn="ctr"/>
            <a:endParaRPr lang="zh-CN" altLang="en-US" b="1" dirty="0">
              <a:solidFill>
                <a:schemeClr val="bg1"/>
              </a:solidFill>
            </a:endParaRPr>
          </a:p>
        </p:txBody>
      </p:sp>
      <p:sp>
        <p:nvSpPr>
          <p:cNvPr id="26" name="矩形: 圆角 25">
            <a:extLst>
              <a:ext uri="{FF2B5EF4-FFF2-40B4-BE49-F238E27FC236}">
                <a16:creationId xmlns:a16="http://schemas.microsoft.com/office/drawing/2014/main" id="{AB739C63-154C-061E-B0A7-2C4852DA4316}"/>
              </a:ext>
            </a:extLst>
          </p:cNvPr>
          <p:cNvSpPr/>
          <p:nvPr/>
        </p:nvSpPr>
        <p:spPr bwMode="gray">
          <a:xfrm>
            <a:off x="4183059" y="4961645"/>
            <a:ext cx="5076740" cy="311174"/>
          </a:xfrm>
          <a:prstGeom prst="roundRect">
            <a:avLst>
              <a:gd name="adj" fmla="val 0"/>
            </a:avLst>
          </a:prstGeom>
          <a:solidFill>
            <a:schemeClr val="bg2"/>
          </a:solidFill>
          <a:ln w="19050" algn="ctr">
            <a:solidFill>
              <a:schemeClr val="tx1"/>
            </a:solidFill>
            <a:miter lim="800000"/>
            <a:headEnd/>
            <a:tailEnd/>
          </a:ln>
          <a:effectLst/>
        </p:spPr>
        <p:txBody>
          <a:bodyPr wrap="none" rtlCol="0" anchor="ctr"/>
          <a:lstStyle/>
          <a:p>
            <a:pPr algn="ctr"/>
            <a:r>
              <a:rPr lang="en-US" altLang="zh-CN" b="1" dirty="0"/>
              <a:t>API Server</a:t>
            </a:r>
            <a:endParaRPr lang="zh-CN" altLang="en-US" b="1" dirty="0"/>
          </a:p>
        </p:txBody>
      </p:sp>
      <p:sp>
        <p:nvSpPr>
          <p:cNvPr id="43" name="文本框 42">
            <a:extLst>
              <a:ext uri="{FF2B5EF4-FFF2-40B4-BE49-F238E27FC236}">
                <a16:creationId xmlns:a16="http://schemas.microsoft.com/office/drawing/2014/main" id="{804FB8F0-BDF0-C786-1FDB-EC979893C751}"/>
              </a:ext>
            </a:extLst>
          </p:cNvPr>
          <p:cNvSpPr txBox="1"/>
          <p:nvPr/>
        </p:nvSpPr>
        <p:spPr>
          <a:xfrm>
            <a:off x="2550117" y="4728119"/>
            <a:ext cx="2024750" cy="369332"/>
          </a:xfrm>
          <a:prstGeom prst="rect">
            <a:avLst/>
          </a:prstGeom>
          <a:noFill/>
        </p:spPr>
        <p:txBody>
          <a:bodyPr wrap="square" rtlCol="0">
            <a:spAutoFit/>
          </a:bodyPr>
          <a:lstStyle/>
          <a:p>
            <a:pPr algn="ctr"/>
            <a:r>
              <a:rPr lang="en-US" altLang="zh-CN" b="1" dirty="0"/>
              <a:t>Update CR</a:t>
            </a:r>
            <a:endParaRPr lang="zh-CN" altLang="en-US" b="1" dirty="0"/>
          </a:p>
        </p:txBody>
      </p:sp>
      <p:cxnSp>
        <p:nvCxnSpPr>
          <p:cNvPr id="9" name="直接箭头连接符 8">
            <a:extLst>
              <a:ext uri="{FF2B5EF4-FFF2-40B4-BE49-F238E27FC236}">
                <a16:creationId xmlns:a16="http://schemas.microsoft.com/office/drawing/2014/main" id="{1DB8E94E-770F-7489-10AE-4A42EADE47D5}"/>
              </a:ext>
            </a:extLst>
          </p:cNvPr>
          <p:cNvCxnSpPr>
            <a:cxnSpLocks/>
            <a:stCxn id="3095" idx="3"/>
            <a:endCxn id="26" idx="1"/>
          </p:cNvCxnSpPr>
          <p:nvPr/>
        </p:nvCxnSpPr>
        <p:spPr>
          <a:xfrm flipV="1">
            <a:off x="2941926" y="5117232"/>
            <a:ext cx="1241133" cy="8131"/>
          </a:xfrm>
          <a:prstGeom prst="straightConnector1">
            <a:avLst/>
          </a:prstGeom>
          <a:ln w="28575" cap="rnd">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7" name="图片 26">
            <a:extLst>
              <a:ext uri="{FF2B5EF4-FFF2-40B4-BE49-F238E27FC236}">
                <a16:creationId xmlns:a16="http://schemas.microsoft.com/office/drawing/2014/main" id="{FE1F689A-5929-AE15-5F89-DDEF5BF0C2D6}"/>
              </a:ext>
            </a:extLst>
          </p:cNvPr>
          <p:cNvPicPr>
            <a:picLocks noChangeAspect="1"/>
          </p:cNvPicPr>
          <p:nvPr/>
        </p:nvPicPr>
        <p:blipFill>
          <a:blip r:embed="rId6"/>
          <a:stretch>
            <a:fillRect/>
          </a:stretch>
        </p:blipFill>
        <p:spPr>
          <a:xfrm>
            <a:off x="11216700" y="2164335"/>
            <a:ext cx="422632" cy="411695"/>
          </a:xfrm>
          <a:prstGeom prst="rect">
            <a:avLst/>
          </a:prstGeom>
        </p:spPr>
      </p:pic>
      <p:pic>
        <p:nvPicPr>
          <p:cNvPr id="29" name="图片 28">
            <a:extLst>
              <a:ext uri="{FF2B5EF4-FFF2-40B4-BE49-F238E27FC236}">
                <a16:creationId xmlns:a16="http://schemas.microsoft.com/office/drawing/2014/main" id="{53F7B623-07C1-4F32-158F-70E1B311E902}"/>
              </a:ext>
            </a:extLst>
          </p:cNvPr>
          <p:cNvPicPr>
            <a:picLocks noChangeAspect="1"/>
          </p:cNvPicPr>
          <p:nvPr/>
        </p:nvPicPr>
        <p:blipFill>
          <a:blip r:embed="rId6"/>
          <a:stretch>
            <a:fillRect/>
          </a:stretch>
        </p:blipFill>
        <p:spPr>
          <a:xfrm>
            <a:off x="9061730" y="4753379"/>
            <a:ext cx="422632" cy="411695"/>
          </a:xfrm>
          <a:prstGeom prst="rect">
            <a:avLst/>
          </a:prstGeom>
        </p:spPr>
      </p:pic>
      <p:pic>
        <p:nvPicPr>
          <p:cNvPr id="1026" name="Picture 2" descr="etcd Logo PNG Vector (AI, PDF, SVG) Free Download">
            <a:extLst>
              <a:ext uri="{FF2B5EF4-FFF2-40B4-BE49-F238E27FC236}">
                <a16:creationId xmlns:a16="http://schemas.microsoft.com/office/drawing/2014/main" id="{FE652551-9BB2-B92B-4A15-BBE656590F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7053" y="6300683"/>
            <a:ext cx="434777" cy="499743"/>
          </a:xfrm>
          <a:prstGeom prst="rect">
            <a:avLst/>
          </a:prstGeom>
          <a:noFill/>
          <a:extLst>
            <a:ext uri="{909E8E84-426E-40DD-AFC4-6F175D3DCCD1}">
              <a14:hiddenFill xmlns:a14="http://schemas.microsoft.com/office/drawing/2010/main">
                <a:solidFill>
                  <a:srgbClr val="FFFFFF"/>
                </a:solidFill>
              </a14:hiddenFill>
            </a:ext>
          </a:extLst>
        </p:spPr>
      </p:pic>
      <p:sp>
        <p:nvSpPr>
          <p:cNvPr id="38" name="矩形: 圆角 37">
            <a:extLst>
              <a:ext uri="{FF2B5EF4-FFF2-40B4-BE49-F238E27FC236}">
                <a16:creationId xmlns:a16="http://schemas.microsoft.com/office/drawing/2014/main" id="{060CDE61-9B23-7C43-C403-6F138A741F69}"/>
              </a:ext>
            </a:extLst>
          </p:cNvPr>
          <p:cNvSpPr/>
          <p:nvPr/>
        </p:nvSpPr>
        <p:spPr bwMode="gray">
          <a:xfrm>
            <a:off x="1967739" y="1193535"/>
            <a:ext cx="9496511" cy="843567"/>
          </a:xfrm>
          <a:prstGeom prst="roundRect">
            <a:avLst/>
          </a:prstGeom>
          <a:noFill/>
          <a:ln w="19050" algn="ctr">
            <a:solidFill>
              <a:schemeClr val="bg1">
                <a:lumMod val="50000"/>
              </a:schemeClr>
            </a:solidFill>
            <a:prstDash val="sysDash"/>
            <a:miter lim="800000"/>
            <a:headEnd/>
            <a:tailEnd/>
          </a:ln>
          <a:effectLst/>
        </p:spPr>
        <p:txBody>
          <a:bodyPr wrap="none" rtlCol="0" anchor="ctr"/>
          <a:lstStyle/>
          <a:p>
            <a:pPr algn="ctr"/>
            <a:endParaRPr lang="zh-CN" altLang="en-US" b="1" dirty="0">
              <a:solidFill>
                <a:schemeClr val="bg1"/>
              </a:solidFill>
            </a:endParaRPr>
          </a:p>
        </p:txBody>
      </p:sp>
      <p:pic>
        <p:nvPicPr>
          <p:cNvPr id="44" name="Picture 4" descr="Single Container Application Icons - Free SVG &amp; PNG Single Container  Application Images - Noun Project">
            <a:extLst>
              <a:ext uri="{FF2B5EF4-FFF2-40B4-BE49-F238E27FC236}">
                <a16:creationId xmlns:a16="http://schemas.microsoft.com/office/drawing/2014/main" id="{FAD1DA30-2384-F7E4-4910-A639CEBA6B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8492" y="1433378"/>
            <a:ext cx="645005" cy="64500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Single Container Application Icons - Free SVG &amp; PNG Single Container  Application Images - Noun Project">
            <a:extLst>
              <a:ext uri="{FF2B5EF4-FFF2-40B4-BE49-F238E27FC236}">
                <a16:creationId xmlns:a16="http://schemas.microsoft.com/office/drawing/2014/main" id="{BBB345C0-C3E1-17DA-C5B9-2B69419799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1935" y="1433378"/>
            <a:ext cx="645005" cy="645005"/>
          </a:xfrm>
          <a:prstGeom prst="rect">
            <a:avLst/>
          </a:prstGeom>
          <a:noFill/>
          <a:extLst>
            <a:ext uri="{909E8E84-426E-40DD-AFC4-6F175D3DCCD1}">
              <a14:hiddenFill xmlns:a14="http://schemas.microsoft.com/office/drawing/2010/main">
                <a:solidFill>
                  <a:srgbClr val="FFFFFF"/>
                </a:solidFill>
              </a14:hiddenFill>
            </a:ext>
          </a:extLst>
        </p:spPr>
      </p:pic>
      <p:sp>
        <p:nvSpPr>
          <p:cNvPr id="49" name="圆柱体 48">
            <a:extLst>
              <a:ext uri="{FF2B5EF4-FFF2-40B4-BE49-F238E27FC236}">
                <a16:creationId xmlns:a16="http://schemas.microsoft.com/office/drawing/2014/main" id="{E9F47BF9-7A18-0CEA-B58B-F64B1EBADB3E}"/>
              </a:ext>
            </a:extLst>
          </p:cNvPr>
          <p:cNvSpPr/>
          <p:nvPr/>
        </p:nvSpPr>
        <p:spPr bwMode="gray">
          <a:xfrm>
            <a:off x="7605378" y="1593565"/>
            <a:ext cx="404530" cy="324631"/>
          </a:xfrm>
          <a:prstGeom prst="can">
            <a:avLst/>
          </a:prstGeom>
          <a:solidFill>
            <a:schemeClr val="bg1"/>
          </a:solidFill>
          <a:ln w="19050"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sp>
        <p:nvSpPr>
          <p:cNvPr id="50" name="圆柱体 49">
            <a:extLst>
              <a:ext uri="{FF2B5EF4-FFF2-40B4-BE49-F238E27FC236}">
                <a16:creationId xmlns:a16="http://schemas.microsoft.com/office/drawing/2014/main" id="{66303A34-E742-CF39-83C4-038682F7D42E}"/>
              </a:ext>
            </a:extLst>
          </p:cNvPr>
          <p:cNvSpPr/>
          <p:nvPr/>
        </p:nvSpPr>
        <p:spPr bwMode="gray">
          <a:xfrm>
            <a:off x="9118346" y="1593565"/>
            <a:ext cx="404530" cy="324631"/>
          </a:xfrm>
          <a:prstGeom prst="can">
            <a:avLst/>
          </a:prstGeom>
          <a:solidFill>
            <a:schemeClr val="bg1"/>
          </a:solidFill>
          <a:ln w="19050"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sp>
        <p:nvSpPr>
          <p:cNvPr id="53" name="文本框 52">
            <a:extLst>
              <a:ext uri="{FF2B5EF4-FFF2-40B4-BE49-F238E27FC236}">
                <a16:creationId xmlns:a16="http://schemas.microsoft.com/office/drawing/2014/main" id="{D36284C3-5875-EE3B-49CD-1A4DF56320EE}"/>
              </a:ext>
            </a:extLst>
          </p:cNvPr>
          <p:cNvSpPr txBox="1"/>
          <p:nvPr/>
        </p:nvSpPr>
        <p:spPr>
          <a:xfrm>
            <a:off x="5811693" y="1151272"/>
            <a:ext cx="2060762" cy="369331"/>
          </a:xfrm>
          <a:prstGeom prst="rect">
            <a:avLst/>
          </a:prstGeom>
          <a:noFill/>
        </p:spPr>
        <p:txBody>
          <a:bodyPr wrap="square">
            <a:spAutoFit/>
          </a:bodyPr>
          <a:lstStyle/>
          <a:p>
            <a:pPr algn="ctr"/>
            <a:r>
              <a:rPr lang="en-US" altLang="zh-CN" b="1" dirty="0">
                <a:latin typeface="+mj-lt"/>
                <a:ea typeface="Calibri" panose="020F0502020204030204" pitchFamily="34" charset="0"/>
                <a:cs typeface="Calibri" panose="020F0502020204030204" pitchFamily="34" charset="0"/>
              </a:rPr>
              <a:t>Managed Cluster</a:t>
            </a:r>
            <a:endParaRPr lang="zh-CN" altLang="en-US" b="1" dirty="0">
              <a:latin typeface="+mj-lt"/>
              <a:cs typeface="Calibri" panose="020F0502020204030204" pitchFamily="34" charset="0"/>
            </a:endParaRPr>
          </a:p>
        </p:txBody>
      </p:sp>
      <p:pic>
        <p:nvPicPr>
          <p:cNvPr id="2050" name="Picture 2" descr="Yaml File Document Icon Icons - Free SVG &amp; PNG Yaml File Document Icon  Images - Noun Project">
            <a:extLst>
              <a:ext uri="{FF2B5EF4-FFF2-40B4-BE49-F238E27FC236}">
                <a16:creationId xmlns:a16="http://schemas.microsoft.com/office/drawing/2014/main" id="{8CBBB046-DA69-6B5F-4293-47A70D2F07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886" y="5174118"/>
            <a:ext cx="653526" cy="653526"/>
          </a:xfrm>
          <a:prstGeom prst="rect">
            <a:avLst/>
          </a:prstGeom>
          <a:noFill/>
          <a:extLst>
            <a:ext uri="{909E8E84-426E-40DD-AFC4-6F175D3DCCD1}">
              <a14:hiddenFill xmlns:a14="http://schemas.microsoft.com/office/drawing/2010/main">
                <a:solidFill>
                  <a:srgbClr val="FFFFFF"/>
                </a:solidFill>
              </a14:hiddenFill>
            </a:ext>
          </a:extLst>
        </p:spPr>
      </p:pic>
      <p:sp>
        <p:nvSpPr>
          <p:cNvPr id="5" name="圆柱体 4">
            <a:extLst>
              <a:ext uri="{FF2B5EF4-FFF2-40B4-BE49-F238E27FC236}">
                <a16:creationId xmlns:a16="http://schemas.microsoft.com/office/drawing/2014/main" id="{99ECD448-0940-2C44-1A4B-366D04E6B62A}"/>
              </a:ext>
            </a:extLst>
          </p:cNvPr>
          <p:cNvSpPr/>
          <p:nvPr/>
        </p:nvSpPr>
        <p:spPr bwMode="gray">
          <a:xfrm>
            <a:off x="10631313" y="1593565"/>
            <a:ext cx="404530" cy="324631"/>
          </a:xfrm>
          <a:prstGeom prst="can">
            <a:avLst/>
          </a:prstGeom>
          <a:solidFill>
            <a:schemeClr val="bg1"/>
          </a:solidFill>
          <a:ln w="19050"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sp>
        <p:nvSpPr>
          <p:cNvPr id="31" name="箭头: 上下 30">
            <a:extLst>
              <a:ext uri="{FF2B5EF4-FFF2-40B4-BE49-F238E27FC236}">
                <a16:creationId xmlns:a16="http://schemas.microsoft.com/office/drawing/2014/main" id="{63A55426-4BEF-1806-8238-CF579964046E}"/>
              </a:ext>
            </a:extLst>
          </p:cNvPr>
          <p:cNvSpPr/>
          <p:nvPr/>
        </p:nvSpPr>
        <p:spPr bwMode="gray">
          <a:xfrm>
            <a:off x="4372946" y="4608736"/>
            <a:ext cx="195836" cy="360715"/>
          </a:xfrm>
          <a:prstGeom prst="upDownArrow">
            <a:avLst/>
          </a:prstGeom>
          <a:solidFill>
            <a:schemeClr val="bg2"/>
          </a:solidFill>
          <a:ln w="19050" algn="ctr">
            <a:solidFill>
              <a:schemeClr val="tx1"/>
            </a:solidFill>
            <a:miter lim="800000"/>
            <a:headEnd/>
            <a:tailEnd/>
          </a:ln>
          <a:effectLst/>
        </p:spPr>
        <p:txBody>
          <a:bodyPr wrap="none" rtlCol="0" anchor="ctr"/>
          <a:lstStyle/>
          <a:p>
            <a:pPr algn="ctr"/>
            <a:endParaRPr lang="zh-CN" altLang="en-US" b="1" dirty="0">
              <a:solidFill>
                <a:schemeClr val="tx1"/>
              </a:solidFill>
            </a:endParaRPr>
          </a:p>
        </p:txBody>
      </p:sp>
      <p:sp>
        <p:nvSpPr>
          <p:cNvPr id="39" name="箭头: 上下 38">
            <a:extLst>
              <a:ext uri="{FF2B5EF4-FFF2-40B4-BE49-F238E27FC236}">
                <a16:creationId xmlns:a16="http://schemas.microsoft.com/office/drawing/2014/main" id="{1C62B191-F307-542F-603D-42AEA70A6BFA}"/>
              </a:ext>
            </a:extLst>
          </p:cNvPr>
          <p:cNvSpPr/>
          <p:nvPr/>
        </p:nvSpPr>
        <p:spPr bwMode="gray">
          <a:xfrm>
            <a:off x="4366860" y="5288389"/>
            <a:ext cx="208008" cy="370673"/>
          </a:xfrm>
          <a:prstGeom prst="upDownArrow">
            <a:avLst/>
          </a:prstGeom>
          <a:solidFill>
            <a:schemeClr val="bg2"/>
          </a:solidFill>
          <a:ln w="19050" algn="ctr">
            <a:solidFill>
              <a:schemeClr val="tx1"/>
            </a:solidFill>
            <a:miter lim="800000"/>
            <a:headEnd/>
            <a:tailEnd/>
          </a:ln>
          <a:effectLst/>
        </p:spPr>
        <p:txBody>
          <a:bodyPr wrap="none" rtlCol="0" anchor="ctr"/>
          <a:lstStyle/>
          <a:p>
            <a:pPr algn="ctr"/>
            <a:endParaRPr lang="zh-CN" altLang="en-US" b="1" dirty="0">
              <a:solidFill>
                <a:schemeClr val="tx1"/>
              </a:solidFill>
            </a:endParaRPr>
          </a:p>
        </p:txBody>
      </p:sp>
      <p:sp>
        <p:nvSpPr>
          <p:cNvPr id="6" name="箭头: 上下 5">
            <a:extLst>
              <a:ext uri="{FF2B5EF4-FFF2-40B4-BE49-F238E27FC236}">
                <a16:creationId xmlns:a16="http://schemas.microsoft.com/office/drawing/2014/main" id="{DFFDC2EC-92D5-BE69-DB45-FEC8BBDAD257}"/>
              </a:ext>
            </a:extLst>
          </p:cNvPr>
          <p:cNvSpPr/>
          <p:nvPr/>
        </p:nvSpPr>
        <p:spPr bwMode="gray">
          <a:xfrm>
            <a:off x="8887246" y="4584127"/>
            <a:ext cx="195836" cy="360715"/>
          </a:xfrm>
          <a:prstGeom prst="upDownArrow">
            <a:avLst/>
          </a:prstGeom>
          <a:solidFill>
            <a:schemeClr val="bg2"/>
          </a:solidFill>
          <a:ln w="19050" algn="ctr">
            <a:solidFill>
              <a:schemeClr val="tx1"/>
            </a:solidFill>
            <a:miter lim="800000"/>
            <a:headEnd/>
            <a:tailEnd/>
          </a:ln>
          <a:effectLst/>
        </p:spPr>
        <p:txBody>
          <a:bodyPr wrap="none" rtlCol="0" anchor="ctr"/>
          <a:lstStyle/>
          <a:p>
            <a:pPr algn="ctr"/>
            <a:endParaRPr lang="zh-CN" altLang="en-US" b="1" dirty="0">
              <a:solidFill>
                <a:schemeClr val="tx1"/>
              </a:solidFill>
            </a:endParaRPr>
          </a:p>
        </p:txBody>
      </p:sp>
      <p:sp>
        <p:nvSpPr>
          <p:cNvPr id="7" name="箭头: 上下 6">
            <a:extLst>
              <a:ext uri="{FF2B5EF4-FFF2-40B4-BE49-F238E27FC236}">
                <a16:creationId xmlns:a16="http://schemas.microsoft.com/office/drawing/2014/main" id="{70A725C7-F849-3A1A-1017-683AEB8FECCE}"/>
              </a:ext>
            </a:extLst>
          </p:cNvPr>
          <p:cNvSpPr/>
          <p:nvPr/>
        </p:nvSpPr>
        <p:spPr bwMode="gray">
          <a:xfrm>
            <a:off x="8881160" y="5263780"/>
            <a:ext cx="208008" cy="370673"/>
          </a:xfrm>
          <a:prstGeom prst="upDownArrow">
            <a:avLst/>
          </a:prstGeom>
          <a:solidFill>
            <a:schemeClr val="bg2"/>
          </a:solidFill>
          <a:ln w="19050" algn="ctr">
            <a:solidFill>
              <a:schemeClr val="tx1"/>
            </a:solidFill>
            <a:miter lim="800000"/>
            <a:headEnd/>
            <a:tailEnd/>
          </a:ln>
          <a:effectLst/>
        </p:spPr>
        <p:txBody>
          <a:bodyPr wrap="none" rtlCol="0" anchor="ctr"/>
          <a:lstStyle/>
          <a:p>
            <a:pPr algn="ctr"/>
            <a:endParaRPr lang="zh-CN" altLang="en-US" b="1" dirty="0">
              <a:solidFill>
                <a:schemeClr val="tx1"/>
              </a:solidFill>
            </a:endParaRPr>
          </a:p>
        </p:txBody>
      </p:sp>
      <p:sp>
        <p:nvSpPr>
          <p:cNvPr id="8" name="箭头: 上下 7">
            <a:extLst>
              <a:ext uri="{FF2B5EF4-FFF2-40B4-BE49-F238E27FC236}">
                <a16:creationId xmlns:a16="http://schemas.microsoft.com/office/drawing/2014/main" id="{81B4714E-EC7E-D4EB-1740-36D94AFF2C3C}"/>
              </a:ext>
            </a:extLst>
          </p:cNvPr>
          <p:cNvSpPr/>
          <p:nvPr/>
        </p:nvSpPr>
        <p:spPr bwMode="gray">
          <a:xfrm>
            <a:off x="6032684" y="2037968"/>
            <a:ext cx="195836" cy="360715"/>
          </a:xfrm>
          <a:prstGeom prst="upDownArrow">
            <a:avLst/>
          </a:prstGeom>
          <a:solidFill>
            <a:schemeClr val="bg2"/>
          </a:solidFill>
          <a:ln w="19050" algn="ctr">
            <a:solidFill>
              <a:schemeClr val="tx1"/>
            </a:solidFill>
            <a:prstDash val="sysDash"/>
            <a:miter lim="800000"/>
            <a:headEnd/>
            <a:tailEnd/>
          </a:ln>
          <a:effectLst/>
        </p:spPr>
        <p:txBody>
          <a:bodyPr wrap="none" rtlCol="0" anchor="ctr"/>
          <a:lstStyle/>
          <a:p>
            <a:pPr algn="ctr"/>
            <a:endParaRPr lang="zh-CN" altLang="en-US" b="1" dirty="0"/>
          </a:p>
        </p:txBody>
      </p:sp>
      <p:sp>
        <p:nvSpPr>
          <p:cNvPr id="10" name="箭头: 上下 9">
            <a:extLst>
              <a:ext uri="{FF2B5EF4-FFF2-40B4-BE49-F238E27FC236}">
                <a16:creationId xmlns:a16="http://schemas.microsoft.com/office/drawing/2014/main" id="{D337C756-40CF-7DFB-E850-514BC45430A4}"/>
              </a:ext>
            </a:extLst>
          </p:cNvPr>
          <p:cNvSpPr/>
          <p:nvPr/>
        </p:nvSpPr>
        <p:spPr bwMode="gray">
          <a:xfrm>
            <a:off x="10728727" y="2018894"/>
            <a:ext cx="195836" cy="360715"/>
          </a:xfrm>
          <a:prstGeom prst="upDownArrow">
            <a:avLst/>
          </a:prstGeom>
          <a:solidFill>
            <a:schemeClr val="bg2"/>
          </a:solidFill>
          <a:ln w="19050" algn="ctr">
            <a:solidFill>
              <a:schemeClr val="tx1"/>
            </a:solidFill>
            <a:prstDash val="sysDash"/>
            <a:miter lim="800000"/>
            <a:headEnd/>
            <a:tailEnd/>
          </a:ln>
          <a:effectLst/>
        </p:spPr>
        <p:txBody>
          <a:bodyPr wrap="none" rtlCol="0" anchor="ctr"/>
          <a:lstStyle/>
          <a:p>
            <a:pPr algn="ctr"/>
            <a:endParaRPr lang="zh-CN" altLang="en-US" b="1" dirty="0"/>
          </a:p>
        </p:txBody>
      </p:sp>
      <p:sp>
        <p:nvSpPr>
          <p:cNvPr id="13" name="矩形: 圆角 12">
            <a:extLst>
              <a:ext uri="{FF2B5EF4-FFF2-40B4-BE49-F238E27FC236}">
                <a16:creationId xmlns:a16="http://schemas.microsoft.com/office/drawing/2014/main" id="{A7CB9FF1-9722-9AD7-28F7-7CCD070E666F}"/>
              </a:ext>
            </a:extLst>
          </p:cNvPr>
          <p:cNvSpPr/>
          <p:nvPr/>
        </p:nvSpPr>
        <p:spPr>
          <a:xfrm>
            <a:off x="9368159" y="5869456"/>
            <a:ext cx="701396" cy="370673"/>
          </a:xfrm>
          <a:prstGeom prst="roundRect">
            <a:avLst>
              <a:gd name="adj" fmla="val 0"/>
            </a:avLst>
          </a:prstGeom>
          <a:solidFill>
            <a:schemeClr val="accent6">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Pod</a:t>
            </a:r>
            <a:endParaRPr lang="zh-CN" altLang="en-US" sz="2000" dirty="0">
              <a:solidFill>
                <a:schemeClr val="tx1"/>
              </a:solidFill>
              <a:latin typeface="+mj-lt"/>
              <a:ea typeface="微软雅黑" panose="020B0503020204020204" pitchFamily="34" charset="-122"/>
            </a:endParaRPr>
          </a:p>
        </p:txBody>
      </p:sp>
      <p:sp>
        <p:nvSpPr>
          <p:cNvPr id="16" name="矩形: 圆角 15">
            <a:extLst>
              <a:ext uri="{FF2B5EF4-FFF2-40B4-BE49-F238E27FC236}">
                <a16:creationId xmlns:a16="http://schemas.microsoft.com/office/drawing/2014/main" id="{F830FFAC-98EF-8DD1-E438-309C70428AAF}"/>
              </a:ext>
            </a:extLst>
          </p:cNvPr>
          <p:cNvSpPr/>
          <p:nvPr/>
        </p:nvSpPr>
        <p:spPr>
          <a:xfrm>
            <a:off x="4978087" y="5869456"/>
            <a:ext cx="880595" cy="370673"/>
          </a:xfrm>
          <a:prstGeom prst="roundRect">
            <a:avLst>
              <a:gd name="adj" fmla="val 0"/>
            </a:avLst>
          </a:prstGeom>
          <a:solidFill>
            <a:schemeClr val="accent6">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Secret</a:t>
            </a:r>
            <a:endParaRPr lang="zh-CN" altLang="en-US" sz="2000" dirty="0">
              <a:solidFill>
                <a:schemeClr val="tx1"/>
              </a:solidFill>
              <a:latin typeface="+mj-lt"/>
              <a:ea typeface="微软雅黑" panose="020B0503020204020204" pitchFamily="34" charset="-122"/>
            </a:endParaRPr>
          </a:p>
        </p:txBody>
      </p:sp>
      <p:sp>
        <p:nvSpPr>
          <p:cNvPr id="17" name="矩形: 圆角 16">
            <a:extLst>
              <a:ext uri="{FF2B5EF4-FFF2-40B4-BE49-F238E27FC236}">
                <a16:creationId xmlns:a16="http://schemas.microsoft.com/office/drawing/2014/main" id="{6FB2C129-3A7E-BF0E-0012-A796063FE6D1}"/>
              </a:ext>
            </a:extLst>
          </p:cNvPr>
          <p:cNvSpPr/>
          <p:nvPr/>
        </p:nvSpPr>
        <p:spPr>
          <a:xfrm>
            <a:off x="2235501" y="5869456"/>
            <a:ext cx="2516481" cy="370673"/>
          </a:xfrm>
          <a:prstGeom prst="roundRect">
            <a:avLst>
              <a:gd name="adj" fmla="val 0"/>
            </a:avLst>
          </a:prstGeom>
          <a:solidFill>
            <a:schemeClr val="accent6">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Custom Resource</a:t>
            </a:r>
            <a:endParaRPr lang="zh-CN" altLang="en-US" sz="2000" dirty="0">
              <a:solidFill>
                <a:schemeClr val="tx1"/>
              </a:solidFill>
              <a:latin typeface="+mj-lt"/>
              <a:ea typeface="微软雅黑" panose="020B0503020204020204" pitchFamily="34" charset="-122"/>
            </a:endParaRPr>
          </a:p>
        </p:txBody>
      </p:sp>
      <p:sp>
        <p:nvSpPr>
          <p:cNvPr id="18" name="矩形: 圆角 17">
            <a:extLst>
              <a:ext uri="{FF2B5EF4-FFF2-40B4-BE49-F238E27FC236}">
                <a16:creationId xmlns:a16="http://schemas.microsoft.com/office/drawing/2014/main" id="{8FC59A30-8D84-6D27-0997-112332BD3075}"/>
              </a:ext>
            </a:extLst>
          </p:cNvPr>
          <p:cNvSpPr/>
          <p:nvPr/>
        </p:nvSpPr>
        <p:spPr>
          <a:xfrm>
            <a:off x="7726473" y="5869456"/>
            <a:ext cx="1415581" cy="370673"/>
          </a:xfrm>
          <a:prstGeom prst="roundRect">
            <a:avLst>
              <a:gd name="adj" fmla="val 0"/>
            </a:avLst>
          </a:prstGeom>
          <a:solidFill>
            <a:schemeClr val="accent6">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mj-lt"/>
                <a:ea typeface="微软雅黑" panose="020B0503020204020204" pitchFamily="34" charset="-122"/>
              </a:rPr>
              <a:t>StatefulSet</a:t>
            </a:r>
            <a:endParaRPr lang="zh-CN" altLang="en-US" sz="2000" dirty="0">
              <a:solidFill>
                <a:schemeClr val="tx1"/>
              </a:solidFill>
              <a:latin typeface="+mj-lt"/>
              <a:ea typeface="微软雅黑" panose="020B0503020204020204" pitchFamily="34" charset="-122"/>
            </a:endParaRPr>
          </a:p>
        </p:txBody>
      </p:sp>
      <p:sp>
        <p:nvSpPr>
          <p:cNvPr id="21" name="矩形: 圆角 20">
            <a:extLst>
              <a:ext uri="{FF2B5EF4-FFF2-40B4-BE49-F238E27FC236}">
                <a16:creationId xmlns:a16="http://schemas.microsoft.com/office/drawing/2014/main" id="{FCEF6C88-F168-6509-4E25-207E53FE063F}"/>
              </a:ext>
            </a:extLst>
          </p:cNvPr>
          <p:cNvSpPr/>
          <p:nvPr/>
        </p:nvSpPr>
        <p:spPr>
          <a:xfrm>
            <a:off x="10295661" y="5869456"/>
            <a:ext cx="1052852" cy="370673"/>
          </a:xfrm>
          <a:prstGeom prst="roundRect">
            <a:avLst>
              <a:gd name="adj" fmla="val 0"/>
            </a:avLst>
          </a:prstGeom>
          <a:solidFill>
            <a:schemeClr val="accent6">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Volume</a:t>
            </a:r>
            <a:endParaRPr lang="zh-CN" altLang="en-US" sz="2000" dirty="0">
              <a:solidFill>
                <a:schemeClr val="tx1"/>
              </a:solidFill>
              <a:latin typeface="+mj-lt"/>
              <a:ea typeface="微软雅黑" panose="020B0503020204020204" pitchFamily="34" charset="-122"/>
            </a:endParaRPr>
          </a:p>
        </p:txBody>
      </p:sp>
      <p:sp>
        <p:nvSpPr>
          <p:cNvPr id="24" name="矩形: 圆角 23">
            <a:extLst>
              <a:ext uri="{FF2B5EF4-FFF2-40B4-BE49-F238E27FC236}">
                <a16:creationId xmlns:a16="http://schemas.microsoft.com/office/drawing/2014/main" id="{F3B1F888-D2BA-1266-3027-E9E4E8287563}"/>
              </a:ext>
            </a:extLst>
          </p:cNvPr>
          <p:cNvSpPr/>
          <p:nvPr/>
        </p:nvSpPr>
        <p:spPr>
          <a:xfrm>
            <a:off x="6084787" y="5869456"/>
            <a:ext cx="1415581" cy="370673"/>
          </a:xfrm>
          <a:prstGeom prst="roundRect">
            <a:avLst>
              <a:gd name="adj" fmla="val 0"/>
            </a:avLst>
          </a:prstGeom>
          <a:solidFill>
            <a:schemeClr val="accent6">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latin typeface="+mj-lt"/>
              <a:ea typeface="微软雅黑" panose="020B0503020204020204" pitchFamily="34" charset="-122"/>
            </a:endParaRPr>
          </a:p>
        </p:txBody>
      </p:sp>
      <p:sp>
        <p:nvSpPr>
          <p:cNvPr id="30" name="矩形: 圆角 29">
            <a:extLst>
              <a:ext uri="{FF2B5EF4-FFF2-40B4-BE49-F238E27FC236}">
                <a16:creationId xmlns:a16="http://schemas.microsoft.com/office/drawing/2014/main" id="{7C1890BC-3D20-1990-7261-3717467D84D5}"/>
              </a:ext>
            </a:extLst>
          </p:cNvPr>
          <p:cNvSpPr/>
          <p:nvPr/>
        </p:nvSpPr>
        <p:spPr>
          <a:xfrm>
            <a:off x="2181827" y="5804639"/>
            <a:ext cx="2516481" cy="370673"/>
          </a:xfrm>
          <a:prstGeom prst="roundRect">
            <a:avLst>
              <a:gd name="adj" fmla="val 0"/>
            </a:avLst>
          </a:prstGeom>
          <a:solidFill>
            <a:schemeClr val="accent6">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Custom Resource (CR)</a:t>
            </a:r>
            <a:endParaRPr lang="zh-CN" altLang="en-US" sz="2000" dirty="0">
              <a:solidFill>
                <a:schemeClr val="tx1"/>
              </a:solidFill>
              <a:latin typeface="+mj-lt"/>
              <a:ea typeface="微软雅黑" panose="020B0503020204020204" pitchFamily="34" charset="-122"/>
            </a:endParaRPr>
          </a:p>
        </p:txBody>
      </p:sp>
      <p:sp>
        <p:nvSpPr>
          <p:cNvPr id="34" name="矩形: 圆角 33">
            <a:extLst>
              <a:ext uri="{FF2B5EF4-FFF2-40B4-BE49-F238E27FC236}">
                <a16:creationId xmlns:a16="http://schemas.microsoft.com/office/drawing/2014/main" id="{D9EE6C68-F313-5684-E1FA-8AC87B54D662}"/>
              </a:ext>
            </a:extLst>
          </p:cNvPr>
          <p:cNvSpPr/>
          <p:nvPr/>
        </p:nvSpPr>
        <p:spPr>
          <a:xfrm>
            <a:off x="9312877" y="5804639"/>
            <a:ext cx="701396" cy="370673"/>
          </a:xfrm>
          <a:prstGeom prst="roundRect">
            <a:avLst>
              <a:gd name="adj" fmla="val 0"/>
            </a:avLst>
          </a:prstGeom>
          <a:solidFill>
            <a:schemeClr val="accent6">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Pod</a:t>
            </a:r>
            <a:endParaRPr lang="zh-CN" altLang="en-US" sz="2000" dirty="0">
              <a:solidFill>
                <a:schemeClr val="tx1"/>
              </a:solidFill>
              <a:latin typeface="+mj-lt"/>
              <a:ea typeface="微软雅黑" panose="020B0503020204020204" pitchFamily="34" charset="-122"/>
            </a:endParaRPr>
          </a:p>
        </p:txBody>
      </p:sp>
      <p:sp>
        <p:nvSpPr>
          <p:cNvPr id="37" name="矩形: 圆角 36">
            <a:extLst>
              <a:ext uri="{FF2B5EF4-FFF2-40B4-BE49-F238E27FC236}">
                <a16:creationId xmlns:a16="http://schemas.microsoft.com/office/drawing/2014/main" id="{FF6753B8-02D7-4238-988F-5512EF2E362B}"/>
              </a:ext>
            </a:extLst>
          </p:cNvPr>
          <p:cNvSpPr/>
          <p:nvPr/>
        </p:nvSpPr>
        <p:spPr>
          <a:xfrm>
            <a:off x="4924011" y="5804639"/>
            <a:ext cx="880595" cy="370673"/>
          </a:xfrm>
          <a:prstGeom prst="roundRect">
            <a:avLst>
              <a:gd name="adj" fmla="val 0"/>
            </a:avLst>
          </a:prstGeom>
          <a:solidFill>
            <a:schemeClr val="accent6">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Secret</a:t>
            </a:r>
            <a:endParaRPr lang="zh-CN" altLang="en-US" sz="2000" dirty="0">
              <a:solidFill>
                <a:schemeClr val="tx1"/>
              </a:solidFill>
              <a:latin typeface="+mj-lt"/>
              <a:ea typeface="微软雅黑" panose="020B0503020204020204" pitchFamily="34" charset="-122"/>
            </a:endParaRPr>
          </a:p>
        </p:txBody>
      </p:sp>
      <p:sp>
        <p:nvSpPr>
          <p:cNvPr id="46" name="矩形: 圆角 45">
            <a:extLst>
              <a:ext uri="{FF2B5EF4-FFF2-40B4-BE49-F238E27FC236}">
                <a16:creationId xmlns:a16="http://schemas.microsoft.com/office/drawing/2014/main" id="{C49AB8AB-39FA-95E4-5ED8-2424962C5587}"/>
              </a:ext>
            </a:extLst>
          </p:cNvPr>
          <p:cNvSpPr/>
          <p:nvPr/>
        </p:nvSpPr>
        <p:spPr>
          <a:xfrm>
            <a:off x="7671593" y="5804639"/>
            <a:ext cx="1415581" cy="370673"/>
          </a:xfrm>
          <a:prstGeom prst="roundRect">
            <a:avLst>
              <a:gd name="adj" fmla="val 0"/>
            </a:avLst>
          </a:prstGeom>
          <a:solidFill>
            <a:schemeClr val="accent6">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mj-lt"/>
                <a:ea typeface="微软雅黑" panose="020B0503020204020204" pitchFamily="34" charset="-122"/>
              </a:rPr>
              <a:t>StatefulSet</a:t>
            </a:r>
            <a:endParaRPr lang="zh-CN" altLang="en-US" sz="2000" dirty="0">
              <a:solidFill>
                <a:schemeClr val="tx1"/>
              </a:solidFill>
              <a:latin typeface="+mj-lt"/>
              <a:ea typeface="微软雅黑" panose="020B0503020204020204" pitchFamily="34" charset="-122"/>
            </a:endParaRPr>
          </a:p>
        </p:txBody>
      </p:sp>
      <p:sp>
        <p:nvSpPr>
          <p:cNvPr id="47" name="矩形: 圆角 46">
            <a:extLst>
              <a:ext uri="{FF2B5EF4-FFF2-40B4-BE49-F238E27FC236}">
                <a16:creationId xmlns:a16="http://schemas.microsoft.com/office/drawing/2014/main" id="{0BB207D4-E905-0B02-EDB5-23F3726595D3}"/>
              </a:ext>
            </a:extLst>
          </p:cNvPr>
          <p:cNvSpPr/>
          <p:nvPr/>
        </p:nvSpPr>
        <p:spPr>
          <a:xfrm>
            <a:off x="10239978" y="5804639"/>
            <a:ext cx="1052852" cy="370673"/>
          </a:xfrm>
          <a:prstGeom prst="roundRect">
            <a:avLst>
              <a:gd name="adj" fmla="val 0"/>
            </a:avLst>
          </a:prstGeom>
          <a:solidFill>
            <a:schemeClr val="accent6">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Volume</a:t>
            </a:r>
            <a:endParaRPr lang="zh-CN" altLang="en-US" sz="2000" dirty="0">
              <a:solidFill>
                <a:schemeClr val="tx1"/>
              </a:solidFill>
              <a:latin typeface="+mj-lt"/>
              <a:ea typeface="微软雅黑" panose="020B0503020204020204" pitchFamily="34" charset="-122"/>
            </a:endParaRPr>
          </a:p>
        </p:txBody>
      </p:sp>
      <p:sp>
        <p:nvSpPr>
          <p:cNvPr id="48" name="矩形: 圆角 47">
            <a:extLst>
              <a:ext uri="{FF2B5EF4-FFF2-40B4-BE49-F238E27FC236}">
                <a16:creationId xmlns:a16="http://schemas.microsoft.com/office/drawing/2014/main" id="{BC73BEDB-2EE5-7B97-68A4-28C01D484348}"/>
              </a:ext>
            </a:extLst>
          </p:cNvPr>
          <p:cNvSpPr/>
          <p:nvPr/>
        </p:nvSpPr>
        <p:spPr>
          <a:xfrm>
            <a:off x="6030309" y="5804639"/>
            <a:ext cx="1415581" cy="370673"/>
          </a:xfrm>
          <a:prstGeom prst="roundRect">
            <a:avLst>
              <a:gd name="adj" fmla="val 0"/>
            </a:avLst>
          </a:prstGeom>
          <a:solidFill>
            <a:schemeClr val="accent6">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mj-lt"/>
                <a:ea typeface="微软雅黑" panose="020B0503020204020204" pitchFamily="34" charset="-122"/>
              </a:rPr>
              <a:t>ConfigMap</a:t>
            </a:r>
            <a:endParaRPr lang="zh-CN" altLang="en-US" sz="2000" dirty="0">
              <a:solidFill>
                <a:schemeClr val="tx1"/>
              </a:solidFill>
              <a:latin typeface="+mj-lt"/>
              <a:ea typeface="微软雅黑" panose="020B0503020204020204" pitchFamily="34" charset="-122"/>
            </a:endParaRPr>
          </a:p>
        </p:txBody>
      </p:sp>
    </p:spTree>
    <p:extLst>
      <p:ext uri="{BB962C8B-B14F-4D97-AF65-F5344CB8AC3E}">
        <p14:creationId xmlns:p14="http://schemas.microsoft.com/office/powerpoint/2010/main" val="268961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45"/>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5" grpId="0" animBg="1"/>
      <p:bldP spid="43" grpId="0"/>
      <p:bldP spid="5" grpId="0" animBg="1"/>
      <p:bldP spid="31" grpId="0" animBg="1"/>
      <p:bldP spid="39" grpId="0" animBg="1"/>
      <p:bldP spid="6" grpId="0" animBg="1"/>
      <p:bldP spid="7" grpId="0" animBg="1"/>
      <p:bldP spid="8"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3BD5A0E-5C0D-8834-CDBC-C10E521B8489}"/>
              </a:ext>
            </a:extLst>
          </p:cNvPr>
          <p:cNvSpPr>
            <a:spLocks noGrp="1"/>
          </p:cNvSpPr>
          <p:nvPr>
            <p:ph type="title"/>
          </p:nvPr>
        </p:nvSpPr>
        <p:spPr/>
        <p:txBody>
          <a:bodyPr/>
          <a:lstStyle/>
          <a:p>
            <a:r>
              <a:rPr lang="en-US" altLang="zh-CN" dirty="0">
                <a:latin typeface="+mj-lt"/>
              </a:rPr>
              <a:t>RQ1: Root Cause</a:t>
            </a:r>
            <a:endParaRPr lang="zh-CN" altLang="en-US" dirty="0"/>
          </a:p>
        </p:txBody>
      </p:sp>
      <p:sp>
        <p:nvSpPr>
          <p:cNvPr id="4" name="灯片编号占位符 3">
            <a:extLst>
              <a:ext uri="{FF2B5EF4-FFF2-40B4-BE49-F238E27FC236}">
                <a16:creationId xmlns:a16="http://schemas.microsoft.com/office/drawing/2014/main" id="{587391CA-1ED2-3589-63AB-33EA2D019BCC}"/>
              </a:ext>
            </a:extLst>
          </p:cNvPr>
          <p:cNvSpPr>
            <a:spLocks noGrp="1"/>
          </p:cNvSpPr>
          <p:nvPr>
            <p:ph type="sldNum" sz="quarter" idx="4"/>
          </p:nvPr>
        </p:nvSpPr>
        <p:spPr>
          <a:xfrm>
            <a:off x="11391900" y="6546915"/>
            <a:ext cx="800100" cy="311085"/>
          </a:xfrm>
        </p:spPr>
        <p:txBody>
          <a:bodyPr/>
          <a:lstStyle/>
          <a:p>
            <a:fld id="{27CAE394-06E6-47A3-B6CA-A6802AF0F537}" type="slidenum">
              <a:rPr lang="zh-CN" altLang="en-US" smtClean="0"/>
              <a:pPr/>
              <a:t>13</a:t>
            </a:fld>
            <a:endParaRPr lang="zh-CN" altLang="en-US" dirty="0"/>
          </a:p>
        </p:txBody>
      </p:sp>
      <p:pic>
        <p:nvPicPr>
          <p:cNvPr id="3074" name="Picture 2" descr="Plus - Free signs icons">
            <a:extLst>
              <a:ext uri="{FF2B5EF4-FFF2-40B4-BE49-F238E27FC236}">
                <a16:creationId xmlns:a16="http://schemas.microsoft.com/office/drawing/2014/main" id="{2BE94EAC-C721-672C-6D8C-A95529BEE9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0832" y="3297676"/>
            <a:ext cx="460252" cy="460252"/>
          </a:xfrm>
          <a:prstGeom prst="rect">
            <a:avLst/>
          </a:prstGeom>
          <a:noFill/>
          <a:extLst>
            <a:ext uri="{909E8E84-426E-40DD-AFC4-6F175D3DCCD1}">
              <a14:hiddenFill xmlns:a14="http://schemas.microsoft.com/office/drawing/2010/main">
                <a:solidFill>
                  <a:srgbClr val="FFFFFF"/>
                </a:solidFill>
              </a14:hiddenFill>
            </a:ext>
          </a:extLst>
        </p:spPr>
      </p:pic>
      <p:sp>
        <p:nvSpPr>
          <p:cNvPr id="51" name="文本框 50">
            <a:extLst>
              <a:ext uri="{FF2B5EF4-FFF2-40B4-BE49-F238E27FC236}">
                <a16:creationId xmlns:a16="http://schemas.microsoft.com/office/drawing/2014/main" id="{37E35E8B-5905-8F9D-58C0-7E604299607F}"/>
              </a:ext>
            </a:extLst>
          </p:cNvPr>
          <p:cNvSpPr txBox="1"/>
          <p:nvPr/>
        </p:nvSpPr>
        <p:spPr>
          <a:xfrm>
            <a:off x="4431231" y="2386551"/>
            <a:ext cx="1862051" cy="369332"/>
          </a:xfrm>
          <a:prstGeom prst="rect">
            <a:avLst/>
          </a:prstGeom>
          <a:noFill/>
        </p:spPr>
        <p:txBody>
          <a:bodyPr wrap="square" rtlCol="0">
            <a:spAutoFit/>
          </a:bodyPr>
          <a:lstStyle/>
          <a:p>
            <a:pPr algn="ctr"/>
            <a:r>
              <a:rPr lang="en-US" altLang="zh-CN" b="1" dirty="0"/>
              <a:t>Operator</a:t>
            </a:r>
            <a:endParaRPr lang="zh-CN" altLang="en-US" b="1" dirty="0"/>
          </a:p>
        </p:txBody>
      </p:sp>
      <p:sp>
        <p:nvSpPr>
          <p:cNvPr id="2" name="矩形: 圆角 1">
            <a:extLst>
              <a:ext uri="{FF2B5EF4-FFF2-40B4-BE49-F238E27FC236}">
                <a16:creationId xmlns:a16="http://schemas.microsoft.com/office/drawing/2014/main" id="{09DB008B-87E2-2907-E03C-F348CA80B6BD}"/>
              </a:ext>
            </a:extLst>
          </p:cNvPr>
          <p:cNvSpPr/>
          <p:nvPr/>
        </p:nvSpPr>
        <p:spPr>
          <a:xfrm>
            <a:off x="6316499" y="4019283"/>
            <a:ext cx="2195347" cy="401103"/>
          </a:xfrm>
          <a:prstGeom prst="roundRect">
            <a:avLst>
              <a:gd name="adj" fmla="val 23747"/>
            </a:avLst>
          </a:prstGeom>
          <a:solidFill>
            <a:schemeClr val="accent5">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Custom controller</a:t>
            </a:r>
            <a:endParaRPr lang="zh-CN" altLang="en-US" sz="2000" dirty="0">
              <a:solidFill>
                <a:schemeClr val="tx1"/>
              </a:solidFill>
              <a:latin typeface="+mj-lt"/>
              <a:ea typeface="微软雅黑" panose="020B0503020204020204" pitchFamily="34" charset="-122"/>
            </a:endParaRPr>
          </a:p>
        </p:txBody>
      </p:sp>
      <p:sp>
        <p:nvSpPr>
          <p:cNvPr id="28" name="AutoShape 2" descr="Loop Generic Blue icon | Freepik">
            <a:extLst>
              <a:ext uri="{FF2B5EF4-FFF2-40B4-BE49-F238E27FC236}">
                <a16:creationId xmlns:a16="http://schemas.microsoft.com/office/drawing/2014/main" id="{EB77F91D-F2E8-28A3-E197-98F7ED26E1A0}"/>
              </a:ext>
            </a:extLst>
          </p:cNvPr>
          <p:cNvSpPr>
            <a:spLocks noChangeAspect="1" noChangeArrowheads="1"/>
          </p:cNvSpPr>
          <p:nvPr/>
        </p:nvSpPr>
        <p:spPr bwMode="auto">
          <a:xfrm>
            <a:off x="4219663" y="63006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文本框 34">
            <a:extLst>
              <a:ext uri="{FF2B5EF4-FFF2-40B4-BE49-F238E27FC236}">
                <a16:creationId xmlns:a16="http://schemas.microsoft.com/office/drawing/2014/main" id="{E71B59CF-B38E-D0AB-57F5-C082B0CB15B3}"/>
              </a:ext>
            </a:extLst>
          </p:cNvPr>
          <p:cNvSpPr txBox="1"/>
          <p:nvPr/>
        </p:nvSpPr>
        <p:spPr>
          <a:xfrm>
            <a:off x="6448915" y="2605923"/>
            <a:ext cx="1862051" cy="369332"/>
          </a:xfrm>
          <a:prstGeom prst="rect">
            <a:avLst/>
          </a:prstGeom>
          <a:noFill/>
        </p:spPr>
        <p:txBody>
          <a:bodyPr wrap="square" rtlCol="0">
            <a:spAutoFit/>
          </a:bodyPr>
          <a:lstStyle/>
          <a:p>
            <a:pPr algn="ctr"/>
            <a:r>
              <a:rPr lang="en-US" altLang="zh-CN" b="1" dirty="0"/>
              <a:t>Analysis</a:t>
            </a:r>
            <a:endParaRPr lang="zh-CN" altLang="en-US" b="1" dirty="0"/>
          </a:p>
        </p:txBody>
      </p:sp>
      <p:sp>
        <p:nvSpPr>
          <p:cNvPr id="3095" name="文本框 3094">
            <a:extLst>
              <a:ext uri="{FF2B5EF4-FFF2-40B4-BE49-F238E27FC236}">
                <a16:creationId xmlns:a16="http://schemas.microsoft.com/office/drawing/2014/main" id="{BAF38E82-07EA-31C0-33FC-6242164BE301}"/>
              </a:ext>
            </a:extLst>
          </p:cNvPr>
          <p:cNvSpPr txBox="1"/>
          <p:nvPr/>
        </p:nvSpPr>
        <p:spPr>
          <a:xfrm>
            <a:off x="207862" y="4732948"/>
            <a:ext cx="2734064" cy="784830"/>
          </a:xfrm>
          <a:prstGeom prst="rect">
            <a:avLst/>
          </a:prstGeom>
          <a:solidFill>
            <a:schemeClr val="bg1"/>
          </a:solidFill>
          <a:ln w="12700">
            <a:solidFill>
              <a:schemeClr val="tx1"/>
            </a:solidFill>
          </a:ln>
        </p:spPr>
        <p:txBody>
          <a:bodyPr wrap="square" lIns="36000" rIns="36000" rtlCol="0">
            <a:spAutoFit/>
          </a:bodyPr>
          <a:lstStyle/>
          <a:p>
            <a:pPr>
              <a:buClr>
                <a:schemeClr val="tx1"/>
              </a:buClr>
            </a:pPr>
            <a:r>
              <a:rPr lang="en-US" altLang="zh-CN" sz="1500" dirty="0">
                <a:solidFill>
                  <a:schemeClr val="accent6">
                    <a:lumMod val="75000"/>
                  </a:schemeClr>
                </a:solidFill>
                <a:latin typeface="Consolas" panose="020B0609020204030204" pitchFamily="49" charset="0"/>
                <a:ea typeface="Calibri" panose="020F0502020204030204" pitchFamily="34" charset="0"/>
                <a:cs typeface="Times New Roman" panose="02020603050405020304" pitchFamily="18" charset="0"/>
              </a:rPr>
              <a:t># Declare a desired state</a:t>
            </a:r>
          </a:p>
          <a:p>
            <a:pPr>
              <a:buClr>
                <a:schemeClr val="tx1"/>
              </a:buClr>
            </a:pPr>
            <a:r>
              <a:rPr lang="en-US" altLang="zh-CN" sz="1500" dirty="0">
                <a:latin typeface="Consolas" panose="020B0609020204030204" pitchFamily="49" charset="0"/>
                <a:ea typeface="Calibri" panose="020F0502020204030204" pitchFamily="34" charset="0"/>
                <a:cs typeface="Times New Roman" panose="02020603050405020304" pitchFamily="18" charset="0"/>
              </a:rPr>
              <a:t>spec:</a:t>
            </a:r>
          </a:p>
          <a:p>
            <a:pPr>
              <a:buClr>
                <a:schemeClr val="tx1"/>
              </a:buClr>
            </a:pPr>
            <a:r>
              <a:rPr lang="en-US" altLang="zh-CN" sz="1500" dirty="0">
                <a:latin typeface="Consolas" panose="020B0609020204030204" pitchFamily="49" charset="0"/>
                <a:ea typeface="Calibri" panose="020F0502020204030204" pitchFamily="34" charset="0"/>
                <a:cs typeface="Times New Roman" panose="02020603050405020304" pitchFamily="18" charset="0"/>
              </a:rPr>
              <a:t>  node: </a:t>
            </a:r>
            <a:r>
              <a:rPr lang="en-US" altLang="zh-CN" sz="1500" dirty="0">
                <a:solidFill>
                  <a:srgbClr val="0070C0"/>
                </a:solidFill>
                <a:latin typeface="Consolas" panose="020B0609020204030204" pitchFamily="49" charset="0"/>
                <a:ea typeface="Calibri" panose="020F0502020204030204" pitchFamily="34" charset="0"/>
                <a:cs typeface="Times New Roman" panose="02020603050405020304" pitchFamily="18" charset="0"/>
              </a:rPr>
              <a:t>1 # </a:t>
            </a:r>
            <a:r>
              <a:rPr lang="en-US" altLang="zh-CN" sz="15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&lt;- 2 </a:t>
            </a:r>
          </a:p>
        </p:txBody>
      </p:sp>
      <p:sp>
        <p:nvSpPr>
          <p:cNvPr id="3096" name="文本框 3095">
            <a:extLst>
              <a:ext uri="{FF2B5EF4-FFF2-40B4-BE49-F238E27FC236}">
                <a16:creationId xmlns:a16="http://schemas.microsoft.com/office/drawing/2014/main" id="{F013DDB2-2D8B-19EE-F67F-1D02ADA13AFC}"/>
              </a:ext>
            </a:extLst>
          </p:cNvPr>
          <p:cNvSpPr txBox="1"/>
          <p:nvPr/>
        </p:nvSpPr>
        <p:spPr>
          <a:xfrm>
            <a:off x="2348406" y="2734481"/>
            <a:ext cx="3131263" cy="1708160"/>
          </a:xfrm>
          <a:prstGeom prst="rect">
            <a:avLst/>
          </a:prstGeom>
          <a:solidFill>
            <a:schemeClr val="bg1"/>
          </a:solidFill>
          <a:ln w="12700">
            <a:solidFill>
              <a:schemeClr val="tx1"/>
            </a:solidFill>
          </a:ln>
        </p:spPr>
        <p:txBody>
          <a:bodyPr wrap="square" lIns="36000" rIns="36000" rtlCol="0">
            <a:spAutoFit/>
          </a:bodyPr>
          <a:lstStyle/>
          <a:p>
            <a:pPr>
              <a:buClr>
                <a:schemeClr val="tx1"/>
              </a:buClr>
            </a:pPr>
            <a:r>
              <a:rPr lang="en-US" altLang="zh-CN" sz="1500" dirty="0">
                <a:solidFill>
                  <a:schemeClr val="accent6">
                    <a:lumMod val="75000"/>
                  </a:schemeClr>
                </a:solidFill>
                <a:latin typeface="Consolas" panose="020B0609020204030204" pitchFamily="49" charset="0"/>
                <a:ea typeface="Calibri" panose="020F0502020204030204" pitchFamily="34" charset="0"/>
                <a:cs typeface="Times New Roman" panose="02020603050405020304" pitchFamily="18" charset="0"/>
              </a:rPr>
              <a:t># Custom Resource Definition (CRD)</a:t>
            </a:r>
          </a:p>
          <a:p>
            <a:pPr>
              <a:buClr>
                <a:schemeClr val="tx1"/>
              </a:buClr>
            </a:pPr>
            <a:r>
              <a:rPr lang="en-US" altLang="zh-CN" sz="1500" dirty="0">
                <a:latin typeface="Consolas" panose="020B0609020204030204" pitchFamily="49" charset="0"/>
                <a:ea typeface="Calibri" panose="020F0502020204030204" pitchFamily="34" charset="0"/>
                <a:cs typeface="Times New Roman" panose="02020603050405020304" pitchFamily="18" charset="0"/>
              </a:rPr>
              <a:t>spec:</a:t>
            </a:r>
          </a:p>
          <a:p>
            <a:pPr>
              <a:buClr>
                <a:schemeClr val="tx1"/>
              </a:buClr>
            </a:pPr>
            <a:r>
              <a:rPr lang="en-US" altLang="zh-CN" sz="1500" dirty="0">
                <a:latin typeface="Consolas" panose="020B0609020204030204" pitchFamily="49" charset="0"/>
                <a:ea typeface="Calibri" panose="020F0502020204030204" pitchFamily="34" charset="0"/>
                <a:cs typeface="Times New Roman" panose="02020603050405020304" pitchFamily="18" charset="0"/>
              </a:rPr>
              <a:t>  properties:</a:t>
            </a:r>
          </a:p>
          <a:p>
            <a:pPr>
              <a:buClr>
                <a:schemeClr val="tx1"/>
              </a:buClr>
            </a:pPr>
            <a:r>
              <a:rPr lang="en-US" altLang="zh-CN" sz="1500" dirty="0">
                <a:latin typeface="Consolas" panose="020B0609020204030204" pitchFamily="49" charset="0"/>
                <a:ea typeface="Calibri" panose="020F0502020204030204" pitchFamily="34" charset="0"/>
                <a:cs typeface="Times New Roman" panose="02020603050405020304" pitchFamily="18" charset="0"/>
              </a:rPr>
              <a:t>    node:</a:t>
            </a:r>
          </a:p>
          <a:p>
            <a:pPr>
              <a:buClr>
                <a:schemeClr val="tx1"/>
              </a:buClr>
            </a:pPr>
            <a:r>
              <a:rPr lang="en-US" altLang="zh-CN" sz="1500" dirty="0">
                <a:latin typeface="Consolas" panose="020B0609020204030204" pitchFamily="49" charset="0"/>
                <a:ea typeface="Calibri" panose="020F0502020204030204" pitchFamily="34" charset="0"/>
                <a:cs typeface="Times New Roman" panose="02020603050405020304" pitchFamily="18" charset="0"/>
              </a:rPr>
              <a:t>      type: integer</a:t>
            </a:r>
          </a:p>
          <a:p>
            <a:pPr>
              <a:buClr>
                <a:schemeClr val="tx1"/>
              </a:buClr>
            </a:pPr>
            <a:r>
              <a:rPr lang="en-US" altLang="zh-CN" sz="1500" dirty="0">
                <a:latin typeface="Consolas" panose="020B0609020204030204" pitchFamily="49" charset="0"/>
                <a:ea typeface="Calibri" panose="020F0502020204030204" pitchFamily="34" charset="0"/>
                <a:cs typeface="Times New Roman" panose="02020603050405020304" pitchFamily="18" charset="0"/>
              </a:rPr>
              <a:t>  ...</a:t>
            </a:r>
            <a:endParaRPr lang="zh-CN" altLang="en-US" sz="1500" dirty="0">
              <a:latin typeface="Consolas" panose="020B0609020204030204" pitchFamily="49" charset="0"/>
              <a:ea typeface="微软雅黑" panose="020B0503020204020204" pitchFamily="34" charset="-122"/>
              <a:cs typeface="Times New Roman" panose="02020603050405020304" pitchFamily="18" charset="0"/>
            </a:endParaRPr>
          </a:p>
        </p:txBody>
      </p:sp>
      <p:pic>
        <p:nvPicPr>
          <p:cNvPr id="33" name="Picture 2" descr="Loop arrow - Free arrows icons">
            <a:extLst>
              <a:ext uri="{FF2B5EF4-FFF2-40B4-BE49-F238E27FC236}">
                <a16:creationId xmlns:a16="http://schemas.microsoft.com/office/drawing/2014/main" id="{2929BD88-C1B7-9AC3-66EF-D3BE990BC2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5064" y="2967715"/>
            <a:ext cx="682523" cy="682523"/>
          </a:xfrm>
          <a:prstGeom prst="rect">
            <a:avLst/>
          </a:prstGeom>
          <a:noFill/>
          <a:extLst>
            <a:ext uri="{909E8E84-426E-40DD-AFC4-6F175D3DCCD1}">
              <a14:hiddenFill xmlns:a14="http://schemas.microsoft.com/office/drawing/2010/main">
                <a:solidFill>
                  <a:srgbClr val="FFFFFF"/>
                </a:solidFill>
              </a14:hiddenFill>
            </a:ext>
          </a:extLst>
        </p:spPr>
      </p:pic>
      <p:sp>
        <p:nvSpPr>
          <p:cNvPr id="36" name="文本框 35">
            <a:extLst>
              <a:ext uri="{FF2B5EF4-FFF2-40B4-BE49-F238E27FC236}">
                <a16:creationId xmlns:a16="http://schemas.microsoft.com/office/drawing/2014/main" id="{0B243419-820B-5C3C-9A0A-F1067EAE9C84}"/>
              </a:ext>
            </a:extLst>
          </p:cNvPr>
          <p:cNvSpPr txBox="1"/>
          <p:nvPr/>
        </p:nvSpPr>
        <p:spPr>
          <a:xfrm>
            <a:off x="6218518" y="3604903"/>
            <a:ext cx="1113910" cy="369332"/>
          </a:xfrm>
          <a:prstGeom prst="rect">
            <a:avLst/>
          </a:prstGeom>
          <a:noFill/>
        </p:spPr>
        <p:txBody>
          <a:bodyPr wrap="square" rtlCol="0">
            <a:spAutoFit/>
          </a:bodyPr>
          <a:lstStyle/>
          <a:p>
            <a:pPr algn="ctr"/>
            <a:r>
              <a:rPr lang="en-US" altLang="zh-CN" b="1" dirty="0"/>
              <a:t>Observe</a:t>
            </a:r>
            <a:endParaRPr lang="zh-CN" altLang="en-US" b="1" dirty="0"/>
          </a:p>
        </p:txBody>
      </p:sp>
      <p:sp>
        <p:nvSpPr>
          <p:cNvPr id="42" name="文本框 41">
            <a:extLst>
              <a:ext uri="{FF2B5EF4-FFF2-40B4-BE49-F238E27FC236}">
                <a16:creationId xmlns:a16="http://schemas.microsoft.com/office/drawing/2014/main" id="{DF83A86A-D011-0658-6EE4-AE2F0BA27C16}"/>
              </a:ext>
            </a:extLst>
          </p:cNvPr>
          <p:cNvSpPr txBox="1"/>
          <p:nvPr/>
        </p:nvSpPr>
        <p:spPr>
          <a:xfrm>
            <a:off x="7366325" y="3620203"/>
            <a:ext cx="1247142" cy="369332"/>
          </a:xfrm>
          <a:prstGeom prst="rect">
            <a:avLst/>
          </a:prstGeom>
          <a:noFill/>
        </p:spPr>
        <p:txBody>
          <a:bodyPr wrap="square" rtlCol="0">
            <a:spAutoFit/>
          </a:bodyPr>
          <a:lstStyle/>
          <a:p>
            <a:pPr algn="ctr"/>
            <a:r>
              <a:rPr lang="en-US" altLang="zh-CN" b="1" dirty="0"/>
              <a:t>Reconcile</a:t>
            </a:r>
            <a:endParaRPr lang="zh-CN" altLang="en-US" b="1" dirty="0"/>
          </a:p>
        </p:txBody>
      </p:sp>
      <p:sp>
        <p:nvSpPr>
          <p:cNvPr id="3073" name="矩形: 圆角 3072">
            <a:extLst>
              <a:ext uri="{FF2B5EF4-FFF2-40B4-BE49-F238E27FC236}">
                <a16:creationId xmlns:a16="http://schemas.microsoft.com/office/drawing/2014/main" id="{8C12EE16-7D51-88F1-B4F7-B46D31092E4D}"/>
              </a:ext>
            </a:extLst>
          </p:cNvPr>
          <p:cNvSpPr/>
          <p:nvPr/>
        </p:nvSpPr>
        <p:spPr bwMode="gray">
          <a:xfrm>
            <a:off x="2012282" y="5667191"/>
            <a:ext cx="9496512" cy="963065"/>
          </a:xfrm>
          <a:prstGeom prst="roundRect">
            <a:avLst>
              <a:gd name="adj" fmla="val 11698"/>
            </a:avLst>
          </a:prstGeom>
          <a:noFill/>
          <a:ln w="19050" algn="ctr">
            <a:solidFill>
              <a:schemeClr val="bg1">
                <a:lumMod val="50000"/>
              </a:schemeClr>
            </a:solidFill>
            <a:prstDash val="sysDash"/>
            <a:miter lim="800000"/>
            <a:headEnd/>
            <a:tailEnd/>
          </a:ln>
          <a:effectLst/>
        </p:spPr>
        <p:txBody>
          <a:bodyPr wrap="none" rtlCol="0" anchor="ctr"/>
          <a:lstStyle/>
          <a:p>
            <a:pPr algn="ctr"/>
            <a:endParaRPr lang="zh-CN" altLang="en-US" b="1" dirty="0">
              <a:solidFill>
                <a:schemeClr val="bg1"/>
              </a:solidFill>
            </a:endParaRPr>
          </a:p>
        </p:txBody>
      </p:sp>
      <p:sp>
        <p:nvSpPr>
          <p:cNvPr id="3085" name="文本框 3084">
            <a:extLst>
              <a:ext uri="{FF2B5EF4-FFF2-40B4-BE49-F238E27FC236}">
                <a16:creationId xmlns:a16="http://schemas.microsoft.com/office/drawing/2014/main" id="{57A79CDC-E4BB-915D-D763-F9BB5AA1FE2F}"/>
              </a:ext>
            </a:extLst>
          </p:cNvPr>
          <p:cNvSpPr txBox="1"/>
          <p:nvPr/>
        </p:nvSpPr>
        <p:spPr>
          <a:xfrm>
            <a:off x="5720309" y="6240129"/>
            <a:ext cx="2167761" cy="369332"/>
          </a:xfrm>
          <a:prstGeom prst="rect">
            <a:avLst/>
          </a:prstGeom>
          <a:noFill/>
        </p:spPr>
        <p:txBody>
          <a:bodyPr wrap="square">
            <a:spAutoFit/>
          </a:bodyPr>
          <a:lstStyle/>
          <a:p>
            <a:pPr algn="ctr"/>
            <a:r>
              <a:rPr lang="en-US" altLang="zh-CN" b="1" dirty="0">
                <a:latin typeface="+mj-lt"/>
                <a:ea typeface="Calibri" panose="020F0502020204030204" pitchFamily="34" charset="0"/>
                <a:cs typeface="Calibri" panose="020F0502020204030204" pitchFamily="34" charset="0"/>
              </a:rPr>
              <a:t>State </a:t>
            </a:r>
            <a:r>
              <a:rPr lang="en-US" altLang="zh-CN" b="1" dirty="0">
                <a:latin typeface="+mj-lt"/>
                <a:cs typeface="Calibri" panose="020F0502020204030204" pitchFamily="34" charset="0"/>
              </a:rPr>
              <a:t>Objects</a:t>
            </a:r>
          </a:p>
        </p:txBody>
      </p:sp>
      <p:sp>
        <p:nvSpPr>
          <p:cNvPr id="54" name="文本框 53">
            <a:extLst>
              <a:ext uri="{FF2B5EF4-FFF2-40B4-BE49-F238E27FC236}">
                <a16:creationId xmlns:a16="http://schemas.microsoft.com/office/drawing/2014/main" id="{87A0B090-223E-339A-D791-C34D5C59C4E4}"/>
              </a:ext>
            </a:extLst>
          </p:cNvPr>
          <p:cNvSpPr txBox="1"/>
          <p:nvPr/>
        </p:nvSpPr>
        <p:spPr>
          <a:xfrm>
            <a:off x="8996383" y="2386551"/>
            <a:ext cx="2279877" cy="369332"/>
          </a:xfrm>
          <a:prstGeom prst="rect">
            <a:avLst/>
          </a:prstGeom>
          <a:noFill/>
        </p:spPr>
        <p:txBody>
          <a:bodyPr wrap="square">
            <a:spAutoFit/>
          </a:bodyPr>
          <a:lstStyle/>
          <a:p>
            <a:pPr algn="ctr"/>
            <a:r>
              <a:rPr lang="en-US" altLang="zh-CN" b="1" dirty="0">
                <a:latin typeface="+mj-lt"/>
                <a:ea typeface="Calibri" panose="020F0502020204030204" pitchFamily="34" charset="0"/>
                <a:cs typeface="Calibri" panose="020F0502020204030204" pitchFamily="34" charset="0"/>
              </a:rPr>
              <a:t>Built-in Controllers</a:t>
            </a:r>
            <a:endParaRPr lang="zh-CN" altLang="en-US" b="1" dirty="0">
              <a:latin typeface="+mj-lt"/>
              <a:cs typeface="Calibri" panose="020F0502020204030204" pitchFamily="34" charset="0"/>
            </a:endParaRPr>
          </a:p>
        </p:txBody>
      </p:sp>
      <p:sp>
        <p:nvSpPr>
          <p:cNvPr id="3100" name="矩形: 圆角 3099">
            <a:extLst>
              <a:ext uri="{FF2B5EF4-FFF2-40B4-BE49-F238E27FC236}">
                <a16:creationId xmlns:a16="http://schemas.microsoft.com/office/drawing/2014/main" id="{BB5D441B-A1AC-A628-743A-F446AAAEA575}"/>
              </a:ext>
            </a:extLst>
          </p:cNvPr>
          <p:cNvSpPr/>
          <p:nvPr/>
        </p:nvSpPr>
        <p:spPr>
          <a:xfrm>
            <a:off x="9038649" y="2893766"/>
            <a:ext cx="2195347" cy="401103"/>
          </a:xfrm>
          <a:prstGeom prst="roundRect">
            <a:avLst>
              <a:gd name="adj" fmla="val 21372"/>
            </a:avLst>
          </a:prstGeom>
          <a:solidFill>
            <a:schemeClr val="accent5">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STS controller</a:t>
            </a:r>
            <a:endParaRPr lang="zh-CN" altLang="en-US" sz="2000" dirty="0">
              <a:solidFill>
                <a:schemeClr val="tx1"/>
              </a:solidFill>
              <a:latin typeface="+mj-lt"/>
              <a:ea typeface="微软雅黑" panose="020B0503020204020204" pitchFamily="34" charset="-122"/>
            </a:endParaRPr>
          </a:p>
        </p:txBody>
      </p:sp>
      <p:sp>
        <p:nvSpPr>
          <p:cNvPr id="3101" name="矩形: 圆角 3100">
            <a:extLst>
              <a:ext uri="{FF2B5EF4-FFF2-40B4-BE49-F238E27FC236}">
                <a16:creationId xmlns:a16="http://schemas.microsoft.com/office/drawing/2014/main" id="{ECF436B2-4A83-A445-F5C6-A72688D94057}"/>
              </a:ext>
            </a:extLst>
          </p:cNvPr>
          <p:cNvSpPr/>
          <p:nvPr/>
        </p:nvSpPr>
        <p:spPr>
          <a:xfrm>
            <a:off x="9038649" y="3456524"/>
            <a:ext cx="2195347" cy="401103"/>
          </a:xfrm>
          <a:prstGeom prst="roundRect">
            <a:avLst>
              <a:gd name="adj" fmla="val 23747"/>
            </a:avLst>
          </a:prstGeom>
          <a:solidFill>
            <a:schemeClr val="accent5">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Volume controller</a:t>
            </a:r>
            <a:endParaRPr lang="zh-CN" altLang="en-US" sz="2000" dirty="0">
              <a:solidFill>
                <a:schemeClr val="tx1"/>
              </a:solidFill>
              <a:latin typeface="+mj-lt"/>
              <a:ea typeface="微软雅黑" panose="020B0503020204020204" pitchFamily="34" charset="-122"/>
            </a:endParaRPr>
          </a:p>
        </p:txBody>
      </p:sp>
      <p:sp>
        <p:nvSpPr>
          <p:cNvPr id="3103" name="矩形: 圆角 3102">
            <a:extLst>
              <a:ext uri="{FF2B5EF4-FFF2-40B4-BE49-F238E27FC236}">
                <a16:creationId xmlns:a16="http://schemas.microsoft.com/office/drawing/2014/main" id="{9635FA19-1F24-F705-1DA4-72B9B1553DE7}"/>
              </a:ext>
            </a:extLst>
          </p:cNvPr>
          <p:cNvSpPr/>
          <p:nvPr/>
        </p:nvSpPr>
        <p:spPr>
          <a:xfrm>
            <a:off x="9040291" y="4019283"/>
            <a:ext cx="2195347" cy="401103"/>
          </a:xfrm>
          <a:prstGeom prst="roundRect">
            <a:avLst>
              <a:gd name="adj" fmla="val 23747"/>
            </a:avLst>
          </a:prstGeom>
          <a:solidFill>
            <a:schemeClr val="accent5">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a:t>
            </a:r>
            <a:endParaRPr lang="zh-CN" altLang="en-US" sz="2000" dirty="0">
              <a:solidFill>
                <a:schemeClr val="tx1"/>
              </a:solidFill>
              <a:latin typeface="+mj-lt"/>
              <a:ea typeface="微软雅黑" panose="020B0503020204020204" pitchFamily="34" charset="-122"/>
            </a:endParaRPr>
          </a:p>
        </p:txBody>
      </p:sp>
      <p:sp>
        <p:nvSpPr>
          <p:cNvPr id="3106" name="矩形: 圆角 3105">
            <a:extLst>
              <a:ext uri="{FF2B5EF4-FFF2-40B4-BE49-F238E27FC236}">
                <a16:creationId xmlns:a16="http://schemas.microsoft.com/office/drawing/2014/main" id="{77A080C1-A14C-01B7-A1A2-FB9A759D363C}"/>
              </a:ext>
            </a:extLst>
          </p:cNvPr>
          <p:cNvSpPr/>
          <p:nvPr/>
        </p:nvSpPr>
        <p:spPr>
          <a:xfrm>
            <a:off x="9368159" y="5869456"/>
            <a:ext cx="701396" cy="370673"/>
          </a:xfrm>
          <a:prstGeom prst="roundRect">
            <a:avLst>
              <a:gd name="adj" fmla="val 0"/>
            </a:avLst>
          </a:prstGeom>
          <a:solidFill>
            <a:schemeClr val="accent6">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Pod</a:t>
            </a:r>
            <a:endParaRPr lang="zh-CN" altLang="en-US" sz="2000" dirty="0">
              <a:solidFill>
                <a:schemeClr val="tx1"/>
              </a:solidFill>
              <a:latin typeface="+mj-lt"/>
              <a:ea typeface="微软雅黑" panose="020B0503020204020204" pitchFamily="34" charset="-122"/>
            </a:endParaRPr>
          </a:p>
        </p:txBody>
      </p:sp>
      <p:sp>
        <p:nvSpPr>
          <p:cNvPr id="3107" name="矩形: 圆角 3106">
            <a:extLst>
              <a:ext uri="{FF2B5EF4-FFF2-40B4-BE49-F238E27FC236}">
                <a16:creationId xmlns:a16="http://schemas.microsoft.com/office/drawing/2014/main" id="{DCEDBCAD-FB6D-DC73-3AAD-CCC698289B3F}"/>
              </a:ext>
            </a:extLst>
          </p:cNvPr>
          <p:cNvSpPr/>
          <p:nvPr/>
        </p:nvSpPr>
        <p:spPr>
          <a:xfrm>
            <a:off x="4978087" y="5869456"/>
            <a:ext cx="880595" cy="370673"/>
          </a:xfrm>
          <a:prstGeom prst="roundRect">
            <a:avLst>
              <a:gd name="adj" fmla="val 0"/>
            </a:avLst>
          </a:prstGeom>
          <a:solidFill>
            <a:schemeClr val="accent6">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Secret</a:t>
            </a:r>
            <a:endParaRPr lang="zh-CN" altLang="en-US" sz="2000" dirty="0">
              <a:solidFill>
                <a:schemeClr val="tx1"/>
              </a:solidFill>
              <a:latin typeface="+mj-lt"/>
              <a:ea typeface="微软雅黑" panose="020B0503020204020204" pitchFamily="34" charset="-122"/>
            </a:endParaRPr>
          </a:p>
        </p:txBody>
      </p:sp>
      <p:sp>
        <p:nvSpPr>
          <p:cNvPr id="3108" name="矩形: 圆角 3107">
            <a:extLst>
              <a:ext uri="{FF2B5EF4-FFF2-40B4-BE49-F238E27FC236}">
                <a16:creationId xmlns:a16="http://schemas.microsoft.com/office/drawing/2014/main" id="{6F3BCC5B-E44E-6BC1-87ED-EF51DBE24468}"/>
              </a:ext>
            </a:extLst>
          </p:cNvPr>
          <p:cNvSpPr/>
          <p:nvPr/>
        </p:nvSpPr>
        <p:spPr>
          <a:xfrm>
            <a:off x="2235501" y="5869456"/>
            <a:ext cx="2516481" cy="370673"/>
          </a:xfrm>
          <a:prstGeom prst="roundRect">
            <a:avLst>
              <a:gd name="adj" fmla="val 0"/>
            </a:avLst>
          </a:prstGeom>
          <a:solidFill>
            <a:schemeClr val="accent6">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Custom Resource</a:t>
            </a:r>
            <a:endParaRPr lang="zh-CN" altLang="en-US" sz="2000" dirty="0">
              <a:solidFill>
                <a:schemeClr val="tx1"/>
              </a:solidFill>
              <a:latin typeface="+mj-lt"/>
              <a:ea typeface="微软雅黑" panose="020B0503020204020204" pitchFamily="34" charset="-122"/>
            </a:endParaRPr>
          </a:p>
        </p:txBody>
      </p:sp>
      <p:sp>
        <p:nvSpPr>
          <p:cNvPr id="3109" name="矩形: 圆角 3108">
            <a:extLst>
              <a:ext uri="{FF2B5EF4-FFF2-40B4-BE49-F238E27FC236}">
                <a16:creationId xmlns:a16="http://schemas.microsoft.com/office/drawing/2014/main" id="{B6F1FA89-E86F-DFF3-9455-E5BBABA1FB7F}"/>
              </a:ext>
            </a:extLst>
          </p:cNvPr>
          <p:cNvSpPr/>
          <p:nvPr/>
        </p:nvSpPr>
        <p:spPr>
          <a:xfrm>
            <a:off x="7726473" y="5869456"/>
            <a:ext cx="1415581" cy="370673"/>
          </a:xfrm>
          <a:prstGeom prst="roundRect">
            <a:avLst>
              <a:gd name="adj" fmla="val 0"/>
            </a:avLst>
          </a:prstGeom>
          <a:solidFill>
            <a:schemeClr val="accent6">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mj-lt"/>
                <a:ea typeface="微软雅黑" panose="020B0503020204020204" pitchFamily="34" charset="-122"/>
              </a:rPr>
              <a:t>StatefulSet</a:t>
            </a:r>
            <a:endParaRPr lang="zh-CN" altLang="en-US" sz="2000" dirty="0">
              <a:solidFill>
                <a:schemeClr val="tx1"/>
              </a:solidFill>
              <a:latin typeface="+mj-lt"/>
              <a:ea typeface="微软雅黑" panose="020B0503020204020204" pitchFamily="34" charset="-122"/>
            </a:endParaRPr>
          </a:p>
        </p:txBody>
      </p:sp>
      <p:sp>
        <p:nvSpPr>
          <p:cNvPr id="3110" name="矩形: 圆角 3109">
            <a:extLst>
              <a:ext uri="{FF2B5EF4-FFF2-40B4-BE49-F238E27FC236}">
                <a16:creationId xmlns:a16="http://schemas.microsoft.com/office/drawing/2014/main" id="{8F16A8F0-64B4-11F0-C6D9-8FF23495DA7A}"/>
              </a:ext>
            </a:extLst>
          </p:cNvPr>
          <p:cNvSpPr/>
          <p:nvPr/>
        </p:nvSpPr>
        <p:spPr>
          <a:xfrm>
            <a:off x="10295661" y="5869456"/>
            <a:ext cx="1052852" cy="370673"/>
          </a:xfrm>
          <a:prstGeom prst="roundRect">
            <a:avLst>
              <a:gd name="adj" fmla="val 0"/>
            </a:avLst>
          </a:prstGeom>
          <a:solidFill>
            <a:schemeClr val="accent6">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Volume</a:t>
            </a:r>
            <a:endParaRPr lang="zh-CN" altLang="en-US" sz="2000" dirty="0">
              <a:solidFill>
                <a:schemeClr val="tx1"/>
              </a:solidFill>
              <a:latin typeface="+mj-lt"/>
              <a:ea typeface="微软雅黑" panose="020B0503020204020204" pitchFamily="34" charset="-122"/>
            </a:endParaRPr>
          </a:p>
        </p:txBody>
      </p:sp>
      <p:sp>
        <p:nvSpPr>
          <p:cNvPr id="3111" name="矩形: 圆角 3110">
            <a:extLst>
              <a:ext uri="{FF2B5EF4-FFF2-40B4-BE49-F238E27FC236}">
                <a16:creationId xmlns:a16="http://schemas.microsoft.com/office/drawing/2014/main" id="{7E4E57B5-1CFE-0044-A67E-0E12FC6F0582}"/>
              </a:ext>
            </a:extLst>
          </p:cNvPr>
          <p:cNvSpPr/>
          <p:nvPr/>
        </p:nvSpPr>
        <p:spPr>
          <a:xfrm>
            <a:off x="6084787" y="5869456"/>
            <a:ext cx="1415581" cy="370673"/>
          </a:xfrm>
          <a:prstGeom prst="roundRect">
            <a:avLst>
              <a:gd name="adj" fmla="val 0"/>
            </a:avLst>
          </a:prstGeom>
          <a:solidFill>
            <a:schemeClr val="accent6">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latin typeface="+mj-lt"/>
              <a:ea typeface="微软雅黑" panose="020B0503020204020204" pitchFamily="34" charset="-122"/>
            </a:endParaRPr>
          </a:p>
        </p:txBody>
      </p:sp>
      <p:pic>
        <p:nvPicPr>
          <p:cNvPr id="41" name="Picture 4" descr="Single Container Application Icons - Free SVG &amp; PNG Single Container  Application Images - Noun Project">
            <a:extLst>
              <a:ext uri="{FF2B5EF4-FFF2-40B4-BE49-F238E27FC236}">
                <a16:creationId xmlns:a16="http://schemas.microsoft.com/office/drawing/2014/main" id="{E153F8B8-A7ED-1D34-B4D0-6501A066DD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5049" y="1433378"/>
            <a:ext cx="645005" cy="645005"/>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接连接符 13">
            <a:extLst>
              <a:ext uri="{FF2B5EF4-FFF2-40B4-BE49-F238E27FC236}">
                <a16:creationId xmlns:a16="http://schemas.microsoft.com/office/drawing/2014/main" id="{A90093D4-1C9E-4EC1-CE9C-6F8196304CE2}"/>
              </a:ext>
            </a:extLst>
          </p:cNvPr>
          <p:cNvCxnSpPr>
            <a:cxnSpLocks/>
          </p:cNvCxnSpPr>
          <p:nvPr/>
        </p:nvCxnSpPr>
        <p:spPr>
          <a:xfrm>
            <a:off x="8797124" y="2398683"/>
            <a:ext cx="0" cy="2264188"/>
          </a:xfrm>
          <a:prstGeom prst="line">
            <a:avLst/>
          </a:prstGeom>
          <a:noFill/>
          <a:ln w="28575" algn="ctr">
            <a:solidFill>
              <a:schemeClr val="tx1"/>
            </a:solidFill>
            <a:prstDash val="dash"/>
            <a:miter lim="800000"/>
            <a:headEnd/>
            <a:tailEnd/>
          </a:ln>
          <a:effectLst/>
        </p:spPr>
      </p:cxnSp>
      <p:sp>
        <p:nvSpPr>
          <p:cNvPr id="15" name="矩形: 圆角 14">
            <a:extLst>
              <a:ext uri="{FF2B5EF4-FFF2-40B4-BE49-F238E27FC236}">
                <a16:creationId xmlns:a16="http://schemas.microsoft.com/office/drawing/2014/main" id="{16221083-B8BC-90FD-703D-27A59C1CB5D1}"/>
              </a:ext>
            </a:extLst>
          </p:cNvPr>
          <p:cNvSpPr/>
          <p:nvPr/>
        </p:nvSpPr>
        <p:spPr bwMode="gray">
          <a:xfrm>
            <a:off x="1984442" y="2399550"/>
            <a:ext cx="9479808" cy="2189113"/>
          </a:xfrm>
          <a:prstGeom prst="roundRect">
            <a:avLst>
              <a:gd name="adj" fmla="val 4500"/>
            </a:avLst>
          </a:prstGeom>
          <a:noFill/>
          <a:ln w="19050" algn="ctr">
            <a:solidFill>
              <a:schemeClr val="bg1">
                <a:lumMod val="50000"/>
              </a:schemeClr>
            </a:solidFill>
            <a:prstDash val="sysDash"/>
            <a:miter lim="800000"/>
            <a:headEnd/>
            <a:tailEnd/>
          </a:ln>
          <a:effectLst/>
        </p:spPr>
        <p:txBody>
          <a:bodyPr wrap="none" rtlCol="0" anchor="ctr"/>
          <a:lstStyle/>
          <a:p>
            <a:pPr algn="ctr"/>
            <a:endParaRPr lang="zh-CN" altLang="en-US" b="1" dirty="0">
              <a:solidFill>
                <a:schemeClr val="bg1"/>
              </a:solidFill>
            </a:endParaRPr>
          </a:p>
        </p:txBody>
      </p:sp>
      <p:sp>
        <p:nvSpPr>
          <p:cNvPr id="26" name="矩形: 圆角 25">
            <a:extLst>
              <a:ext uri="{FF2B5EF4-FFF2-40B4-BE49-F238E27FC236}">
                <a16:creationId xmlns:a16="http://schemas.microsoft.com/office/drawing/2014/main" id="{AB739C63-154C-061E-B0A7-2C4852DA4316}"/>
              </a:ext>
            </a:extLst>
          </p:cNvPr>
          <p:cNvSpPr/>
          <p:nvPr/>
        </p:nvSpPr>
        <p:spPr bwMode="gray">
          <a:xfrm>
            <a:off x="4183059" y="4961645"/>
            <a:ext cx="5076740" cy="311174"/>
          </a:xfrm>
          <a:prstGeom prst="roundRect">
            <a:avLst>
              <a:gd name="adj" fmla="val 0"/>
            </a:avLst>
          </a:prstGeom>
          <a:solidFill>
            <a:schemeClr val="bg2"/>
          </a:solidFill>
          <a:ln w="19050" algn="ctr">
            <a:solidFill>
              <a:schemeClr val="tx1"/>
            </a:solidFill>
            <a:miter lim="800000"/>
            <a:headEnd/>
            <a:tailEnd/>
          </a:ln>
          <a:effectLst/>
        </p:spPr>
        <p:txBody>
          <a:bodyPr wrap="none" rtlCol="0" anchor="ctr"/>
          <a:lstStyle/>
          <a:p>
            <a:pPr algn="ctr"/>
            <a:r>
              <a:rPr lang="en-US" altLang="zh-CN" b="1" dirty="0"/>
              <a:t>API Server</a:t>
            </a:r>
            <a:endParaRPr lang="zh-CN" altLang="en-US" b="1" dirty="0"/>
          </a:p>
        </p:txBody>
      </p:sp>
      <p:sp>
        <p:nvSpPr>
          <p:cNvPr id="43" name="文本框 42">
            <a:extLst>
              <a:ext uri="{FF2B5EF4-FFF2-40B4-BE49-F238E27FC236}">
                <a16:creationId xmlns:a16="http://schemas.microsoft.com/office/drawing/2014/main" id="{804FB8F0-BDF0-C786-1FDB-EC979893C751}"/>
              </a:ext>
            </a:extLst>
          </p:cNvPr>
          <p:cNvSpPr txBox="1"/>
          <p:nvPr/>
        </p:nvSpPr>
        <p:spPr>
          <a:xfrm>
            <a:off x="2550117" y="4728119"/>
            <a:ext cx="2024750" cy="369332"/>
          </a:xfrm>
          <a:prstGeom prst="rect">
            <a:avLst/>
          </a:prstGeom>
          <a:noFill/>
        </p:spPr>
        <p:txBody>
          <a:bodyPr wrap="square" rtlCol="0">
            <a:spAutoFit/>
          </a:bodyPr>
          <a:lstStyle/>
          <a:p>
            <a:pPr algn="ctr"/>
            <a:r>
              <a:rPr lang="en-US" altLang="zh-CN" b="1" dirty="0"/>
              <a:t>Update CR</a:t>
            </a:r>
            <a:endParaRPr lang="zh-CN" altLang="en-US" b="1" dirty="0"/>
          </a:p>
        </p:txBody>
      </p:sp>
      <p:cxnSp>
        <p:nvCxnSpPr>
          <p:cNvPr id="9" name="直接箭头连接符 8">
            <a:extLst>
              <a:ext uri="{FF2B5EF4-FFF2-40B4-BE49-F238E27FC236}">
                <a16:creationId xmlns:a16="http://schemas.microsoft.com/office/drawing/2014/main" id="{1DB8E94E-770F-7489-10AE-4A42EADE47D5}"/>
              </a:ext>
            </a:extLst>
          </p:cNvPr>
          <p:cNvCxnSpPr>
            <a:cxnSpLocks/>
            <a:stCxn id="3095" idx="3"/>
            <a:endCxn id="26" idx="1"/>
          </p:cNvCxnSpPr>
          <p:nvPr/>
        </p:nvCxnSpPr>
        <p:spPr>
          <a:xfrm flipV="1">
            <a:off x="2941926" y="5117232"/>
            <a:ext cx="1241133" cy="8131"/>
          </a:xfrm>
          <a:prstGeom prst="straightConnector1">
            <a:avLst/>
          </a:prstGeom>
          <a:ln w="28575" cap="rnd">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矩形: 圆角 11">
            <a:extLst>
              <a:ext uri="{FF2B5EF4-FFF2-40B4-BE49-F238E27FC236}">
                <a16:creationId xmlns:a16="http://schemas.microsoft.com/office/drawing/2014/main" id="{973DD676-95ED-4C08-E9AF-641F82342497}"/>
              </a:ext>
            </a:extLst>
          </p:cNvPr>
          <p:cNvSpPr/>
          <p:nvPr/>
        </p:nvSpPr>
        <p:spPr>
          <a:xfrm>
            <a:off x="2181827" y="5804639"/>
            <a:ext cx="2516481" cy="370673"/>
          </a:xfrm>
          <a:prstGeom prst="roundRect">
            <a:avLst>
              <a:gd name="adj" fmla="val 0"/>
            </a:avLst>
          </a:prstGeom>
          <a:solidFill>
            <a:schemeClr val="accent6">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Custom Resource (CR)</a:t>
            </a:r>
            <a:endParaRPr lang="zh-CN" altLang="en-US" sz="2000" dirty="0">
              <a:solidFill>
                <a:schemeClr val="tx1"/>
              </a:solidFill>
              <a:latin typeface="+mj-lt"/>
              <a:ea typeface="微软雅黑" panose="020B0503020204020204" pitchFamily="34" charset="-122"/>
            </a:endParaRPr>
          </a:p>
        </p:txBody>
      </p:sp>
      <p:sp>
        <p:nvSpPr>
          <p:cNvPr id="19" name="矩形: 圆角 18">
            <a:extLst>
              <a:ext uri="{FF2B5EF4-FFF2-40B4-BE49-F238E27FC236}">
                <a16:creationId xmlns:a16="http://schemas.microsoft.com/office/drawing/2014/main" id="{030CB9BD-9BF6-D66E-F1CE-8F7764174DC9}"/>
              </a:ext>
            </a:extLst>
          </p:cNvPr>
          <p:cNvSpPr/>
          <p:nvPr/>
        </p:nvSpPr>
        <p:spPr>
          <a:xfrm>
            <a:off x="9312877" y="5804639"/>
            <a:ext cx="701396" cy="370673"/>
          </a:xfrm>
          <a:prstGeom prst="roundRect">
            <a:avLst>
              <a:gd name="adj" fmla="val 0"/>
            </a:avLst>
          </a:prstGeom>
          <a:solidFill>
            <a:schemeClr val="accent6">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Pod</a:t>
            </a:r>
            <a:endParaRPr lang="zh-CN" altLang="en-US" sz="2000" dirty="0">
              <a:solidFill>
                <a:schemeClr val="tx1"/>
              </a:solidFill>
              <a:latin typeface="+mj-lt"/>
              <a:ea typeface="微软雅黑" panose="020B0503020204020204" pitchFamily="34" charset="-122"/>
            </a:endParaRPr>
          </a:p>
        </p:txBody>
      </p:sp>
      <p:sp>
        <p:nvSpPr>
          <p:cNvPr id="20" name="矩形: 圆角 19">
            <a:extLst>
              <a:ext uri="{FF2B5EF4-FFF2-40B4-BE49-F238E27FC236}">
                <a16:creationId xmlns:a16="http://schemas.microsoft.com/office/drawing/2014/main" id="{3AAB6138-43F0-D3B9-E12F-099DAC54EEFC}"/>
              </a:ext>
            </a:extLst>
          </p:cNvPr>
          <p:cNvSpPr/>
          <p:nvPr/>
        </p:nvSpPr>
        <p:spPr>
          <a:xfrm>
            <a:off x="4924011" y="5804639"/>
            <a:ext cx="880595" cy="370673"/>
          </a:xfrm>
          <a:prstGeom prst="roundRect">
            <a:avLst>
              <a:gd name="adj" fmla="val 0"/>
            </a:avLst>
          </a:prstGeom>
          <a:solidFill>
            <a:schemeClr val="accent6">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Secret</a:t>
            </a:r>
            <a:endParaRPr lang="zh-CN" altLang="en-US" sz="2000" dirty="0">
              <a:solidFill>
                <a:schemeClr val="tx1"/>
              </a:solidFill>
              <a:latin typeface="+mj-lt"/>
              <a:ea typeface="微软雅黑" panose="020B0503020204020204" pitchFamily="34" charset="-122"/>
            </a:endParaRPr>
          </a:p>
        </p:txBody>
      </p:sp>
      <p:sp>
        <p:nvSpPr>
          <p:cNvPr id="22" name="矩形: 圆角 21">
            <a:extLst>
              <a:ext uri="{FF2B5EF4-FFF2-40B4-BE49-F238E27FC236}">
                <a16:creationId xmlns:a16="http://schemas.microsoft.com/office/drawing/2014/main" id="{2F1FE4DF-DE08-1C86-E2D2-CC3DC50BEB95}"/>
              </a:ext>
            </a:extLst>
          </p:cNvPr>
          <p:cNvSpPr/>
          <p:nvPr/>
        </p:nvSpPr>
        <p:spPr>
          <a:xfrm>
            <a:off x="7671593" y="5804639"/>
            <a:ext cx="1415581" cy="370673"/>
          </a:xfrm>
          <a:prstGeom prst="roundRect">
            <a:avLst>
              <a:gd name="adj" fmla="val 0"/>
            </a:avLst>
          </a:prstGeom>
          <a:solidFill>
            <a:schemeClr val="accent6">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mj-lt"/>
                <a:ea typeface="微软雅黑" panose="020B0503020204020204" pitchFamily="34" charset="-122"/>
              </a:rPr>
              <a:t>StatefulSet</a:t>
            </a:r>
            <a:endParaRPr lang="zh-CN" altLang="en-US" sz="2000" dirty="0">
              <a:solidFill>
                <a:schemeClr val="tx1"/>
              </a:solidFill>
              <a:latin typeface="+mj-lt"/>
              <a:ea typeface="微软雅黑" panose="020B0503020204020204" pitchFamily="34" charset="-122"/>
            </a:endParaRPr>
          </a:p>
        </p:txBody>
      </p:sp>
      <p:sp>
        <p:nvSpPr>
          <p:cNvPr id="23" name="矩形: 圆角 22">
            <a:extLst>
              <a:ext uri="{FF2B5EF4-FFF2-40B4-BE49-F238E27FC236}">
                <a16:creationId xmlns:a16="http://schemas.microsoft.com/office/drawing/2014/main" id="{A53AEA40-FD5B-EBC1-6163-C85C12A8643B}"/>
              </a:ext>
            </a:extLst>
          </p:cNvPr>
          <p:cNvSpPr/>
          <p:nvPr/>
        </p:nvSpPr>
        <p:spPr>
          <a:xfrm>
            <a:off x="10239978" y="5804639"/>
            <a:ext cx="1052852" cy="370673"/>
          </a:xfrm>
          <a:prstGeom prst="roundRect">
            <a:avLst>
              <a:gd name="adj" fmla="val 0"/>
            </a:avLst>
          </a:prstGeom>
          <a:solidFill>
            <a:schemeClr val="accent6">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Volume</a:t>
            </a:r>
            <a:endParaRPr lang="zh-CN" altLang="en-US" sz="2000" dirty="0">
              <a:solidFill>
                <a:schemeClr val="tx1"/>
              </a:solidFill>
              <a:latin typeface="+mj-lt"/>
              <a:ea typeface="微软雅黑" panose="020B0503020204020204" pitchFamily="34" charset="-122"/>
            </a:endParaRPr>
          </a:p>
        </p:txBody>
      </p:sp>
      <p:sp>
        <p:nvSpPr>
          <p:cNvPr id="25" name="矩形: 圆角 24">
            <a:extLst>
              <a:ext uri="{FF2B5EF4-FFF2-40B4-BE49-F238E27FC236}">
                <a16:creationId xmlns:a16="http://schemas.microsoft.com/office/drawing/2014/main" id="{75008785-5E3B-ED21-9AB5-305CFF4C2389}"/>
              </a:ext>
            </a:extLst>
          </p:cNvPr>
          <p:cNvSpPr/>
          <p:nvPr/>
        </p:nvSpPr>
        <p:spPr>
          <a:xfrm>
            <a:off x="6030309" y="5804639"/>
            <a:ext cx="1415581" cy="370673"/>
          </a:xfrm>
          <a:prstGeom prst="roundRect">
            <a:avLst>
              <a:gd name="adj" fmla="val 0"/>
            </a:avLst>
          </a:prstGeom>
          <a:solidFill>
            <a:schemeClr val="accent6">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mj-lt"/>
                <a:ea typeface="微软雅黑" panose="020B0503020204020204" pitchFamily="34" charset="-122"/>
              </a:rPr>
              <a:t>ConfigMap</a:t>
            </a:r>
            <a:endParaRPr lang="zh-CN" altLang="en-US" sz="2000" dirty="0">
              <a:solidFill>
                <a:schemeClr val="tx1"/>
              </a:solidFill>
              <a:latin typeface="+mj-lt"/>
              <a:ea typeface="微软雅黑" panose="020B0503020204020204" pitchFamily="34" charset="-122"/>
            </a:endParaRPr>
          </a:p>
        </p:txBody>
      </p:sp>
      <p:pic>
        <p:nvPicPr>
          <p:cNvPr id="27" name="图片 26">
            <a:extLst>
              <a:ext uri="{FF2B5EF4-FFF2-40B4-BE49-F238E27FC236}">
                <a16:creationId xmlns:a16="http://schemas.microsoft.com/office/drawing/2014/main" id="{FE1F689A-5929-AE15-5F89-DDEF5BF0C2D6}"/>
              </a:ext>
            </a:extLst>
          </p:cNvPr>
          <p:cNvPicPr>
            <a:picLocks noChangeAspect="1"/>
          </p:cNvPicPr>
          <p:nvPr/>
        </p:nvPicPr>
        <p:blipFill>
          <a:blip r:embed="rId6"/>
          <a:stretch>
            <a:fillRect/>
          </a:stretch>
        </p:blipFill>
        <p:spPr>
          <a:xfrm>
            <a:off x="11216700" y="2164335"/>
            <a:ext cx="422632" cy="411695"/>
          </a:xfrm>
          <a:prstGeom prst="rect">
            <a:avLst/>
          </a:prstGeom>
        </p:spPr>
      </p:pic>
      <p:pic>
        <p:nvPicPr>
          <p:cNvPr id="29" name="图片 28">
            <a:extLst>
              <a:ext uri="{FF2B5EF4-FFF2-40B4-BE49-F238E27FC236}">
                <a16:creationId xmlns:a16="http://schemas.microsoft.com/office/drawing/2014/main" id="{53F7B623-07C1-4F32-158F-70E1B311E902}"/>
              </a:ext>
            </a:extLst>
          </p:cNvPr>
          <p:cNvPicPr>
            <a:picLocks noChangeAspect="1"/>
          </p:cNvPicPr>
          <p:nvPr/>
        </p:nvPicPr>
        <p:blipFill>
          <a:blip r:embed="rId6"/>
          <a:stretch>
            <a:fillRect/>
          </a:stretch>
        </p:blipFill>
        <p:spPr>
          <a:xfrm>
            <a:off x="9061730" y="4753379"/>
            <a:ext cx="422632" cy="411695"/>
          </a:xfrm>
          <a:prstGeom prst="rect">
            <a:avLst/>
          </a:prstGeom>
        </p:spPr>
      </p:pic>
      <p:pic>
        <p:nvPicPr>
          <p:cNvPr id="1026" name="Picture 2" descr="etcd Logo PNG Vector (AI, PDF, SVG) Free Download">
            <a:extLst>
              <a:ext uri="{FF2B5EF4-FFF2-40B4-BE49-F238E27FC236}">
                <a16:creationId xmlns:a16="http://schemas.microsoft.com/office/drawing/2014/main" id="{FE652551-9BB2-B92B-4A15-BBE656590F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7053" y="6300683"/>
            <a:ext cx="434777" cy="499743"/>
          </a:xfrm>
          <a:prstGeom prst="rect">
            <a:avLst/>
          </a:prstGeom>
          <a:noFill/>
          <a:extLst>
            <a:ext uri="{909E8E84-426E-40DD-AFC4-6F175D3DCCD1}">
              <a14:hiddenFill xmlns:a14="http://schemas.microsoft.com/office/drawing/2010/main">
                <a:solidFill>
                  <a:srgbClr val="FFFFFF"/>
                </a:solidFill>
              </a14:hiddenFill>
            </a:ext>
          </a:extLst>
        </p:spPr>
      </p:pic>
      <p:sp>
        <p:nvSpPr>
          <p:cNvPr id="38" name="矩形: 圆角 37">
            <a:extLst>
              <a:ext uri="{FF2B5EF4-FFF2-40B4-BE49-F238E27FC236}">
                <a16:creationId xmlns:a16="http://schemas.microsoft.com/office/drawing/2014/main" id="{060CDE61-9B23-7C43-C403-6F138A741F69}"/>
              </a:ext>
            </a:extLst>
          </p:cNvPr>
          <p:cNvSpPr/>
          <p:nvPr/>
        </p:nvSpPr>
        <p:spPr bwMode="gray">
          <a:xfrm>
            <a:off x="1967739" y="1193535"/>
            <a:ext cx="9496511" cy="843567"/>
          </a:xfrm>
          <a:prstGeom prst="roundRect">
            <a:avLst/>
          </a:prstGeom>
          <a:noFill/>
          <a:ln w="19050" algn="ctr">
            <a:solidFill>
              <a:schemeClr val="bg1">
                <a:lumMod val="50000"/>
              </a:schemeClr>
            </a:solidFill>
            <a:prstDash val="sysDash"/>
            <a:miter lim="800000"/>
            <a:headEnd/>
            <a:tailEnd/>
          </a:ln>
          <a:effectLst/>
        </p:spPr>
        <p:txBody>
          <a:bodyPr wrap="none" rtlCol="0" anchor="ctr"/>
          <a:lstStyle/>
          <a:p>
            <a:pPr algn="ctr"/>
            <a:endParaRPr lang="zh-CN" altLang="en-US" b="1" dirty="0">
              <a:solidFill>
                <a:schemeClr val="bg1"/>
              </a:solidFill>
            </a:endParaRPr>
          </a:p>
        </p:txBody>
      </p:sp>
      <p:pic>
        <p:nvPicPr>
          <p:cNvPr id="44" name="Picture 4" descr="Single Container Application Icons - Free SVG &amp; PNG Single Container  Application Images - Noun Project">
            <a:extLst>
              <a:ext uri="{FF2B5EF4-FFF2-40B4-BE49-F238E27FC236}">
                <a16:creationId xmlns:a16="http://schemas.microsoft.com/office/drawing/2014/main" id="{FAD1DA30-2384-F7E4-4910-A639CEBA6B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8492" y="1433378"/>
            <a:ext cx="645005" cy="64500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Single Container Application Icons - Free SVG &amp; PNG Single Container  Application Images - Noun Project">
            <a:extLst>
              <a:ext uri="{FF2B5EF4-FFF2-40B4-BE49-F238E27FC236}">
                <a16:creationId xmlns:a16="http://schemas.microsoft.com/office/drawing/2014/main" id="{BBB345C0-C3E1-17DA-C5B9-2B69419799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1935" y="1433378"/>
            <a:ext cx="645005" cy="645005"/>
          </a:xfrm>
          <a:prstGeom prst="rect">
            <a:avLst/>
          </a:prstGeom>
          <a:noFill/>
          <a:extLst>
            <a:ext uri="{909E8E84-426E-40DD-AFC4-6F175D3DCCD1}">
              <a14:hiddenFill xmlns:a14="http://schemas.microsoft.com/office/drawing/2010/main">
                <a:solidFill>
                  <a:srgbClr val="FFFFFF"/>
                </a:solidFill>
              </a14:hiddenFill>
            </a:ext>
          </a:extLst>
        </p:spPr>
      </p:pic>
      <p:sp>
        <p:nvSpPr>
          <p:cNvPr id="49" name="圆柱体 48">
            <a:extLst>
              <a:ext uri="{FF2B5EF4-FFF2-40B4-BE49-F238E27FC236}">
                <a16:creationId xmlns:a16="http://schemas.microsoft.com/office/drawing/2014/main" id="{E9F47BF9-7A18-0CEA-B58B-F64B1EBADB3E}"/>
              </a:ext>
            </a:extLst>
          </p:cNvPr>
          <p:cNvSpPr/>
          <p:nvPr/>
        </p:nvSpPr>
        <p:spPr bwMode="gray">
          <a:xfrm>
            <a:off x="7605378" y="1593565"/>
            <a:ext cx="404530" cy="324631"/>
          </a:xfrm>
          <a:prstGeom prst="can">
            <a:avLst/>
          </a:prstGeom>
          <a:solidFill>
            <a:schemeClr val="bg1"/>
          </a:solidFill>
          <a:ln w="19050"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sp>
        <p:nvSpPr>
          <p:cNvPr id="50" name="圆柱体 49">
            <a:extLst>
              <a:ext uri="{FF2B5EF4-FFF2-40B4-BE49-F238E27FC236}">
                <a16:creationId xmlns:a16="http://schemas.microsoft.com/office/drawing/2014/main" id="{66303A34-E742-CF39-83C4-038682F7D42E}"/>
              </a:ext>
            </a:extLst>
          </p:cNvPr>
          <p:cNvSpPr/>
          <p:nvPr/>
        </p:nvSpPr>
        <p:spPr bwMode="gray">
          <a:xfrm>
            <a:off x="9118346" y="1593565"/>
            <a:ext cx="404530" cy="324631"/>
          </a:xfrm>
          <a:prstGeom prst="can">
            <a:avLst/>
          </a:prstGeom>
          <a:solidFill>
            <a:schemeClr val="bg1"/>
          </a:solidFill>
          <a:ln w="19050"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sp>
        <p:nvSpPr>
          <p:cNvPr id="53" name="文本框 52">
            <a:extLst>
              <a:ext uri="{FF2B5EF4-FFF2-40B4-BE49-F238E27FC236}">
                <a16:creationId xmlns:a16="http://schemas.microsoft.com/office/drawing/2014/main" id="{D36284C3-5875-EE3B-49CD-1A4DF56320EE}"/>
              </a:ext>
            </a:extLst>
          </p:cNvPr>
          <p:cNvSpPr txBox="1"/>
          <p:nvPr/>
        </p:nvSpPr>
        <p:spPr>
          <a:xfrm>
            <a:off x="5811693" y="1151272"/>
            <a:ext cx="2060762" cy="369331"/>
          </a:xfrm>
          <a:prstGeom prst="rect">
            <a:avLst/>
          </a:prstGeom>
          <a:noFill/>
        </p:spPr>
        <p:txBody>
          <a:bodyPr wrap="square">
            <a:spAutoFit/>
          </a:bodyPr>
          <a:lstStyle/>
          <a:p>
            <a:pPr algn="ctr"/>
            <a:r>
              <a:rPr lang="en-US" altLang="zh-CN" b="1" dirty="0">
                <a:latin typeface="+mj-lt"/>
                <a:ea typeface="Calibri" panose="020F0502020204030204" pitchFamily="34" charset="0"/>
                <a:cs typeface="Calibri" panose="020F0502020204030204" pitchFamily="34" charset="0"/>
              </a:rPr>
              <a:t>Managed Cluster</a:t>
            </a:r>
            <a:endParaRPr lang="zh-CN" altLang="en-US" b="1" dirty="0">
              <a:latin typeface="+mj-lt"/>
              <a:cs typeface="Calibri" panose="020F0502020204030204" pitchFamily="34" charset="0"/>
            </a:endParaRPr>
          </a:p>
        </p:txBody>
      </p:sp>
      <p:pic>
        <p:nvPicPr>
          <p:cNvPr id="2050" name="Picture 2" descr="Yaml File Document Icon Icons - Free SVG &amp; PNG Yaml File Document Icon  Images - Noun Project">
            <a:extLst>
              <a:ext uri="{FF2B5EF4-FFF2-40B4-BE49-F238E27FC236}">
                <a16:creationId xmlns:a16="http://schemas.microsoft.com/office/drawing/2014/main" id="{8CBBB046-DA69-6B5F-4293-47A70D2F07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886" y="5174118"/>
            <a:ext cx="653526" cy="653526"/>
          </a:xfrm>
          <a:prstGeom prst="rect">
            <a:avLst/>
          </a:prstGeom>
          <a:noFill/>
          <a:extLst>
            <a:ext uri="{909E8E84-426E-40DD-AFC4-6F175D3DCCD1}">
              <a14:hiddenFill xmlns:a14="http://schemas.microsoft.com/office/drawing/2010/main">
                <a:solidFill>
                  <a:srgbClr val="FFFFFF"/>
                </a:solidFill>
              </a14:hiddenFill>
            </a:ext>
          </a:extLst>
        </p:spPr>
      </p:pic>
      <p:sp>
        <p:nvSpPr>
          <p:cNvPr id="5" name="圆柱体 4">
            <a:extLst>
              <a:ext uri="{FF2B5EF4-FFF2-40B4-BE49-F238E27FC236}">
                <a16:creationId xmlns:a16="http://schemas.microsoft.com/office/drawing/2014/main" id="{99ECD448-0940-2C44-1A4B-366D04E6B62A}"/>
              </a:ext>
            </a:extLst>
          </p:cNvPr>
          <p:cNvSpPr/>
          <p:nvPr/>
        </p:nvSpPr>
        <p:spPr bwMode="gray">
          <a:xfrm>
            <a:off x="10631313" y="1593565"/>
            <a:ext cx="404530" cy="324631"/>
          </a:xfrm>
          <a:prstGeom prst="can">
            <a:avLst/>
          </a:prstGeom>
          <a:solidFill>
            <a:schemeClr val="bg1"/>
          </a:solidFill>
          <a:ln w="19050"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sp>
        <p:nvSpPr>
          <p:cNvPr id="31" name="箭头: 上下 30">
            <a:extLst>
              <a:ext uri="{FF2B5EF4-FFF2-40B4-BE49-F238E27FC236}">
                <a16:creationId xmlns:a16="http://schemas.microsoft.com/office/drawing/2014/main" id="{63A55426-4BEF-1806-8238-CF579964046E}"/>
              </a:ext>
            </a:extLst>
          </p:cNvPr>
          <p:cNvSpPr/>
          <p:nvPr/>
        </p:nvSpPr>
        <p:spPr bwMode="gray">
          <a:xfrm>
            <a:off x="4372946" y="4608736"/>
            <a:ext cx="195836" cy="360715"/>
          </a:xfrm>
          <a:prstGeom prst="upDownArrow">
            <a:avLst/>
          </a:prstGeom>
          <a:solidFill>
            <a:schemeClr val="bg2"/>
          </a:solidFill>
          <a:ln w="19050" algn="ctr">
            <a:solidFill>
              <a:schemeClr val="tx1"/>
            </a:solidFill>
            <a:miter lim="800000"/>
            <a:headEnd/>
            <a:tailEnd/>
          </a:ln>
          <a:effectLst/>
        </p:spPr>
        <p:txBody>
          <a:bodyPr wrap="none" rtlCol="0" anchor="ctr"/>
          <a:lstStyle/>
          <a:p>
            <a:pPr algn="ctr"/>
            <a:endParaRPr lang="zh-CN" altLang="en-US" b="1" dirty="0">
              <a:solidFill>
                <a:schemeClr val="tx1"/>
              </a:solidFill>
            </a:endParaRPr>
          </a:p>
        </p:txBody>
      </p:sp>
      <p:sp>
        <p:nvSpPr>
          <p:cNvPr id="39" name="箭头: 上下 38">
            <a:extLst>
              <a:ext uri="{FF2B5EF4-FFF2-40B4-BE49-F238E27FC236}">
                <a16:creationId xmlns:a16="http://schemas.microsoft.com/office/drawing/2014/main" id="{1C62B191-F307-542F-603D-42AEA70A6BFA}"/>
              </a:ext>
            </a:extLst>
          </p:cNvPr>
          <p:cNvSpPr/>
          <p:nvPr/>
        </p:nvSpPr>
        <p:spPr bwMode="gray">
          <a:xfrm>
            <a:off x="4366860" y="5288389"/>
            <a:ext cx="208008" cy="370673"/>
          </a:xfrm>
          <a:prstGeom prst="upDownArrow">
            <a:avLst/>
          </a:prstGeom>
          <a:solidFill>
            <a:schemeClr val="bg2"/>
          </a:solidFill>
          <a:ln w="19050" algn="ctr">
            <a:solidFill>
              <a:schemeClr val="tx1"/>
            </a:solidFill>
            <a:miter lim="800000"/>
            <a:headEnd/>
            <a:tailEnd/>
          </a:ln>
          <a:effectLst/>
        </p:spPr>
        <p:txBody>
          <a:bodyPr wrap="none" rtlCol="0" anchor="ctr"/>
          <a:lstStyle/>
          <a:p>
            <a:pPr algn="ctr"/>
            <a:endParaRPr lang="zh-CN" altLang="en-US" b="1" dirty="0">
              <a:solidFill>
                <a:schemeClr val="tx1"/>
              </a:solidFill>
            </a:endParaRPr>
          </a:p>
        </p:txBody>
      </p:sp>
      <p:sp>
        <p:nvSpPr>
          <p:cNvPr id="6" name="箭头: 上下 5">
            <a:extLst>
              <a:ext uri="{FF2B5EF4-FFF2-40B4-BE49-F238E27FC236}">
                <a16:creationId xmlns:a16="http://schemas.microsoft.com/office/drawing/2014/main" id="{DFFDC2EC-92D5-BE69-DB45-FEC8BBDAD257}"/>
              </a:ext>
            </a:extLst>
          </p:cNvPr>
          <p:cNvSpPr/>
          <p:nvPr/>
        </p:nvSpPr>
        <p:spPr bwMode="gray">
          <a:xfrm>
            <a:off x="8887246" y="4584127"/>
            <a:ext cx="195836" cy="360715"/>
          </a:xfrm>
          <a:prstGeom prst="upDownArrow">
            <a:avLst/>
          </a:prstGeom>
          <a:solidFill>
            <a:schemeClr val="bg2"/>
          </a:solidFill>
          <a:ln w="19050" algn="ctr">
            <a:solidFill>
              <a:schemeClr val="tx1"/>
            </a:solidFill>
            <a:miter lim="800000"/>
            <a:headEnd/>
            <a:tailEnd/>
          </a:ln>
          <a:effectLst/>
        </p:spPr>
        <p:txBody>
          <a:bodyPr wrap="none" rtlCol="0" anchor="ctr"/>
          <a:lstStyle/>
          <a:p>
            <a:pPr algn="ctr"/>
            <a:endParaRPr lang="zh-CN" altLang="en-US" b="1" dirty="0">
              <a:solidFill>
                <a:schemeClr val="tx1"/>
              </a:solidFill>
            </a:endParaRPr>
          </a:p>
        </p:txBody>
      </p:sp>
      <p:sp>
        <p:nvSpPr>
          <p:cNvPr id="7" name="箭头: 上下 6">
            <a:extLst>
              <a:ext uri="{FF2B5EF4-FFF2-40B4-BE49-F238E27FC236}">
                <a16:creationId xmlns:a16="http://schemas.microsoft.com/office/drawing/2014/main" id="{70A725C7-F849-3A1A-1017-683AEB8FECCE}"/>
              </a:ext>
            </a:extLst>
          </p:cNvPr>
          <p:cNvSpPr/>
          <p:nvPr/>
        </p:nvSpPr>
        <p:spPr bwMode="gray">
          <a:xfrm>
            <a:off x="8881160" y="5263780"/>
            <a:ext cx="208008" cy="370673"/>
          </a:xfrm>
          <a:prstGeom prst="upDownArrow">
            <a:avLst/>
          </a:prstGeom>
          <a:solidFill>
            <a:schemeClr val="bg2"/>
          </a:solidFill>
          <a:ln w="19050" algn="ctr">
            <a:solidFill>
              <a:schemeClr val="tx1"/>
            </a:solidFill>
            <a:miter lim="800000"/>
            <a:headEnd/>
            <a:tailEnd/>
          </a:ln>
          <a:effectLst/>
        </p:spPr>
        <p:txBody>
          <a:bodyPr wrap="none" rtlCol="0" anchor="ctr"/>
          <a:lstStyle/>
          <a:p>
            <a:pPr algn="ctr"/>
            <a:endParaRPr lang="zh-CN" altLang="en-US" b="1" dirty="0">
              <a:solidFill>
                <a:schemeClr val="tx1"/>
              </a:solidFill>
            </a:endParaRPr>
          </a:p>
        </p:txBody>
      </p:sp>
      <p:sp>
        <p:nvSpPr>
          <p:cNvPr id="8" name="箭头: 上下 7">
            <a:extLst>
              <a:ext uri="{FF2B5EF4-FFF2-40B4-BE49-F238E27FC236}">
                <a16:creationId xmlns:a16="http://schemas.microsoft.com/office/drawing/2014/main" id="{81B4714E-EC7E-D4EB-1740-36D94AFF2C3C}"/>
              </a:ext>
            </a:extLst>
          </p:cNvPr>
          <p:cNvSpPr/>
          <p:nvPr/>
        </p:nvSpPr>
        <p:spPr bwMode="gray">
          <a:xfrm>
            <a:off x="6032684" y="2037968"/>
            <a:ext cx="195836" cy="360715"/>
          </a:xfrm>
          <a:prstGeom prst="upDownArrow">
            <a:avLst/>
          </a:prstGeom>
          <a:solidFill>
            <a:schemeClr val="bg2"/>
          </a:solidFill>
          <a:ln w="19050" algn="ctr">
            <a:solidFill>
              <a:schemeClr val="tx1"/>
            </a:solidFill>
            <a:prstDash val="sysDash"/>
            <a:miter lim="800000"/>
            <a:headEnd/>
            <a:tailEnd/>
          </a:ln>
          <a:effectLst/>
        </p:spPr>
        <p:txBody>
          <a:bodyPr wrap="none" rtlCol="0" anchor="ctr"/>
          <a:lstStyle/>
          <a:p>
            <a:pPr algn="ctr"/>
            <a:endParaRPr lang="zh-CN" altLang="en-US" b="1" dirty="0"/>
          </a:p>
        </p:txBody>
      </p:sp>
      <p:sp>
        <p:nvSpPr>
          <p:cNvPr id="10" name="箭头: 上下 9">
            <a:extLst>
              <a:ext uri="{FF2B5EF4-FFF2-40B4-BE49-F238E27FC236}">
                <a16:creationId xmlns:a16="http://schemas.microsoft.com/office/drawing/2014/main" id="{D337C756-40CF-7DFB-E850-514BC45430A4}"/>
              </a:ext>
            </a:extLst>
          </p:cNvPr>
          <p:cNvSpPr/>
          <p:nvPr/>
        </p:nvSpPr>
        <p:spPr bwMode="gray">
          <a:xfrm>
            <a:off x="10728727" y="2018894"/>
            <a:ext cx="195836" cy="360715"/>
          </a:xfrm>
          <a:prstGeom prst="upDownArrow">
            <a:avLst/>
          </a:prstGeom>
          <a:solidFill>
            <a:schemeClr val="bg2"/>
          </a:solidFill>
          <a:ln w="19050" algn="ctr">
            <a:solidFill>
              <a:schemeClr val="tx1"/>
            </a:solidFill>
            <a:prstDash val="sysDash"/>
            <a:miter lim="800000"/>
            <a:headEnd/>
            <a:tailEnd/>
          </a:ln>
          <a:effectLst/>
        </p:spPr>
        <p:txBody>
          <a:bodyPr wrap="none" rtlCol="0" anchor="ctr"/>
          <a:lstStyle/>
          <a:p>
            <a:pPr algn="ctr"/>
            <a:endParaRPr lang="zh-CN" altLang="en-US" b="1" dirty="0"/>
          </a:p>
        </p:txBody>
      </p:sp>
      <p:sp>
        <p:nvSpPr>
          <p:cNvPr id="11" name="圆角矩形标注 27">
            <a:extLst>
              <a:ext uri="{FF2B5EF4-FFF2-40B4-BE49-F238E27FC236}">
                <a16:creationId xmlns:a16="http://schemas.microsoft.com/office/drawing/2014/main" id="{0AB32D22-697B-03C6-AC9E-3D63E424A807}"/>
              </a:ext>
            </a:extLst>
          </p:cNvPr>
          <p:cNvSpPr/>
          <p:nvPr/>
        </p:nvSpPr>
        <p:spPr bwMode="gray">
          <a:xfrm>
            <a:off x="1839089" y="4662635"/>
            <a:ext cx="1842702" cy="715089"/>
          </a:xfrm>
          <a:prstGeom prst="wedgeRoundRectCallout">
            <a:avLst>
              <a:gd name="adj1" fmla="val -18719"/>
              <a:gd name="adj2" fmla="val -78992"/>
              <a:gd name="adj3" fmla="val 16667"/>
            </a:avLst>
          </a:prstGeom>
          <a:solidFill>
            <a:schemeClr val="bg1"/>
          </a:solidFill>
          <a:ln w="19050">
            <a:solidFill>
              <a:srgbClr val="C00000"/>
            </a:solidFill>
          </a:ln>
        </p:spPr>
        <p:txBody>
          <a:bodyPr wrap="square" rtlCol="0">
            <a:spAutoFit/>
          </a:bodyPr>
          <a:lstStyle/>
          <a:p>
            <a:pPr algn="ctr"/>
            <a:r>
              <a:rPr lang="en-US" altLang="zh-CN" b="1" dirty="0">
                <a:solidFill>
                  <a:srgbClr val="C00000"/>
                </a:solidFill>
              </a:rPr>
              <a:t>Incorrect CRD</a:t>
            </a:r>
          </a:p>
          <a:p>
            <a:pPr algn="ctr"/>
            <a:r>
              <a:rPr lang="zh-CN" altLang="en-US" b="1">
                <a:solidFill>
                  <a:srgbClr val="C00000"/>
                </a:solidFill>
              </a:rPr>
              <a:t>（</a:t>
            </a:r>
            <a:r>
              <a:rPr lang="en-US" altLang="zh-CN" b="1" dirty="0">
                <a:solidFill>
                  <a:srgbClr val="C00000"/>
                </a:solidFill>
              </a:rPr>
              <a:t>9</a:t>
            </a:r>
            <a:r>
              <a:rPr lang="en-US" altLang="zh-CN" b="1">
                <a:solidFill>
                  <a:srgbClr val="C00000"/>
                </a:solidFill>
              </a:rPr>
              <a:t>%</a:t>
            </a:r>
            <a:r>
              <a:rPr lang="zh-CN" altLang="en-US" b="1">
                <a:solidFill>
                  <a:srgbClr val="C00000"/>
                </a:solidFill>
              </a:rPr>
              <a:t>）</a:t>
            </a:r>
            <a:endParaRPr lang="en-US" altLang="zh-CN" b="1" dirty="0">
              <a:solidFill>
                <a:srgbClr val="C00000"/>
              </a:solidFill>
            </a:endParaRPr>
          </a:p>
        </p:txBody>
      </p:sp>
      <p:sp>
        <p:nvSpPr>
          <p:cNvPr id="13" name="圆角矩形标注 27">
            <a:extLst>
              <a:ext uri="{FF2B5EF4-FFF2-40B4-BE49-F238E27FC236}">
                <a16:creationId xmlns:a16="http://schemas.microsoft.com/office/drawing/2014/main" id="{BBC5049F-2CC8-8252-F766-ACF104A6C75D}"/>
              </a:ext>
            </a:extLst>
          </p:cNvPr>
          <p:cNvSpPr/>
          <p:nvPr/>
        </p:nvSpPr>
        <p:spPr bwMode="gray">
          <a:xfrm>
            <a:off x="1521255" y="2725515"/>
            <a:ext cx="5100354" cy="651422"/>
          </a:xfrm>
          <a:prstGeom prst="wedgeRoundRectCallout">
            <a:avLst>
              <a:gd name="adj1" fmla="val 54223"/>
              <a:gd name="adj2" fmla="val -30858"/>
              <a:gd name="adj3" fmla="val 16667"/>
            </a:avLst>
          </a:prstGeom>
          <a:solidFill>
            <a:schemeClr val="bg1"/>
          </a:solidFill>
          <a:ln w="19050">
            <a:solidFill>
              <a:srgbClr val="C00000"/>
            </a:solidFill>
          </a:ln>
        </p:spPr>
        <p:txBody>
          <a:bodyPr wrap="square" rtlCol="0">
            <a:spAutoFit/>
          </a:bodyPr>
          <a:lstStyle/>
          <a:p>
            <a:pPr algn="ctr"/>
            <a:r>
              <a:rPr lang="en-US" altLang="zh-CN" b="1" dirty="0">
                <a:solidFill>
                  <a:srgbClr val="C00000"/>
                </a:solidFill>
              </a:rPr>
              <a:t>Incorrect state observation and analysis</a:t>
            </a:r>
          </a:p>
          <a:p>
            <a:pPr algn="ctr"/>
            <a:r>
              <a:rPr lang="zh-CN" altLang="en-US" b="1" dirty="0">
                <a:solidFill>
                  <a:srgbClr val="C00000"/>
                </a:solidFill>
              </a:rPr>
              <a:t>（</a:t>
            </a:r>
            <a:r>
              <a:rPr lang="en-US" altLang="zh-CN" b="1" dirty="0">
                <a:solidFill>
                  <a:srgbClr val="C00000"/>
                </a:solidFill>
              </a:rPr>
              <a:t>60%</a:t>
            </a:r>
            <a:r>
              <a:rPr lang="zh-CN" altLang="en-US" b="1" dirty="0">
                <a:solidFill>
                  <a:srgbClr val="C00000"/>
                </a:solidFill>
              </a:rPr>
              <a:t>）</a:t>
            </a:r>
            <a:endParaRPr lang="en-US" altLang="zh-CN" b="1" dirty="0">
              <a:solidFill>
                <a:srgbClr val="C00000"/>
              </a:solidFill>
            </a:endParaRPr>
          </a:p>
        </p:txBody>
      </p:sp>
      <p:sp>
        <p:nvSpPr>
          <p:cNvPr id="16" name="圆角矩形标注 27">
            <a:extLst>
              <a:ext uri="{FF2B5EF4-FFF2-40B4-BE49-F238E27FC236}">
                <a16:creationId xmlns:a16="http://schemas.microsoft.com/office/drawing/2014/main" id="{11EDB7A5-F182-BD2D-912F-51DC85F65AE6}"/>
              </a:ext>
            </a:extLst>
          </p:cNvPr>
          <p:cNvSpPr/>
          <p:nvPr/>
        </p:nvSpPr>
        <p:spPr bwMode="gray">
          <a:xfrm>
            <a:off x="8009908" y="2682425"/>
            <a:ext cx="3163905" cy="715089"/>
          </a:xfrm>
          <a:prstGeom prst="wedgeRoundRectCallout">
            <a:avLst>
              <a:gd name="adj1" fmla="val 33247"/>
              <a:gd name="adj2" fmla="val -79435"/>
              <a:gd name="adj3" fmla="val 16667"/>
            </a:avLst>
          </a:prstGeom>
          <a:solidFill>
            <a:schemeClr val="bg1"/>
          </a:solidFill>
          <a:ln w="19050">
            <a:solidFill>
              <a:srgbClr val="C00000"/>
            </a:solidFill>
          </a:ln>
        </p:spPr>
        <p:txBody>
          <a:bodyPr wrap="square" rtlCol="0">
            <a:spAutoFit/>
          </a:bodyPr>
          <a:lstStyle/>
          <a:p>
            <a:pPr algn="ctr"/>
            <a:r>
              <a:rPr lang="en-US" altLang="zh-CN" b="1" dirty="0">
                <a:solidFill>
                  <a:srgbClr val="C00000"/>
                </a:solidFill>
              </a:rPr>
              <a:t>Incorrect reconciliation</a:t>
            </a:r>
          </a:p>
          <a:p>
            <a:pPr algn="ctr"/>
            <a:r>
              <a:rPr lang="zh-CN" altLang="en-US" b="1" dirty="0">
                <a:solidFill>
                  <a:srgbClr val="C00000"/>
                </a:solidFill>
              </a:rPr>
              <a:t>（</a:t>
            </a:r>
            <a:r>
              <a:rPr lang="en-US" altLang="zh-CN" b="1" dirty="0">
                <a:solidFill>
                  <a:srgbClr val="C00000"/>
                </a:solidFill>
              </a:rPr>
              <a:t>27%</a:t>
            </a:r>
            <a:r>
              <a:rPr lang="zh-CN" altLang="en-US" b="1" dirty="0">
                <a:solidFill>
                  <a:srgbClr val="C00000"/>
                </a:solidFill>
              </a:rPr>
              <a:t>）</a:t>
            </a:r>
            <a:endParaRPr lang="en-US" altLang="zh-CN" b="1" dirty="0">
              <a:solidFill>
                <a:srgbClr val="C00000"/>
              </a:solidFill>
            </a:endParaRPr>
          </a:p>
        </p:txBody>
      </p:sp>
      <p:sp>
        <p:nvSpPr>
          <p:cNvPr id="17" name="圆角矩形标注 27">
            <a:extLst>
              <a:ext uri="{FF2B5EF4-FFF2-40B4-BE49-F238E27FC236}">
                <a16:creationId xmlns:a16="http://schemas.microsoft.com/office/drawing/2014/main" id="{B711A6C2-95AC-6EEC-CF8A-8B555441062C}"/>
              </a:ext>
            </a:extLst>
          </p:cNvPr>
          <p:cNvSpPr/>
          <p:nvPr/>
        </p:nvSpPr>
        <p:spPr bwMode="gray">
          <a:xfrm>
            <a:off x="4843438" y="4279886"/>
            <a:ext cx="5928410" cy="715089"/>
          </a:xfrm>
          <a:prstGeom prst="wedgeRoundRectCallout">
            <a:avLst>
              <a:gd name="adj1" fmla="val 19941"/>
              <a:gd name="adj2" fmla="val 72942"/>
              <a:gd name="adj3" fmla="val 16667"/>
            </a:avLst>
          </a:prstGeom>
          <a:solidFill>
            <a:schemeClr val="bg1"/>
          </a:solidFill>
          <a:ln w="19050">
            <a:solidFill>
              <a:srgbClr val="C00000"/>
            </a:solidFill>
          </a:ln>
        </p:spPr>
        <p:txBody>
          <a:bodyPr wrap="square" rtlCol="0">
            <a:spAutoFit/>
          </a:bodyPr>
          <a:lstStyle/>
          <a:p>
            <a:pPr algn="ctr"/>
            <a:r>
              <a:rPr lang="en-US" altLang="zh-CN" b="1" dirty="0">
                <a:solidFill>
                  <a:srgbClr val="C00000"/>
                </a:solidFill>
              </a:rPr>
              <a:t>Incorrect access control management configuration</a:t>
            </a:r>
          </a:p>
          <a:p>
            <a:pPr algn="ctr"/>
            <a:r>
              <a:rPr lang="zh-CN" altLang="en-US" b="1">
                <a:solidFill>
                  <a:srgbClr val="C00000"/>
                </a:solidFill>
              </a:rPr>
              <a:t>（</a:t>
            </a:r>
            <a:r>
              <a:rPr lang="en-US" altLang="zh-CN" b="1" dirty="0">
                <a:solidFill>
                  <a:srgbClr val="C00000"/>
                </a:solidFill>
              </a:rPr>
              <a:t>4</a:t>
            </a:r>
            <a:r>
              <a:rPr lang="en-US" altLang="zh-CN" b="1">
                <a:solidFill>
                  <a:srgbClr val="C00000"/>
                </a:solidFill>
              </a:rPr>
              <a:t>%</a:t>
            </a:r>
            <a:r>
              <a:rPr lang="zh-CN" altLang="en-US" b="1">
                <a:solidFill>
                  <a:srgbClr val="C00000"/>
                </a:solidFill>
              </a:rPr>
              <a:t>）</a:t>
            </a:r>
            <a:endParaRPr lang="en-US" altLang="zh-CN" b="1" dirty="0">
              <a:solidFill>
                <a:srgbClr val="C00000"/>
              </a:solidFill>
            </a:endParaRPr>
          </a:p>
        </p:txBody>
      </p:sp>
    </p:spTree>
    <p:extLst>
      <p:ext uri="{BB962C8B-B14F-4D97-AF65-F5344CB8AC3E}">
        <p14:creationId xmlns:p14="http://schemas.microsoft.com/office/powerpoint/2010/main" val="359425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C1567B0-46A4-64D2-A6E6-115F47BD7A07}"/>
              </a:ext>
            </a:extLst>
          </p:cNvPr>
          <p:cNvSpPr>
            <a:spLocks noGrp="1"/>
          </p:cNvSpPr>
          <p:nvPr>
            <p:ph idx="1"/>
          </p:nvPr>
        </p:nvSpPr>
        <p:spPr>
          <a:xfrm>
            <a:off x="748740" y="1379799"/>
            <a:ext cx="10826495" cy="461665"/>
          </a:xfrm>
        </p:spPr>
        <p:txBody>
          <a:bodyPr/>
          <a:lstStyle/>
          <a:p>
            <a:r>
              <a:rPr lang="en-US" altLang="zh-CN" dirty="0"/>
              <a:t>Incorrect access control configuration (9/210)</a:t>
            </a:r>
            <a:endParaRPr lang="zh-CN" altLang="en-US" dirty="0"/>
          </a:p>
        </p:txBody>
      </p:sp>
      <p:sp>
        <p:nvSpPr>
          <p:cNvPr id="3" name="标题 2">
            <a:extLst>
              <a:ext uri="{FF2B5EF4-FFF2-40B4-BE49-F238E27FC236}">
                <a16:creationId xmlns:a16="http://schemas.microsoft.com/office/drawing/2014/main" id="{675FB3AA-B073-27BC-449E-A149B5E708A6}"/>
              </a:ext>
            </a:extLst>
          </p:cNvPr>
          <p:cNvSpPr>
            <a:spLocks noGrp="1"/>
          </p:cNvSpPr>
          <p:nvPr>
            <p:ph type="title"/>
          </p:nvPr>
        </p:nvSpPr>
        <p:spPr/>
        <p:txBody>
          <a:bodyPr/>
          <a:lstStyle/>
          <a:p>
            <a:r>
              <a:rPr lang="en-US" altLang="zh-CN" dirty="0"/>
              <a:t>RQ1: Root Cause</a:t>
            </a:r>
            <a:endParaRPr lang="zh-CN" altLang="en-US" dirty="0"/>
          </a:p>
        </p:txBody>
      </p:sp>
      <p:sp>
        <p:nvSpPr>
          <p:cNvPr id="4" name="灯片编号占位符 3">
            <a:extLst>
              <a:ext uri="{FF2B5EF4-FFF2-40B4-BE49-F238E27FC236}">
                <a16:creationId xmlns:a16="http://schemas.microsoft.com/office/drawing/2014/main" id="{3153FBF9-6894-0A97-F8A1-EA2E3472A3A9}"/>
              </a:ext>
            </a:extLst>
          </p:cNvPr>
          <p:cNvSpPr>
            <a:spLocks noGrp="1"/>
          </p:cNvSpPr>
          <p:nvPr>
            <p:ph type="sldNum" sz="quarter" idx="4"/>
          </p:nvPr>
        </p:nvSpPr>
        <p:spPr/>
        <p:txBody>
          <a:bodyPr/>
          <a:lstStyle/>
          <a:p>
            <a:fld id="{27CAE394-06E6-47A3-B6CA-A6802AF0F537}" type="slidenum">
              <a:rPr lang="zh-CN" altLang="en-US" smtClean="0"/>
              <a:pPr/>
              <a:t>14</a:t>
            </a:fld>
            <a:endParaRPr lang="zh-CN" altLang="en-US" dirty="0"/>
          </a:p>
        </p:txBody>
      </p:sp>
      <p:sp>
        <p:nvSpPr>
          <p:cNvPr id="5" name="矩形 4">
            <a:extLst>
              <a:ext uri="{FF2B5EF4-FFF2-40B4-BE49-F238E27FC236}">
                <a16:creationId xmlns:a16="http://schemas.microsoft.com/office/drawing/2014/main" id="{39F94F16-B328-D72A-0C03-B46F32C15029}"/>
              </a:ext>
            </a:extLst>
          </p:cNvPr>
          <p:cNvSpPr/>
          <p:nvPr/>
        </p:nvSpPr>
        <p:spPr bwMode="gray">
          <a:xfrm>
            <a:off x="932033" y="2034711"/>
            <a:ext cx="2400300" cy="461665"/>
          </a:xfrm>
          <a:prstGeom prst="rect">
            <a:avLst/>
          </a:prstGeom>
          <a:noFill/>
          <a:ln w="6350" algn="ctr">
            <a:noFill/>
            <a:miter lim="800000"/>
            <a:headEnd/>
            <a:tailEnd/>
          </a:ln>
          <a:effectLst/>
        </p:spPr>
        <p:txBody>
          <a:bodyPr wrap="none" rtlCol="0" anchor="ctr"/>
          <a:lstStyle/>
          <a:p>
            <a:pPr algn="ctr"/>
            <a:r>
              <a:rPr lang="en-US" altLang="zh-CN" b="1" dirty="0"/>
              <a:t>CMT/</a:t>
            </a:r>
            <a:r>
              <a:rPr lang="en-US" altLang="zh-CN" b="1" dirty="0" err="1"/>
              <a:t>CassOp</a:t>
            </a:r>
            <a:r>
              <a:rPr lang="en-US" altLang="zh-CN" b="1" dirty="0"/>
              <a:t> # 30 [1] </a:t>
            </a:r>
            <a:endParaRPr lang="zh-CN" altLang="en-US" b="1" dirty="0"/>
          </a:p>
        </p:txBody>
      </p:sp>
      <p:sp>
        <p:nvSpPr>
          <p:cNvPr id="10" name="文本框 9">
            <a:extLst>
              <a:ext uri="{FF2B5EF4-FFF2-40B4-BE49-F238E27FC236}">
                <a16:creationId xmlns:a16="http://schemas.microsoft.com/office/drawing/2014/main" id="{85CE8572-DE14-1CFF-7F03-EFF3F47326F8}"/>
              </a:ext>
            </a:extLst>
          </p:cNvPr>
          <p:cNvSpPr txBox="1"/>
          <p:nvPr/>
        </p:nvSpPr>
        <p:spPr>
          <a:xfrm>
            <a:off x="932033" y="6308209"/>
            <a:ext cx="6108700" cy="369332"/>
          </a:xfrm>
          <a:prstGeom prst="rect">
            <a:avLst/>
          </a:prstGeom>
          <a:noFill/>
        </p:spPr>
        <p:txBody>
          <a:bodyPr wrap="square">
            <a:spAutoFit/>
          </a:bodyPr>
          <a:lstStyle/>
          <a:p>
            <a:r>
              <a:rPr lang="en-US" altLang="zh-CN" dirty="0"/>
              <a:t>[1] </a:t>
            </a:r>
            <a:r>
              <a:rPr lang="zh-CN" altLang="en-US" dirty="0"/>
              <a:t>https://github.com/cscetbon/casskop/issues/30</a:t>
            </a:r>
          </a:p>
        </p:txBody>
      </p:sp>
      <p:cxnSp>
        <p:nvCxnSpPr>
          <p:cNvPr id="13" name="直接箭头连接符 12">
            <a:extLst>
              <a:ext uri="{FF2B5EF4-FFF2-40B4-BE49-F238E27FC236}">
                <a16:creationId xmlns:a16="http://schemas.microsoft.com/office/drawing/2014/main" id="{484584AF-1B0B-CC84-EA3E-41C5FF7EDE15}"/>
              </a:ext>
            </a:extLst>
          </p:cNvPr>
          <p:cNvCxnSpPr>
            <a:cxnSpLocks/>
            <a:stCxn id="6" idx="3"/>
            <a:endCxn id="9" idx="1"/>
          </p:cNvCxnSpPr>
          <p:nvPr/>
        </p:nvCxnSpPr>
        <p:spPr>
          <a:xfrm flipV="1">
            <a:off x="3548140" y="4583913"/>
            <a:ext cx="4013957" cy="446"/>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C47CEB8A-FE3A-D0BB-1E63-159F14DBA78E}"/>
              </a:ext>
            </a:extLst>
          </p:cNvPr>
          <p:cNvSpPr/>
          <p:nvPr/>
        </p:nvSpPr>
        <p:spPr>
          <a:xfrm>
            <a:off x="1544121" y="4383807"/>
            <a:ext cx="2004019" cy="401103"/>
          </a:xfrm>
          <a:prstGeom prst="roundRect">
            <a:avLst>
              <a:gd name="adj" fmla="val 16623"/>
            </a:avLst>
          </a:prstGeom>
          <a:solidFill>
            <a:schemeClr val="accent5">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Operator</a:t>
            </a:r>
            <a:endParaRPr lang="zh-CN" altLang="en-US" sz="2000" dirty="0">
              <a:solidFill>
                <a:schemeClr val="tx1"/>
              </a:solidFill>
              <a:latin typeface="+mj-lt"/>
              <a:ea typeface="微软雅黑" panose="020B0503020204020204" pitchFamily="34" charset="-122"/>
            </a:endParaRPr>
          </a:p>
        </p:txBody>
      </p:sp>
      <p:sp>
        <p:nvSpPr>
          <p:cNvPr id="14" name="文本框 13">
            <a:extLst>
              <a:ext uri="{FF2B5EF4-FFF2-40B4-BE49-F238E27FC236}">
                <a16:creationId xmlns:a16="http://schemas.microsoft.com/office/drawing/2014/main" id="{62A6BA47-9BFD-2DDB-680A-A477386B3987}"/>
              </a:ext>
            </a:extLst>
          </p:cNvPr>
          <p:cNvSpPr txBox="1"/>
          <p:nvPr/>
        </p:nvSpPr>
        <p:spPr>
          <a:xfrm>
            <a:off x="4669670" y="4205888"/>
            <a:ext cx="1770896" cy="369332"/>
          </a:xfrm>
          <a:prstGeom prst="rect">
            <a:avLst/>
          </a:prstGeom>
          <a:noFill/>
        </p:spPr>
        <p:txBody>
          <a:bodyPr wrap="square" rtlCol="0">
            <a:spAutoFit/>
          </a:bodyPr>
          <a:lstStyle/>
          <a:p>
            <a:pPr algn="ctr"/>
            <a:r>
              <a:rPr lang="en-US" altLang="zh-CN" b="1" dirty="0"/>
              <a:t>List </a:t>
            </a:r>
            <a:r>
              <a:rPr lang="en-US" altLang="zh-CN" i="1" dirty="0"/>
              <a:t>Node</a:t>
            </a:r>
            <a:endParaRPr lang="zh-CN" altLang="en-US" i="1" dirty="0"/>
          </a:p>
        </p:txBody>
      </p:sp>
      <p:pic>
        <p:nvPicPr>
          <p:cNvPr id="9" name="图片 8">
            <a:extLst>
              <a:ext uri="{FF2B5EF4-FFF2-40B4-BE49-F238E27FC236}">
                <a16:creationId xmlns:a16="http://schemas.microsoft.com/office/drawing/2014/main" id="{D363FB54-FCCD-CC29-AA64-215EA55DBC9A}"/>
              </a:ext>
            </a:extLst>
          </p:cNvPr>
          <p:cNvPicPr>
            <a:picLocks noChangeAspect="1"/>
          </p:cNvPicPr>
          <p:nvPr/>
        </p:nvPicPr>
        <p:blipFill>
          <a:blip r:embed="rId3"/>
          <a:stretch>
            <a:fillRect/>
          </a:stretch>
        </p:blipFill>
        <p:spPr>
          <a:xfrm>
            <a:off x="7562097" y="4197194"/>
            <a:ext cx="792000" cy="773438"/>
          </a:xfrm>
          <a:prstGeom prst="rect">
            <a:avLst/>
          </a:prstGeom>
        </p:spPr>
      </p:pic>
      <p:sp>
        <p:nvSpPr>
          <p:cNvPr id="11" name="文本框 10">
            <a:extLst>
              <a:ext uri="{FF2B5EF4-FFF2-40B4-BE49-F238E27FC236}">
                <a16:creationId xmlns:a16="http://schemas.microsoft.com/office/drawing/2014/main" id="{2DAB0AA1-436F-1F22-B928-92A5453106E8}"/>
              </a:ext>
            </a:extLst>
          </p:cNvPr>
          <p:cNvSpPr txBox="1"/>
          <p:nvPr/>
        </p:nvSpPr>
        <p:spPr>
          <a:xfrm>
            <a:off x="8354097" y="4383807"/>
            <a:ext cx="792000" cy="400110"/>
          </a:xfrm>
          <a:prstGeom prst="rect">
            <a:avLst/>
          </a:prstGeom>
          <a:noFill/>
        </p:spPr>
        <p:txBody>
          <a:bodyPr wrap="square" rtlCol="0">
            <a:spAutoFit/>
          </a:bodyPr>
          <a:lstStyle/>
          <a:p>
            <a:r>
              <a:rPr lang="en-US" altLang="zh-CN" sz="2000" b="1" dirty="0"/>
              <a:t>Node</a:t>
            </a:r>
            <a:endParaRPr lang="zh-CN" altLang="en-US" sz="2000" b="1" dirty="0"/>
          </a:p>
        </p:txBody>
      </p:sp>
      <p:sp>
        <p:nvSpPr>
          <p:cNvPr id="27" name="矩形标注 18">
            <a:extLst>
              <a:ext uri="{FF2B5EF4-FFF2-40B4-BE49-F238E27FC236}">
                <a16:creationId xmlns:a16="http://schemas.microsoft.com/office/drawing/2014/main" id="{89E77D65-5BC8-8183-E937-EAE589D1BDBA}"/>
              </a:ext>
            </a:extLst>
          </p:cNvPr>
          <p:cNvSpPr/>
          <p:nvPr/>
        </p:nvSpPr>
        <p:spPr>
          <a:xfrm>
            <a:off x="3548140" y="4994655"/>
            <a:ext cx="6396563" cy="369332"/>
          </a:xfrm>
          <a:prstGeom prst="wedgeRectCallout">
            <a:avLst>
              <a:gd name="adj1" fmla="val -23281"/>
              <a:gd name="adj2" fmla="val -112114"/>
            </a:avLst>
          </a:prstGeom>
          <a:solidFill>
            <a:schemeClr val="bg1"/>
          </a:solidFill>
          <a:ln w="19050">
            <a:solidFill>
              <a:srgbClr val="C00000"/>
            </a:solidFill>
          </a:ln>
        </p:spPr>
        <p:txBody>
          <a:bodyPr wrap="square" rtlCol="0">
            <a:spAutoFit/>
          </a:bodyPr>
          <a:lstStyle/>
          <a:p>
            <a:pPr algn="ctr"/>
            <a:r>
              <a:rPr lang="en-US" altLang="zh-CN" b="1" dirty="0">
                <a:solidFill>
                  <a:srgbClr val="C00000"/>
                </a:solidFill>
              </a:rPr>
              <a:t>Error: “</a:t>
            </a:r>
            <a:r>
              <a:rPr lang="en-US" altLang="zh-CN" b="1" dirty="0" err="1">
                <a:solidFill>
                  <a:srgbClr val="C00000"/>
                </a:solidFill>
              </a:rPr>
              <a:t>cassandra</a:t>
            </a:r>
            <a:r>
              <a:rPr lang="en-US" altLang="zh-CN" b="1" dirty="0">
                <a:solidFill>
                  <a:srgbClr val="C00000"/>
                </a:solidFill>
              </a:rPr>
              <a:t>-operator” cannot get resource "nodes"</a:t>
            </a:r>
            <a:endParaRPr lang="zh-CN" altLang="zh-CN" b="1" dirty="0">
              <a:solidFill>
                <a:srgbClr val="C00000"/>
              </a:solidFill>
            </a:endParaRPr>
          </a:p>
        </p:txBody>
      </p:sp>
      <p:pic>
        <p:nvPicPr>
          <p:cNvPr id="31" name="图片 30">
            <a:extLst>
              <a:ext uri="{FF2B5EF4-FFF2-40B4-BE49-F238E27FC236}">
                <a16:creationId xmlns:a16="http://schemas.microsoft.com/office/drawing/2014/main" id="{4C61A1FC-BD91-280A-3E65-60430F55B713}"/>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478816" y="5337351"/>
            <a:ext cx="653367" cy="692439"/>
          </a:xfrm>
          <a:prstGeom prst="rect">
            <a:avLst/>
          </a:prstGeom>
        </p:spPr>
      </p:pic>
      <p:sp>
        <p:nvSpPr>
          <p:cNvPr id="2048" name="文本框 2047">
            <a:extLst>
              <a:ext uri="{FF2B5EF4-FFF2-40B4-BE49-F238E27FC236}">
                <a16:creationId xmlns:a16="http://schemas.microsoft.com/office/drawing/2014/main" id="{9E475CBD-45F8-FFEB-4F11-87A7E258F5C5}"/>
              </a:ext>
            </a:extLst>
          </p:cNvPr>
          <p:cNvSpPr txBox="1"/>
          <p:nvPr/>
        </p:nvSpPr>
        <p:spPr>
          <a:xfrm>
            <a:off x="2132183" y="5486337"/>
            <a:ext cx="9177865" cy="400110"/>
          </a:xfrm>
          <a:prstGeom prst="rect">
            <a:avLst/>
          </a:prstGeom>
          <a:noFill/>
        </p:spPr>
        <p:txBody>
          <a:bodyPr wrap="square" rtlCol="0">
            <a:spAutoFit/>
          </a:bodyPr>
          <a:lstStyle/>
          <a:p>
            <a:r>
              <a:rPr lang="en-US" altLang="zh-CN" sz="2000" b="1" dirty="0">
                <a:solidFill>
                  <a:srgbClr val="FF0000"/>
                </a:solidFill>
              </a:rPr>
              <a:t>Developers forget to configure access control configuration on Node resource</a:t>
            </a:r>
            <a:endParaRPr lang="zh-CN" altLang="en-US" sz="2000" b="1" dirty="0">
              <a:solidFill>
                <a:srgbClr val="FF0000"/>
              </a:solidFill>
            </a:endParaRPr>
          </a:p>
        </p:txBody>
      </p:sp>
      <p:sp>
        <p:nvSpPr>
          <p:cNvPr id="15" name="文本框 14">
            <a:extLst>
              <a:ext uri="{FF2B5EF4-FFF2-40B4-BE49-F238E27FC236}">
                <a16:creationId xmlns:a16="http://schemas.microsoft.com/office/drawing/2014/main" id="{82B0DC6D-6CF4-1E39-8EF2-53863F95E7F1}"/>
              </a:ext>
            </a:extLst>
          </p:cNvPr>
          <p:cNvSpPr txBox="1"/>
          <p:nvPr/>
        </p:nvSpPr>
        <p:spPr>
          <a:xfrm>
            <a:off x="3396746" y="2028077"/>
            <a:ext cx="5111987" cy="1815882"/>
          </a:xfrm>
          <a:prstGeom prst="rect">
            <a:avLst/>
          </a:prstGeom>
          <a:solidFill>
            <a:schemeClr val="accent3">
              <a:lumMod val="20000"/>
              <a:lumOff val="80000"/>
            </a:schemeClr>
          </a:solidFill>
          <a:ln w="12700">
            <a:noFill/>
            <a:prstDash val="sysDash"/>
          </a:ln>
        </p:spPr>
        <p:txBody>
          <a:bodyPr wrap="square" lIns="36000" rIns="36000" rtlCol="0">
            <a:spAutoFit/>
          </a:bodyPr>
          <a:lstStyle/>
          <a:p>
            <a:pPr>
              <a:buClr>
                <a:schemeClr val="tx1"/>
              </a:buClr>
            </a:pPr>
            <a:r>
              <a:rPr lang="en-US" altLang="zh-CN" sz="1600" dirty="0">
                <a:solidFill>
                  <a:schemeClr val="accent6">
                    <a:lumMod val="75000"/>
                  </a:schemeClr>
                </a:solidFill>
                <a:latin typeface="Consolas" panose="020B0609020204030204" pitchFamily="49" charset="0"/>
                <a:ea typeface="Calibri" panose="020F0502020204030204" pitchFamily="34" charset="0"/>
                <a:cs typeface="Times New Roman" panose="02020603050405020304" pitchFamily="18" charset="0"/>
              </a:rPr>
              <a:t># Fixing patch</a:t>
            </a:r>
          </a:p>
          <a:p>
            <a:r>
              <a:rPr lang="zh-CN" altLang="en-US" sz="1600" dirty="0">
                <a:latin typeface="Consolas" panose="020B0609020204030204" pitchFamily="49" charset="0"/>
              </a:rPr>
              <a:t>kind: ClusterRole</a:t>
            </a:r>
          </a:p>
          <a:p>
            <a:r>
              <a:rPr lang="zh-CN" altLang="en-US" sz="1600" dirty="0">
                <a:latin typeface="Consolas" panose="020B0609020204030204" pitchFamily="49" charset="0"/>
              </a:rPr>
              <a:t>apiVersion: rbac.authorization.k8s.io/v1beta1</a:t>
            </a:r>
          </a:p>
          <a:p>
            <a:r>
              <a:rPr lang="zh-CN" altLang="en-US" sz="1600" dirty="0">
                <a:latin typeface="Consolas" panose="020B0609020204030204" pitchFamily="49" charset="0"/>
              </a:rPr>
              <a:t>rules:</a:t>
            </a:r>
          </a:p>
          <a:p>
            <a:r>
              <a:rPr lang="en-US" altLang="zh-CN" sz="1600" dirty="0">
                <a:solidFill>
                  <a:schemeClr val="accent6">
                    <a:lumMod val="75000"/>
                  </a:schemeClr>
                </a:solidFill>
                <a:latin typeface="Consolas" panose="020B0609020204030204" pitchFamily="49" charset="0"/>
              </a:rPr>
              <a:t>+  </a:t>
            </a:r>
            <a:r>
              <a:rPr lang="zh-CN" altLang="en-US" sz="1600" dirty="0">
                <a:solidFill>
                  <a:schemeClr val="accent6">
                    <a:lumMod val="75000"/>
                  </a:schemeClr>
                </a:solidFill>
                <a:latin typeface="Consolas" panose="020B0609020204030204" pitchFamily="49" charset="0"/>
              </a:rPr>
              <a:t>- apiGroups: [""]</a:t>
            </a:r>
          </a:p>
          <a:p>
            <a:r>
              <a:rPr lang="en-US" altLang="zh-CN" sz="1600" dirty="0">
                <a:solidFill>
                  <a:schemeClr val="accent6">
                    <a:lumMod val="75000"/>
                  </a:schemeClr>
                </a:solidFill>
                <a:latin typeface="Consolas" panose="020B0609020204030204" pitchFamily="49" charset="0"/>
              </a:rPr>
              <a:t>+</a:t>
            </a:r>
            <a:r>
              <a:rPr lang="zh-CN" altLang="en-US" sz="1600" dirty="0">
                <a:solidFill>
                  <a:schemeClr val="accent6">
                    <a:lumMod val="75000"/>
                  </a:schemeClr>
                </a:solidFill>
                <a:latin typeface="Consolas" panose="020B0609020204030204" pitchFamily="49" charset="0"/>
              </a:rPr>
              <a:t>    resources: ["nodes"]</a:t>
            </a:r>
          </a:p>
          <a:p>
            <a:r>
              <a:rPr lang="en-US" altLang="zh-CN" sz="1600" dirty="0">
                <a:solidFill>
                  <a:schemeClr val="accent6">
                    <a:lumMod val="75000"/>
                  </a:schemeClr>
                </a:solidFill>
                <a:latin typeface="Consolas" panose="020B0609020204030204" pitchFamily="49" charset="0"/>
              </a:rPr>
              <a:t>+</a:t>
            </a:r>
            <a:r>
              <a:rPr lang="zh-CN" altLang="en-US" sz="1600" dirty="0">
                <a:solidFill>
                  <a:schemeClr val="accent6">
                    <a:lumMod val="75000"/>
                  </a:schemeClr>
                </a:solidFill>
                <a:latin typeface="Consolas" panose="020B0609020204030204" pitchFamily="49" charset="0"/>
              </a:rPr>
              <a:t>    verbs: ["get", "watch", "list"]</a:t>
            </a:r>
          </a:p>
        </p:txBody>
      </p:sp>
      <p:cxnSp>
        <p:nvCxnSpPr>
          <p:cNvPr id="17" name="直接箭头连接符 16">
            <a:extLst>
              <a:ext uri="{FF2B5EF4-FFF2-40B4-BE49-F238E27FC236}">
                <a16:creationId xmlns:a16="http://schemas.microsoft.com/office/drawing/2014/main" id="{F9680A9F-ECA3-76FB-6761-B5A4F7144EF6}"/>
              </a:ext>
            </a:extLst>
          </p:cNvPr>
          <p:cNvCxnSpPr>
            <a:cxnSpLocks/>
          </p:cNvCxnSpPr>
          <p:nvPr/>
        </p:nvCxnSpPr>
        <p:spPr>
          <a:xfrm>
            <a:off x="5491942" y="3900792"/>
            <a:ext cx="0" cy="342622"/>
          </a:xfrm>
          <a:prstGeom prst="straightConnector1">
            <a:avLst/>
          </a:prstGeom>
          <a:ln w="28575" cap="rnd">
            <a:solidFill>
              <a:schemeClr val="tx1"/>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71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65D79F4-A6E5-9AFB-8B66-866724702651}"/>
              </a:ext>
            </a:extLst>
          </p:cNvPr>
          <p:cNvSpPr>
            <a:spLocks noGrp="1"/>
          </p:cNvSpPr>
          <p:nvPr>
            <p:ph idx="1"/>
          </p:nvPr>
        </p:nvSpPr>
        <p:spPr>
          <a:xfrm>
            <a:off x="748740" y="1379799"/>
            <a:ext cx="10826495" cy="1282402"/>
          </a:xfrm>
        </p:spPr>
        <p:txBody>
          <a:bodyPr/>
          <a:lstStyle/>
          <a:p>
            <a:r>
              <a:rPr lang="en-US" altLang="zh-CN" dirty="0"/>
              <a:t>Incorrect custom resource definition  (20/210)</a:t>
            </a:r>
          </a:p>
          <a:p>
            <a:pPr lvl="1"/>
            <a:r>
              <a:rPr lang="en-US" altLang="zh-CN" dirty="0"/>
              <a:t>Incorrect custom resource definition specification (10/20)</a:t>
            </a:r>
          </a:p>
          <a:p>
            <a:pPr lvl="1"/>
            <a:r>
              <a:rPr lang="en-US" altLang="zh-CN" dirty="0">
                <a:solidFill>
                  <a:schemeClr val="bg1">
                    <a:lumMod val="50000"/>
                  </a:schemeClr>
                </a:solidFill>
              </a:rPr>
              <a:t>Incorrect validation logic (10/20)</a:t>
            </a:r>
            <a:endParaRPr lang="zh-CN" altLang="en-US" dirty="0">
              <a:solidFill>
                <a:schemeClr val="bg1">
                  <a:lumMod val="50000"/>
                </a:schemeClr>
              </a:solidFill>
            </a:endParaRPr>
          </a:p>
        </p:txBody>
      </p:sp>
      <p:sp>
        <p:nvSpPr>
          <p:cNvPr id="3" name="标题 2">
            <a:extLst>
              <a:ext uri="{FF2B5EF4-FFF2-40B4-BE49-F238E27FC236}">
                <a16:creationId xmlns:a16="http://schemas.microsoft.com/office/drawing/2014/main" id="{E2324456-9C05-34E1-4850-D3AFDFB28F33}"/>
              </a:ext>
            </a:extLst>
          </p:cNvPr>
          <p:cNvSpPr>
            <a:spLocks noGrp="1"/>
          </p:cNvSpPr>
          <p:nvPr>
            <p:ph type="title"/>
          </p:nvPr>
        </p:nvSpPr>
        <p:spPr/>
        <p:txBody>
          <a:bodyPr/>
          <a:lstStyle/>
          <a:p>
            <a:r>
              <a:rPr lang="en-US" altLang="zh-CN" dirty="0"/>
              <a:t>RQ1: Root Cause</a:t>
            </a:r>
            <a:endParaRPr lang="zh-CN" altLang="en-US" dirty="0"/>
          </a:p>
        </p:txBody>
      </p:sp>
      <p:sp>
        <p:nvSpPr>
          <p:cNvPr id="4" name="灯片编号占位符 3">
            <a:extLst>
              <a:ext uri="{FF2B5EF4-FFF2-40B4-BE49-F238E27FC236}">
                <a16:creationId xmlns:a16="http://schemas.microsoft.com/office/drawing/2014/main" id="{8708F3B9-9089-9B70-F698-2D1E0723C357}"/>
              </a:ext>
            </a:extLst>
          </p:cNvPr>
          <p:cNvSpPr>
            <a:spLocks noGrp="1"/>
          </p:cNvSpPr>
          <p:nvPr>
            <p:ph type="sldNum" sz="quarter" idx="4"/>
          </p:nvPr>
        </p:nvSpPr>
        <p:spPr/>
        <p:txBody>
          <a:bodyPr/>
          <a:lstStyle/>
          <a:p>
            <a:fld id="{27CAE394-06E6-47A3-B6CA-A6802AF0F537}" type="slidenum">
              <a:rPr lang="zh-CN" altLang="en-US" smtClean="0"/>
              <a:pPr/>
              <a:t>15</a:t>
            </a:fld>
            <a:endParaRPr lang="zh-CN" altLang="en-US" dirty="0"/>
          </a:p>
        </p:txBody>
      </p:sp>
      <p:sp>
        <p:nvSpPr>
          <p:cNvPr id="7" name="矩形 6">
            <a:extLst>
              <a:ext uri="{FF2B5EF4-FFF2-40B4-BE49-F238E27FC236}">
                <a16:creationId xmlns:a16="http://schemas.microsoft.com/office/drawing/2014/main" id="{7177D305-A379-0D86-52A8-5BFC1FAC6815}"/>
              </a:ext>
            </a:extLst>
          </p:cNvPr>
          <p:cNvSpPr/>
          <p:nvPr/>
        </p:nvSpPr>
        <p:spPr bwMode="gray">
          <a:xfrm>
            <a:off x="955168" y="2933299"/>
            <a:ext cx="2400300" cy="461665"/>
          </a:xfrm>
          <a:prstGeom prst="rect">
            <a:avLst/>
          </a:prstGeom>
          <a:noFill/>
          <a:ln w="6350" algn="ctr">
            <a:noFill/>
            <a:miter lim="800000"/>
            <a:headEnd/>
            <a:tailEnd/>
          </a:ln>
          <a:effectLst/>
        </p:spPr>
        <p:txBody>
          <a:bodyPr wrap="none" rtlCol="0" anchor="ctr"/>
          <a:lstStyle/>
          <a:p>
            <a:pPr algn="ctr"/>
            <a:r>
              <a:rPr lang="en-US" altLang="zh-CN" b="1" dirty="0" err="1"/>
              <a:t>RabbitMQOp</a:t>
            </a:r>
            <a:r>
              <a:rPr lang="en-US" altLang="zh-CN" b="1" dirty="0"/>
              <a:t> # 404 [1] </a:t>
            </a:r>
            <a:endParaRPr lang="zh-CN" altLang="en-US" b="1" dirty="0"/>
          </a:p>
        </p:txBody>
      </p:sp>
      <p:sp>
        <p:nvSpPr>
          <p:cNvPr id="18" name="文本框 17">
            <a:extLst>
              <a:ext uri="{FF2B5EF4-FFF2-40B4-BE49-F238E27FC236}">
                <a16:creationId xmlns:a16="http://schemas.microsoft.com/office/drawing/2014/main" id="{33AE6F12-22CA-3480-9778-04D1E1306E51}"/>
              </a:ext>
            </a:extLst>
          </p:cNvPr>
          <p:cNvSpPr txBox="1"/>
          <p:nvPr/>
        </p:nvSpPr>
        <p:spPr>
          <a:xfrm>
            <a:off x="748740" y="6306105"/>
            <a:ext cx="8583946" cy="369332"/>
          </a:xfrm>
          <a:prstGeom prst="rect">
            <a:avLst/>
          </a:prstGeom>
          <a:noFill/>
        </p:spPr>
        <p:txBody>
          <a:bodyPr wrap="square">
            <a:spAutoFit/>
          </a:bodyPr>
          <a:lstStyle/>
          <a:p>
            <a:r>
              <a:rPr lang="en-US" altLang="zh-CN" dirty="0"/>
              <a:t>[1] https://github.com/rabbitmq/cluster-operator/issues/404</a:t>
            </a:r>
            <a:endParaRPr lang="zh-CN" altLang="en-US" dirty="0"/>
          </a:p>
        </p:txBody>
      </p:sp>
      <p:sp>
        <p:nvSpPr>
          <p:cNvPr id="6" name="文本框 5">
            <a:extLst>
              <a:ext uri="{FF2B5EF4-FFF2-40B4-BE49-F238E27FC236}">
                <a16:creationId xmlns:a16="http://schemas.microsoft.com/office/drawing/2014/main" id="{7C7C83FE-2A8E-67A0-A5DD-A83FF5369A75}"/>
              </a:ext>
            </a:extLst>
          </p:cNvPr>
          <p:cNvSpPr txBox="1"/>
          <p:nvPr/>
        </p:nvSpPr>
        <p:spPr>
          <a:xfrm>
            <a:off x="2555992" y="4987558"/>
            <a:ext cx="2902500" cy="1323439"/>
          </a:xfrm>
          <a:prstGeom prst="rect">
            <a:avLst/>
          </a:prstGeom>
          <a:solidFill>
            <a:schemeClr val="bg1"/>
          </a:solidFill>
          <a:ln w="12700">
            <a:solidFill>
              <a:schemeClr val="tx1"/>
            </a:solidFill>
          </a:ln>
        </p:spPr>
        <p:txBody>
          <a:bodyPr wrap="square" lIns="36000" rIns="36000" rtlCol="0">
            <a:spAutoFit/>
          </a:bodyPr>
          <a:lstStyle/>
          <a:p>
            <a:pPr>
              <a:buClr>
                <a:schemeClr val="tx1"/>
              </a:buClr>
            </a:pPr>
            <a:r>
              <a:rPr lang="en-US" altLang="zh-CN" sz="1600" dirty="0">
                <a:solidFill>
                  <a:schemeClr val="accent6">
                    <a:lumMod val="75000"/>
                  </a:schemeClr>
                </a:solidFill>
                <a:latin typeface="Consolas" panose="020B0609020204030204" pitchFamily="49" charset="0"/>
                <a:ea typeface="Calibri" panose="020F0502020204030204" pitchFamily="34" charset="0"/>
                <a:cs typeface="Times New Roman" panose="02020603050405020304" pitchFamily="18" charset="0"/>
              </a:rPr>
              <a:t># CR</a:t>
            </a:r>
          </a:p>
          <a:p>
            <a:pPr>
              <a:buClr>
                <a:schemeClr val="tx1"/>
              </a:buClr>
            </a:pPr>
            <a:r>
              <a:rPr lang="en-US" altLang="zh-CN" sz="1600" dirty="0">
                <a:latin typeface="Consolas" panose="020B0609020204030204" pitchFamily="49" charset="0"/>
                <a:ea typeface="Calibri" panose="020F0502020204030204" pitchFamily="34" charset="0"/>
                <a:cs typeface="Times New Roman" panose="02020603050405020304" pitchFamily="18" charset="0"/>
              </a:rPr>
              <a:t>spec:</a:t>
            </a:r>
          </a:p>
          <a:p>
            <a:pPr>
              <a:buClr>
                <a:schemeClr val="tx1"/>
              </a:buClr>
            </a:pPr>
            <a:r>
              <a:rPr lang="en-US" altLang="zh-CN" sz="1600" dirty="0">
                <a:latin typeface="Consolas" panose="020B0609020204030204" pitchFamily="49" charset="0"/>
                <a:ea typeface="Calibri" panose="020F0502020204030204" pitchFamily="34" charset="0"/>
                <a:cs typeface="Times New Roman" panose="02020603050405020304" pitchFamily="18" charset="0"/>
              </a:rPr>
              <a:t>  ...</a:t>
            </a:r>
          </a:p>
          <a:p>
            <a:pPr>
              <a:buClr>
                <a:schemeClr val="tx1"/>
              </a:buClr>
            </a:pPr>
            <a:r>
              <a:rPr lang="en-US" altLang="zh-CN" sz="1600" dirty="0">
                <a:latin typeface="Consolas" panose="020B0609020204030204" pitchFamily="49" charset="0"/>
                <a:ea typeface="Calibri" panose="020F0502020204030204" pitchFamily="34" charset="0"/>
                <a:cs typeface="Times New Roman" panose="02020603050405020304" pitchFamily="18" charset="0"/>
              </a:rPr>
              <a:t>  </a:t>
            </a:r>
            <a:r>
              <a:rPr lang="en-US" altLang="zh-CN" sz="1600" dirty="0">
                <a:solidFill>
                  <a:schemeClr val="bg1">
                    <a:lumMod val="50000"/>
                  </a:schemeClr>
                </a:solidFill>
                <a:latin typeface="Consolas" panose="020B0609020204030204" pitchFamily="49" charset="0"/>
                <a:ea typeface="Calibri" panose="020F0502020204030204" pitchFamily="34" charset="0"/>
                <a:cs typeface="Times New Roman" panose="02020603050405020304" pitchFamily="18" charset="0"/>
              </a:rPr>
              <a:t>replicas: </a:t>
            </a:r>
            <a:r>
              <a:rPr lang="en-US" altLang="zh-CN" sz="16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not specify</a:t>
            </a:r>
          </a:p>
          <a:p>
            <a:pPr>
              <a:buClr>
                <a:schemeClr val="tx1"/>
              </a:buClr>
            </a:pPr>
            <a:r>
              <a:rPr lang="en-US" altLang="zh-CN" sz="1600" dirty="0">
                <a:latin typeface="Consolas" panose="020B0609020204030204" pitchFamily="49" charset="0"/>
                <a:ea typeface="Calibri" panose="020F0502020204030204" pitchFamily="34" charset="0"/>
                <a:cs typeface="Times New Roman" panose="02020603050405020304" pitchFamily="18" charset="0"/>
              </a:rPr>
              <a:t>  ...</a:t>
            </a:r>
            <a:endParaRPr lang="zh-CN" altLang="en-US" sz="1600" dirty="0">
              <a:latin typeface="Consolas" panose="020B0609020204030204" pitchFamily="49" charset="0"/>
              <a:ea typeface="微软雅黑" panose="020B0503020204020204" pitchFamily="34" charset="-122"/>
              <a:cs typeface="Times New Roman" panose="02020603050405020304" pitchFamily="18" charset="0"/>
            </a:endParaRPr>
          </a:p>
        </p:txBody>
      </p:sp>
      <p:sp>
        <p:nvSpPr>
          <p:cNvPr id="20" name="文本框 19">
            <a:extLst>
              <a:ext uri="{FF2B5EF4-FFF2-40B4-BE49-F238E27FC236}">
                <a16:creationId xmlns:a16="http://schemas.microsoft.com/office/drawing/2014/main" id="{E6C581C1-E43C-6F7B-008B-98CFE55D1CB7}"/>
              </a:ext>
            </a:extLst>
          </p:cNvPr>
          <p:cNvSpPr txBox="1"/>
          <p:nvPr/>
        </p:nvSpPr>
        <p:spPr>
          <a:xfrm>
            <a:off x="2555992" y="4603844"/>
            <a:ext cx="1724162" cy="369332"/>
          </a:xfrm>
          <a:prstGeom prst="rect">
            <a:avLst/>
          </a:prstGeom>
          <a:noFill/>
        </p:spPr>
        <p:txBody>
          <a:bodyPr wrap="square" rtlCol="0">
            <a:spAutoFit/>
          </a:bodyPr>
          <a:lstStyle/>
          <a:p>
            <a:r>
              <a:rPr lang="en-US" altLang="zh-CN" b="1" dirty="0"/>
              <a:t>Desired state</a:t>
            </a:r>
            <a:endParaRPr lang="zh-CN" altLang="en-US" b="1" dirty="0"/>
          </a:p>
        </p:txBody>
      </p:sp>
      <p:cxnSp>
        <p:nvCxnSpPr>
          <p:cNvPr id="14" name="直接箭头连接符 13">
            <a:extLst>
              <a:ext uri="{FF2B5EF4-FFF2-40B4-BE49-F238E27FC236}">
                <a16:creationId xmlns:a16="http://schemas.microsoft.com/office/drawing/2014/main" id="{B33C7E53-61B8-8E79-3A01-4CFC2828F2D6}"/>
              </a:ext>
            </a:extLst>
          </p:cNvPr>
          <p:cNvCxnSpPr>
            <a:cxnSpLocks/>
            <a:stCxn id="6" idx="3"/>
            <a:endCxn id="41" idx="1"/>
          </p:cNvCxnSpPr>
          <p:nvPr/>
        </p:nvCxnSpPr>
        <p:spPr>
          <a:xfrm>
            <a:off x="5458492" y="5649278"/>
            <a:ext cx="432469" cy="4892"/>
          </a:xfrm>
          <a:prstGeom prst="straightConnector1">
            <a:avLst/>
          </a:prstGeom>
          <a:ln w="28575" cap="rnd">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C638EE1-2D41-9840-C98F-6B8702082E8B}"/>
              </a:ext>
            </a:extLst>
          </p:cNvPr>
          <p:cNvSpPr txBox="1"/>
          <p:nvPr/>
        </p:nvSpPr>
        <p:spPr>
          <a:xfrm>
            <a:off x="5890961" y="2295520"/>
            <a:ext cx="4367632" cy="2308324"/>
          </a:xfrm>
          <a:prstGeom prst="rect">
            <a:avLst/>
          </a:prstGeom>
          <a:solidFill>
            <a:schemeClr val="bg1"/>
          </a:solidFill>
          <a:ln w="12700">
            <a:solidFill>
              <a:schemeClr val="tx1"/>
            </a:solidFill>
          </a:ln>
        </p:spPr>
        <p:txBody>
          <a:bodyPr wrap="square" lIns="36000" rIns="36000" rtlCol="0">
            <a:spAutoFit/>
          </a:bodyPr>
          <a:lstStyle/>
          <a:p>
            <a:pPr>
              <a:buClr>
                <a:schemeClr val="tx1"/>
              </a:buClr>
            </a:pPr>
            <a:r>
              <a:rPr lang="en-US" altLang="zh-CN" sz="1600" dirty="0">
                <a:solidFill>
                  <a:schemeClr val="accent6">
                    <a:lumMod val="75000"/>
                  </a:schemeClr>
                </a:solidFill>
                <a:latin typeface="Consolas" panose="020B0609020204030204" pitchFamily="49" charset="0"/>
                <a:ea typeface="Calibri" panose="020F0502020204030204" pitchFamily="34" charset="0"/>
                <a:cs typeface="Times New Roman" panose="02020603050405020304" pitchFamily="18" charset="0"/>
              </a:rPr>
              <a:t># CRD</a:t>
            </a:r>
          </a:p>
          <a:p>
            <a:pPr>
              <a:buClr>
                <a:schemeClr val="tx1"/>
              </a:buClr>
            </a:pPr>
            <a:r>
              <a:rPr lang="en-US" altLang="zh-CN" sz="1600" dirty="0">
                <a:latin typeface="Consolas" panose="020B0609020204030204" pitchFamily="49" charset="0"/>
                <a:ea typeface="Calibri" panose="020F0502020204030204" pitchFamily="34" charset="0"/>
                <a:cs typeface="Times New Roman" panose="02020603050405020304" pitchFamily="18" charset="0"/>
              </a:rPr>
              <a:t>spec:</a:t>
            </a:r>
          </a:p>
          <a:p>
            <a:pPr>
              <a:buClr>
                <a:schemeClr val="tx1"/>
              </a:buClr>
            </a:pPr>
            <a:r>
              <a:rPr lang="en-US" altLang="zh-CN" sz="1600" dirty="0">
                <a:latin typeface="Consolas" panose="020B0609020204030204" pitchFamily="49" charset="0"/>
                <a:ea typeface="Calibri" panose="020F0502020204030204" pitchFamily="34" charset="0"/>
                <a:cs typeface="Times New Roman" panose="02020603050405020304" pitchFamily="18" charset="0"/>
              </a:rPr>
              <a:t>  properties:</a:t>
            </a:r>
          </a:p>
          <a:p>
            <a:pPr>
              <a:buClr>
                <a:schemeClr val="tx1"/>
              </a:buClr>
            </a:pPr>
            <a:r>
              <a:rPr lang="en-US" altLang="zh-CN" sz="1600" dirty="0">
                <a:latin typeface="Consolas" panose="020B0609020204030204" pitchFamily="49" charset="0"/>
                <a:ea typeface="Calibri" panose="020F0502020204030204" pitchFamily="34" charset="0"/>
                <a:cs typeface="Times New Roman" panose="02020603050405020304" pitchFamily="18" charset="0"/>
              </a:rPr>
              <a:t>  ...</a:t>
            </a:r>
          </a:p>
          <a:p>
            <a:pPr>
              <a:buClr>
                <a:schemeClr val="tx1"/>
              </a:buClr>
            </a:pPr>
            <a:r>
              <a:rPr lang="en-US" altLang="zh-CN" sz="1600" dirty="0">
                <a:latin typeface="Consolas" panose="020B0609020204030204" pitchFamily="49" charset="0"/>
                <a:ea typeface="Calibri" panose="020F0502020204030204" pitchFamily="34" charset="0"/>
                <a:cs typeface="Times New Roman" panose="02020603050405020304" pitchFamily="18" charset="0"/>
              </a:rPr>
              <a:t>    replicas:</a:t>
            </a:r>
          </a:p>
          <a:p>
            <a:pPr>
              <a:buClr>
                <a:schemeClr val="tx1"/>
              </a:buClr>
            </a:pPr>
            <a:r>
              <a:rPr lang="en-US" altLang="zh-CN" sz="1600" dirty="0">
                <a:latin typeface="Consolas" panose="020B0609020204030204" pitchFamily="49" charset="0"/>
                <a:ea typeface="Calibri" panose="020F0502020204030204" pitchFamily="34" charset="0"/>
                <a:cs typeface="Times New Roman" panose="02020603050405020304" pitchFamily="18" charset="0"/>
              </a:rPr>
              <a:t>      default: 1</a:t>
            </a:r>
          </a:p>
          <a:p>
            <a:pPr>
              <a:buClr>
                <a:schemeClr val="tx1"/>
              </a:buClr>
            </a:pPr>
            <a:r>
              <a:rPr lang="en-US" altLang="zh-CN" sz="1600" dirty="0">
                <a:latin typeface="Consolas" panose="020B0609020204030204" pitchFamily="49" charset="0"/>
                <a:ea typeface="Calibri" panose="020F0502020204030204" pitchFamily="34" charset="0"/>
                <a:cs typeface="Times New Roman" panose="02020603050405020304" pitchFamily="18" charset="0"/>
              </a:rPr>
              <a:t>  ...</a:t>
            </a:r>
          </a:p>
          <a:p>
            <a:pPr>
              <a:buClr>
                <a:schemeClr val="tx1"/>
              </a:buClr>
            </a:pPr>
            <a:r>
              <a:rPr lang="en-US" altLang="zh-CN" sz="1600" dirty="0">
                <a:latin typeface="Consolas" panose="020B0609020204030204" pitchFamily="49" charset="0"/>
                <a:ea typeface="Calibri" panose="020F0502020204030204" pitchFamily="34" charset="0"/>
                <a:cs typeface="Times New Roman" panose="02020603050405020304" pitchFamily="18" charset="0"/>
              </a:rPr>
              <a:t>  required: null</a:t>
            </a:r>
          </a:p>
          <a:p>
            <a:pPr>
              <a:buClr>
                <a:schemeClr val="tx1"/>
              </a:buClr>
            </a:pPr>
            <a:r>
              <a:rPr lang="en-US" altLang="zh-CN" sz="1600" b="1" dirty="0">
                <a:solidFill>
                  <a:srgbClr val="FF0000"/>
                </a:solidFill>
                <a:latin typeface="Consolas" panose="020B0609020204030204" pitchFamily="49" charset="0"/>
                <a:ea typeface="Calibri" panose="020F0502020204030204" pitchFamily="34" charset="0"/>
                <a:cs typeface="Times New Roman" panose="02020603050405020304" pitchFamily="18" charset="0"/>
              </a:rPr>
              <a:t>  # replicas is optional in CRD</a:t>
            </a:r>
          </a:p>
        </p:txBody>
      </p:sp>
      <p:sp>
        <p:nvSpPr>
          <p:cNvPr id="41" name="文本框 40">
            <a:extLst>
              <a:ext uri="{FF2B5EF4-FFF2-40B4-BE49-F238E27FC236}">
                <a16:creationId xmlns:a16="http://schemas.microsoft.com/office/drawing/2014/main" id="{9CD4415C-4D70-A1AA-F357-1EACC32A994E}"/>
              </a:ext>
            </a:extLst>
          </p:cNvPr>
          <p:cNvSpPr txBox="1"/>
          <p:nvPr/>
        </p:nvSpPr>
        <p:spPr>
          <a:xfrm>
            <a:off x="5890961" y="4992450"/>
            <a:ext cx="4367632" cy="1323439"/>
          </a:xfrm>
          <a:prstGeom prst="rect">
            <a:avLst/>
          </a:prstGeom>
          <a:solidFill>
            <a:schemeClr val="accent3">
              <a:lumMod val="20000"/>
              <a:lumOff val="80000"/>
            </a:schemeClr>
          </a:solidFill>
          <a:ln w="12700">
            <a:noFill/>
          </a:ln>
        </p:spPr>
        <p:txBody>
          <a:bodyPr wrap="square" lIns="36000" rIns="36000" rtlCol="0">
            <a:spAutoFit/>
          </a:bodyPr>
          <a:lstStyle/>
          <a:p>
            <a:pPr>
              <a:buClr>
                <a:schemeClr val="tx1"/>
              </a:buClr>
            </a:pPr>
            <a:r>
              <a:rPr lang="en-US" altLang="zh-CN" sz="1600" dirty="0">
                <a:latin typeface="Consolas" panose="020B0609020204030204" pitchFamily="49" charset="0"/>
                <a:ea typeface="Calibri" panose="020F0502020204030204" pitchFamily="34" charset="0"/>
                <a:cs typeface="Times New Roman" panose="02020603050405020304" pitchFamily="18" charset="0"/>
              </a:rPr>
              <a:t>struct Spec{</a:t>
            </a:r>
          </a:p>
          <a:p>
            <a:pPr>
              <a:buClr>
                <a:schemeClr val="tx1"/>
              </a:buClr>
            </a:pPr>
            <a:r>
              <a:rPr lang="en-US" altLang="zh-CN" sz="1600" b="1" dirty="0">
                <a:solidFill>
                  <a:srgbClr val="FF0000"/>
                </a:solidFill>
                <a:latin typeface="Consolas" panose="020B0609020204030204" pitchFamily="49" charset="0"/>
                <a:ea typeface="Calibri" panose="020F0502020204030204" pitchFamily="34" charset="0"/>
                <a:cs typeface="Times New Roman" panose="02020603050405020304" pitchFamily="18" charset="0"/>
              </a:rPr>
              <a:t>// replicas is required in operator</a:t>
            </a:r>
          </a:p>
          <a:p>
            <a:pPr>
              <a:buClr>
                <a:schemeClr val="tx1"/>
              </a:buClr>
            </a:pPr>
            <a:r>
              <a:rPr lang="en-US" altLang="zh-CN" sz="16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Replicas `</a:t>
            </a:r>
            <a:r>
              <a:rPr lang="en-US" altLang="zh-CN" sz="16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json</a:t>
            </a:r>
            <a:r>
              <a:rPr lang="en-US" altLang="zh-CN" sz="16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:”replicas”`</a:t>
            </a:r>
          </a:p>
          <a:p>
            <a:pPr>
              <a:buClr>
                <a:schemeClr val="tx1"/>
              </a:buClr>
            </a:pPr>
            <a:r>
              <a:rPr lang="en-US" altLang="zh-CN" sz="1600" dirty="0">
                <a:solidFill>
                  <a:schemeClr val="accent6">
                    <a:lumMod val="75000"/>
                  </a:schemeClr>
                </a:solidFill>
                <a:latin typeface="Consolas" panose="020B0609020204030204" pitchFamily="49" charset="0"/>
                <a:ea typeface="Calibri" panose="020F0502020204030204" pitchFamily="34" charset="0"/>
                <a:cs typeface="Times New Roman" panose="02020603050405020304" pitchFamily="18" charset="0"/>
              </a:rPr>
              <a:t>+ Replicas `</a:t>
            </a:r>
            <a:r>
              <a:rPr lang="en-US" altLang="zh-CN" sz="1600" dirty="0" err="1">
                <a:solidFill>
                  <a:schemeClr val="accent6">
                    <a:lumMod val="75000"/>
                  </a:schemeClr>
                </a:solidFill>
                <a:latin typeface="Consolas" panose="020B0609020204030204" pitchFamily="49" charset="0"/>
                <a:ea typeface="Calibri" panose="020F0502020204030204" pitchFamily="34" charset="0"/>
                <a:cs typeface="Times New Roman" panose="02020603050405020304" pitchFamily="18" charset="0"/>
              </a:rPr>
              <a:t>json</a:t>
            </a:r>
            <a:r>
              <a:rPr lang="en-US" altLang="zh-CN" sz="1600" dirty="0">
                <a:solidFill>
                  <a:schemeClr val="accent6">
                    <a:lumMod val="75000"/>
                  </a:schemeClr>
                </a:solidFill>
                <a:latin typeface="Consolas" panose="020B0609020204030204" pitchFamily="49" charset="0"/>
                <a:ea typeface="Calibri" panose="020F0502020204030204" pitchFamily="34" charset="0"/>
                <a:cs typeface="Times New Roman" panose="02020603050405020304" pitchFamily="18" charset="0"/>
              </a:rPr>
              <a:t>:”</a:t>
            </a:r>
            <a:r>
              <a:rPr lang="en-US" altLang="zh-CN" sz="1600" dirty="0" err="1">
                <a:solidFill>
                  <a:schemeClr val="accent6">
                    <a:lumMod val="75000"/>
                  </a:schemeClr>
                </a:solidFill>
                <a:latin typeface="Consolas" panose="020B0609020204030204" pitchFamily="49" charset="0"/>
                <a:ea typeface="Calibri" panose="020F0502020204030204" pitchFamily="34" charset="0"/>
                <a:cs typeface="Times New Roman" panose="02020603050405020304" pitchFamily="18" charset="0"/>
              </a:rPr>
              <a:t>replicas,omitempty</a:t>
            </a:r>
            <a:r>
              <a:rPr lang="en-US" altLang="zh-CN" sz="1600" dirty="0">
                <a:solidFill>
                  <a:schemeClr val="accent6">
                    <a:lumMod val="75000"/>
                  </a:schemeClr>
                </a:solidFill>
                <a:latin typeface="Consolas" panose="020B0609020204030204" pitchFamily="49" charset="0"/>
                <a:ea typeface="Calibri" panose="020F0502020204030204" pitchFamily="34" charset="0"/>
                <a:cs typeface="Times New Roman" panose="02020603050405020304" pitchFamily="18" charset="0"/>
              </a:rPr>
              <a:t>”`</a:t>
            </a:r>
          </a:p>
          <a:p>
            <a:pPr>
              <a:buClr>
                <a:schemeClr val="tx1"/>
              </a:buClr>
            </a:pPr>
            <a:r>
              <a:rPr lang="en-US" altLang="zh-CN" sz="1600" dirty="0">
                <a:latin typeface="Consolas" panose="020B0609020204030204" pitchFamily="49" charset="0"/>
                <a:ea typeface="Calibri" panose="020F0502020204030204" pitchFamily="34" charset="0"/>
                <a:cs typeface="Times New Roman" panose="02020603050405020304" pitchFamily="18" charset="0"/>
              </a:rPr>
              <a:t>}</a:t>
            </a:r>
          </a:p>
        </p:txBody>
      </p:sp>
      <p:sp>
        <p:nvSpPr>
          <p:cNvPr id="47" name="文本框 46">
            <a:extLst>
              <a:ext uri="{FF2B5EF4-FFF2-40B4-BE49-F238E27FC236}">
                <a16:creationId xmlns:a16="http://schemas.microsoft.com/office/drawing/2014/main" id="{51D95EF3-9DC0-71D5-F7F4-36C74F98D7E4}"/>
              </a:ext>
            </a:extLst>
          </p:cNvPr>
          <p:cNvSpPr txBox="1"/>
          <p:nvPr/>
        </p:nvSpPr>
        <p:spPr>
          <a:xfrm>
            <a:off x="4981887" y="4582324"/>
            <a:ext cx="2902500" cy="369332"/>
          </a:xfrm>
          <a:prstGeom prst="rect">
            <a:avLst/>
          </a:prstGeom>
          <a:noFill/>
        </p:spPr>
        <p:txBody>
          <a:bodyPr wrap="square" rtlCol="0">
            <a:spAutoFit/>
          </a:bodyPr>
          <a:lstStyle/>
          <a:p>
            <a:pPr algn="ctr"/>
            <a:r>
              <a:rPr lang="en-US" altLang="zh-CN" b="1" dirty="0"/>
              <a:t>Operator</a:t>
            </a:r>
            <a:endParaRPr lang="zh-CN" altLang="en-US" b="1" dirty="0">
              <a:solidFill>
                <a:srgbClr val="FF0000"/>
              </a:solidFill>
            </a:endParaRPr>
          </a:p>
        </p:txBody>
      </p:sp>
      <p:pic>
        <p:nvPicPr>
          <p:cNvPr id="26" name="图片 25">
            <a:extLst>
              <a:ext uri="{FF2B5EF4-FFF2-40B4-BE49-F238E27FC236}">
                <a16:creationId xmlns:a16="http://schemas.microsoft.com/office/drawing/2014/main" id="{0AE2885A-5F78-E8A0-EE94-93D63E466CF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931909" y="4985295"/>
            <a:ext cx="653367" cy="692439"/>
          </a:xfrm>
          <a:prstGeom prst="rect">
            <a:avLst/>
          </a:prstGeom>
        </p:spPr>
      </p:pic>
    </p:spTree>
    <p:extLst>
      <p:ext uri="{BB962C8B-B14F-4D97-AF65-F5344CB8AC3E}">
        <p14:creationId xmlns:p14="http://schemas.microsoft.com/office/powerpoint/2010/main" val="1182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a:extLst>
              <a:ext uri="{FF2B5EF4-FFF2-40B4-BE49-F238E27FC236}">
                <a16:creationId xmlns:a16="http://schemas.microsoft.com/office/drawing/2014/main" id="{FA78C851-3EB8-8606-67E9-A068E723CA5C}"/>
              </a:ext>
            </a:extLst>
          </p:cNvPr>
          <p:cNvSpPr txBox="1"/>
          <p:nvPr/>
        </p:nvSpPr>
        <p:spPr>
          <a:xfrm>
            <a:off x="6466488" y="5527359"/>
            <a:ext cx="2902500" cy="369332"/>
          </a:xfrm>
          <a:prstGeom prst="rect">
            <a:avLst/>
          </a:prstGeom>
          <a:noFill/>
        </p:spPr>
        <p:txBody>
          <a:bodyPr wrap="square" rtlCol="0">
            <a:spAutoFit/>
          </a:bodyPr>
          <a:lstStyle/>
          <a:p>
            <a:pPr algn="ctr"/>
            <a:r>
              <a:rPr lang="en-US" altLang="zh-CN" b="1" dirty="0"/>
              <a:t>Operator</a:t>
            </a:r>
            <a:endParaRPr lang="zh-CN" altLang="en-US" b="1" dirty="0">
              <a:solidFill>
                <a:srgbClr val="FF0000"/>
              </a:solidFill>
            </a:endParaRPr>
          </a:p>
        </p:txBody>
      </p:sp>
      <p:sp>
        <p:nvSpPr>
          <p:cNvPr id="2" name="内容占位符 1">
            <a:extLst>
              <a:ext uri="{FF2B5EF4-FFF2-40B4-BE49-F238E27FC236}">
                <a16:creationId xmlns:a16="http://schemas.microsoft.com/office/drawing/2014/main" id="{065D79F4-A6E5-9AFB-8B66-866724702651}"/>
              </a:ext>
            </a:extLst>
          </p:cNvPr>
          <p:cNvSpPr>
            <a:spLocks noGrp="1"/>
          </p:cNvSpPr>
          <p:nvPr>
            <p:ph idx="1"/>
          </p:nvPr>
        </p:nvSpPr>
        <p:spPr>
          <a:xfrm>
            <a:off x="748740" y="1379799"/>
            <a:ext cx="10826495" cy="1282402"/>
          </a:xfrm>
        </p:spPr>
        <p:txBody>
          <a:bodyPr/>
          <a:lstStyle/>
          <a:p>
            <a:r>
              <a:rPr lang="en-US" altLang="zh-CN" dirty="0"/>
              <a:t>Incorrect custom resource definition  (20/210)</a:t>
            </a:r>
          </a:p>
          <a:p>
            <a:pPr lvl="1"/>
            <a:r>
              <a:rPr lang="en-US" altLang="zh-CN" dirty="0">
                <a:solidFill>
                  <a:schemeClr val="bg1">
                    <a:lumMod val="50000"/>
                  </a:schemeClr>
                </a:solidFill>
              </a:rPr>
              <a:t>Incorrect custom resource definition specification (10/20)</a:t>
            </a:r>
          </a:p>
          <a:p>
            <a:pPr lvl="1"/>
            <a:r>
              <a:rPr lang="en-US" altLang="zh-CN" dirty="0"/>
              <a:t>Incorrect validation logic (10/20)</a:t>
            </a:r>
            <a:endParaRPr lang="zh-CN" altLang="en-US" dirty="0"/>
          </a:p>
        </p:txBody>
      </p:sp>
      <p:sp>
        <p:nvSpPr>
          <p:cNvPr id="3" name="标题 2">
            <a:extLst>
              <a:ext uri="{FF2B5EF4-FFF2-40B4-BE49-F238E27FC236}">
                <a16:creationId xmlns:a16="http://schemas.microsoft.com/office/drawing/2014/main" id="{E2324456-9C05-34E1-4850-D3AFDFB28F33}"/>
              </a:ext>
            </a:extLst>
          </p:cNvPr>
          <p:cNvSpPr>
            <a:spLocks noGrp="1"/>
          </p:cNvSpPr>
          <p:nvPr>
            <p:ph type="title"/>
          </p:nvPr>
        </p:nvSpPr>
        <p:spPr/>
        <p:txBody>
          <a:bodyPr/>
          <a:lstStyle/>
          <a:p>
            <a:r>
              <a:rPr lang="en-US" altLang="zh-CN" dirty="0"/>
              <a:t>RQ1: Root Cause</a:t>
            </a:r>
            <a:endParaRPr lang="zh-CN" altLang="en-US" dirty="0"/>
          </a:p>
        </p:txBody>
      </p:sp>
      <p:sp>
        <p:nvSpPr>
          <p:cNvPr id="4" name="灯片编号占位符 3">
            <a:extLst>
              <a:ext uri="{FF2B5EF4-FFF2-40B4-BE49-F238E27FC236}">
                <a16:creationId xmlns:a16="http://schemas.microsoft.com/office/drawing/2014/main" id="{8708F3B9-9089-9B70-F698-2D1E0723C357}"/>
              </a:ext>
            </a:extLst>
          </p:cNvPr>
          <p:cNvSpPr>
            <a:spLocks noGrp="1"/>
          </p:cNvSpPr>
          <p:nvPr>
            <p:ph type="sldNum" sz="quarter" idx="4"/>
          </p:nvPr>
        </p:nvSpPr>
        <p:spPr/>
        <p:txBody>
          <a:bodyPr/>
          <a:lstStyle/>
          <a:p>
            <a:fld id="{27CAE394-06E6-47A3-B6CA-A6802AF0F537}" type="slidenum">
              <a:rPr lang="zh-CN" altLang="en-US" smtClean="0"/>
              <a:pPr/>
              <a:t>16</a:t>
            </a:fld>
            <a:endParaRPr lang="zh-CN" altLang="en-US" dirty="0"/>
          </a:p>
        </p:txBody>
      </p:sp>
      <p:sp>
        <p:nvSpPr>
          <p:cNvPr id="7" name="矩形 6">
            <a:extLst>
              <a:ext uri="{FF2B5EF4-FFF2-40B4-BE49-F238E27FC236}">
                <a16:creationId xmlns:a16="http://schemas.microsoft.com/office/drawing/2014/main" id="{A30AD384-91B0-83E6-B639-52E592BEE0FE}"/>
              </a:ext>
            </a:extLst>
          </p:cNvPr>
          <p:cNvSpPr/>
          <p:nvPr/>
        </p:nvSpPr>
        <p:spPr bwMode="gray">
          <a:xfrm>
            <a:off x="784679" y="2933079"/>
            <a:ext cx="2400300" cy="461665"/>
          </a:xfrm>
          <a:prstGeom prst="rect">
            <a:avLst/>
          </a:prstGeom>
          <a:noFill/>
          <a:ln w="6350" algn="ctr">
            <a:noFill/>
            <a:miter lim="800000"/>
            <a:headEnd/>
            <a:tailEnd/>
          </a:ln>
          <a:effectLst/>
        </p:spPr>
        <p:txBody>
          <a:bodyPr wrap="none" rtlCol="0" anchor="ctr"/>
          <a:lstStyle/>
          <a:p>
            <a:pPr algn="ctr"/>
            <a:r>
              <a:rPr lang="en-US" altLang="zh-CN" b="1" dirty="0" err="1"/>
              <a:t>KubeflowOp</a:t>
            </a:r>
            <a:r>
              <a:rPr lang="en-US" altLang="zh-CN" b="1" dirty="0"/>
              <a:t> # 1745 [1]</a:t>
            </a:r>
            <a:endParaRPr lang="zh-CN" altLang="en-US" b="1" dirty="0"/>
          </a:p>
        </p:txBody>
      </p:sp>
      <p:sp>
        <p:nvSpPr>
          <p:cNvPr id="10" name="文本框 9">
            <a:extLst>
              <a:ext uri="{FF2B5EF4-FFF2-40B4-BE49-F238E27FC236}">
                <a16:creationId xmlns:a16="http://schemas.microsoft.com/office/drawing/2014/main" id="{11811354-76FC-95F7-335A-79C670D82A12}"/>
              </a:ext>
            </a:extLst>
          </p:cNvPr>
          <p:cNvSpPr txBox="1"/>
          <p:nvPr/>
        </p:nvSpPr>
        <p:spPr>
          <a:xfrm>
            <a:off x="552450" y="6306105"/>
            <a:ext cx="8639676" cy="369332"/>
          </a:xfrm>
          <a:prstGeom prst="rect">
            <a:avLst/>
          </a:prstGeom>
          <a:noFill/>
        </p:spPr>
        <p:txBody>
          <a:bodyPr wrap="square">
            <a:spAutoFit/>
          </a:bodyPr>
          <a:lstStyle/>
          <a:p>
            <a:r>
              <a:rPr lang="en-US" altLang="zh-CN" dirty="0"/>
              <a:t>[1] https://github.com/kubeflow/training-operator/issues/1745</a:t>
            </a:r>
            <a:endParaRPr lang="zh-CN" altLang="en-US" dirty="0"/>
          </a:p>
        </p:txBody>
      </p:sp>
      <p:sp>
        <p:nvSpPr>
          <p:cNvPr id="5" name="文本框 4">
            <a:extLst>
              <a:ext uri="{FF2B5EF4-FFF2-40B4-BE49-F238E27FC236}">
                <a16:creationId xmlns:a16="http://schemas.microsoft.com/office/drawing/2014/main" id="{6E0DD12F-3B79-4EBC-C814-35D16CDC7EF7}"/>
              </a:ext>
            </a:extLst>
          </p:cNvPr>
          <p:cNvSpPr txBox="1"/>
          <p:nvPr/>
        </p:nvSpPr>
        <p:spPr>
          <a:xfrm>
            <a:off x="1580590" y="3785431"/>
            <a:ext cx="2842665" cy="1323439"/>
          </a:xfrm>
          <a:prstGeom prst="rect">
            <a:avLst/>
          </a:prstGeom>
          <a:solidFill>
            <a:schemeClr val="bg1"/>
          </a:solidFill>
          <a:ln w="12700">
            <a:solidFill>
              <a:schemeClr val="tx1"/>
            </a:solidFill>
          </a:ln>
        </p:spPr>
        <p:txBody>
          <a:bodyPr wrap="square" lIns="36000" rIns="36000" rtlCol="0">
            <a:spAutoFit/>
          </a:bodyPr>
          <a:lstStyle/>
          <a:p>
            <a:pPr>
              <a:buClr>
                <a:schemeClr val="tx1"/>
              </a:buClr>
            </a:pPr>
            <a:r>
              <a:rPr lang="en-US" altLang="zh-CN" sz="1600" dirty="0">
                <a:solidFill>
                  <a:schemeClr val="accent6">
                    <a:lumMod val="75000"/>
                  </a:schemeClr>
                </a:solidFill>
                <a:latin typeface="Consolas" panose="020B0609020204030204" pitchFamily="49" charset="0"/>
                <a:ea typeface="Calibri" panose="020F0502020204030204" pitchFamily="34" charset="0"/>
                <a:cs typeface="Times New Roman" panose="02020603050405020304" pitchFamily="18" charset="0"/>
              </a:rPr>
              <a:t># CR</a:t>
            </a:r>
          </a:p>
          <a:p>
            <a:pPr>
              <a:buClr>
                <a:schemeClr val="tx1"/>
              </a:buClr>
            </a:pPr>
            <a:r>
              <a:rPr lang="en-US" altLang="zh-CN" sz="1600" dirty="0">
                <a:latin typeface="Consolas" panose="020B0609020204030204" pitchFamily="49" charset="0"/>
                <a:ea typeface="Calibri" panose="020F0502020204030204" pitchFamily="34" charset="0"/>
                <a:cs typeface="Times New Roman" panose="02020603050405020304" pitchFamily="18" charset="0"/>
              </a:rPr>
              <a:t>metadata:</a:t>
            </a:r>
          </a:p>
          <a:p>
            <a:pPr>
              <a:buClr>
                <a:schemeClr val="tx1"/>
              </a:buClr>
            </a:pPr>
            <a:r>
              <a:rPr lang="en-US" altLang="zh-CN" sz="1600" dirty="0">
                <a:latin typeface="Consolas" panose="020B0609020204030204" pitchFamily="49" charset="0"/>
                <a:ea typeface="Calibri" panose="020F0502020204030204" pitchFamily="34" charset="0"/>
                <a:cs typeface="Times New Roman" panose="02020603050405020304" pitchFamily="18" charset="0"/>
              </a:rPr>
              <a:t>  ...</a:t>
            </a:r>
          </a:p>
          <a:p>
            <a:pPr>
              <a:buClr>
                <a:schemeClr val="tx1"/>
              </a:buClr>
            </a:pPr>
            <a:r>
              <a:rPr lang="en-US" altLang="zh-CN" sz="1600" dirty="0">
                <a:latin typeface="Consolas" panose="020B0609020204030204" pitchFamily="49" charset="0"/>
                <a:ea typeface="Calibri" panose="020F0502020204030204" pitchFamily="34" charset="0"/>
                <a:cs typeface="Times New Roman" panose="02020603050405020304" pitchFamily="18" charset="0"/>
              </a:rPr>
              <a:t>  name: </a:t>
            </a:r>
            <a:r>
              <a:rPr lang="en-US" altLang="zh-CN" sz="16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1test</a:t>
            </a:r>
            <a:r>
              <a:rPr lang="en-US" altLang="zh-CN" sz="1600" dirty="0">
                <a:latin typeface="Consolas" panose="020B0609020204030204" pitchFamily="49" charset="0"/>
                <a:ea typeface="Calibri" panose="020F0502020204030204" pitchFamily="34" charset="0"/>
                <a:cs typeface="Times New Roman" panose="02020603050405020304" pitchFamily="18" charset="0"/>
              </a:rPr>
              <a:t> # &lt;- test </a:t>
            </a:r>
          </a:p>
          <a:p>
            <a:pPr>
              <a:buClr>
                <a:schemeClr val="tx1"/>
              </a:buClr>
            </a:pPr>
            <a:r>
              <a:rPr lang="en-US" altLang="zh-CN" sz="1600" dirty="0">
                <a:latin typeface="Consolas" panose="020B0609020204030204" pitchFamily="49" charset="0"/>
                <a:ea typeface="Calibri" panose="020F0502020204030204" pitchFamily="34" charset="0"/>
                <a:cs typeface="Times New Roman" panose="02020603050405020304" pitchFamily="18" charset="0"/>
              </a:rPr>
              <a:t>  ...</a:t>
            </a:r>
            <a:endParaRPr lang="zh-CN" altLang="en-US" sz="1600" dirty="0">
              <a:latin typeface="Consolas" panose="020B0609020204030204" pitchFamily="49" charset="0"/>
              <a:ea typeface="微软雅黑" panose="020B0503020204020204" pitchFamily="34" charset="-122"/>
              <a:cs typeface="Times New Roman" panose="02020603050405020304" pitchFamily="18" charset="0"/>
            </a:endParaRPr>
          </a:p>
        </p:txBody>
      </p:sp>
      <p:cxnSp>
        <p:nvCxnSpPr>
          <p:cNvPr id="8" name="直接箭头连接符 7">
            <a:extLst>
              <a:ext uri="{FF2B5EF4-FFF2-40B4-BE49-F238E27FC236}">
                <a16:creationId xmlns:a16="http://schemas.microsoft.com/office/drawing/2014/main" id="{DA3DA1B7-8A73-D706-A1EB-98609EEFD863}"/>
              </a:ext>
            </a:extLst>
          </p:cNvPr>
          <p:cNvCxnSpPr>
            <a:cxnSpLocks/>
            <a:stCxn id="5" idx="3"/>
            <a:endCxn id="14" idx="1"/>
          </p:cNvCxnSpPr>
          <p:nvPr/>
        </p:nvCxnSpPr>
        <p:spPr>
          <a:xfrm flipV="1">
            <a:off x="4423255" y="4447150"/>
            <a:ext cx="918846" cy="1"/>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FB0F2FA2-4BFE-DF33-D36A-F8C8E1E7E680}"/>
              </a:ext>
            </a:extLst>
          </p:cNvPr>
          <p:cNvSpPr txBox="1"/>
          <p:nvPr/>
        </p:nvSpPr>
        <p:spPr>
          <a:xfrm>
            <a:off x="5342101" y="3416098"/>
            <a:ext cx="5151274" cy="2062103"/>
          </a:xfrm>
          <a:prstGeom prst="rect">
            <a:avLst/>
          </a:prstGeom>
          <a:solidFill>
            <a:schemeClr val="accent3">
              <a:lumMod val="20000"/>
              <a:lumOff val="80000"/>
            </a:schemeClr>
          </a:solidFill>
          <a:ln w="12700">
            <a:noFill/>
          </a:ln>
        </p:spPr>
        <p:txBody>
          <a:bodyPr wrap="square" lIns="36000" rIns="36000" rtlCol="0">
            <a:spAutoFit/>
          </a:bodyPr>
          <a:lstStyle/>
          <a:p>
            <a:pPr>
              <a:buClr>
                <a:schemeClr val="tx1"/>
              </a:buClr>
            </a:pPr>
            <a:r>
              <a:rPr lang="en-US" altLang="zh-CN" sz="1600" dirty="0" err="1">
                <a:latin typeface="Consolas" panose="020B0609020204030204" pitchFamily="49" charset="0"/>
                <a:ea typeface="微软雅黑" panose="020B0503020204020204" pitchFamily="34" charset="-122"/>
                <a:cs typeface="Times New Roman" panose="02020603050405020304" pitchFamily="18" charset="0"/>
              </a:rPr>
              <a:t>func</a:t>
            </a:r>
            <a:r>
              <a:rPr lang="en-US" altLang="zh-CN" sz="1600" dirty="0">
                <a:latin typeface="Consolas" panose="020B0609020204030204" pitchFamily="49" charset="0"/>
                <a:ea typeface="微软雅黑" panose="020B0503020204020204" pitchFamily="34" charset="-122"/>
                <a:cs typeface="Times New Roman" panose="02020603050405020304" pitchFamily="18" charset="0"/>
              </a:rPr>
              <a:t> ValidateV1PyTorchJob(){</a:t>
            </a:r>
          </a:p>
          <a:p>
            <a:pPr>
              <a:buClr>
                <a:schemeClr val="tx1"/>
              </a:buClr>
            </a:pPr>
            <a:r>
              <a:rPr lang="en-US" altLang="zh-CN" sz="1600" dirty="0">
                <a:solidFill>
                  <a:schemeClr val="accent6">
                    <a:lumMod val="75000"/>
                  </a:schemeClr>
                </a:solidFill>
                <a:latin typeface="Consolas" panose="020B0609020204030204" pitchFamily="49" charset="0"/>
                <a:ea typeface="微软雅黑" panose="020B0503020204020204" pitchFamily="34" charset="-122"/>
                <a:cs typeface="Times New Roman" panose="02020603050405020304" pitchFamily="18" charset="0"/>
              </a:rPr>
              <a:t>+ NameIsDNS1035Label()</a:t>
            </a:r>
          </a:p>
          <a:p>
            <a:pPr>
              <a:buClr>
                <a:schemeClr val="tx1"/>
              </a:buClr>
            </a:pPr>
            <a:r>
              <a:rPr lang="en-US" altLang="zh-CN" sz="1600" dirty="0">
                <a:latin typeface="Consolas" panose="020B0609020204030204" pitchFamily="49" charset="0"/>
                <a:ea typeface="微软雅黑" panose="020B0503020204020204" pitchFamily="34" charset="-122"/>
                <a:cs typeface="Times New Roman" panose="02020603050405020304" pitchFamily="18" charset="0"/>
              </a:rPr>
              <a:t>  ......</a:t>
            </a:r>
          </a:p>
          <a:p>
            <a:pPr>
              <a:buClr>
                <a:schemeClr val="tx1"/>
              </a:buClr>
            </a:pPr>
            <a:r>
              <a:rPr lang="en-US" altLang="zh-CN" sz="1600" dirty="0">
                <a:latin typeface="Consolas" panose="020B0609020204030204" pitchFamily="49" charset="0"/>
                <a:ea typeface="微软雅黑" panose="020B0503020204020204" pitchFamily="34" charset="-122"/>
                <a:cs typeface="Times New Roman" panose="02020603050405020304" pitchFamily="18" charset="0"/>
              </a:rPr>
              <a:t>}</a:t>
            </a:r>
          </a:p>
          <a:p>
            <a:pPr>
              <a:buClr>
                <a:schemeClr val="tx1"/>
              </a:buClr>
            </a:pPr>
            <a:endParaRPr lang="en-US" altLang="zh-CN" sz="1600" dirty="0">
              <a:latin typeface="Consolas" panose="020B0609020204030204" pitchFamily="49" charset="0"/>
              <a:ea typeface="微软雅黑" panose="020B0503020204020204" pitchFamily="34" charset="-122"/>
              <a:cs typeface="Times New Roman" panose="02020603050405020304" pitchFamily="18" charset="0"/>
            </a:endParaRPr>
          </a:p>
          <a:p>
            <a:pPr>
              <a:buClr>
                <a:schemeClr val="tx1"/>
              </a:buClr>
            </a:pPr>
            <a:r>
              <a:rPr lang="en-US" altLang="zh-CN" sz="1600" dirty="0">
                <a:latin typeface="Consolas" panose="020B0609020204030204" pitchFamily="49" charset="0"/>
                <a:ea typeface="微软雅黑" panose="020B0503020204020204" pitchFamily="34" charset="-122"/>
                <a:cs typeface="Times New Roman" panose="02020603050405020304" pitchFamily="18" charset="0"/>
              </a:rPr>
              <a:t>if err := ValidateV1PyTorchJob(); err != nil{</a:t>
            </a:r>
          </a:p>
          <a:p>
            <a:pPr>
              <a:buClr>
                <a:schemeClr val="tx1"/>
              </a:buClr>
            </a:pPr>
            <a:r>
              <a:rPr lang="en-US" altLang="zh-CN" sz="1600" dirty="0">
                <a:latin typeface="Consolas" panose="020B0609020204030204" pitchFamily="49" charset="0"/>
                <a:ea typeface="微软雅黑" panose="020B0503020204020204" pitchFamily="34" charset="-122"/>
                <a:cs typeface="Times New Roman" panose="02020603050405020304" pitchFamily="18" charset="0"/>
              </a:rPr>
              <a:t>   </a:t>
            </a:r>
            <a:r>
              <a:rPr lang="en-US" altLang="zh-CN" sz="1600" dirty="0" err="1">
                <a:latin typeface="Consolas" panose="020B0609020204030204" pitchFamily="49" charset="0"/>
                <a:ea typeface="微软雅黑" panose="020B0503020204020204" pitchFamily="34" charset="-122"/>
                <a:cs typeface="Times New Roman" panose="02020603050405020304" pitchFamily="18" charset="0"/>
              </a:rPr>
              <a:t>createService</a:t>
            </a:r>
            <a:r>
              <a:rPr lang="en-US" altLang="zh-CN" sz="1600" dirty="0">
                <a:latin typeface="Consolas" panose="020B0609020204030204" pitchFamily="49" charset="0"/>
                <a:ea typeface="微软雅黑" panose="020B0503020204020204" pitchFamily="34" charset="-122"/>
                <a:cs typeface="Times New Roman" panose="02020603050405020304" pitchFamily="18" charset="0"/>
              </a:rPr>
              <a:t>()</a:t>
            </a:r>
          </a:p>
          <a:p>
            <a:pPr>
              <a:buClr>
                <a:schemeClr val="tx1"/>
              </a:buClr>
            </a:pPr>
            <a:r>
              <a:rPr lang="en-US" altLang="zh-CN" sz="1600" dirty="0">
                <a:latin typeface="Consolas" panose="020B0609020204030204" pitchFamily="49" charset="0"/>
                <a:ea typeface="微软雅黑" panose="020B0503020204020204" pitchFamily="34" charset="-122"/>
                <a:cs typeface="Times New Roman" panose="02020603050405020304" pitchFamily="18" charset="0"/>
              </a:rPr>
              <a:t>}</a:t>
            </a:r>
            <a:endParaRPr lang="zh-CN" altLang="en-US" sz="1600" dirty="0">
              <a:latin typeface="Consolas" panose="020B0609020204030204" pitchFamily="49" charset="0"/>
              <a:ea typeface="微软雅黑" panose="020B0503020204020204" pitchFamily="34" charset="-122"/>
              <a:cs typeface="Times New Roman" panose="02020603050405020304" pitchFamily="18" charset="0"/>
            </a:endParaRPr>
          </a:p>
        </p:txBody>
      </p:sp>
      <p:sp>
        <p:nvSpPr>
          <p:cNvPr id="19" name="矩形标注 18">
            <a:extLst>
              <a:ext uri="{FF2B5EF4-FFF2-40B4-BE49-F238E27FC236}">
                <a16:creationId xmlns:a16="http://schemas.microsoft.com/office/drawing/2014/main" id="{2514D789-EB12-4CAE-C9BE-1A50EAE53F8F}"/>
              </a:ext>
            </a:extLst>
          </p:cNvPr>
          <p:cNvSpPr/>
          <p:nvPr/>
        </p:nvSpPr>
        <p:spPr>
          <a:xfrm>
            <a:off x="3709876" y="5486612"/>
            <a:ext cx="5218224" cy="646331"/>
          </a:xfrm>
          <a:prstGeom prst="wedgeRectCallout">
            <a:avLst>
              <a:gd name="adj1" fmla="val 12389"/>
              <a:gd name="adj2" fmla="val -82546"/>
            </a:avLst>
          </a:prstGeom>
          <a:solidFill>
            <a:schemeClr val="bg1"/>
          </a:solidFill>
          <a:ln w="19050">
            <a:solidFill>
              <a:srgbClr val="C00000"/>
            </a:solidFill>
          </a:ln>
        </p:spPr>
        <p:txBody>
          <a:bodyPr wrap="square" rtlCol="0">
            <a:spAutoFit/>
          </a:bodyPr>
          <a:lstStyle/>
          <a:p>
            <a:pPr algn="ctr"/>
            <a:r>
              <a:rPr lang="en-US" altLang="zh-CN" b="1" dirty="0">
                <a:solidFill>
                  <a:srgbClr val="C00000"/>
                </a:solidFill>
              </a:rPr>
              <a:t>Cannot create Service, since a DNS-1035 label must start with </a:t>
            </a:r>
            <a:r>
              <a:rPr lang="en-US" altLang="zh-CN" b="1">
                <a:solidFill>
                  <a:srgbClr val="C00000"/>
                </a:solidFill>
              </a:rPr>
              <a:t>an </a:t>
            </a:r>
            <a:r>
              <a:rPr lang="en-US" altLang="zh-CN" b="1" dirty="0">
                <a:solidFill>
                  <a:srgbClr val="C00000"/>
                </a:solidFill>
              </a:rPr>
              <a:t>alphabetic character</a:t>
            </a:r>
            <a:endParaRPr lang="zh-CN" altLang="zh-CN" b="1" dirty="0">
              <a:solidFill>
                <a:srgbClr val="C00000"/>
              </a:solidFill>
            </a:endParaRPr>
          </a:p>
        </p:txBody>
      </p:sp>
      <p:pic>
        <p:nvPicPr>
          <p:cNvPr id="12" name="图片 11">
            <a:extLst>
              <a:ext uri="{FF2B5EF4-FFF2-40B4-BE49-F238E27FC236}">
                <a16:creationId xmlns:a16="http://schemas.microsoft.com/office/drawing/2014/main" id="{514323DB-7381-E47E-FBCE-368ADCD9BEB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04847" y="4845834"/>
            <a:ext cx="478678" cy="507303"/>
          </a:xfrm>
          <a:prstGeom prst="rect">
            <a:avLst/>
          </a:prstGeom>
        </p:spPr>
      </p:pic>
    </p:spTree>
    <p:extLst>
      <p:ext uri="{BB962C8B-B14F-4D97-AF65-F5344CB8AC3E}">
        <p14:creationId xmlns:p14="http://schemas.microsoft.com/office/powerpoint/2010/main" val="147911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65D79F4-A6E5-9AFB-8B66-866724702651}"/>
              </a:ext>
            </a:extLst>
          </p:cNvPr>
          <p:cNvSpPr>
            <a:spLocks noGrp="1"/>
          </p:cNvSpPr>
          <p:nvPr>
            <p:ph idx="1"/>
          </p:nvPr>
        </p:nvSpPr>
        <p:spPr>
          <a:xfrm>
            <a:off x="748740" y="1379799"/>
            <a:ext cx="10826495" cy="2103140"/>
          </a:xfrm>
        </p:spPr>
        <p:txBody>
          <a:bodyPr/>
          <a:lstStyle/>
          <a:p>
            <a:r>
              <a:rPr lang="en-US" altLang="zh-CN" dirty="0"/>
              <a:t>Incorrect state observation and analysis (125/210)</a:t>
            </a:r>
          </a:p>
          <a:p>
            <a:pPr lvl="1"/>
            <a:r>
              <a:rPr lang="en-US" altLang="zh-CN" dirty="0"/>
              <a:t>No observation of resource changes (5/125)</a:t>
            </a:r>
          </a:p>
          <a:p>
            <a:pPr lvl="1"/>
            <a:r>
              <a:rPr lang="en-US" altLang="zh-CN" dirty="0">
                <a:solidFill>
                  <a:schemeClr val="bg1">
                    <a:lumMod val="50000"/>
                  </a:schemeClr>
                </a:solidFill>
              </a:rPr>
              <a:t>No analysis of resource changes (38/125)</a:t>
            </a:r>
          </a:p>
          <a:p>
            <a:pPr lvl="1"/>
            <a:r>
              <a:rPr lang="en-US" altLang="zh-CN" dirty="0">
                <a:solidFill>
                  <a:schemeClr val="bg1">
                    <a:lumMod val="50000"/>
                  </a:schemeClr>
                </a:solidFill>
              </a:rPr>
              <a:t>Incorrect analysis logic (29/125)</a:t>
            </a:r>
          </a:p>
          <a:p>
            <a:pPr lvl="1"/>
            <a:r>
              <a:rPr lang="en-US" altLang="zh-CN" dirty="0">
                <a:solidFill>
                  <a:schemeClr val="bg1">
                    <a:lumMod val="50000"/>
                  </a:schemeClr>
                </a:solidFill>
              </a:rPr>
              <a:t>Incorrect state identification (53/125)</a:t>
            </a:r>
            <a:endParaRPr lang="zh-CN" altLang="en-US" dirty="0">
              <a:solidFill>
                <a:schemeClr val="bg1">
                  <a:lumMod val="50000"/>
                </a:schemeClr>
              </a:solidFill>
            </a:endParaRPr>
          </a:p>
        </p:txBody>
      </p:sp>
      <p:sp>
        <p:nvSpPr>
          <p:cNvPr id="3" name="标题 2">
            <a:extLst>
              <a:ext uri="{FF2B5EF4-FFF2-40B4-BE49-F238E27FC236}">
                <a16:creationId xmlns:a16="http://schemas.microsoft.com/office/drawing/2014/main" id="{E2324456-9C05-34E1-4850-D3AFDFB28F33}"/>
              </a:ext>
            </a:extLst>
          </p:cNvPr>
          <p:cNvSpPr>
            <a:spLocks noGrp="1"/>
          </p:cNvSpPr>
          <p:nvPr>
            <p:ph type="title"/>
          </p:nvPr>
        </p:nvSpPr>
        <p:spPr/>
        <p:txBody>
          <a:bodyPr/>
          <a:lstStyle/>
          <a:p>
            <a:r>
              <a:rPr lang="en-US" altLang="zh-CN" dirty="0"/>
              <a:t>RQ1: Root Cause</a:t>
            </a:r>
            <a:endParaRPr lang="zh-CN" altLang="en-US" dirty="0"/>
          </a:p>
        </p:txBody>
      </p:sp>
      <p:sp>
        <p:nvSpPr>
          <p:cNvPr id="4" name="灯片编号占位符 3">
            <a:extLst>
              <a:ext uri="{FF2B5EF4-FFF2-40B4-BE49-F238E27FC236}">
                <a16:creationId xmlns:a16="http://schemas.microsoft.com/office/drawing/2014/main" id="{8708F3B9-9089-9B70-F698-2D1E0723C357}"/>
              </a:ext>
            </a:extLst>
          </p:cNvPr>
          <p:cNvSpPr>
            <a:spLocks noGrp="1"/>
          </p:cNvSpPr>
          <p:nvPr>
            <p:ph type="sldNum" sz="quarter" idx="4"/>
          </p:nvPr>
        </p:nvSpPr>
        <p:spPr>
          <a:xfrm>
            <a:off x="11443260" y="6492875"/>
            <a:ext cx="748740" cy="365125"/>
          </a:xfrm>
        </p:spPr>
        <p:txBody>
          <a:bodyPr/>
          <a:lstStyle/>
          <a:p>
            <a:fld id="{27CAE394-06E6-47A3-B6CA-A6802AF0F537}" type="slidenum">
              <a:rPr lang="zh-CN" altLang="en-US" smtClean="0"/>
              <a:pPr/>
              <a:t>17</a:t>
            </a:fld>
            <a:endParaRPr lang="zh-CN" altLang="en-US" dirty="0"/>
          </a:p>
        </p:txBody>
      </p:sp>
      <p:sp>
        <p:nvSpPr>
          <p:cNvPr id="6" name="文本框 5">
            <a:extLst>
              <a:ext uri="{FF2B5EF4-FFF2-40B4-BE49-F238E27FC236}">
                <a16:creationId xmlns:a16="http://schemas.microsoft.com/office/drawing/2014/main" id="{90F8381D-27CE-05B2-959B-A072ED37D82F}"/>
              </a:ext>
            </a:extLst>
          </p:cNvPr>
          <p:cNvSpPr txBox="1"/>
          <p:nvPr/>
        </p:nvSpPr>
        <p:spPr>
          <a:xfrm>
            <a:off x="748740" y="6306105"/>
            <a:ext cx="6394450" cy="369332"/>
          </a:xfrm>
          <a:prstGeom prst="rect">
            <a:avLst/>
          </a:prstGeom>
          <a:noFill/>
        </p:spPr>
        <p:txBody>
          <a:bodyPr wrap="square">
            <a:spAutoFit/>
          </a:bodyPr>
          <a:lstStyle/>
          <a:p>
            <a:r>
              <a:rPr lang="en-US" altLang="zh-CN" dirty="0"/>
              <a:t>[1] https://github.com/VictoriaMetrics/operator/issues/222</a:t>
            </a:r>
            <a:endParaRPr lang="zh-CN" altLang="en-US" dirty="0"/>
          </a:p>
        </p:txBody>
      </p:sp>
      <p:sp>
        <p:nvSpPr>
          <p:cNvPr id="8" name="矩形 7">
            <a:extLst>
              <a:ext uri="{FF2B5EF4-FFF2-40B4-BE49-F238E27FC236}">
                <a16:creationId xmlns:a16="http://schemas.microsoft.com/office/drawing/2014/main" id="{A3F4E786-025C-E8BC-E5F5-C8B95E90FFC2}"/>
              </a:ext>
            </a:extLst>
          </p:cNvPr>
          <p:cNvSpPr/>
          <p:nvPr/>
        </p:nvSpPr>
        <p:spPr bwMode="gray">
          <a:xfrm>
            <a:off x="747345" y="3519727"/>
            <a:ext cx="2400300" cy="461665"/>
          </a:xfrm>
          <a:prstGeom prst="rect">
            <a:avLst/>
          </a:prstGeom>
          <a:noFill/>
          <a:ln w="6350" algn="ctr">
            <a:noFill/>
            <a:miter lim="800000"/>
            <a:headEnd/>
            <a:tailEnd/>
          </a:ln>
          <a:effectLst/>
        </p:spPr>
        <p:txBody>
          <a:bodyPr wrap="none" rtlCol="0" anchor="ctr"/>
          <a:lstStyle/>
          <a:p>
            <a:pPr algn="ctr"/>
            <a:r>
              <a:rPr lang="en-US" altLang="zh-CN" b="1" dirty="0" err="1"/>
              <a:t>VMOp</a:t>
            </a:r>
            <a:r>
              <a:rPr lang="en-US" altLang="zh-CN" b="1" dirty="0"/>
              <a:t> # 222 [1] </a:t>
            </a:r>
            <a:endParaRPr lang="zh-CN" altLang="en-US" b="1" dirty="0"/>
          </a:p>
        </p:txBody>
      </p:sp>
      <p:sp>
        <p:nvSpPr>
          <p:cNvPr id="26" name="矩形: 圆角 25">
            <a:extLst>
              <a:ext uri="{FF2B5EF4-FFF2-40B4-BE49-F238E27FC236}">
                <a16:creationId xmlns:a16="http://schemas.microsoft.com/office/drawing/2014/main" id="{F00B50BB-7DD4-E83B-D71C-104EACC845CB}"/>
              </a:ext>
            </a:extLst>
          </p:cNvPr>
          <p:cNvSpPr/>
          <p:nvPr/>
        </p:nvSpPr>
        <p:spPr>
          <a:xfrm>
            <a:off x="2682282" y="4818602"/>
            <a:ext cx="2004019" cy="401103"/>
          </a:xfrm>
          <a:prstGeom prst="roundRect">
            <a:avLst>
              <a:gd name="adj" fmla="val 18998"/>
            </a:avLst>
          </a:prstGeom>
          <a:solidFill>
            <a:schemeClr val="accent5">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Operator</a:t>
            </a:r>
            <a:endParaRPr lang="zh-CN" altLang="en-US" sz="2000" dirty="0">
              <a:solidFill>
                <a:schemeClr val="tx1"/>
              </a:solidFill>
              <a:latin typeface="+mj-lt"/>
              <a:ea typeface="微软雅黑" panose="020B0503020204020204" pitchFamily="34" charset="-122"/>
            </a:endParaRPr>
          </a:p>
        </p:txBody>
      </p:sp>
      <p:pic>
        <p:nvPicPr>
          <p:cNvPr id="31" name="图片 30">
            <a:extLst>
              <a:ext uri="{FF2B5EF4-FFF2-40B4-BE49-F238E27FC236}">
                <a16:creationId xmlns:a16="http://schemas.microsoft.com/office/drawing/2014/main" id="{475A598D-3F88-2524-426F-A8923703F39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505633" y="5589134"/>
            <a:ext cx="653367" cy="692439"/>
          </a:xfrm>
          <a:prstGeom prst="rect">
            <a:avLst/>
          </a:prstGeom>
        </p:spPr>
      </p:pic>
      <p:sp>
        <p:nvSpPr>
          <p:cNvPr id="37" name="文本框 36">
            <a:extLst>
              <a:ext uri="{FF2B5EF4-FFF2-40B4-BE49-F238E27FC236}">
                <a16:creationId xmlns:a16="http://schemas.microsoft.com/office/drawing/2014/main" id="{66835BFF-1FD8-71BC-AC1F-C1AB267FAD27}"/>
              </a:ext>
            </a:extLst>
          </p:cNvPr>
          <p:cNvSpPr txBox="1"/>
          <p:nvPr/>
        </p:nvSpPr>
        <p:spPr>
          <a:xfrm>
            <a:off x="2145841" y="5590453"/>
            <a:ext cx="4537918" cy="707886"/>
          </a:xfrm>
          <a:prstGeom prst="rect">
            <a:avLst/>
          </a:prstGeom>
          <a:noFill/>
        </p:spPr>
        <p:txBody>
          <a:bodyPr wrap="square" rtlCol="0">
            <a:spAutoFit/>
          </a:bodyPr>
          <a:lstStyle/>
          <a:p>
            <a:r>
              <a:rPr lang="en-US" altLang="zh-CN" sz="2000" b="1" dirty="0">
                <a:solidFill>
                  <a:srgbClr val="FF0000"/>
                </a:solidFill>
              </a:rPr>
              <a:t>Operator cannot trigger reload when Secret or </a:t>
            </a:r>
            <a:r>
              <a:rPr lang="en-US" altLang="zh-CN" sz="2000" b="1" dirty="0" err="1">
                <a:solidFill>
                  <a:srgbClr val="FF0000"/>
                </a:solidFill>
              </a:rPr>
              <a:t>ConfigMap</a:t>
            </a:r>
            <a:r>
              <a:rPr lang="en-US" altLang="zh-CN" sz="2000" b="1" dirty="0">
                <a:solidFill>
                  <a:srgbClr val="FF0000"/>
                </a:solidFill>
              </a:rPr>
              <a:t> is updated</a:t>
            </a:r>
            <a:endParaRPr lang="zh-CN" altLang="en-US" sz="2000" b="1" dirty="0">
              <a:solidFill>
                <a:srgbClr val="FF0000"/>
              </a:solidFill>
            </a:endParaRPr>
          </a:p>
        </p:txBody>
      </p:sp>
      <p:sp>
        <p:nvSpPr>
          <p:cNvPr id="11" name="矩形: 圆角 10">
            <a:extLst>
              <a:ext uri="{FF2B5EF4-FFF2-40B4-BE49-F238E27FC236}">
                <a16:creationId xmlns:a16="http://schemas.microsoft.com/office/drawing/2014/main" id="{82AFDAF1-741C-B890-99D9-2E6DD0C9406A}"/>
              </a:ext>
            </a:extLst>
          </p:cNvPr>
          <p:cNvSpPr/>
          <p:nvPr/>
        </p:nvSpPr>
        <p:spPr>
          <a:xfrm>
            <a:off x="7751214" y="4818603"/>
            <a:ext cx="2125868" cy="401103"/>
          </a:xfrm>
          <a:prstGeom prst="roundRect">
            <a:avLst>
              <a:gd name="adj" fmla="val 0"/>
            </a:avLst>
          </a:prstGeom>
          <a:solidFill>
            <a:schemeClr val="accent6">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Secret</a:t>
            </a:r>
            <a:endParaRPr lang="zh-CN" altLang="en-US" sz="2000" dirty="0">
              <a:solidFill>
                <a:schemeClr val="tx1"/>
              </a:solidFill>
              <a:latin typeface="+mj-lt"/>
              <a:ea typeface="微软雅黑" panose="020B0503020204020204" pitchFamily="34" charset="-122"/>
            </a:endParaRPr>
          </a:p>
        </p:txBody>
      </p:sp>
      <p:sp>
        <p:nvSpPr>
          <p:cNvPr id="12" name="矩形: 圆角 11">
            <a:extLst>
              <a:ext uri="{FF2B5EF4-FFF2-40B4-BE49-F238E27FC236}">
                <a16:creationId xmlns:a16="http://schemas.microsoft.com/office/drawing/2014/main" id="{E1984CFB-F39B-70CD-92B2-7EC692A489A7}"/>
              </a:ext>
            </a:extLst>
          </p:cNvPr>
          <p:cNvSpPr/>
          <p:nvPr/>
        </p:nvSpPr>
        <p:spPr>
          <a:xfrm>
            <a:off x="7751214" y="5734803"/>
            <a:ext cx="2125868" cy="401103"/>
          </a:xfrm>
          <a:prstGeom prst="roundRect">
            <a:avLst>
              <a:gd name="adj" fmla="val 0"/>
            </a:avLst>
          </a:prstGeom>
          <a:solidFill>
            <a:schemeClr val="accent6">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mj-lt"/>
                <a:ea typeface="微软雅黑" panose="020B0503020204020204" pitchFamily="34" charset="-122"/>
              </a:rPr>
              <a:t>ConfigMap</a:t>
            </a:r>
            <a:endParaRPr lang="zh-CN" altLang="en-US" sz="2000" dirty="0">
              <a:solidFill>
                <a:schemeClr val="tx1"/>
              </a:solidFill>
              <a:latin typeface="+mj-lt"/>
              <a:ea typeface="微软雅黑" panose="020B0503020204020204" pitchFamily="34" charset="-122"/>
            </a:endParaRPr>
          </a:p>
        </p:txBody>
      </p:sp>
      <p:sp>
        <p:nvSpPr>
          <p:cNvPr id="16" name="矩形: 圆角 15">
            <a:extLst>
              <a:ext uri="{FF2B5EF4-FFF2-40B4-BE49-F238E27FC236}">
                <a16:creationId xmlns:a16="http://schemas.microsoft.com/office/drawing/2014/main" id="{CE673826-341D-24C1-27E5-277D19E97841}"/>
              </a:ext>
            </a:extLst>
          </p:cNvPr>
          <p:cNvSpPr/>
          <p:nvPr/>
        </p:nvSpPr>
        <p:spPr>
          <a:xfrm>
            <a:off x="7751214" y="3902403"/>
            <a:ext cx="2125868" cy="401103"/>
          </a:xfrm>
          <a:prstGeom prst="roundRect">
            <a:avLst>
              <a:gd name="adj" fmla="val 0"/>
            </a:avLst>
          </a:prstGeom>
          <a:solidFill>
            <a:schemeClr val="accent6">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Custom resource</a:t>
            </a:r>
            <a:endParaRPr lang="zh-CN" altLang="en-US" sz="2000" dirty="0">
              <a:solidFill>
                <a:schemeClr val="tx1"/>
              </a:solidFill>
              <a:latin typeface="+mj-lt"/>
              <a:ea typeface="微软雅黑" panose="020B0503020204020204" pitchFamily="34" charset="-122"/>
            </a:endParaRPr>
          </a:p>
        </p:txBody>
      </p:sp>
      <p:sp>
        <p:nvSpPr>
          <p:cNvPr id="19" name="文本框 18">
            <a:extLst>
              <a:ext uri="{FF2B5EF4-FFF2-40B4-BE49-F238E27FC236}">
                <a16:creationId xmlns:a16="http://schemas.microsoft.com/office/drawing/2014/main" id="{216DC2B8-CE83-5D66-5096-78B78BA54F68}"/>
              </a:ext>
            </a:extLst>
          </p:cNvPr>
          <p:cNvSpPr txBox="1"/>
          <p:nvPr/>
        </p:nvSpPr>
        <p:spPr>
          <a:xfrm>
            <a:off x="4213510" y="3796726"/>
            <a:ext cx="3330290" cy="369332"/>
          </a:xfrm>
          <a:prstGeom prst="rect">
            <a:avLst/>
          </a:prstGeom>
          <a:noFill/>
        </p:spPr>
        <p:txBody>
          <a:bodyPr wrap="square" rtlCol="0">
            <a:spAutoFit/>
          </a:bodyPr>
          <a:lstStyle/>
          <a:p>
            <a:pPr algn="ctr"/>
            <a:r>
              <a:rPr lang="en-US" altLang="zh-CN" b="1" dirty="0"/>
              <a:t>Only register watcher on CR</a:t>
            </a:r>
            <a:endParaRPr lang="zh-CN" altLang="en-US" b="1" dirty="0"/>
          </a:p>
        </p:txBody>
      </p:sp>
      <p:sp>
        <p:nvSpPr>
          <p:cNvPr id="5" name="矩形: 圆角 4">
            <a:extLst>
              <a:ext uri="{FF2B5EF4-FFF2-40B4-BE49-F238E27FC236}">
                <a16:creationId xmlns:a16="http://schemas.microsoft.com/office/drawing/2014/main" id="{74C3F9DE-ADAC-0B01-0914-5B0F4CF0A842}"/>
              </a:ext>
            </a:extLst>
          </p:cNvPr>
          <p:cNvSpPr/>
          <p:nvPr/>
        </p:nvSpPr>
        <p:spPr bwMode="gray">
          <a:xfrm>
            <a:off x="7543800" y="3702014"/>
            <a:ext cx="2489200" cy="2604091"/>
          </a:xfrm>
          <a:prstGeom prst="roundRect">
            <a:avLst>
              <a:gd name="adj" fmla="val 9352"/>
            </a:avLst>
          </a:prstGeom>
          <a:noFill/>
          <a:ln w="19050" algn="ctr">
            <a:solidFill>
              <a:schemeClr val="tx1"/>
            </a:solidFill>
            <a:prstDash val="dash"/>
            <a:miter lim="800000"/>
            <a:headEnd/>
            <a:tailEnd/>
          </a:ln>
          <a:effectLst/>
        </p:spPr>
        <p:txBody>
          <a:bodyPr wrap="none" rtlCol="0" anchor="ctr"/>
          <a:lstStyle/>
          <a:p>
            <a:pPr algn="ctr"/>
            <a:endParaRPr lang="zh-CN" altLang="en-US" b="1" dirty="0">
              <a:solidFill>
                <a:schemeClr val="bg1"/>
              </a:solidFill>
            </a:endParaRPr>
          </a:p>
        </p:txBody>
      </p:sp>
      <p:cxnSp>
        <p:nvCxnSpPr>
          <p:cNvPr id="9" name="连接符: 曲线 8">
            <a:extLst>
              <a:ext uri="{FF2B5EF4-FFF2-40B4-BE49-F238E27FC236}">
                <a16:creationId xmlns:a16="http://schemas.microsoft.com/office/drawing/2014/main" id="{E1677B9E-C2AC-CF06-7A41-DED108C8B0D2}"/>
              </a:ext>
            </a:extLst>
          </p:cNvPr>
          <p:cNvCxnSpPr>
            <a:stCxn id="26" idx="3"/>
            <a:endCxn id="16" idx="1"/>
          </p:cNvCxnSpPr>
          <p:nvPr/>
        </p:nvCxnSpPr>
        <p:spPr>
          <a:xfrm flipV="1">
            <a:off x="4686301" y="4102955"/>
            <a:ext cx="3064913" cy="916199"/>
          </a:xfrm>
          <a:prstGeom prst="curvedConnector3">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A2677D6F-5FE3-3815-63E6-3D4D4E93B373}"/>
              </a:ext>
            </a:extLst>
          </p:cNvPr>
          <p:cNvCxnSpPr>
            <a:cxnSpLocks/>
            <a:stCxn id="11" idx="1"/>
          </p:cNvCxnSpPr>
          <p:nvPr/>
        </p:nvCxnSpPr>
        <p:spPr>
          <a:xfrm flipH="1" flipV="1">
            <a:off x="6455596" y="5004059"/>
            <a:ext cx="1295618" cy="15096"/>
          </a:xfrm>
          <a:prstGeom prst="straightConnector1">
            <a:avLst/>
          </a:prstGeom>
          <a:ln w="28575" cap="rnd">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连接符: 曲线 29">
            <a:extLst>
              <a:ext uri="{FF2B5EF4-FFF2-40B4-BE49-F238E27FC236}">
                <a16:creationId xmlns:a16="http://schemas.microsoft.com/office/drawing/2014/main" id="{B3310E41-8190-164E-AAB0-EC66F3FD4F85}"/>
              </a:ext>
            </a:extLst>
          </p:cNvPr>
          <p:cNvCxnSpPr>
            <a:cxnSpLocks/>
            <a:stCxn id="12" idx="1"/>
          </p:cNvCxnSpPr>
          <p:nvPr/>
        </p:nvCxnSpPr>
        <p:spPr>
          <a:xfrm rot="10800000">
            <a:off x="5159978" y="5219705"/>
            <a:ext cx="2591237" cy="715650"/>
          </a:xfrm>
          <a:prstGeom prst="curvedConnector3">
            <a:avLst/>
          </a:prstGeom>
          <a:ln w="28575" cap="rnd">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CB63EDDD-5D74-C5B9-9582-5D07FDBE5FEA}"/>
              </a:ext>
            </a:extLst>
          </p:cNvPr>
          <p:cNvSpPr txBox="1"/>
          <p:nvPr/>
        </p:nvSpPr>
        <p:spPr>
          <a:xfrm>
            <a:off x="5361070" y="5317068"/>
            <a:ext cx="2004019" cy="369332"/>
          </a:xfrm>
          <a:prstGeom prst="rect">
            <a:avLst/>
          </a:prstGeom>
          <a:noFill/>
        </p:spPr>
        <p:txBody>
          <a:bodyPr wrap="square" rtlCol="0">
            <a:spAutoFit/>
          </a:bodyPr>
          <a:lstStyle/>
          <a:p>
            <a:pPr algn="ctr"/>
            <a:r>
              <a:rPr lang="en-US" altLang="zh-CN" b="1" dirty="0"/>
              <a:t>Change events</a:t>
            </a:r>
            <a:endParaRPr lang="zh-CN" altLang="en-US" b="1" dirty="0"/>
          </a:p>
        </p:txBody>
      </p:sp>
      <p:sp>
        <p:nvSpPr>
          <p:cNvPr id="13" name="乘号 12">
            <a:extLst>
              <a:ext uri="{FF2B5EF4-FFF2-40B4-BE49-F238E27FC236}">
                <a16:creationId xmlns:a16="http://schemas.microsoft.com/office/drawing/2014/main" id="{94E62558-8507-AA95-B81C-7D905444C56C}"/>
              </a:ext>
            </a:extLst>
          </p:cNvPr>
          <p:cNvSpPr/>
          <p:nvPr/>
        </p:nvSpPr>
        <p:spPr bwMode="gray">
          <a:xfrm>
            <a:off x="4865391" y="5043686"/>
            <a:ext cx="356796" cy="369329"/>
          </a:xfrm>
          <a:prstGeom prst="mathMultiply">
            <a:avLst/>
          </a:prstGeom>
          <a:solidFill>
            <a:srgbClr val="FF0000"/>
          </a:solidFill>
          <a:ln w="6350"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sp>
        <p:nvSpPr>
          <p:cNvPr id="15" name="乘号 14">
            <a:extLst>
              <a:ext uri="{FF2B5EF4-FFF2-40B4-BE49-F238E27FC236}">
                <a16:creationId xmlns:a16="http://schemas.microsoft.com/office/drawing/2014/main" id="{DC2B9EB1-AB4A-12CA-9E4B-164C4C5502DC}"/>
              </a:ext>
            </a:extLst>
          </p:cNvPr>
          <p:cNvSpPr/>
          <p:nvPr/>
        </p:nvSpPr>
        <p:spPr bwMode="gray">
          <a:xfrm>
            <a:off x="6096000" y="4813933"/>
            <a:ext cx="356796" cy="369329"/>
          </a:xfrm>
          <a:prstGeom prst="mathMultiply">
            <a:avLst/>
          </a:prstGeom>
          <a:solidFill>
            <a:srgbClr val="FF0000"/>
          </a:solidFill>
          <a:ln w="6350"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spTree>
    <p:extLst>
      <p:ext uri="{BB962C8B-B14F-4D97-AF65-F5344CB8AC3E}">
        <p14:creationId xmlns:p14="http://schemas.microsoft.com/office/powerpoint/2010/main" val="46881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19" grpId="0"/>
      <p:bldP spid="32" grpId="0"/>
      <p:bldP spid="13"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65D79F4-A6E5-9AFB-8B66-866724702651}"/>
              </a:ext>
            </a:extLst>
          </p:cNvPr>
          <p:cNvSpPr>
            <a:spLocks noGrp="1"/>
          </p:cNvSpPr>
          <p:nvPr>
            <p:ph idx="1"/>
          </p:nvPr>
        </p:nvSpPr>
        <p:spPr>
          <a:xfrm>
            <a:off x="748740" y="1379799"/>
            <a:ext cx="10826495" cy="2103140"/>
          </a:xfrm>
        </p:spPr>
        <p:txBody>
          <a:bodyPr/>
          <a:lstStyle/>
          <a:p>
            <a:r>
              <a:rPr lang="en-US" altLang="zh-CN" dirty="0"/>
              <a:t>Incorrect state observation and analysis (125/210)</a:t>
            </a:r>
          </a:p>
          <a:p>
            <a:pPr lvl="1"/>
            <a:r>
              <a:rPr lang="en-US" altLang="zh-CN" dirty="0">
                <a:solidFill>
                  <a:schemeClr val="bg1">
                    <a:lumMod val="50000"/>
                  </a:schemeClr>
                </a:solidFill>
              </a:rPr>
              <a:t>No observation of resource changes (5/125)</a:t>
            </a:r>
          </a:p>
          <a:p>
            <a:pPr lvl="1"/>
            <a:r>
              <a:rPr lang="en-US" altLang="zh-CN" dirty="0"/>
              <a:t>No analysis of resource changes (38/125)</a:t>
            </a:r>
          </a:p>
          <a:p>
            <a:pPr lvl="1"/>
            <a:r>
              <a:rPr lang="en-US" altLang="zh-CN" dirty="0">
                <a:solidFill>
                  <a:schemeClr val="bg1">
                    <a:lumMod val="50000"/>
                  </a:schemeClr>
                </a:solidFill>
              </a:rPr>
              <a:t>Incorrect analysis logic (29/125)</a:t>
            </a:r>
          </a:p>
          <a:p>
            <a:pPr lvl="1"/>
            <a:r>
              <a:rPr lang="en-US" altLang="zh-CN" dirty="0">
                <a:solidFill>
                  <a:schemeClr val="bg1">
                    <a:lumMod val="50000"/>
                  </a:schemeClr>
                </a:solidFill>
              </a:rPr>
              <a:t>Incorrect state identification (53/125)</a:t>
            </a:r>
            <a:endParaRPr lang="zh-CN" altLang="en-US" dirty="0">
              <a:solidFill>
                <a:schemeClr val="bg1">
                  <a:lumMod val="50000"/>
                </a:schemeClr>
              </a:solidFill>
            </a:endParaRPr>
          </a:p>
        </p:txBody>
      </p:sp>
      <p:sp>
        <p:nvSpPr>
          <p:cNvPr id="3" name="标题 2">
            <a:extLst>
              <a:ext uri="{FF2B5EF4-FFF2-40B4-BE49-F238E27FC236}">
                <a16:creationId xmlns:a16="http://schemas.microsoft.com/office/drawing/2014/main" id="{E2324456-9C05-34E1-4850-D3AFDFB28F33}"/>
              </a:ext>
            </a:extLst>
          </p:cNvPr>
          <p:cNvSpPr>
            <a:spLocks noGrp="1"/>
          </p:cNvSpPr>
          <p:nvPr>
            <p:ph type="title"/>
          </p:nvPr>
        </p:nvSpPr>
        <p:spPr/>
        <p:txBody>
          <a:bodyPr/>
          <a:lstStyle/>
          <a:p>
            <a:r>
              <a:rPr lang="en-US" altLang="zh-CN" dirty="0"/>
              <a:t>RQ1: Root Cause</a:t>
            </a:r>
            <a:endParaRPr lang="zh-CN" altLang="en-US" dirty="0"/>
          </a:p>
        </p:txBody>
      </p:sp>
      <p:sp>
        <p:nvSpPr>
          <p:cNvPr id="4" name="灯片编号占位符 3">
            <a:extLst>
              <a:ext uri="{FF2B5EF4-FFF2-40B4-BE49-F238E27FC236}">
                <a16:creationId xmlns:a16="http://schemas.microsoft.com/office/drawing/2014/main" id="{8708F3B9-9089-9B70-F698-2D1E0723C357}"/>
              </a:ext>
            </a:extLst>
          </p:cNvPr>
          <p:cNvSpPr>
            <a:spLocks noGrp="1"/>
          </p:cNvSpPr>
          <p:nvPr>
            <p:ph type="sldNum" sz="quarter" idx="4"/>
          </p:nvPr>
        </p:nvSpPr>
        <p:spPr/>
        <p:txBody>
          <a:bodyPr/>
          <a:lstStyle/>
          <a:p>
            <a:fld id="{27CAE394-06E6-47A3-B6CA-A6802AF0F537}" type="slidenum">
              <a:rPr lang="zh-CN" altLang="en-US" smtClean="0"/>
              <a:pPr/>
              <a:t>18</a:t>
            </a:fld>
            <a:endParaRPr lang="zh-CN" altLang="en-US" dirty="0"/>
          </a:p>
        </p:txBody>
      </p:sp>
      <p:sp>
        <p:nvSpPr>
          <p:cNvPr id="5" name="文本框 4">
            <a:extLst>
              <a:ext uri="{FF2B5EF4-FFF2-40B4-BE49-F238E27FC236}">
                <a16:creationId xmlns:a16="http://schemas.microsoft.com/office/drawing/2014/main" id="{3BE2C8E1-87FC-FE44-4C97-C77038422E25}"/>
              </a:ext>
            </a:extLst>
          </p:cNvPr>
          <p:cNvSpPr txBox="1"/>
          <p:nvPr/>
        </p:nvSpPr>
        <p:spPr>
          <a:xfrm>
            <a:off x="748740" y="6306105"/>
            <a:ext cx="6394450" cy="369332"/>
          </a:xfrm>
          <a:prstGeom prst="rect">
            <a:avLst/>
          </a:prstGeom>
          <a:noFill/>
        </p:spPr>
        <p:txBody>
          <a:bodyPr wrap="square">
            <a:spAutoFit/>
          </a:bodyPr>
          <a:lstStyle/>
          <a:p>
            <a:r>
              <a:rPr lang="en-US" altLang="zh-CN" dirty="0"/>
              <a:t>[1] https://github.com/minio/operator/issues/449</a:t>
            </a:r>
            <a:endParaRPr lang="zh-CN" altLang="en-US" dirty="0"/>
          </a:p>
        </p:txBody>
      </p:sp>
      <p:sp>
        <p:nvSpPr>
          <p:cNvPr id="6" name="矩形 5">
            <a:extLst>
              <a:ext uri="{FF2B5EF4-FFF2-40B4-BE49-F238E27FC236}">
                <a16:creationId xmlns:a16="http://schemas.microsoft.com/office/drawing/2014/main" id="{DF483579-ADF9-29B1-E824-51344A9B4605}"/>
              </a:ext>
            </a:extLst>
          </p:cNvPr>
          <p:cNvSpPr/>
          <p:nvPr/>
        </p:nvSpPr>
        <p:spPr bwMode="gray">
          <a:xfrm>
            <a:off x="467928" y="3522401"/>
            <a:ext cx="2400300" cy="461665"/>
          </a:xfrm>
          <a:prstGeom prst="rect">
            <a:avLst/>
          </a:prstGeom>
          <a:noFill/>
          <a:ln w="6350" algn="ctr">
            <a:noFill/>
            <a:miter lim="800000"/>
            <a:headEnd/>
            <a:tailEnd/>
          </a:ln>
          <a:effectLst/>
        </p:spPr>
        <p:txBody>
          <a:bodyPr wrap="none" rtlCol="0" anchor="ctr"/>
          <a:lstStyle/>
          <a:p>
            <a:pPr algn="ctr"/>
            <a:r>
              <a:rPr lang="en-US" altLang="zh-CN" b="1" dirty="0" err="1"/>
              <a:t>MinioOP</a:t>
            </a:r>
            <a:r>
              <a:rPr lang="en-US" altLang="zh-CN" b="1" dirty="0"/>
              <a:t> # 449 [1] </a:t>
            </a:r>
            <a:endParaRPr lang="zh-CN" altLang="en-US" b="1" dirty="0"/>
          </a:p>
        </p:txBody>
      </p:sp>
      <p:sp>
        <p:nvSpPr>
          <p:cNvPr id="10" name="文本框 9">
            <a:extLst>
              <a:ext uri="{FF2B5EF4-FFF2-40B4-BE49-F238E27FC236}">
                <a16:creationId xmlns:a16="http://schemas.microsoft.com/office/drawing/2014/main" id="{D4517DB0-D5EE-D1B1-AEBC-85FE0C8D2A8F}"/>
              </a:ext>
            </a:extLst>
          </p:cNvPr>
          <p:cNvSpPr txBox="1"/>
          <p:nvPr/>
        </p:nvSpPr>
        <p:spPr>
          <a:xfrm>
            <a:off x="647917" y="4232680"/>
            <a:ext cx="4265989" cy="1815882"/>
          </a:xfrm>
          <a:prstGeom prst="rect">
            <a:avLst/>
          </a:prstGeom>
          <a:solidFill>
            <a:schemeClr val="bg1"/>
          </a:solidFill>
          <a:ln w="12700">
            <a:solidFill>
              <a:schemeClr val="tx1"/>
            </a:solidFill>
          </a:ln>
        </p:spPr>
        <p:txBody>
          <a:bodyPr wrap="square" lIns="36000" rIns="36000" rtlCol="0">
            <a:spAutoFit/>
          </a:bodyPr>
          <a:lstStyle/>
          <a:p>
            <a:pPr>
              <a:buClr>
                <a:schemeClr val="tx1"/>
              </a:buClr>
            </a:pPr>
            <a:r>
              <a:rPr lang="en-US" altLang="zh-CN" sz="1600" dirty="0">
                <a:solidFill>
                  <a:schemeClr val="accent6">
                    <a:lumMod val="75000"/>
                  </a:schemeClr>
                </a:solidFill>
                <a:latin typeface="Consolas" panose="020B0609020204030204" pitchFamily="49" charset="0"/>
                <a:ea typeface="Calibri" panose="020F0502020204030204" pitchFamily="34" charset="0"/>
                <a:cs typeface="Times New Roman" panose="02020603050405020304" pitchFamily="18" charset="0"/>
              </a:rPr>
              <a:t># CR</a:t>
            </a:r>
          </a:p>
          <a:p>
            <a:pPr>
              <a:buClr>
                <a:schemeClr val="tx1"/>
              </a:buClr>
            </a:pPr>
            <a:r>
              <a:rPr lang="en-US" altLang="zh-CN" sz="1600" dirty="0">
                <a:latin typeface="Consolas" panose="020B0609020204030204" pitchFamily="49" charset="0"/>
                <a:ea typeface="Calibri" panose="020F0502020204030204" pitchFamily="34" charset="0"/>
                <a:cs typeface="Times New Roman" panose="02020603050405020304" pitchFamily="18" charset="0"/>
              </a:rPr>
              <a:t>spec:</a:t>
            </a:r>
          </a:p>
          <a:p>
            <a:pPr>
              <a:buClr>
                <a:schemeClr val="tx1"/>
              </a:buClr>
            </a:pPr>
            <a:r>
              <a:rPr lang="en-US" altLang="zh-CN" sz="1600" dirty="0">
                <a:latin typeface="Consolas" panose="020B0609020204030204" pitchFamily="49" charset="0"/>
                <a:ea typeface="Calibri" panose="020F0502020204030204" pitchFamily="34" charset="0"/>
                <a:cs typeface="Times New Roman" panose="02020603050405020304" pitchFamily="18" charset="0"/>
              </a:rPr>
              <a:t>  ...</a:t>
            </a:r>
          </a:p>
          <a:p>
            <a:pPr>
              <a:buClr>
                <a:schemeClr val="tx1"/>
              </a:buClr>
            </a:pPr>
            <a:r>
              <a:rPr lang="en-US" altLang="zh-CN" sz="1600" dirty="0">
                <a:latin typeface="Consolas" panose="020B0609020204030204" pitchFamily="49" charset="0"/>
                <a:ea typeface="Calibri" panose="020F0502020204030204" pitchFamily="34" charset="0"/>
                <a:cs typeface="Times New Roman" panose="02020603050405020304" pitchFamily="18" charset="0"/>
              </a:rPr>
              <a:t>  env:</a:t>
            </a:r>
          </a:p>
          <a:p>
            <a:pPr>
              <a:buClr>
                <a:schemeClr val="tx1"/>
              </a:buClr>
            </a:pPr>
            <a:r>
              <a:rPr lang="en-US" altLang="zh-CN" sz="1600" dirty="0">
                <a:latin typeface="Consolas" panose="020B0609020204030204" pitchFamily="49" charset="0"/>
                <a:ea typeface="Calibri" panose="020F0502020204030204" pitchFamily="34" charset="0"/>
                <a:cs typeface="Times New Roman" panose="02020603050405020304" pitchFamily="18" charset="0"/>
              </a:rPr>
              <a:t>  - name: MINIO_PROMETHEUS_AUTH_TYPE</a:t>
            </a:r>
          </a:p>
          <a:p>
            <a:pPr>
              <a:buClr>
                <a:schemeClr val="tx1"/>
              </a:buClr>
            </a:pPr>
            <a:r>
              <a:rPr lang="en-US" altLang="zh-CN" sz="1600" dirty="0">
                <a:latin typeface="Consolas" panose="020B0609020204030204" pitchFamily="49" charset="0"/>
                <a:ea typeface="Calibri" panose="020F0502020204030204" pitchFamily="34" charset="0"/>
                <a:cs typeface="Times New Roman" panose="02020603050405020304" pitchFamily="18" charset="0"/>
              </a:rPr>
              <a:t>    value: public #</a:t>
            </a:r>
            <a:r>
              <a:rPr lang="en-US" altLang="zh-CN" sz="16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&lt;- private</a:t>
            </a:r>
          </a:p>
          <a:p>
            <a:pPr>
              <a:buClr>
                <a:schemeClr val="tx1"/>
              </a:buClr>
            </a:pPr>
            <a:r>
              <a:rPr lang="en-US" altLang="zh-CN" sz="1600" dirty="0">
                <a:latin typeface="Consolas" panose="020B0609020204030204" pitchFamily="49" charset="0"/>
                <a:ea typeface="Calibri" panose="020F0502020204030204" pitchFamily="34" charset="0"/>
                <a:cs typeface="Times New Roman" panose="02020603050405020304" pitchFamily="18" charset="0"/>
              </a:rPr>
              <a:t>  ...</a:t>
            </a:r>
            <a:endParaRPr lang="zh-CN" altLang="en-US" sz="1600" dirty="0">
              <a:latin typeface="Consolas" panose="020B0609020204030204" pitchFamily="49" charset="0"/>
              <a:ea typeface="微软雅黑" panose="020B0503020204020204" pitchFamily="34" charset="-122"/>
              <a:cs typeface="Times New Roman" panose="02020603050405020304" pitchFamily="18" charset="0"/>
            </a:endParaRPr>
          </a:p>
        </p:txBody>
      </p:sp>
      <p:cxnSp>
        <p:nvCxnSpPr>
          <p:cNvPr id="15" name="直接箭头连接符 14">
            <a:extLst>
              <a:ext uri="{FF2B5EF4-FFF2-40B4-BE49-F238E27FC236}">
                <a16:creationId xmlns:a16="http://schemas.microsoft.com/office/drawing/2014/main" id="{AFC7DD65-9CFA-3CA9-577F-167BE999C3E1}"/>
              </a:ext>
            </a:extLst>
          </p:cNvPr>
          <p:cNvCxnSpPr>
            <a:cxnSpLocks/>
            <a:stCxn id="10" idx="3"/>
            <a:endCxn id="8" idx="1"/>
          </p:cNvCxnSpPr>
          <p:nvPr/>
        </p:nvCxnSpPr>
        <p:spPr>
          <a:xfrm>
            <a:off x="4913906" y="5140621"/>
            <a:ext cx="653367" cy="0"/>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999F4273-49CC-E5FA-EB10-A28201C64236}"/>
              </a:ext>
            </a:extLst>
          </p:cNvPr>
          <p:cNvSpPr txBox="1"/>
          <p:nvPr/>
        </p:nvSpPr>
        <p:spPr>
          <a:xfrm>
            <a:off x="5567273" y="4478901"/>
            <a:ext cx="3541164" cy="1323439"/>
          </a:xfrm>
          <a:prstGeom prst="rect">
            <a:avLst/>
          </a:prstGeom>
          <a:solidFill>
            <a:schemeClr val="accent3">
              <a:lumMod val="20000"/>
              <a:lumOff val="80000"/>
            </a:schemeClr>
          </a:solidFill>
          <a:ln w="12700">
            <a:noFill/>
          </a:ln>
        </p:spPr>
        <p:txBody>
          <a:bodyPr wrap="square" lIns="36000" rIns="36000" rtlCol="0">
            <a:spAutoFit/>
          </a:bodyPr>
          <a:lstStyle/>
          <a:p>
            <a:pPr>
              <a:buClr>
                <a:schemeClr val="tx1"/>
              </a:buClr>
            </a:pPr>
            <a:r>
              <a:rPr lang="en-US" altLang="zh-CN" sz="1600" dirty="0" err="1">
                <a:latin typeface="Consolas" panose="020B0609020204030204" pitchFamily="49" charset="0"/>
                <a:ea typeface="微软雅黑" panose="020B0503020204020204" pitchFamily="34" charset="-122"/>
                <a:cs typeface="Times New Roman" panose="02020603050405020304" pitchFamily="18" charset="0"/>
              </a:rPr>
              <a:t>func</a:t>
            </a:r>
            <a:r>
              <a:rPr lang="en-US" altLang="zh-CN" sz="1600" dirty="0">
                <a:latin typeface="Consolas" panose="020B0609020204030204" pitchFamily="49" charset="0"/>
                <a:ea typeface="微软雅黑" panose="020B0503020204020204" pitchFamily="34" charset="-122"/>
                <a:cs typeface="Times New Roman" panose="02020603050405020304" pitchFamily="18" charset="0"/>
              </a:rPr>
              <a:t> </a:t>
            </a:r>
            <a:r>
              <a:rPr lang="en-US" altLang="zh-CN" sz="1600" dirty="0" err="1">
                <a:latin typeface="Consolas" panose="020B0609020204030204" pitchFamily="49" charset="0"/>
                <a:ea typeface="微软雅黑" panose="020B0503020204020204" pitchFamily="34" charset="-122"/>
                <a:cs typeface="Times New Roman" panose="02020603050405020304" pitchFamily="18" charset="0"/>
              </a:rPr>
              <a:t>poolSSMatchesSpec</a:t>
            </a:r>
            <a:r>
              <a:rPr lang="en-US" altLang="zh-CN" sz="1600" dirty="0">
                <a:latin typeface="Consolas" panose="020B0609020204030204" pitchFamily="49" charset="0"/>
                <a:ea typeface="微软雅黑" panose="020B0503020204020204" pitchFamily="34" charset="-122"/>
                <a:cs typeface="Times New Roman" panose="02020603050405020304" pitchFamily="18" charset="0"/>
              </a:rPr>
              <a:t>(){</a:t>
            </a:r>
          </a:p>
          <a:p>
            <a:pPr>
              <a:buClr>
                <a:schemeClr val="tx1"/>
              </a:buClr>
            </a:pPr>
            <a:r>
              <a:rPr lang="en-US" altLang="zh-CN" sz="1600" dirty="0">
                <a:latin typeface="Consolas" panose="020B0609020204030204" pitchFamily="49" charset="0"/>
                <a:ea typeface="微软雅黑" panose="020B0503020204020204" pitchFamily="34" charset="-122"/>
                <a:cs typeface="Times New Roman" panose="02020603050405020304" pitchFamily="18" charset="0"/>
              </a:rPr>
              <a:t>  ......</a:t>
            </a:r>
          </a:p>
          <a:p>
            <a:pPr>
              <a:buClr>
                <a:schemeClr val="tx1"/>
              </a:buClr>
            </a:pPr>
            <a:r>
              <a:rPr lang="en-US" altLang="zh-CN" sz="1600" dirty="0">
                <a:latin typeface="Consolas" panose="020B0609020204030204" pitchFamily="49" charset="0"/>
                <a:ea typeface="微软雅黑" panose="020B0503020204020204" pitchFamily="34" charset="-122"/>
                <a:cs typeface="Times New Roman" panose="02020603050405020304" pitchFamily="18" charset="0"/>
              </a:rPr>
              <a:t>  </a:t>
            </a:r>
            <a:r>
              <a:rPr lang="en-US" altLang="zh-CN" sz="1600" dirty="0" err="1">
                <a:latin typeface="Consolas" panose="020B0609020204030204" pitchFamily="49" charset="0"/>
                <a:ea typeface="微软雅黑" panose="020B0503020204020204" pitchFamily="34" charset="-122"/>
                <a:cs typeface="Times New Roman" panose="02020603050405020304" pitchFamily="18" charset="0"/>
              </a:rPr>
              <a:t>DetectChangesInLabelOrAnno</a:t>
            </a:r>
            <a:r>
              <a:rPr lang="en-US" altLang="zh-CN" sz="1600" dirty="0">
                <a:latin typeface="Consolas" panose="020B0609020204030204" pitchFamily="49" charset="0"/>
                <a:ea typeface="微软雅黑" panose="020B0503020204020204" pitchFamily="34" charset="-122"/>
                <a:cs typeface="Times New Roman" panose="02020603050405020304" pitchFamily="18" charset="0"/>
              </a:rPr>
              <a:t>()</a:t>
            </a:r>
          </a:p>
          <a:p>
            <a:pPr>
              <a:buClr>
                <a:schemeClr val="tx1"/>
              </a:buClr>
            </a:pPr>
            <a:r>
              <a:rPr lang="en-US" altLang="zh-CN" sz="1600" dirty="0">
                <a:solidFill>
                  <a:schemeClr val="accent6">
                    <a:lumMod val="75000"/>
                  </a:schemeClr>
                </a:solidFill>
                <a:latin typeface="Consolas" panose="020B0609020204030204" pitchFamily="49" charset="0"/>
                <a:ea typeface="微软雅黑" panose="020B0503020204020204" pitchFamily="34" charset="-122"/>
                <a:cs typeface="Times New Roman" panose="02020603050405020304" pitchFamily="18" charset="0"/>
              </a:rPr>
              <a:t>+ </a:t>
            </a:r>
            <a:r>
              <a:rPr lang="en-US" altLang="zh-CN" sz="1600" dirty="0" err="1">
                <a:solidFill>
                  <a:schemeClr val="accent6">
                    <a:lumMod val="75000"/>
                  </a:schemeClr>
                </a:solidFill>
                <a:latin typeface="Consolas" panose="020B0609020204030204" pitchFamily="49" charset="0"/>
                <a:ea typeface="微软雅黑" panose="020B0503020204020204" pitchFamily="34" charset="-122"/>
                <a:cs typeface="Times New Roman" panose="02020603050405020304" pitchFamily="18" charset="0"/>
              </a:rPr>
              <a:t>DetectChangesInEnv</a:t>
            </a:r>
            <a:r>
              <a:rPr lang="en-US" altLang="zh-CN" sz="1600" dirty="0">
                <a:solidFill>
                  <a:schemeClr val="accent6">
                    <a:lumMod val="75000"/>
                  </a:schemeClr>
                </a:solidFill>
                <a:latin typeface="Consolas" panose="020B0609020204030204" pitchFamily="49" charset="0"/>
                <a:ea typeface="微软雅黑" panose="020B0503020204020204" pitchFamily="34" charset="-122"/>
                <a:cs typeface="Times New Roman" panose="02020603050405020304" pitchFamily="18" charset="0"/>
              </a:rPr>
              <a:t>()</a:t>
            </a:r>
          </a:p>
          <a:p>
            <a:pPr>
              <a:buClr>
                <a:schemeClr val="tx1"/>
              </a:buClr>
            </a:pPr>
            <a:r>
              <a:rPr lang="en-US" altLang="zh-CN" sz="1600" dirty="0">
                <a:latin typeface="Consolas" panose="020B0609020204030204" pitchFamily="49" charset="0"/>
                <a:ea typeface="微软雅黑" panose="020B0503020204020204" pitchFamily="34" charset="-122"/>
                <a:cs typeface="Times New Roman" panose="02020603050405020304" pitchFamily="18" charset="0"/>
              </a:rPr>
              <a:t>}</a:t>
            </a:r>
            <a:endParaRPr lang="zh-CN" altLang="en-US" sz="1600" dirty="0">
              <a:latin typeface="Consolas" panose="020B0609020204030204" pitchFamily="49" charset="0"/>
              <a:ea typeface="微软雅黑" panose="020B0503020204020204" pitchFamily="34" charset="-122"/>
              <a:cs typeface="Times New Roman" panose="02020603050405020304" pitchFamily="18" charset="0"/>
            </a:endParaRPr>
          </a:p>
        </p:txBody>
      </p:sp>
      <p:sp>
        <p:nvSpPr>
          <p:cNvPr id="14" name="文本框 13">
            <a:extLst>
              <a:ext uri="{FF2B5EF4-FFF2-40B4-BE49-F238E27FC236}">
                <a16:creationId xmlns:a16="http://schemas.microsoft.com/office/drawing/2014/main" id="{188D3273-3232-8F5B-4EBD-9A5CD49E0549}"/>
              </a:ext>
            </a:extLst>
          </p:cNvPr>
          <p:cNvSpPr txBox="1"/>
          <p:nvPr/>
        </p:nvSpPr>
        <p:spPr>
          <a:xfrm>
            <a:off x="5886605" y="5800261"/>
            <a:ext cx="2902500" cy="369332"/>
          </a:xfrm>
          <a:prstGeom prst="rect">
            <a:avLst/>
          </a:prstGeom>
          <a:noFill/>
        </p:spPr>
        <p:txBody>
          <a:bodyPr wrap="square" rtlCol="0">
            <a:spAutoFit/>
          </a:bodyPr>
          <a:lstStyle/>
          <a:p>
            <a:pPr algn="ctr"/>
            <a:r>
              <a:rPr lang="en-US" altLang="zh-CN" b="1" dirty="0"/>
              <a:t>Operator</a:t>
            </a:r>
            <a:endParaRPr lang="zh-CN" altLang="en-US" b="1" dirty="0">
              <a:solidFill>
                <a:srgbClr val="FF0000"/>
              </a:solidFill>
            </a:endParaRPr>
          </a:p>
        </p:txBody>
      </p:sp>
      <p:sp>
        <p:nvSpPr>
          <p:cNvPr id="18" name="文本框 17">
            <a:extLst>
              <a:ext uri="{FF2B5EF4-FFF2-40B4-BE49-F238E27FC236}">
                <a16:creationId xmlns:a16="http://schemas.microsoft.com/office/drawing/2014/main" id="{C9233C0C-8136-4170-B3CD-AC94A8FC9CA1}"/>
              </a:ext>
            </a:extLst>
          </p:cNvPr>
          <p:cNvSpPr txBox="1"/>
          <p:nvPr/>
        </p:nvSpPr>
        <p:spPr>
          <a:xfrm>
            <a:off x="4280041" y="3593939"/>
            <a:ext cx="5346559" cy="400110"/>
          </a:xfrm>
          <a:prstGeom prst="rect">
            <a:avLst/>
          </a:prstGeom>
          <a:noFill/>
        </p:spPr>
        <p:txBody>
          <a:bodyPr wrap="square" rtlCol="0">
            <a:spAutoFit/>
          </a:bodyPr>
          <a:lstStyle/>
          <a:p>
            <a:r>
              <a:rPr lang="en-US" altLang="zh-CN" sz="2000" b="1" dirty="0">
                <a:solidFill>
                  <a:srgbClr val="FF0000"/>
                </a:solidFill>
              </a:rPr>
              <a:t>Change in Env is not reflected in </a:t>
            </a:r>
            <a:r>
              <a:rPr lang="en-US" altLang="zh-CN" sz="2000" b="1" dirty="0" err="1">
                <a:solidFill>
                  <a:srgbClr val="FF0000"/>
                </a:solidFill>
              </a:rPr>
              <a:t>StatefulSet</a:t>
            </a:r>
            <a:endParaRPr lang="zh-CN" altLang="en-US" sz="2000" b="1" dirty="0">
              <a:solidFill>
                <a:srgbClr val="FF0000"/>
              </a:solidFill>
            </a:endParaRPr>
          </a:p>
        </p:txBody>
      </p:sp>
      <p:pic>
        <p:nvPicPr>
          <p:cNvPr id="17" name="图片 16">
            <a:extLst>
              <a:ext uri="{FF2B5EF4-FFF2-40B4-BE49-F238E27FC236}">
                <a16:creationId xmlns:a16="http://schemas.microsoft.com/office/drawing/2014/main" id="{587431A3-A03C-9A29-55E0-AFADC6EA840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626674" y="3413018"/>
            <a:ext cx="653367" cy="692439"/>
          </a:xfrm>
          <a:prstGeom prst="rect">
            <a:avLst/>
          </a:prstGeom>
        </p:spPr>
      </p:pic>
      <p:sp>
        <p:nvSpPr>
          <p:cNvPr id="21" name="矩形: 圆角 20">
            <a:extLst>
              <a:ext uri="{FF2B5EF4-FFF2-40B4-BE49-F238E27FC236}">
                <a16:creationId xmlns:a16="http://schemas.microsoft.com/office/drawing/2014/main" id="{C939F243-380D-6422-04C5-49A2F502FE85}"/>
              </a:ext>
            </a:extLst>
          </p:cNvPr>
          <p:cNvSpPr/>
          <p:nvPr/>
        </p:nvSpPr>
        <p:spPr>
          <a:xfrm>
            <a:off x="9757466" y="3928518"/>
            <a:ext cx="2125868" cy="401103"/>
          </a:xfrm>
          <a:prstGeom prst="roundRect">
            <a:avLst>
              <a:gd name="adj" fmla="val 0"/>
            </a:avLst>
          </a:prstGeom>
          <a:solidFill>
            <a:schemeClr val="accent6">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mj-lt"/>
                <a:ea typeface="微软雅黑" panose="020B0503020204020204" pitchFamily="34" charset="-122"/>
              </a:rPr>
              <a:t>StatefulSet</a:t>
            </a:r>
            <a:endParaRPr lang="zh-CN" altLang="en-US" sz="2000" dirty="0">
              <a:solidFill>
                <a:schemeClr val="tx1"/>
              </a:solidFill>
              <a:latin typeface="+mj-lt"/>
              <a:ea typeface="微软雅黑" panose="020B0503020204020204" pitchFamily="34" charset="-122"/>
            </a:endParaRPr>
          </a:p>
        </p:txBody>
      </p:sp>
      <p:sp>
        <p:nvSpPr>
          <p:cNvPr id="23" name="矩形: 圆角 22">
            <a:extLst>
              <a:ext uri="{FF2B5EF4-FFF2-40B4-BE49-F238E27FC236}">
                <a16:creationId xmlns:a16="http://schemas.microsoft.com/office/drawing/2014/main" id="{51631377-5CAF-312D-3630-5DD6D9A2C31A}"/>
              </a:ext>
            </a:extLst>
          </p:cNvPr>
          <p:cNvSpPr/>
          <p:nvPr/>
        </p:nvSpPr>
        <p:spPr>
          <a:xfrm>
            <a:off x="9757466" y="5800261"/>
            <a:ext cx="2125868" cy="401103"/>
          </a:xfrm>
          <a:prstGeom prst="roundRect">
            <a:avLst>
              <a:gd name="adj" fmla="val 0"/>
            </a:avLst>
          </a:prstGeom>
          <a:solidFill>
            <a:schemeClr val="bg1">
              <a:lumMod val="95000"/>
            </a:schemeClr>
          </a:solidFill>
          <a:ln w="28575">
            <a:solidFill>
              <a:schemeClr val="bg1">
                <a:lumMod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bg1">
                    <a:lumMod val="50000"/>
                  </a:schemeClr>
                </a:solidFill>
                <a:latin typeface="+mj-lt"/>
                <a:ea typeface="微软雅黑" panose="020B0503020204020204" pitchFamily="34" charset="-122"/>
              </a:rPr>
              <a:t>StatefulSet</a:t>
            </a:r>
            <a:endParaRPr lang="zh-CN" altLang="en-US" sz="2000" dirty="0">
              <a:solidFill>
                <a:schemeClr val="bg1">
                  <a:lumMod val="50000"/>
                </a:schemeClr>
              </a:solidFill>
              <a:latin typeface="+mj-lt"/>
              <a:ea typeface="微软雅黑" panose="020B0503020204020204" pitchFamily="34" charset="-122"/>
            </a:endParaRPr>
          </a:p>
        </p:txBody>
      </p:sp>
      <p:sp>
        <p:nvSpPr>
          <p:cNvPr id="24" name="矩形: 圆角 23">
            <a:extLst>
              <a:ext uri="{FF2B5EF4-FFF2-40B4-BE49-F238E27FC236}">
                <a16:creationId xmlns:a16="http://schemas.microsoft.com/office/drawing/2014/main" id="{088305ED-4993-945E-3861-A370E6DFE0E1}"/>
              </a:ext>
            </a:extLst>
          </p:cNvPr>
          <p:cNvSpPr/>
          <p:nvPr/>
        </p:nvSpPr>
        <p:spPr bwMode="gray">
          <a:xfrm>
            <a:off x="9239303" y="4288059"/>
            <a:ext cx="2125868" cy="296299"/>
          </a:xfrm>
          <a:prstGeom prst="roundRect">
            <a:avLst/>
          </a:prstGeom>
          <a:solidFill>
            <a:schemeClr val="bg1"/>
          </a:solidFill>
          <a:ln w="12700" algn="ctr">
            <a:solidFill>
              <a:schemeClr val="tx1"/>
            </a:solidFill>
            <a:miter lim="800000"/>
            <a:headEnd/>
            <a:tailEnd/>
          </a:ln>
          <a:effectLst/>
        </p:spPr>
        <p:txBody>
          <a:bodyPr wrap="none" rtlCol="0" anchor="ctr"/>
          <a:lstStyle/>
          <a:p>
            <a:pPr algn="ctr"/>
            <a:r>
              <a:rPr lang="en-US" altLang="zh-CN" dirty="0" err="1"/>
              <a:t>auth_type</a:t>
            </a:r>
            <a:r>
              <a:rPr lang="en-US" altLang="zh-CN" dirty="0"/>
              <a:t>: </a:t>
            </a:r>
            <a:r>
              <a:rPr lang="en-US" altLang="zh-CN" dirty="0" err="1"/>
              <a:t>prviate</a:t>
            </a:r>
            <a:endParaRPr lang="zh-CN" altLang="en-US" dirty="0"/>
          </a:p>
        </p:txBody>
      </p:sp>
      <p:sp>
        <p:nvSpPr>
          <p:cNvPr id="25" name="矩形: 圆角 24">
            <a:extLst>
              <a:ext uri="{FF2B5EF4-FFF2-40B4-BE49-F238E27FC236}">
                <a16:creationId xmlns:a16="http://schemas.microsoft.com/office/drawing/2014/main" id="{9944E48C-FF63-2DED-E031-482EEF6BA554}"/>
              </a:ext>
            </a:extLst>
          </p:cNvPr>
          <p:cNvSpPr/>
          <p:nvPr/>
        </p:nvSpPr>
        <p:spPr bwMode="gray">
          <a:xfrm>
            <a:off x="9239303" y="6130090"/>
            <a:ext cx="2125868" cy="296299"/>
          </a:xfrm>
          <a:prstGeom prst="roundRect">
            <a:avLst/>
          </a:prstGeom>
          <a:solidFill>
            <a:schemeClr val="bg1"/>
          </a:solidFill>
          <a:ln w="12700" algn="ctr">
            <a:solidFill>
              <a:schemeClr val="bg1">
                <a:lumMod val="50000"/>
              </a:schemeClr>
            </a:solidFill>
            <a:prstDash val="sysDash"/>
            <a:miter lim="800000"/>
            <a:headEnd/>
            <a:tailEnd/>
          </a:ln>
          <a:effectLst/>
        </p:spPr>
        <p:txBody>
          <a:bodyPr wrap="none" rtlCol="0" anchor="ctr"/>
          <a:lstStyle/>
          <a:p>
            <a:pPr algn="ctr"/>
            <a:r>
              <a:rPr lang="en-US" altLang="zh-CN" dirty="0" err="1">
                <a:solidFill>
                  <a:schemeClr val="bg1">
                    <a:lumMod val="50000"/>
                  </a:schemeClr>
                </a:solidFill>
              </a:rPr>
              <a:t>auth_type</a:t>
            </a:r>
            <a:r>
              <a:rPr lang="en-US" altLang="zh-CN" dirty="0">
                <a:solidFill>
                  <a:schemeClr val="bg1">
                    <a:lumMod val="50000"/>
                  </a:schemeClr>
                </a:solidFill>
              </a:rPr>
              <a:t>: public</a:t>
            </a:r>
            <a:endParaRPr lang="zh-CN" altLang="en-US" dirty="0">
              <a:solidFill>
                <a:schemeClr val="bg1">
                  <a:lumMod val="50000"/>
                </a:schemeClr>
              </a:solidFill>
            </a:endParaRPr>
          </a:p>
        </p:txBody>
      </p:sp>
      <p:cxnSp>
        <p:nvCxnSpPr>
          <p:cNvPr id="27" name="直接箭头连接符 26">
            <a:extLst>
              <a:ext uri="{FF2B5EF4-FFF2-40B4-BE49-F238E27FC236}">
                <a16:creationId xmlns:a16="http://schemas.microsoft.com/office/drawing/2014/main" id="{F39A1C95-1158-AE19-383A-BD4EB6AACFD2}"/>
              </a:ext>
            </a:extLst>
          </p:cNvPr>
          <p:cNvCxnSpPr>
            <a:cxnSpLocks/>
            <a:endCxn id="23" idx="0"/>
          </p:cNvCxnSpPr>
          <p:nvPr/>
        </p:nvCxnSpPr>
        <p:spPr>
          <a:xfrm>
            <a:off x="10820400" y="4582789"/>
            <a:ext cx="0" cy="1217472"/>
          </a:xfrm>
          <a:prstGeom prst="straightConnector1">
            <a:avLst/>
          </a:prstGeom>
          <a:ln w="28575" cap="rnd">
            <a:solidFill>
              <a:schemeClr val="tx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矩形: 圆角 28">
            <a:extLst>
              <a:ext uri="{FF2B5EF4-FFF2-40B4-BE49-F238E27FC236}">
                <a16:creationId xmlns:a16="http://schemas.microsoft.com/office/drawing/2014/main" id="{DC277B66-BAD1-BBF3-D22F-CC4ECEE3D2D0}"/>
              </a:ext>
            </a:extLst>
          </p:cNvPr>
          <p:cNvSpPr/>
          <p:nvPr/>
        </p:nvSpPr>
        <p:spPr>
          <a:xfrm>
            <a:off x="9757466" y="5800261"/>
            <a:ext cx="2125868" cy="401103"/>
          </a:xfrm>
          <a:prstGeom prst="roundRect">
            <a:avLst>
              <a:gd name="adj" fmla="val 0"/>
            </a:avLst>
          </a:prstGeom>
          <a:solidFill>
            <a:schemeClr val="accent6">
              <a:lumMod val="20000"/>
              <a:lumOff val="80000"/>
            </a:schemeClr>
          </a:solidFill>
          <a:ln w="28575">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mj-lt"/>
                <a:ea typeface="微软雅黑" panose="020B0503020204020204" pitchFamily="34" charset="-122"/>
              </a:rPr>
              <a:t>StatefulSet</a:t>
            </a:r>
            <a:endParaRPr lang="zh-CN" altLang="en-US" sz="2000" dirty="0">
              <a:solidFill>
                <a:schemeClr val="tx1"/>
              </a:solidFill>
              <a:latin typeface="+mj-lt"/>
              <a:ea typeface="微软雅黑" panose="020B0503020204020204" pitchFamily="34" charset="-122"/>
            </a:endParaRPr>
          </a:p>
        </p:txBody>
      </p:sp>
      <p:sp>
        <p:nvSpPr>
          <p:cNvPr id="30" name="矩形: 圆角 29">
            <a:extLst>
              <a:ext uri="{FF2B5EF4-FFF2-40B4-BE49-F238E27FC236}">
                <a16:creationId xmlns:a16="http://schemas.microsoft.com/office/drawing/2014/main" id="{E3F71B29-9D0A-9A2A-83D7-E2FA563E4B3D}"/>
              </a:ext>
            </a:extLst>
          </p:cNvPr>
          <p:cNvSpPr/>
          <p:nvPr/>
        </p:nvSpPr>
        <p:spPr bwMode="gray">
          <a:xfrm>
            <a:off x="9239303" y="6130090"/>
            <a:ext cx="2125868" cy="296299"/>
          </a:xfrm>
          <a:prstGeom prst="roundRect">
            <a:avLst/>
          </a:prstGeom>
          <a:solidFill>
            <a:schemeClr val="bg1"/>
          </a:solidFill>
          <a:ln w="12700" algn="ctr">
            <a:solidFill>
              <a:schemeClr val="tx1"/>
            </a:solidFill>
            <a:prstDash val="solid"/>
            <a:miter lim="800000"/>
            <a:headEnd/>
            <a:tailEnd/>
          </a:ln>
          <a:effectLst/>
        </p:spPr>
        <p:txBody>
          <a:bodyPr wrap="none" rtlCol="0" anchor="ctr"/>
          <a:lstStyle/>
          <a:p>
            <a:pPr algn="ctr"/>
            <a:r>
              <a:rPr lang="en-US" altLang="zh-CN" dirty="0" err="1"/>
              <a:t>auth_type</a:t>
            </a:r>
            <a:r>
              <a:rPr lang="en-US" altLang="zh-CN" dirty="0"/>
              <a:t>: public</a:t>
            </a:r>
            <a:endParaRPr lang="zh-CN" altLang="en-US" dirty="0"/>
          </a:p>
        </p:txBody>
      </p:sp>
      <p:cxnSp>
        <p:nvCxnSpPr>
          <p:cNvPr id="11" name="直接箭头连接符 10">
            <a:extLst>
              <a:ext uri="{FF2B5EF4-FFF2-40B4-BE49-F238E27FC236}">
                <a16:creationId xmlns:a16="http://schemas.microsoft.com/office/drawing/2014/main" id="{0480BB14-FD93-1B1C-27DA-701050A0C64E}"/>
              </a:ext>
            </a:extLst>
          </p:cNvPr>
          <p:cNvCxnSpPr>
            <a:cxnSpLocks/>
          </p:cNvCxnSpPr>
          <p:nvPr/>
        </p:nvCxnSpPr>
        <p:spPr>
          <a:xfrm>
            <a:off x="10820400" y="4582789"/>
            <a:ext cx="0" cy="1217472"/>
          </a:xfrm>
          <a:prstGeom prst="straightConnector1">
            <a:avLst/>
          </a:prstGeom>
          <a:ln w="28575" cap="rnd">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72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9" grpId="0" animBg="1"/>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27DD277A-3A64-AEFA-E65F-203F1EEB4C0D}"/>
              </a:ext>
            </a:extLst>
          </p:cNvPr>
          <p:cNvSpPr/>
          <p:nvPr/>
        </p:nvSpPr>
        <p:spPr bwMode="auto">
          <a:xfrm>
            <a:off x="8119538" y="4109780"/>
            <a:ext cx="3455698" cy="1854354"/>
          </a:xfrm>
          <a:prstGeom prst="rect">
            <a:avLst/>
          </a:prstGeom>
          <a:solidFill>
            <a:schemeClr val="bg1"/>
          </a:solidFill>
          <a:ln w="15875">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fontAlgn="base">
              <a:spcBef>
                <a:spcPts val="300"/>
              </a:spcBef>
              <a:spcAft>
                <a:spcPct val="0"/>
              </a:spcAft>
              <a:buClr>
                <a:srgbClr val="FF3300"/>
              </a:buClr>
              <a:buSzPct val="75000"/>
            </a:pPr>
            <a:r>
              <a:rPr lang="en-US" altLang="zh-CN" sz="1700" dirty="0">
                <a:latin typeface="Consolas" panose="020B0609020204030204" pitchFamily="49" charset="0"/>
                <a:ea typeface="Fira Code" panose="020B0809050000020004" pitchFamily="49" charset="0"/>
                <a:cs typeface="Ebrima" panose="02000000000000000000" pitchFamily="2" charset="0"/>
              </a:rPr>
              <a:t>spec:</a:t>
            </a:r>
          </a:p>
          <a:p>
            <a:pPr fontAlgn="base">
              <a:spcBef>
                <a:spcPts val="300"/>
              </a:spcBef>
              <a:spcAft>
                <a:spcPct val="0"/>
              </a:spcAft>
              <a:buClr>
                <a:srgbClr val="FF3300"/>
              </a:buClr>
              <a:buSzPct val="75000"/>
            </a:pPr>
            <a:r>
              <a:rPr lang="en-US" altLang="zh-CN" sz="1700" dirty="0">
                <a:latin typeface="Consolas" panose="020B0609020204030204" pitchFamily="49" charset="0"/>
                <a:ea typeface="Fira Code" panose="020B0809050000020004" pitchFamily="49" charset="0"/>
                <a:cs typeface="Ebrima" panose="02000000000000000000" pitchFamily="2" charset="0"/>
              </a:rPr>
              <a:t>  </a:t>
            </a:r>
            <a:r>
              <a:rPr lang="en-US" altLang="zh-CN" sz="1700" dirty="0" err="1">
                <a:latin typeface="Consolas" panose="020B0609020204030204" pitchFamily="49" charset="0"/>
                <a:ea typeface="Fira Code" panose="020B0809050000020004" pitchFamily="49" charset="0"/>
                <a:cs typeface="Ebrima" panose="02000000000000000000" pitchFamily="2" charset="0"/>
              </a:rPr>
              <a:t>datasource</a:t>
            </a:r>
            <a:r>
              <a:rPr lang="en-US" altLang="zh-CN" sz="1700" dirty="0">
                <a:latin typeface="Consolas" panose="020B0609020204030204" pitchFamily="49" charset="0"/>
                <a:ea typeface="Fira Code" panose="020B0809050000020004" pitchFamily="49" charset="0"/>
                <a:cs typeface="Ebrima" panose="02000000000000000000" pitchFamily="2" charset="0"/>
              </a:rPr>
              <a:t>:</a:t>
            </a:r>
          </a:p>
          <a:p>
            <a:pPr fontAlgn="base">
              <a:spcBef>
                <a:spcPts val="300"/>
              </a:spcBef>
              <a:spcAft>
                <a:spcPct val="0"/>
              </a:spcAft>
              <a:buClr>
                <a:srgbClr val="FF3300"/>
              </a:buClr>
              <a:buSzPct val="75000"/>
            </a:pPr>
            <a:r>
              <a:rPr lang="en-US" altLang="zh-CN" sz="1700" dirty="0">
                <a:latin typeface="Consolas" panose="020B0609020204030204" pitchFamily="49" charset="0"/>
                <a:ea typeface="Fira Code" panose="020B0809050000020004" pitchFamily="49" charset="0"/>
                <a:cs typeface="Ebrima" panose="02000000000000000000" pitchFamily="2" charset="0"/>
              </a:rPr>
              <a:t>    </a:t>
            </a:r>
            <a:r>
              <a:rPr lang="en-US" altLang="zh-CN" sz="1700" dirty="0" err="1">
                <a:latin typeface="Consolas" panose="020B0609020204030204" pitchFamily="49" charset="0"/>
                <a:ea typeface="Fira Code" panose="020B0809050000020004" pitchFamily="49" charset="0"/>
                <a:cs typeface="Ebrima" panose="02000000000000000000" pitchFamily="2" charset="0"/>
              </a:rPr>
              <a:t>basicAuth</a:t>
            </a:r>
            <a:r>
              <a:rPr lang="en-US" altLang="zh-CN" sz="1700" dirty="0">
                <a:latin typeface="Consolas" panose="020B0609020204030204" pitchFamily="49" charset="0"/>
                <a:ea typeface="Fira Code" panose="020B0809050000020004" pitchFamily="49" charset="0"/>
                <a:cs typeface="Ebrima" panose="02000000000000000000" pitchFamily="2" charset="0"/>
              </a:rPr>
              <a:t>: null</a:t>
            </a:r>
          </a:p>
          <a:p>
            <a:pPr fontAlgn="base">
              <a:spcBef>
                <a:spcPts val="300"/>
              </a:spcBef>
              <a:spcAft>
                <a:spcPct val="0"/>
              </a:spcAft>
              <a:buClr>
                <a:srgbClr val="FF3300"/>
              </a:buClr>
              <a:buSzPct val="75000"/>
            </a:pPr>
            <a:r>
              <a:rPr lang="en-US" altLang="zh-CN" sz="1700" dirty="0">
                <a:latin typeface="Consolas" panose="020B0609020204030204" pitchFamily="49" charset="0"/>
                <a:ea typeface="Fira Code" panose="020B0809050000020004" pitchFamily="49" charset="0"/>
                <a:cs typeface="Ebrima" panose="02000000000000000000" pitchFamily="2" charset="0"/>
              </a:rPr>
              <a:t>    </a:t>
            </a:r>
            <a:r>
              <a:rPr lang="en-US" altLang="zh-CN" sz="1700" dirty="0" err="1">
                <a:latin typeface="Consolas" panose="020B0609020204030204" pitchFamily="49" charset="0"/>
                <a:ea typeface="Fira Code" panose="020B0809050000020004" pitchFamily="49" charset="0"/>
                <a:cs typeface="Ebrima" panose="02000000000000000000" pitchFamily="2" charset="0"/>
              </a:rPr>
              <a:t>tlsConfig</a:t>
            </a:r>
            <a:r>
              <a:rPr lang="en-US" altLang="zh-CN" sz="1700" dirty="0">
                <a:latin typeface="Consolas" panose="020B0609020204030204" pitchFamily="49" charset="0"/>
                <a:ea typeface="Fira Code" panose="020B0809050000020004" pitchFamily="49" charset="0"/>
                <a:cs typeface="Ebrima" panose="02000000000000000000" pitchFamily="2" charset="0"/>
              </a:rPr>
              <a:t>:</a:t>
            </a:r>
          </a:p>
          <a:p>
            <a:pPr fontAlgn="base">
              <a:spcBef>
                <a:spcPts val="300"/>
              </a:spcBef>
              <a:spcAft>
                <a:spcPct val="0"/>
              </a:spcAft>
              <a:buClr>
                <a:srgbClr val="FF3300"/>
              </a:buClr>
              <a:buSzPct val="75000"/>
            </a:pPr>
            <a:r>
              <a:rPr lang="en-US" altLang="zh-CN" sz="1700" dirty="0">
                <a:latin typeface="Consolas" panose="020B0609020204030204" pitchFamily="49" charset="0"/>
                <a:ea typeface="Fira Code" panose="020B0809050000020004" pitchFamily="49" charset="0"/>
                <a:cs typeface="Ebrima" panose="02000000000000000000" pitchFamily="2" charset="0"/>
              </a:rPr>
              <a:t>      </a:t>
            </a:r>
            <a:r>
              <a:rPr lang="en-US" altLang="zh-CN" sz="1700" dirty="0" err="1">
                <a:latin typeface="Consolas" panose="020B0609020204030204" pitchFamily="49" charset="0"/>
                <a:ea typeface="Fira Code" panose="020B0809050000020004" pitchFamily="49" charset="0"/>
                <a:cs typeface="Ebrima" panose="02000000000000000000" pitchFamily="2" charset="0"/>
              </a:rPr>
              <a:t>caFile</a:t>
            </a:r>
            <a:r>
              <a:rPr lang="en-US" altLang="zh-CN" sz="1700" dirty="0">
                <a:latin typeface="Consolas" panose="020B0609020204030204" pitchFamily="49" charset="0"/>
                <a:ea typeface="Fira Code" panose="020B0809050000020004" pitchFamily="49" charset="0"/>
                <a:cs typeface="Ebrima" panose="02000000000000000000" pitchFamily="2" charset="0"/>
              </a:rPr>
              <a:t>: root-</a:t>
            </a:r>
            <a:r>
              <a:rPr lang="en-US" altLang="zh-CN" sz="1700" dirty="0" err="1">
                <a:latin typeface="Consolas" panose="020B0609020204030204" pitchFamily="49" charset="0"/>
                <a:ea typeface="Fira Code" panose="020B0809050000020004" pitchFamily="49" charset="0"/>
                <a:cs typeface="Ebrima" panose="02000000000000000000" pitchFamily="2" charset="0"/>
              </a:rPr>
              <a:t>cert.pem</a:t>
            </a:r>
            <a:endParaRPr lang="en-US" altLang="zh-CN" sz="1700" dirty="0">
              <a:latin typeface="Consolas" panose="020B0609020204030204" pitchFamily="49" charset="0"/>
              <a:ea typeface="Fira Code" panose="020B0809050000020004" pitchFamily="49" charset="0"/>
              <a:cs typeface="Ebrima" panose="02000000000000000000" pitchFamily="2" charset="0"/>
            </a:endParaRPr>
          </a:p>
          <a:p>
            <a:pPr fontAlgn="base">
              <a:spcBef>
                <a:spcPts val="300"/>
              </a:spcBef>
              <a:spcAft>
                <a:spcPct val="0"/>
              </a:spcAft>
              <a:buClr>
                <a:srgbClr val="FF3300"/>
              </a:buClr>
              <a:buSzPct val="75000"/>
            </a:pPr>
            <a:r>
              <a:rPr lang="en-US" altLang="zh-CN" sz="1700" dirty="0">
                <a:latin typeface="Consolas" panose="020B0609020204030204" pitchFamily="49" charset="0"/>
                <a:ea typeface="Fira Code" panose="020B0809050000020004" pitchFamily="49" charset="0"/>
                <a:cs typeface="Ebrima" panose="02000000000000000000" pitchFamily="2" charset="0"/>
              </a:rPr>
              <a:t>      ca: {}</a:t>
            </a:r>
          </a:p>
        </p:txBody>
      </p:sp>
      <p:sp>
        <p:nvSpPr>
          <p:cNvPr id="3" name="标题 2">
            <a:extLst>
              <a:ext uri="{FF2B5EF4-FFF2-40B4-BE49-F238E27FC236}">
                <a16:creationId xmlns:a16="http://schemas.microsoft.com/office/drawing/2014/main" id="{E2324456-9C05-34E1-4850-D3AFDFB28F33}"/>
              </a:ext>
            </a:extLst>
          </p:cNvPr>
          <p:cNvSpPr>
            <a:spLocks noGrp="1"/>
          </p:cNvSpPr>
          <p:nvPr>
            <p:ph type="title"/>
          </p:nvPr>
        </p:nvSpPr>
        <p:spPr/>
        <p:txBody>
          <a:bodyPr/>
          <a:lstStyle/>
          <a:p>
            <a:r>
              <a:rPr lang="en-US" altLang="zh-CN" dirty="0"/>
              <a:t>RQ1: Root Cause</a:t>
            </a:r>
            <a:endParaRPr lang="zh-CN" altLang="en-US" dirty="0"/>
          </a:p>
        </p:txBody>
      </p:sp>
      <p:sp>
        <p:nvSpPr>
          <p:cNvPr id="4" name="灯片编号占位符 3">
            <a:extLst>
              <a:ext uri="{FF2B5EF4-FFF2-40B4-BE49-F238E27FC236}">
                <a16:creationId xmlns:a16="http://schemas.microsoft.com/office/drawing/2014/main" id="{8708F3B9-9089-9B70-F698-2D1E0723C357}"/>
              </a:ext>
            </a:extLst>
          </p:cNvPr>
          <p:cNvSpPr>
            <a:spLocks noGrp="1"/>
          </p:cNvSpPr>
          <p:nvPr>
            <p:ph type="sldNum" sz="quarter" idx="4"/>
          </p:nvPr>
        </p:nvSpPr>
        <p:spPr>
          <a:xfrm>
            <a:off x="9423851" y="6492875"/>
            <a:ext cx="2743200" cy="365125"/>
          </a:xfrm>
        </p:spPr>
        <p:txBody>
          <a:bodyPr/>
          <a:lstStyle/>
          <a:p>
            <a:fld id="{27CAE394-06E6-47A3-B6CA-A6802AF0F537}" type="slidenum">
              <a:rPr lang="zh-CN" altLang="en-US" smtClean="0"/>
              <a:pPr/>
              <a:t>19</a:t>
            </a:fld>
            <a:endParaRPr lang="zh-CN" altLang="en-US" dirty="0"/>
          </a:p>
        </p:txBody>
      </p:sp>
      <p:sp>
        <p:nvSpPr>
          <p:cNvPr id="4100" name="内容占位符 4099">
            <a:extLst>
              <a:ext uri="{FF2B5EF4-FFF2-40B4-BE49-F238E27FC236}">
                <a16:creationId xmlns:a16="http://schemas.microsoft.com/office/drawing/2014/main" id="{548B6436-B990-0E54-4745-5AA174D5FEBC}"/>
              </a:ext>
            </a:extLst>
          </p:cNvPr>
          <p:cNvSpPr>
            <a:spLocks noGrp="1"/>
          </p:cNvSpPr>
          <p:nvPr>
            <p:ph idx="1"/>
          </p:nvPr>
        </p:nvSpPr>
        <p:spPr>
          <a:xfrm>
            <a:off x="748740" y="1379799"/>
            <a:ext cx="10826495" cy="2103140"/>
          </a:xfrm>
        </p:spPr>
        <p:txBody>
          <a:bodyPr/>
          <a:lstStyle/>
          <a:p>
            <a:r>
              <a:rPr lang="en-US" altLang="zh-CN" dirty="0"/>
              <a:t>Incorrect state observation and analysis (125/210)</a:t>
            </a:r>
          </a:p>
          <a:p>
            <a:pPr lvl="1"/>
            <a:r>
              <a:rPr lang="en-US" altLang="zh-CN" dirty="0">
                <a:solidFill>
                  <a:schemeClr val="bg1">
                    <a:lumMod val="50000"/>
                  </a:schemeClr>
                </a:solidFill>
              </a:rPr>
              <a:t>No observation of resource changes (5/125)</a:t>
            </a:r>
          </a:p>
          <a:p>
            <a:pPr lvl="1"/>
            <a:r>
              <a:rPr lang="en-US" altLang="zh-CN" dirty="0">
                <a:solidFill>
                  <a:schemeClr val="bg1">
                    <a:lumMod val="50000"/>
                  </a:schemeClr>
                </a:solidFill>
              </a:rPr>
              <a:t>No analysis of resource changes (38/125)</a:t>
            </a:r>
          </a:p>
          <a:p>
            <a:pPr lvl="1"/>
            <a:r>
              <a:rPr lang="en-US" altLang="zh-CN" dirty="0"/>
              <a:t>Incorrect analysis logic (29/125)</a:t>
            </a:r>
          </a:p>
          <a:p>
            <a:pPr lvl="1"/>
            <a:r>
              <a:rPr lang="en-US" altLang="zh-CN" dirty="0">
                <a:solidFill>
                  <a:schemeClr val="bg1">
                    <a:lumMod val="50000"/>
                  </a:schemeClr>
                </a:solidFill>
              </a:rPr>
              <a:t>Incorrect state identification (53/125)</a:t>
            </a:r>
            <a:endParaRPr lang="zh-CN" altLang="en-US" dirty="0">
              <a:solidFill>
                <a:schemeClr val="bg1">
                  <a:lumMod val="50000"/>
                </a:schemeClr>
              </a:solidFill>
            </a:endParaRPr>
          </a:p>
        </p:txBody>
      </p:sp>
      <p:sp>
        <p:nvSpPr>
          <p:cNvPr id="5" name="文本框 4">
            <a:extLst>
              <a:ext uri="{FF2B5EF4-FFF2-40B4-BE49-F238E27FC236}">
                <a16:creationId xmlns:a16="http://schemas.microsoft.com/office/drawing/2014/main" id="{8F8F887C-2CDE-E2B7-5262-11E69034EBC4}"/>
              </a:ext>
            </a:extLst>
          </p:cNvPr>
          <p:cNvSpPr txBox="1"/>
          <p:nvPr/>
        </p:nvSpPr>
        <p:spPr>
          <a:xfrm>
            <a:off x="748740" y="6306105"/>
            <a:ext cx="6394450" cy="369332"/>
          </a:xfrm>
          <a:prstGeom prst="rect">
            <a:avLst/>
          </a:prstGeom>
          <a:noFill/>
        </p:spPr>
        <p:txBody>
          <a:bodyPr wrap="square">
            <a:spAutoFit/>
          </a:bodyPr>
          <a:lstStyle/>
          <a:p>
            <a:r>
              <a:rPr lang="en-US" altLang="zh-CN" dirty="0"/>
              <a:t>[1] </a:t>
            </a:r>
            <a:r>
              <a:rPr lang="zh-CN" altLang="en-US" dirty="0"/>
              <a:t>https://github.com/VictoriaMetrics/operator/issues/298</a:t>
            </a:r>
          </a:p>
        </p:txBody>
      </p:sp>
      <p:sp>
        <p:nvSpPr>
          <p:cNvPr id="6" name="矩形 5">
            <a:extLst>
              <a:ext uri="{FF2B5EF4-FFF2-40B4-BE49-F238E27FC236}">
                <a16:creationId xmlns:a16="http://schemas.microsoft.com/office/drawing/2014/main" id="{EA0F4889-FF57-A830-9730-B03D0C5AB0B5}"/>
              </a:ext>
            </a:extLst>
          </p:cNvPr>
          <p:cNvSpPr/>
          <p:nvPr/>
        </p:nvSpPr>
        <p:spPr bwMode="gray">
          <a:xfrm>
            <a:off x="747345" y="3519727"/>
            <a:ext cx="2400300" cy="461665"/>
          </a:xfrm>
          <a:prstGeom prst="rect">
            <a:avLst/>
          </a:prstGeom>
          <a:noFill/>
          <a:ln w="6350" algn="ctr">
            <a:noFill/>
            <a:miter lim="800000"/>
            <a:headEnd/>
            <a:tailEnd/>
          </a:ln>
          <a:effectLst/>
        </p:spPr>
        <p:txBody>
          <a:bodyPr wrap="none" rtlCol="0" anchor="ctr"/>
          <a:lstStyle/>
          <a:p>
            <a:pPr algn="ctr"/>
            <a:r>
              <a:rPr lang="en-US" altLang="zh-CN" b="1" dirty="0" err="1"/>
              <a:t>VMOp</a:t>
            </a:r>
            <a:r>
              <a:rPr lang="en-US" altLang="zh-CN" b="1" dirty="0"/>
              <a:t> # 298 [1] </a:t>
            </a:r>
            <a:endParaRPr lang="zh-CN" altLang="en-US" b="1" dirty="0"/>
          </a:p>
        </p:txBody>
      </p:sp>
      <p:sp>
        <p:nvSpPr>
          <p:cNvPr id="12" name="文本框 11">
            <a:extLst>
              <a:ext uri="{FF2B5EF4-FFF2-40B4-BE49-F238E27FC236}">
                <a16:creationId xmlns:a16="http://schemas.microsoft.com/office/drawing/2014/main" id="{5AD007B5-0E2D-9D5B-2A21-98BB3A92ECAF}"/>
              </a:ext>
            </a:extLst>
          </p:cNvPr>
          <p:cNvSpPr txBox="1"/>
          <p:nvPr/>
        </p:nvSpPr>
        <p:spPr>
          <a:xfrm>
            <a:off x="1045183" y="4109780"/>
            <a:ext cx="6270017" cy="1754326"/>
          </a:xfrm>
          <a:prstGeom prst="rect">
            <a:avLst/>
          </a:prstGeom>
          <a:solidFill>
            <a:schemeClr val="accent3">
              <a:lumMod val="20000"/>
              <a:lumOff val="80000"/>
            </a:schemeClr>
          </a:solidFill>
        </p:spPr>
        <p:txBody>
          <a:bodyPr wrap="square">
            <a:spAutoFit/>
          </a:bodyPr>
          <a:lstStyle/>
          <a:p>
            <a:r>
              <a:rPr lang="en-US" altLang="zh-CN" b="0" dirty="0">
                <a:solidFill>
                  <a:srgbClr val="C678DD"/>
                </a:solidFill>
                <a:effectLst/>
                <a:latin typeface="Consolas" panose="020B0609020204030204" pitchFamily="49" charset="0"/>
              </a:rPr>
              <a:t>if</a:t>
            </a:r>
            <a:r>
              <a:rPr lang="en-US" altLang="zh-CN" b="0" dirty="0">
                <a:solidFill>
                  <a:srgbClr val="ABB2BF"/>
                </a:solidFill>
                <a:effectLst/>
                <a:latin typeface="Consolas" panose="020B0609020204030204" pitchFamily="49" charset="0"/>
              </a:rPr>
              <a:t> </a:t>
            </a:r>
            <a:r>
              <a:rPr lang="en-US" altLang="zh-CN" b="0" dirty="0" err="1">
                <a:solidFill>
                  <a:srgbClr val="E06C75"/>
                </a:solidFill>
                <a:effectLst/>
                <a:latin typeface="Consolas" panose="020B0609020204030204" pitchFamily="49" charset="0"/>
              </a:rPr>
              <a:t>cr</a:t>
            </a:r>
            <a:r>
              <a:rPr lang="en-US" altLang="zh-CN" b="0" dirty="0" err="1">
                <a:solidFill>
                  <a:srgbClr val="ABB2BF"/>
                </a:solidFill>
                <a:effectLst/>
                <a:latin typeface="Consolas" panose="020B0609020204030204" pitchFamily="49" charset="0"/>
              </a:rPr>
              <a:t>.</a:t>
            </a:r>
            <a:r>
              <a:rPr lang="en-US" altLang="zh-CN" b="0" dirty="0" err="1">
                <a:solidFill>
                  <a:srgbClr val="E06C75"/>
                </a:solidFill>
                <a:effectLst/>
                <a:latin typeface="Consolas" panose="020B0609020204030204" pitchFamily="49" charset="0"/>
              </a:rPr>
              <a:t>Spec</a:t>
            </a:r>
            <a:r>
              <a:rPr lang="en-US" altLang="zh-CN" b="0" dirty="0" err="1">
                <a:solidFill>
                  <a:srgbClr val="ABB2BF"/>
                </a:solidFill>
                <a:effectLst/>
                <a:latin typeface="Consolas" panose="020B0609020204030204" pitchFamily="49" charset="0"/>
              </a:rPr>
              <a:t>.</a:t>
            </a:r>
            <a:r>
              <a:rPr lang="en-US" altLang="zh-CN" b="0" dirty="0" err="1">
                <a:solidFill>
                  <a:srgbClr val="E06C75"/>
                </a:solidFill>
                <a:effectLst/>
                <a:latin typeface="Consolas" panose="020B0609020204030204" pitchFamily="49" charset="0"/>
              </a:rPr>
              <a:t>Datasource</a:t>
            </a:r>
            <a:r>
              <a:rPr lang="en-US" altLang="zh-CN" b="0" dirty="0" err="1">
                <a:solidFill>
                  <a:srgbClr val="ABB2BF"/>
                </a:solidFill>
                <a:effectLst/>
                <a:latin typeface="Consolas" panose="020B0609020204030204" pitchFamily="49" charset="0"/>
              </a:rPr>
              <a:t>.</a:t>
            </a:r>
            <a:r>
              <a:rPr lang="en-US" altLang="zh-CN" b="0" dirty="0" err="1">
                <a:solidFill>
                  <a:srgbClr val="E06C75"/>
                </a:solidFill>
                <a:effectLst/>
                <a:latin typeface="Consolas" panose="020B0609020204030204" pitchFamily="49" charset="0"/>
              </a:rPr>
              <a:t>BasicAuth</a:t>
            </a:r>
            <a:r>
              <a:rPr lang="en-US" altLang="zh-CN" b="0" dirty="0">
                <a:solidFill>
                  <a:srgbClr val="ABB2BF"/>
                </a:solidFill>
                <a:effectLst/>
                <a:latin typeface="Consolas" panose="020B0609020204030204" pitchFamily="49" charset="0"/>
              </a:rPr>
              <a:t> </a:t>
            </a:r>
            <a:r>
              <a:rPr lang="en-US" altLang="zh-CN" b="0" dirty="0">
                <a:solidFill>
                  <a:srgbClr val="56B6C2"/>
                </a:solidFill>
                <a:effectLst/>
                <a:latin typeface="Consolas" panose="020B0609020204030204" pitchFamily="49" charset="0"/>
              </a:rPr>
              <a:t>!=</a:t>
            </a:r>
            <a:r>
              <a:rPr lang="en-US" altLang="zh-CN" b="0" dirty="0">
                <a:solidFill>
                  <a:srgbClr val="ABB2BF"/>
                </a:solidFill>
                <a:effectLst/>
                <a:latin typeface="Consolas" panose="020B0609020204030204" pitchFamily="49" charset="0"/>
              </a:rPr>
              <a:t> </a:t>
            </a:r>
            <a:r>
              <a:rPr lang="en-US" altLang="zh-CN" b="0" dirty="0">
                <a:solidFill>
                  <a:srgbClr val="D19A66"/>
                </a:solidFill>
                <a:effectLst/>
                <a:latin typeface="Consolas" panose="020B0609020204030204" pitchFamily="49" charset="0"/>
              </a:rPr>
              <a:t>nil</a:t>
            </a:r>
            <a:r>
              <a:rPr lang="en-US" altLang="zh-CN" b="0" dirty="0">
                <a:solidFill>
                  <a:srgbClr val="ABB2BF"/>
                </a:solidFill>
                <a:effectLst/>
                <a:latin typeface="Consolas" panose="020B0609020204030204" pitchFamily="49" charset="0"/>
              </a:rPr>
              <a:t> {</a:t>
            </a:r>
          </a:p>
          <a:p>
            <a:r>
              <a:rPr lang="en-US" altLang="zh-CN" b="0" dirty="0">
                <a:solidFill>
                  <a:srgbClr val="ABB2BF"/>
                </a:solidFill>
                <a:effectLst/>
                <a:latin typeface="Consolas" panose="020B0609020204030204" pitchFamily="49" charset="0"/>
              </a:rPr>
              <a:t>    </a:t>
            </a:r>
            <a:r>
              <a:rPr lang="en-US" altLang="zh-CN" b="0" dirty="0">
                <a:solidFill>
                  <a:srgbClr val="C678DD"/>
                </a:solidFill>
                <a:effectLst/>
                <a:latin typeface="Consolas" panose="020B0609020204030204" pitchFamily="49" charset="0"/>
              </a:rPr>
              <a:t>// do something</a:t>
            </a:r>
            <a:endParaRPr lang="en-US" altLang="zh-CN" b="0" dirty="0">
              <a:solidFill>
                <a:srgbClr val="ABB2BF"/>
              </a:solidFill>
              <a:effectLst/>
              <a:latin typeface="Consolas" panose="020B0609020204030204" pitchFamily="49" charset="0"/>
            </a:endParaRPr>
          </a:p>
          <a:p>
            <a:r>
              <a:rPr lang="en-US" altLang="zh-CN" b="0" dirty="0">
                <a:solidFill>
                  <a:srgbClr val="ABB2BF"/>
                </a:solidFill>
                <a:effectLst/>
                <a:latin typeface="Consolas" panose="020B0609020204030204" pitchFamily="49" charset="0"/>
              </a:rPr>
              <a:t>    </a:t>
            </a:r>
            <a:r>
              <a:rPr lang="en-US" altLang="zh-CN" b="0" dirty="0">
                <a:solidFill>
                  <a:srgbClr val="C678DD"/>
                </a:solidFill>
                <a:effectLst/>
                <a:latin typeface="Consolas" panose="020B0609020204030204" pitchFamily="49" charset="0"/>
              </a:rPr>
              <a:t>if</a:t>
            </a:r>
            <a:r>
              <a:rPr lang="en-US" altLang="zh-CN" b="0" dirty="0">
                <a:solidFill>
                  <a:srgbClr val="ABB2BF"/>
                </a:solidFill>
                <a:effectLst/>
                <a:latin typeface="Consolas" panose="020B0609020204030204" pitchFamily="49" charset="0"/>
              </a:rPr>
              <a:t> </a:t>
            </a:r>
            <a:r>
              <a:rPr lang="en-US" altLang="zh-CN" b="0" dirty="0" err="1">
                <a:solidFill>
                  <a:srgbClr val="E06C75"/>
                </a:solidFill>
                <a:effectLst/>
                <a:latin typeface="Consolas" panose="020B0609020204030204" pitchFamily="49" charset="0"/>
              </a:rPr>
              <a:t>cr</a:t>
            </a:r>
            <a:r>
              <a:rPr lang="en-US" altLang="zh-CN" b="0" dirty="0" err="1">
                <a:solidFill>
                  <a:srgbClr val="ABB2BF"/>
                </a:solidFill>
                <a:effectLst/>
                <a:latin typeface="Consolas" panose="020B0609020204030204" pitchFamily="49" charset="0"/>
              </a:rPr>
              <a:t>.</a:t>
            </a:r>
            <a:r>
              <a:rPr lang="en-US" altLang="zh-CN" b="0" dirty="0" err="1">
                <a:solidFill>
                  <a:srgbClr val="E06C75"/>
                </a:solidFill>
                <a:effectLst/>
                <a:latin typeface="Consolas" panose="020B0609020204030204" pitchFamily="49" charset="0"/>
              </a:rPr>
              <a:t>Spec</a:t>
            </a:r>
            <a:r>
              <a:rPr lang="en-US" altLang="zh-CN" b="0" dirty="0" err="1">
                <a:solidFill>
                  <a:srgbClr val="ABB2BF"/>
                </a:solidFill>
                <a:effectLst/>
                <a:latin typeface="Consolas" panose="020B0609020204030204" pitchFamily="49" charset="0"/>
              </a:rPr>
              <a:t>.</a:t>
            </a:r>
            <a:r>
              <a:rPr lang="en-US" altLang="zh-CN" b="0" dirty="0" err="1">
                <a:solidFill>
                  <a:srgbClr val="E06C75"/>
                </a:solidFill>
                <a:effectLst/>
                <a:latin typeface="Consolas" panose="020B0609020204030204" pitchFamily="49" charset="0"/>
              </a:rPr>
              <a:t>Datasource</a:t>
            </a:r>
            <a:r>
              <a:rPr lang="en-US" altLang="zh-CN" b="0" dirty="0" err="1">
                <a:solidFill>
                  <a:srgbClr val="ABB2BF"/>
                </a:solidFill>
                <a:effectLst/>
                <a:latin typeface="Consolas" panose="020B0609020204030204" pitchFamily="49" charset="0"/>
              </a:rPr>
              <a:t>.</a:t>
            </a:r>
            <a:r>
              <a:rPr lang="en-US" altLang="zh-CN" b="0" dirty="0" err="1">
                <a:solidFill>
                  <a:srgbClr val="E06C75"/>
                </a:solidFill>
                <a:effectLst/>
                <a:latin typeface="Consolas" panose="020B0609020204030204" pitchFamily="49" charset="0"/>
              </a:rPr>
              <a:t>TLSConfig</a:t>
            </a:r>
            <a:r>
              <a:rPr lang="en-US" altLang="zh-CN" b="0" dirty="0">
                <a:solidFill>
                  <a:srgbClr val="ABB2BF"/>
                </a:solidFill>
                <a:effectLst/>
                <a:latin typeface="Consolas" panose="020B0609020204030204" pitchFamily="49" charset="0"/>
              </a:rPr>
              <a:t> </a:t>
            </a:r>
            <a:r>
              <a:rPr lang="en-US" altLang="zh-CN" b="0" dirty="0">
                <a:solidFill>
                  <a:srgbClr val="56B6C2"/>
                </a:solidFill>
                <a:effectLst/>
                <a:latin typeface="Consolas" panose="020B0609020204030204" pitchFamily="49" charset="0"/>
              </a:rPr>
              <a:t>!=</a:t>
            </a:r>
            <a:r>
              <a:rPr lang="en-US" altLang="zh-CN" b="0" dirty="0">
                <a:solidFill>
                  <a:srgbClr val="ABB2BF"/>
                </a:solidFill>
                <a:effectLst/>
                <a:latin typeface="Consolas" panose="020B0609020204030204" pitchFamily="49" charset="0"/>
              </a:rPr>
              <a:t> </a:t>
            </a:r>
            <a:r>
              <a:rPr lang="en-US" altLang="zh-CN" b="0" dirty="0">
                <a:solidFill>
                  <a:srgbClr val="D19A66"/>
                </a:solidFill>
                <a:effectLst/>
                <a:latin typeface="Consolas" panose="020B0609020204030204" pitchFamily="49" charset="0"/>
              </a:rPr>
              <a:t>nil</a:t>
            </a:r>
            <a:r>
              <a:rPr lang="en-US" altLang="zh-CN" b="0" dirty="0">
                <a:solidFill>
                  <a:srgbClr val="ABB2BF"/>
                </a:solidFill>
                <a:effectLst/>
                <a:latin typeface="Consolas" panose="020B0609020204030204" pitchFamily="49" charset="0"/>
              </a:rPr>
              <a:t> {</a:t>
            </a:r>
          </a:p>
          <a:p>
            <a:r>
              <a:rPr lang="en-US" altLang="zh-CN" b="0" dirty="0">
                <a:solidFill>
                  <a:srgbClr val="ABB2BF"/>
                </a:solidFill>
                <a:effectLst/>
                <a:latin typeface="Consolas" panose="020B0609020204030204" pitchFamily="49" charset="0"/>
              </a:rPr>
              <a:t>        </a:t>
            </a:r>
            <a:r>
              <a:rPr lang="en-US" altLang="zh-CN" b="0" dirty="0">
                <a:solidFill>
                  <a:srgbClr val="E06C75"/>
                </a:solidFill>
                <a:effectLst/>
                <a:latin typeface="Consolas" panose="020B0609020204030204" pitchFamily="49" charset="0"/>
              </a:rPr>
              <a:t>// do something</a:t>
            </a:r>
            <a:endParaRPr lang="en-US" altLang="zh-CN" b="0" dirty="0">
              <a:solidFill>
                <a:srgbClr val="ABB2BF"/>
              </a:solidFill>
              <a:effectLst/>
              <a:latin typeface="Consolas" panose="020B0609020204030204" pitchFamily="49" charset="0"/>
            </a:endParaRPr>
          </a:p>
          <a:p>
            <a:r>
              <a:rPr lang="en-US" altLang="zh-CN" b="0" dirty="0">
                <a:solidFill>
                  <a:srgbClr val="ABB2BF"/>
                </a:solidFill>
                <a:effectLst/>
                <a:latin typeface="Consolas" panose="020B0609020204030204" pitchFamily="49" charset="0"/>
              </a:rPr>
              <a:t>    }</a:t>
            </a:r>
          </a:p>
          <a:p>
            <a:r>
              <a:rPr lang="en-US" altLang="zh-CN" b="0" dirty="0">
                <a:solidFill>
                  <a:srgbClr val="ABB2BF"/>
                </a:solidFill>
                <a:effectLst/>
                <a:latin typeface="Consolas" panose="020B0609020204030204" pitchFamily="49" charset="0"/>
              </a:rPr>
              <a:t>}</a:t>
            </a:r>
          </a:p>
        </p:txBody>
      </p:sp>
      <p:sp>
        <p:nvSpPr>
          <p:cNvPr id="19" name="箭头: 左 18">
            <a:extLst>
              <a:ext uri="{FF2B5EF4-FFF2-40B4-BE49-F238E27FC236}">
                <a16:creationId xmlns:a16="http://schemas.microsoft.com/office/drawing/2014/main" id="{7DF2282B-D201-B3C7-ABF3-1AC739EB21DC}"/>
              </a:ext>
            </a:extLst>
          </p:cNvPr>
          <p:cNvSpPr/>
          <p:nvPr/>
        </p:nvSpPr>
        <p:spPr bwMode="gray">
          <a:xfrm>
            <a:off x="6675965" y="4109780"/>
            <a:ext cx="1109133" cy="355600"/>
          </a:xfrm>
          <a:prstGeom prst="leftArrow">
            <a:avLst/>
          </a:prstGeom>
          <a:solidFill>
            <a:schemeClr val="bg2"/>
          </a:solidFill>
          <a:ln w="28575"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sp>
        <p:nvSpPr>
          <p:cNvPr id="21" name="矩形 20">
            <a:extLst>
              <a:ext uri="{FF2B5EF4-FFF2-40B4-BE49-F238E27FC236}">
                <a16:creationId xmlns:a16="http://schemas.microsoft.com/office/drawing/2014/main" id="{85DC58E3-9708-8825-3565-116337D426AA}"/>
              </a:ext>
            </a:extLst>
          </p:cNvPr>
          <p:cNvSpPr/>
          <p:nvPr/>
        </p:nvSpPr>
        <p:spPr bwMode="gray">
          <a:xfrm>
            <a:off x="1045183" y="4109780"/>
            <a:ext cx="5220150" cy="355600"/>
          </a:xfrm>
          <a:prstGeom prst="rect">
            <a:avLst/>
          </a:prstGeom>
          <a:solidFill>
            <a:schemeClr val="accent5">
              <a:alpha val="22000"/>
            </a:schemeClr>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22" name="文本框 21">
            <a:extLst>
              <a:ext uri="{FF2B5EF4-FFF2-40B4-BE49-F238E27FC236}">
                <a16:creationId xmlns:a16="http://schemas.microsoft.com/office/drawing/2014/main" id="{B23EDA5D-7CEF-A939-AB61-002F0EDCB3D6}"/>
              </a:ext>
            </a:extLst>
          </p:cNvPr>
          <p:cNvSpPr txBox="1"/>
          <p:nvPr/>
        </p:nvSpPr>
        <p:spPr>
          <a:xfrm>
            <a:off x="3037190" y="5896855"/>
            <a:ext cx="2201334" cy="369332"/>
          </a:xfrm>
          <a:prstGeom prst="rect">
            <a:avLst/>
          </a:prstGeom>
          <a:noFill/>
        </p:spPr>
        <p:txBody>
          <a:bodyPr wrap="square" rtlCol="0">
            <a:spAutoFit/>
          </a:bodyPr>
          <a:lstStyle/>
          <a:p>
            <a:pPr algn="ctr"/>
            <a:r>
              <a:rPr lang="en-US" altLang="zh-CN" b="1" dirty="0"/>
              <a:t>Operator</a:t>
            </a:r>
            <a:endParaRPr lang="zh-CN" altLang="en-US" b="1" dirty="0"/>
          </a:p>
        </p:txBody>
      </p:sp>
      <p:sp>
        <p:nvSpPr>
          <p:cNvPr id="23" name="文本框 22">
            <a:extLst>
              <a:ext uri="{FF2B5EF4-FFF2-40B4-BE49-F238E27FC236}">
                <a16:creationId xmlns:a16="http://schemas.microsoft.com/office/drawing/2014/main" id="{43D7124C-B7A1-80C0-EFEC-1CC4BAEE8755}"/>
              </a:ext>
            </a:extLst>
          </p:cNvPr>
          <p:cNvSpPr txBox="1"/>
          <p:nvPr/>
        </p:nvSpPr>
        <p:spPr>
          <a:xfrm>
            <a:off x="8763454" y="5896855"/>
            <a:ext cx="2201334" cy="369332"/>
          </a:xfrm>
          <a:prstGeom prst="rect">
            <a:avLst/>
          </a:prstGeom>
          <a:noFill/>
        </p:spPr>
        <p:txBody>
          <a:bodyPr wrap="square" rtlCol="0">
            <a:spAutoFit/>
          </a:bodyPr>
          <a:lstStyle/>
          <a:p>
            <a:pPr algn="ctr"/>
            <a:r>
              <a:rPr lang="en-US" altLang="zh-CN" b="1" dirty="0"/>
              <a:t>Custom Resource</a:t>
            </a:r>
            <a:endParaRPr lang="zh-CN" altLang="en-US" b="1" dirty="0"/>
          </a:p>
        </p:txBody>
      </p:sp>
      <p:sp>
        <p:nvSpPr>
          <p:cNvPr id="24" name="矩形 23">
            <a:extLst>
              <a:ext uri="{FF2B5EF4-FFF2-40B4-BE49-F238E27FC236}">
                <a16:creationId xmlns:a16="http://schemas.microsoft.com/office/drawing/2014/main" id="{E029FFDB-1EE8-21FA-959C-CBD426A16B57}"/>
              </a:ext>
            </a:extLst>
          </p:cNvPr>
          <p:cNvSpPr/>
          <p:nvPr/>
        </p:nvSpPr>
        <p:spPr bwMode="gray">
          <a:xfrm>
            <a:off x="8119536" y="4736616"/>
            <a:ext cx="3455697" cy="302688"/>
          </a:xfrm>
          <a:prstGeom prst="rect">
            <a:avLst/>
          </a:prstGeom>
          <a:solidFill>
            <a:schemeClr val="accent5">
              <a:alpha val="22000"/>
            </a:schemeClr>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25" name="文本框 24">
            <a:extLst>
              <a:ext uri="{FF2B5EF4-FFF2-40B4-BE49-F238E27FC236}">
                <a16:creationId xmlns:a16="http://schemas.microsoft.com/office/drawing/2014/main" id="{2EC4E801-C6D7-E126-2E57-C7E5B1DEB428}"/>
              </a:ext>
            </a:extLst>
          </p:cNvPr>
          <p:cNvSpPr txBox="1"/>
          <p:nvPr/>
        </p:nvSpPr>
        <p:spPr>
          <a:xfrm>
            <a:off x="6623049" y="3750559"/>
            <a:ext cx="1244600" cy="369332"/>
          </a:xfrm>
          <a:prstGeom prst="rect">
            <a:avLst/>
          </a:prstGeom>
          <a:noFill/>
        </p:spPr>
        <p:txBody>
          <a:bodyPr wrap="square" rtlCol="0">
            <a:spAutoFit/>
          </a:bodyPr>
          <a:lstStyle/>
          <a:p>
            <a:pPr algn="ctr"/>
            <a:r>
              <a:rPr lang="en-US" altLang="zh-CN" b="1" dirty="0"/>
              <a:t>Skip</a:t>
            </a:r>
            <a:endParaRPr lang="zh-CN" altLang="en-US" b="1" dirty="0"/>
          </a:p>
        </p:txBody>
      </p:sp>
      <p:sp>
        <p:nvSpPr>
          <p:cNvPr id="26" name="矩形 25">
            <a:extLst>
              <a:ext uri="{FF2B5EF4-FFF2-40B4-BE49-F238E27FC236}">
                <a16:creationId xmlns:a16="http://schemas.microsoft.com/office/drawing/2014/main" id="{391BEFDD-A406-4DE5-AD0A-F0E17AA60EE6}"/>
              </a:ext>
            </a:extLst>
          </p:cNvPr>
          <p:cNvSpPr/>
          <p:nvPr/>
        </p:nvSpPr>
        <p:spPr bwMode="gray">
          <a:xfrm>
            <a:off x="1045180" y="4961042"/>
            <a:ext cx="5220153" cy="334933"/>
          </a:xfrm>
          <a:prstGeom prst="rect">
            <a:avLst/>
          </a:prstGeom>
          <a:solidFill>
            <a:srgbClr val="C00000">
              <a:alpha val="22000"/>
            </a:srgbClr>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27" name="箭头: 左 26">
            <a:extLst>
              <a:ext uri="{FF2B5EF4-FFF2-40B4-BE49-F238E27FC236}">
                <a16:creationId xmlns:a16="http://schemas.microsoft.com/office/drawing/2014/main" id="{A09C69D1-6F32-A0DF-2746-26F030FB9519}"/>
              </a:ext>
            </a:extLst>
          </p:cNvPr>
          <p:cNvSpPr/>
          <p:nvPr/>
        </p:nvSpPr>
        <p:spPr bwMode="gray">
          <a:xfrm>
            <a:off x="6656464" y="4905770"/>
            <a:ext cx="1109133" cy="355600"/>
          </a:xfrm>
          <a:prstGeom prst="leftArrow">
            <a:avLst/>
          </a:prstGeom>
          <a:solidFill>
            <a:schemeClr val="bg2"/>
          </a:solidFill>
          <a:ln w="28575"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sp>
        <p:nvSpPr>
          <p:cNvPr id="33" name="矩形 32">
            <a:extLst>
              <a:ext uri="{FF2B5EF4-FFF2-40B4-BE49-F238E27FC236}">
                <a16:creationId xmlns:a16="http://schemas.microsoft.com/office/drawing/2014/main" id="{830FAB67-9856-D6B5-1922-2F8664168E6C}"/>
              </a:ext>
            </a:extLst>
          </p:cNvPr>
          <p:cNvSpPr/>
          <p:nvPr/>
        </p:nvSpPr>
        <p:spPr bwMode="gray">
          <a:xfrm>
            <a:off x="8139038" y="5046800"/>
            <a:ext cx="3436198" cy="910841"/>
          </a:xfrm>
          <a:prstGeom prst="rect">
            <a:avLst/>
          </a:prstGeom>
          <a:solidFill>
            <a:schemeClr val="accent5">
              <a:alpha val="22000"/>
            </a:schemeClr>
          </a:solidFill>
          <a:ln w="6350" algn="ctr">
            <a:noFill/>
            <a:miter lim="800000"/>
            <a:headEnd/>
            <a:tailEnd/>
          </a:ln>
          <a:effectLst/>
        </p:spPr>
        <p:txBody>
          <a:bodyPr wrap="none" rtlCol="0" anchor="ctr"/>
          <a:lstStyle/>
          <a:p>
            <a:pPr algn="ctr"/>
            <a:endParaRPr lang="zh-CN" altLang="en-US" b="1" dirty="0">
              <a:solidFill>
                <a:schemeClr val="bg1"/>
              </a:solidFill>
            </a:endParaRPr>
          </a:p>
        </p:txBody>
      </p:sp>
      <p:pic>
        <p:nvPicPr>
          <p:cNvPr id="34" name="图片 33">
            <a:extLst>
              <a:ext uri="{FF2B5EF4-FFF2-40B4-BE49-F238E27FC236}">
                <a16:creationId xmlns:a16="http://schemas.microsoft.com/office/drawing/2014/main" id="{74593AC2-CAC8-3972-8186-7BE4EFD5F35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341560" y="5300055"/>
            <a:ext cx="653367" cy="692439"/>
          </a:xfrm>
          <a:prstGeom prst="rect">
            <a:avLst/>
          </a:prstGeom>
        </p:spPr>
      </p:pic>
      <p:sp>
        <p:nvSpPr>
          <p:cNvPr id="35" name="文本框 34">
            <a:extLst>
              <a:ext uri="{FF2B5EF4-FFF2-40B4-BE49-F238E27FC236}">
                <a16:creationId xmlns:a16="http://schemas.microsoft.com/office/drawing/2014/main" id="{BB580363-C0A5-0F50-C384-AD44419D9B37}"/>
              </a:ext>
            </a:extLst>
          </p:cNvPr>
          <p:cNvSpPr txBox="1"/>
          <p:nvPr/>
        </p:nvSpPr>
        <p:spPr>
          <a:xfrm>
            <a:off x="1947495" y="5476786"/>
            <a:ext cx="4470238" cy="400110"/>
          </a:xfrm>
          <a:prstGeom prst="rect">
            <a:avLst/>
          </a:prstGeom>
          <a:noFill/>
        </p:spPr>
        <p:txBody>
          <a:bodyPr wrap="square" rtlCol="0">
            <a:spAutoFit/>
          </a:bodyPr>
          <a:lstStyle/>
          <a:p>
            <a:r>
              <a:rPr lang="en-US" altLang="zh-CN" sz="2000" b="1" dirty="0">
                <a:solidFill>
                  <a:srgbClr val="FF0000"/>
                </a:solidFill>
              </a:rPr>
              <a:t>Change in </a:t>
            </a:r>
            <a:r>
              <a:rPr lang="en-US" altLang="zh-CN" sz="2000" b="1" dirty="0" err="1">
                <a:solidFill>
                  <a:srgbClr val="FF0000"/>
                </a:solidFill>
              </a:rPr>
              <a:t>TLSConfig</a:t>
            </a:r>
            <a:r>
              <a:rPr lang="en-US" altLang="zh-CN" sz="2000" b="1" dirty="0">
                <a:solidFill>
                  <a:srgbClr val="FF0000"/>
                </a:solidFill>
              </a:rPr>
              <a:t> is not detected</a:t>
            </a:r>
            <a:endParaRPr lang="zh-CN" altLang="en-US" sz="2000" b="1" dirty="0">
              <a:solidFill>
                <a:srgbClr val="FF0000"/>
              </a:solidFill>
            </a:endParaRPr>
          </a:p>
        </p:txBody>
      </p:sp>
      <p:sp>
        <p:nvSpPr>
          <p:cNvPr id="31" name="箭头: 左 30">
            <a:extLst>
              <a:ext uri="{FF2B5EF4-FFF2-40B4-BE49-F238E27FC236}">
                <a16:creationId xmlns:a16="http://schemas.microsoft.com/office/drawing/2014/main" id="{5D204530-A564-9D41-51E2-610EFFA3D646}"/>
              </a:ext>
            </a:extLst>
          </p:cNvPr>
          <p:cNvSpPr/>
          <p:nvPr/>
        </p:nvSpPr>
        <p:spPr bwMode="gray">
          <a:xfrm>
            <a:off x="10964788" y="5038669"/>
            <a:ext cx="1109133" cy="355600"/>
          </a:xfrm>
          <a:prstGeom prst="leftArrow">
            <a:avLst/>
          </a:prstGeom>
          <a:solidFill>
            <a:schemeClr val="bg2"/>
          </a:solidFill>
          <a:ln w="28575"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sp>
        <p:nvSpPr>
          <p:cNvPr id="20" name="箭头: 左 19">
            <a:extLst>
              <a:ext uri="{FF2B5EF4-FFF2-40B4-BE49-F238E27FC236}">
                <a16:creationId xmlns:a16="http://schemas.microsoft.com/office/drawing/2014/main" id="{C316C77F-1BB4-CF35-C2C9-62EB5F5A22D7}"/>
              </a:ext>
            </a:extLst>
          </p:cNvPr>
          <p:cNvSpPr/>
          <p:nvPr/>
        </p:nvSpPr>
        <p:spPr bwMode="gray">
          <a:xfrm>
            <a:off x="10964788" y="4658269"/>
            <a:ext cx="1109133" cy="355600"/>
          </a:xfrm>
          <a:prstGeom prst="leftArrow">
            <a:avLst/>
          </a:prstGeom>
          <a:solidFill>
            <a:schemeClr val="bg2"/>
          </a:solidFill>
          <a:ln w="28575"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spTree>
    <p:extLst>
      <p:ext uri="{BB962C8B-B14F-4D97-AF65-F5344CB8AC3E}">
        <p14:creationId xmlns:p14="http://schemas.microsoft.com/office/powerpoint/2010/main" val="268472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4"/>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9"/>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5"/>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1" grpId="0" animBg="1"/>
      <p:bldP spid="21" grpId="1" animBg="1"/>
      <p:bldP spid="24" grpId="0" animBg="1"/>
      <p:bldP spid="24" grpId="1" animBg="1"/>
      <p:bldP spid="25" grpId="0"/>
      <p:bldP spid="25" grpId="1"/>
      <p:bldP spid="26" grpId="0" animBg="1"/>
      <p:bldP spid="27" grpId="0" animBg="1"/>
      <p:bldP spid="33" grpId="0" animBg="1"/>
      <p:bldP spid="35" grpId="0"/>
      <p:bldP spid="31" grpId="0" animBg="1"/>
      <p:bldP spid="20" grpId="0" animBg="1"/>
      <p:bldP spid="20"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AC47498-3712-506B-C03E-45C3B0C391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0686" y="2035544"/>
            <a:ext cx="7780293" cy="4736083"/>
          </a:xfrm>
          <a:prstGeom prst="rect">
            <a:avLst/>
          </a:prstGeom>
        </p:spPr>
      </p:pic>
      <p:sp>
        <p:nvSpPr>
          <p:cNvPr id="7" name="矩形: 圆角 6">
            <a:extLst>
              <a:ext uri="{FF2B5EF4-FFF2-40B4-BE49-F238E27FC236}">
                <a16:creationId xmlns:a16="http://schemas.microsoft.com/office/drawing/2014/main" id="{F0C15EBD-8275-A2A4-FD9C-5692B8AF5C4D}"/>
              </a:ext>
            </a:extLst>
          </p:cNvPr>
          <p:cNvSpPr/>
          <p:nvPr/>
        </p:nvSpPr>
        <p:spPr bwMode="gray">
          <a:xfrm>
            <a:off x="507671" y="2242758"/>
            <a:ext cx="2781788" cy="4192636"/>
          </a:xfrm>
          <a:prstGeom prst="roundRect">
            <a:avLst>
              <a:gd name="adj" fmla="val 11862"/>
            </a:avLst>
          </a:prstGeom>
          <a:solidFill>
            <a:schemeClr val="bg2"/>
          </a:solidFill>
          <a:ln w="19050"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sp>
        <p:nvSpPr>
          <p:cNvPr id="2" name="标题 1">
            <a:extLst>
              <a:ext uri="{FF2B5EF4-FFF2-40B4-BE49-F238E27FC236}">
                <a16:creationId xmlns:a16="http://schemas.microsoft.com/office/drawing/2014/main" id="{C48E236D-222C-4F4B-29CC-5642B105AD72}"/>
              </a:ext>
            </a:extLst>
          </p:cNvPr>
          <p:cNvSpPr>
            <a:spLocks noGrp="1"/>
          </p:cNvSpPr>
          <p:nvPr>
            <p:ph type="title"/>
          </p:nvPr>
        </p:nvSpPr>
        <p:spPr>
          <a:xfrm>
            <a:off x="748740" y="311085"/>
            <a:ext cx="11138460" cy="849639"/>
          </a:xfrm>
        </p:spPr>
        <p:txBody>
          <a:bodyPr/>
          <a:lstStyle/>
          <a:p>
            <a:r>
              <a:rPr lang="en-US" altLang="zh-CN" sz="3600" dirty="0">
                <a:latin typeface="Cambria" panose="02040503050406030204" pitchFamily="18" charset="0"/>
                <a:ea typeface="Cambria" panose="02040503050406030204" pitchFamily="18" charset="0"/>
              </a:rPr>
              <a:t>Kubernete</a:t>
            </a:r>
            <a:r>
              <a:rPr lang="en-US" altLang="zh-CN" dirty="0"/>
              <a:t>s:</a:t>
            </a:r>
            <a:r>
              <a:rPr lang="zh-CN" altLang="en-US" dirty="0"/>
              <a:t> </a:t>
            </a:r>
            <a:r>
              <a:rPr lang="en-US" altLang="zh-CN" dirty="0"/>
              <a:t>Popular Cluster Management Platform</a:t>
            </a:r>
            <a:endParaRPr lang="zh-CN" altLang="en-US" sz="3600" dirty="0">
              <a:latin typeface="Cambria" panose="02040503050406030204" pitchFamily="18" charset="0"/>
              <a:ea typeface="+mn-ea"/>
            </a:endParaRPr>
          </a:p>
        </p:txBody>
      </p:sp>
      <p:sp>
        <p:nvSpPr>
          <p:cNvPr id="10" name="灯片编号占位符 9">
            <a:extLst>
              <a:ext uri="{FF2B5EF4-FFF2-40B4-BE49-F238E27FC236}">
                <a16:creationId xmlns:a16="http://schemas.microsoft.com/office/drawing/2014/main" id="{568C0138-7529-4D92-3553-22B1409462A6}"/>
              </a:ext>
            </a:extLst>
          </p:cNvPr>
          <p:cNvSpPr>
            <a:spLocks noGrp="1"/>
          </p:cNvSpPr>
          <p:nvPr>
            <p:ph type="sldNum" sz="quarter" idx="4"/>
          </p:nvPr>
        </p:nvSpPr>
        <p:spPr/>
        <p:txBody>
          <a:bodyPr/>
          <a:lstStyle/>
          <a:p>
            <a:fld id="{27CAE394-06E6-47A3-B6CA-A6802AF0F537}" type="slidenum">
              <a:rPr lang="zh-CN" altLang="en-US" smtClean="0"/>
              <a:pPr/>
              <a:t>2</a:t>
            </a:fld>
            <a:endParaRPr lang="zh-CN" altLang="en-US" dirty="0"/>
          </a:p>
        </p:txBody>
      </p:sp>
      <p:sp>
        <p:nvSpPr>
          <p:cNvPr id="30" name="内容占位符 1">
            <a:extLst>
              <a:ext uri="{FF2B5EF4-FFF2-40B4-BE49-F238E27FC236}">
                <a16:creationId xmlns:a16="http://schemas.microsoft.com/office/drawing/2014/main" id="{A5C4AEDD-2A6F-A215-14B6-CFC4CEA6DC0B}"/>
              </a:ext>
            </a:extLst>
          </p:cNvPr>
          <p:cNvSpPr>
            <a:spLocks noGrp="1"/>
          </p:cNvSpPr>
          <p:nvPr>
            <p:ph idx="1"/>
          </p:nvPr>
        </p:nvSpPr>
        <p:spPr>
          <a:xfrm>
            <a:off x="748740" y="1379799"/>
            <a:ext cx="10826495" cy="830997"/>
          </a:xfrm>
          <a:noFill/>
          <a:ln w="9525" algn="ctr">
            <a:noFill/>
            <a:miter lim="800000"/>
            <a:headEnd/>
            <a:tailEnd/>
          </a:ln>
        </p:spPr>
        <p:txBody>
          <a:bodyPr vert="horz" wrap="square" lIns="91440" tIns="45720" rIns="91440" bIns="45720" numCol="1" anchor="t" anchorCtr="0" compatLnSpc="1">
            <a:prstTxWarp prst="textNoShape">
              <a:avLst/>
            </a:prstTxWarp>
            <a:spAutoFit/>
          </a:bodyPr>
          <a:lstStyle/>
          <a:p>
            <a:r>
              <a:rPr lang="en-US" altLang="zh-CN" dirty="0"/>
              <a:t>Kubernetes simplifies the management of containerized applications through various built-in controllers.</a:t>
            </a:r>
          </a:p>
        </p:txBody>
      </p:sp>
      <p:sp>
        <p:nvSpPr>
          <p:cNvPr id="33" name="文本框 32">
            <a:extLst>
              <a:ext uri="{FF2B5EF4-FFF2-40B4-BE49-F238E27FC236}">
                <a16:creationId xmlns:a16="http://schemas.microsoft.com/office/drawing/2014/main" id="{A7E0EA5B-396F-D0C3-C293-5E29A03F8E0D}"/>
              </a:ext>
            </a:extLst>
          </p:cNvPr>
          <p:cNvSpPr txBox="1"/>
          <p:nvPr/>
        </p:nvSpPr>
        <p:spPr>
          <a:xfrm>
            <a:off x="1288898" y="6004360"/>
            <a:ext cx="1273931" cy="369332"/>
          </a:xfrm>
          <a:prstGeom prst="rect">
            <a:avLst/>
          </a:prstGeom>
          <a:noFill/>
        </p:spPr>
        <p:txBody>
          <a:bodyPr wrap="square" rtlCol="0">
            <a:spAutoFit/>
          </a:bodyPr>
          <a:lstStyle/>
          <a:p>
            <a:pPr algn="ctr"/>
            <a:r>
              <a:rPr lang="en-US" altLang="zh-CN" b="1" dirty="0"/>
              <a:t>……</a:t>
            </a:r>
            <a:endParaRPr lang="zh-CN" altLang="en-US" b="1" dirty="0"/>
          </a:p>
        </p:txBody>
      </p:sp>
      <p:pic>
        <p:nvPicPr>
          <p:cNvPr id="36" name="图片 35">
            <a:extLst>
              <a:ext uri="{FF2B5EF4-FFF2-40B4-BE49-F238E27FC236}">
                <a16:creationId xmlns:a16="http://schemas.microsoft.com/office/drawing/2014/main" id="{5075ACB2-3AA4-B7F4-D4B8-AEAA693B5D9D}"/>
              </a:ext>
            </a:extLst>
          </p:cNvPr>
          <p:cNvPicPr>
            <a:picLocks noChangeAspect="1"/>
          </p:cNvPicPr>
          <p:nvPr/>
        </p:nvPicPr>
        <p:blipFill>
          <a:blip r:embed="rId4"/>
          <a:stretch>
            <a:fillRect/>
          </a:stretch>
        </p:blipFill>
        <p:spPr>
          <a:xfrm>
            <a:off x="5193985" y="4865069"/>
            <a:ext cx="792000" cy="773438"/>
          </a:xfrm>
          <a:prstGeom prst="rect">
            <a:avLst/>
          </a:prstGeom>
        </p:spPr>
      </p:pic>
      <p:sp>
        <p:nvSpPr>
          <p:cNvPr id="13" name="矩形: 圆角 12">
            <a:extLst>
              <a:ext uri="{FF2B5EF4-FFF2-40B4-BE49-F238E27FC236}">
                <a16:creationId xmlns:a16="http://schemas.microsoft.com/office/drawing/2014/main" id="{2167C61B-2AB2-758F-ADD0-7EA734218D0E}"/>
              </a:ext>
            </a:extLst>
          </p:cNvPr>
          <p:cNvSpPr/>
          <p:nvPr/>
        </p:nvSpPr>
        <p:spPr bwMode="gray">
          <a:xfrm>
            <a:off x="911616" y="5331015"/>
            <a:ext cx="2028496" cy="683172"/>
          </a:xfrm>
          <a:prstGeom prst="roundRect">
            <a:avLst/>
          </a:prstGeom>
          <a:solidFill>
            <a:schemeClr val="accent5">
              <a:lumMod val="20000"/>
              <a:lumOff val="80000"/>
            </a:schemeClr>
          </a:solidFill>
          <a:ln w="19050" algn="ctr">
            <a:solidFill>
              <a:schemeClr val="tx1"/>
            </a:solidFill>
            <a:miter lim="800000"/>
            <a:headEnd/>
            <a:tailEnd/>
          </a:ln>
          <a:effectLst/>
        </p:spPr>
        <p:txBody>
          <a:bodyPr wrap="none" rtlCol="0" anchor="ctr"/>
          <a:lstStyle/>
          <a:p>
            <a:pPr algn="ctr"/>
            <a:r>
              <a:rPr lang="en-US" altLang="zh-CN" sz="2000" b="1" dirty="0"/>
              <a:t>Attach/Detach</a:t>
            </a:r>
          </a:p>
          <a:p>
            <a:pPr algn="ctr"/>
            <a:r>
              <a:rPr lang="en-US" altLang="zh-CN" sz="2000" b="1" dirty="0"/>
              <a:t>controller</a:t>
            </a:r>
            <a:endParaRPr lang="zh-CN" altLang="en-US" sz="2000" b="1" dirty="0"/>
          </a:p>
        </p:txBody>
      </p:sp>
      <p:cxnSp>
        <p:nvCxnSpPr>
          <p:cNvPr id="23" name="直接箭头连接符 22">
            <a:extLst>
              <a:ext uri="{FF2B5EF4-FFF2-40B4-BE49-F238E27FC236}">
                <a16:creationId xmlns:a16="http://schemas.microsoft.com/office/drawing/2014/main" id="{659749D5-2A16-FEE0-B562-A7F4A3D2186D}"/>
              </a:ext>
            </a:extLst>
          </p:cNvPr>
          <p:cNvCxnSpPr>
            <a:cxnSpLocks/>
          </p:cNvCxnSpPr>
          <p:nvPr/>
        </p:nvCxnSpPr>
        <p:spPr>
          <a:xfrm>
            <a:off x="3383781" y="4241207"/>
            <a:ext cx="1150119" cy="0"/>
          </a:xfrm>
          <a:prstGeom prst="straightConnector1">
            <a:avLst/>
          </a:prstGeom>
          <a:ln w="76200" cap="rnd">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2F7F7B72-6712-FEED-C993-749C78635194}"/>
              </a:ext>
            </a:extLst>
          </p:cNvPr>
          <p:cNvSpPr txBox="1"/>
          <p:nvPr/>
        </p:nvSpPr>
        <p:spPr>
          <a:xfrm>
            <a:off x="5301844" y="4340076"/>
            <a:ext cx="2286403" cy="400110"/>
          </a:xfrm>
          <a:prstGeom prst="rect">
            <a:avLst/>
          </a:prstGeom>
          <a:noFill/>
        </p:spPr>
        <p:txBody>
          <a:bodyPr wrap="square" rtlCol="0">
            <a:spAutoFit/>
          </a:bodyPr>
          <a:lstStyle/>
          <a:p>
            <a:pPr algn="ctr"/>
            <a:r>
              <a:rPr lang="en-US" altLang="zh-CN" sz="2000" b="1" dirty="0" err="1"/>
              <a:t>PersistentVolume</a:t>
            </a:r>
            <a:endParaRPr lang="zh-CN" altLang="en-US" sz="2000" b="1" dirty="0"/>
          </a:p>
        </p:txBody>
      </p:sp>
      <p:sp>
        <p:nvSpPr>
          <p:cNvPr id="37" name="文本框 36">
            <a:extLst>
              <a:ext uri="{FF2B5EF4-FFF2-40B4-BE49-F238E27FC236}">
                <a16:creationId xmlns:a16="http://schemas.microsoft.com/office/drawing/2014/main" id="{77FAD5AC-CF30-FCD0-3FBF-EFFBCA6ACF2A}"/>
              </a:ext>
            </a:extLst>
          </p:cNvPr>
          <p:cNvSpPr txBox="1"/>
          <p:nvPr/>
        </p:nvSpPr>
        <p:spPr>
          <a:xfrm>
            <a:off x="4699730" y="5668653"/>
            <a:ext cx="1798150" cy="400110"/>
          </a:xfrm>
          <a:prstGeom prst="rect">
            <a:avLst/>
          </a:prstGeom>
          <a:noFill/>
        </p:spPr>
        <p:txBody>
          <a:bodyPr wrap="square" rtlCol="0">
            <a:spAutoFit/>
          </a:bodyPr>
          <a:lstStyle/>
          <a:p>
            <a:pPr algn="ctr"/>
            <a:r>
              <a:rPr lang="en-US" altLang="zh-CN" sz="2000" b="1" dirty="0"/>
              <a:t>Node</a:t>
            </a:r>
            <a:endParaRPr lang="zh-CN" altLang="en-US" sz="2000" b="1" dirty="0"/>
          </a:p>
        </p:txBody>
      </p:sp>
      <p:sp>
        <p:nvSpPr>
          <p:cNvPr id="8" name="矩形: 圆角 7">
            <a:extLst>
              <a:ext uri="{FF2B5EF4-FFF2-40B4-BE49-F238E27FC236}">
                <a16:creationId xmlns:a16="http://schemas.microsoft.com/office/drawing/2014/main" id="{DFA13280-593D-D50C-1343-A5ADA076212B}"/>
              </a:ext>
            </a:extLst>
          </p:cNvPr>
          <p:cNvSpPr/>
          <p:nvPr/>
        </p:nvSpPr>
        <p:spPr bwMode="gray">
          <a:xfrm>
            <a:off x="911616" y="2490699"/>
            <a:ext cx="2028496" cy="683172"/>
          </a:xfrm>
          <a:prstGeom prst="roundRect">
            <a:avLst/>
          </a:prstGeom>
          <a:solidFill>
            <a:schemeClr val="accent5">
              <a:lumMod val="20000"/>
              <a:lumOff val="80000"/>
            </a:schemeClr>
          </a:solidFill>
          <a:ln w="19050" algn="ctr">
            <a:solidFill>
              <a:schemeClr val="tx1"/>
            </a:solidFill>
            <a:miter lim="800000"/>
            <a:headEnd/>
            <a:tailEnd/>
          </a:ln>
          <a:effectLst/>
        </p:spPr>
        <p:txBody>
          <a:bodyPr wrap="none" rtlCol="0" anchor="ctr"/>
          <a:lstStyle/>
          <a:p>
            <a:pPr algn="ctr"/>
            <a:r>
              <a:rPr lang="en-US" altLang="zh-CN" sz="2000" b="1" dirty="0"/>
              <a:t>Deployment</a:t>
            </a:r>
          </a:p>
          <a:p>
            <a:pPr algn="ctr"/>
            <a:r>
              <a:rPr lang="en-US" altLang="zh-CN" sz="2000" b="1" dirty="0"/>
              <a:t>controller</a:t>
            </a:r>
            <a:endParaRPr lang="zh-CN" altLang="en-US" sz="2000" b="1" dirty="0"/>
          </a:p>
        </p:txBody>
      </p:sp>
      <p:pic>
        <p:nvPicPr>
          <p:cNvPr id="6" name="图片 5">
            <a:extLst>
              <a:ext uri="{FF2B5EF4-FFF2-40B4-BE49-F238E27FC236}">
                <a16:creationId xmlns:a16="http://schemas.microsoft.com/office/drawing/2014/main" id="{969BD34F-4544-7FE3-4867-84638B119F76}"/>
              </a:ext>
            </a:extLst>
          </p:cNvPr>
          <p:cNvPicPr>
            <a:picLocks noChangeAspect="1"/>
          </p:cNvPicPr>
          <p:nvPr/>
        </p:nvPicPr>
        <p:blipFill>
          <a:blip r:embed="rId5"/>
          <a:stretch>
            <a:fillRect/>
          </a:stretch>
        </p:blipFill>
        <p:spPr>
          <a:xfrm>
            <a:off x="7499394" y="2228602"/>
            <a:ext cx="792000" cy="773438"/>
          </a:xfrm>
          <a:prstGeom prst="rect">
            <a:avLst/>
          </a:prstGeom>
        </p:spPr>
      </p:pic>
      <p:sp>
        <p:nvSpPr>
          <p:cNvPr id="12" name="文本框 11">
            <a:extLst>
              <a:ext uri="{FF2B5EF4-FFF2-40B4-BE49-F238E27FC236}">
                <a16:creationId xmlns:a16="http://schemas.microsoft.com/office/drawing/2014/main" id="{1D48D81E-9E70-5236-51D3-89B14C2413BA}"/>
              </a:ext>
            </a:extLst>
          </p:cNvPr>
          <p:cNvSpPr txBox="1"/>
          <p:nvPr/>
        </p:nvSpPr>
        <p:spPr>
          <a:xfrm>
            <a:off x="6998384" y="2966965"/>
            <a:ext cx="1798150" cy="400110"/>
          </a:xfrm>
          <a:prstGeom prst="rect">
            <a:avLst/>
          </a:prstGeom>
          <a:noFill/>
        </p:spPr>
        <p:txBody>
          <a:bodyPr wrap="square" rtlCol="0">
            <a:spAutoFit/>
          </a:bodyPr>
          <a:lstStyle/>
          <a:p>
            <a:pPr algn="ctr"/>
            <a:r>
              <a:rPr lang="en-US" altLang="zh-CN" sz="2000" b="1" dirty="0"/>
              <a:t>Deployment</a:t>
            </a:r>
            <a:endParaRPr lang="zh-CN" altLang="en-US" sz="2000" b="1" dirty="0"/>
          </a:p>
        </p:txBody>
      </p:sp>
      <p:sp>
        <p:nvSpPr>
          <p:cNvPr id="9" name="矩形: 圆角 8">
            <a:extLst>
              <a:ext uri="{FF2B5EF4-FFF2-40B4-BE49-F238E27FC236}">
                <a16:creationId xmlns:a16="http://schemas.microsoft.com/office/drawing/2014/main" id="{14A55856-0C4E-C41E-6040-43A63ACDECF0}"/>
              </a:ext>
            </a:extLst>
          </p:cNvPr>
          <p:cNvSpPr/>
          <p:nvPr/>
        </p:nvSpPr>
        <p:spPr bwMode="gray">
          <a:xfrm>
            <a:off x="911616" y="3434377"/>
            <a:ext cx="2028496" cy="683172"/>
          </a:xfrm>
          <a:prstGeom prst="roundRect">
            <a:avLst/>
          </a:prstGeom>
          <a:solidFill>
            <a:schemeClr val="accent5">
              <a:lumMod val="20000"/>
              <a:lumOff val="80000"/>
            </a:schemeClr>
          </a:solidFill>
          <a:ln w="19050" algn="ctr">
            <a:solidFill>
              <a:schemeClr val="tx1"/>
            </a:solidFill>
            <a:miter lim="800000"/>
            <a:headEnd/>
            <a:tailEnd/>
          </a:ln>
          <a:effectLst/>
        </p:spPr>
        <p:txBody>
          <a:bodyPr wrap="none" rtlCol="0" anchor="ctr"/>
          <a:lstStyle/>
          <a:p>
            <a:pPr algn="ctr"/>
            <a:r>
              <a:rPr lang="en-US" altLang="zh-CN" sz="2000" b="1" dirty="0" err="1"/>
              <a:t>StatefulSet</a:t>
            </a:r>
            <a:endParaRPr lang="en-US" altLang="zh-CN" sz="2000" b="1" dirty="0"/>
          </a:p>
          <a:p>
            <a:pPr algn="ctr"/>
            <a:r>
              <a:rPr lang="en-US" altLang="zh-CN" sz="2000" b="1" dirty="0"/>
              <a:t>controller</a:t>
            </a:r>
            <a:endParaRPr lang="zh-CN" altLang="en-US" sz="2000" b="1" dirty="0"/>
          </a:p>
        </p:txBody>
      </p:sp>
      <p:pic>
        <p:nvPicPr>
          <p:cNvPr id="17" name="图片 16">
            <a:extLst>
              <a:ext uri="{FF2B5EF4-FFF2-40B4-BE49-F238E27FC236}">
                <a16:creationId xmlns:a16="http://schemas.microsoft.com/office/drawing/2014/main" id="{33B017F0-3E0D-4CFF-40D8-03C613B23350}"/>
              </a:ext>
            </a:extLst>
          </p:cNvPr>
          <p:cNvPicPr>
            <a:picLocks noChangeAspect="1"/>
          </p:cNvPicPr>
          <p:nvPr/>
        </p:nvPicPr>
        <p:blipFill>
          <a:blip r:embed="rId6"/>
          <a:stretch>
            <a:fillRect/>
          </a:stretch>
        </p:blipFill>
        <p:spPr>
          <a:xfrm>
            <a:off x="10463167" y="4298050"/>
            <a:ext cx="792000" cy="773438"/>
          </a:xfrm>
          <a:prstGeom prst="rect">
            <a:avLst/>
          </a:prstGeom>
        </p:spPr>
      </p:pic>
      <p:sp>
        <p:nvSpPr>
          <p:cNvPr id="18" name="文本框 17">
            <a:extLst>
              <a:ext uri="{FF2B5EF4-FFF2-40B4-BE49-F238E27FC236}">
                <a16:creationId xmlns:a16="http://schemas.microsoft.com/office/drawing/2014/main" id="{06EF4FA8-A1F9-0F4C-627D-660B45ABFA88}"/>
              </a:ext>
            </a:extLst>
          </p:cNvPr>
          <p:cNvSpPr txBox="1"/>
          <p:nvPr/>
        </p:nvSpPr>
        <p:spPr>
          <a:xfrm>
            <a:off x="10143358" y="5037564"/>
            <a:ext cx="1798150" cy="400110"/>
          </a:xfrm>
          <a:prstGeom prst="rect">
            <a:avLst/>
          </a:prstGeom>
          <a:noFill/>
        </p:spPr>
        <p:txBody>
          <a:bodyPr wrap="square" rtlCol="0">
            <a:spAutoFit/>
          </a:bodyPr>
          <a:lstStyle/>
          <a:p>
            <a:r>
              <a:rPr lang="en-US" altLang="zh-CN" sz="2000" b="1" dirty="0" err="1"/>
              <a:t>StatefulSet</a:t>
            </a:r>
            <a:endParaRPr lang="zh-CN" altLang="en-US" sz="2000" b="1" dirty="0"/>
          </a:p>
        </p:txBody>
      </p:sp>
      <p:pic>
        <p:nvPicPr>
          <p:cNvPr id="41" name="图片 40">
            <a:extLst>
              <a:ext uri="{FF2B5EF4-FFF2-40B4-BE49-F238E27FC236}">
                <a16:creationId xmlns:a16="http://schemas.microsoft.com/office/drawing/2014/main" id="{F4A7DC5E-5C6E-5C66-C636-BD61569D748B}"/>
              </a:ext>
            </a:extLst>
          </p:cNvPr>
          <p:cNvPicPr>
            <a:picLocks noChangeAspect="1"/>
          </p:cNvPicPr>
          <p:nvPr/>
        </p:nvPicPr>
        <p:blipFill>
          <a:blip r:embed="rId7"/>
          <a:stretch>
            <a:fillRect/>
          </a:stretch>
        </p:blipFill>
        <p:spPr>
          <a:xfrm>
            <a:off x="8876757" y="3309213"/>
            <a:ext cx="792000" cy="773438"/>
          </a:xfrm>
          <a:prstGeom prst="rect">
            <a:avLst/>
          </a:prstGeom>
        </p:spPr>
      </p:pic>
      <p:sp>
        <p:nvSpPr>
          <p:cNvPr id="42" name="文本框 41">
            <a:extLst>
              <a:ext uri="{FF2B5EF4-FFF2-40B4-BE49-F238E27FC236}">
                <a16:creationId xmlns:a16="http://schemas.microsoft.com/office/drawing/2014/main" id="{90B6831F-96F5-BE70-92F9-34F7B17FF91B}"/>
              </a:ext>
            </a:extLst>
          </p:cNvPr>
          <p:cNvSpPr txBox="1"/>
          <p:nvPr/>
        </p:nvSpPr>
        <p:spPr>
          <a:xfrm>
            <a:off x="8382502" y="4088751"/>
            <a:ext cx="1798150" cy="400110"/>
          </a:xfrm>
          <a:prstGeom prst="rect">
            <a:avLst/>
          </a:prstGeom>
          <a:noFill/>
        </p:spPr>
        <p:txBody>
          <a:bodyPr wrap="square" rtlCol="0">
            <a:spAutoFit/>
          </a:bodyPr>
          <a:lstStyle/>
          <a:p>
            <a:pPr algn="ctr"/>
            <a:r>
              <a:rPr lang="en-US" altLang="zh-CN" sz="2000" b="1" dirty="0"/>
              <a:t>Pod</a:t>
            </a:r>
            <a:endParaRPr lang="zh-CN" altLang="en-US" sz="2000" b="1" dirty="0"/>
          </a:p>
        </p:txBody>
      </p:sp>
      <p:sp>
        <p:nvSpPr>
          <p:cNvPr id="11" name="矩形: 圆角 10">
            <a:extLst>
              <a:ext uri="{FF2B5EF4-FFF2-40B4-BE49-F238E27FC236}">
                <a16:creationId xmlns:a16="http://schemas.microsoft.com/office/drawing/2014/main" id="{4FAB95B3-9F90-6014-A8B6-C057C3441EEC}"/>
              </a:ext>
            </a:extLst>
          </p:cNvPr>
          <p:cNvSpPr/>
          <p:nvPr/>
        </p:nvSpPr>
        <p:spPr bwMode="gray">
          <a:xfrm>
            <a:off x="911616" y="4378055"/>
            <a:ext cx="2028496" cy="683172"/>
          </a:xfrm>
          <a:prstGeom prst="roundRect">
            <a:avLst/>
          </a:prstGeom>
          <a:solidFill>
            <a:schemeClr val="accent5">
              <a:lumMod val="20000"/>
              <a:lumOff val="80000"/>
            </a:schemeClr>
          </a:solidFill>
          <a:ln w="19050" algn="ctr">
            <a:solidFill>
              <a:schemeClr val="tx1"/>
            </a:solidFill>
            <a:miter lim="800000"/>
            <a:headEnd/>
            <a:tailEnd/>
          </a:ln>
          <a:effectLst/>
        </p:spPr>
        <p:txBody>
          <a:bodyPr wrap="none" rtlCol="0" anchor="ctr"/>
          <a:lstStyle/>
          <a:p>
            <a:pPr algn="ctr"/>
            <a:r>
              <a:rPr lang="en-US" altLang="zh-CN" sz="2000" b="1" dirty="0"/>
              <a:t>Service</a:t>
            </a:r>
          </a:p>
          <a:p>
            <a:pPr algn="ctr"/>
            <a:r>
              <a:rPr lang="en-US" altLang="zh-CN" sz="2000" b="1" dirty="0"/>
              <a:t>controller</a:t>
            </a:r>
            <a:endParaRPr lang="zh-CN" altLang="en-US" sz="2000" b="1" dirty="0"/>
          </a:p>
        </p:txBody>
      </p:sp>
      <p:pic>
        <p:nvPicPr>
          <p:cNvPr id="31" name="图片 30">
            <a:extLst>
              <a:ext uri="{FF2B5EF4-FFF2-40B4-BE49-F238E27FC236}">
                <a16:creationId xmlns:a16="http://schemas.microsoft.com/office/drawing/2014/main" id="{02D448CC-BBD8-7F4F-3AB5-D6F0E0BA519C}"/>
              </a:ext>
            </a:extLst>
          </p:cNvPr>
          <p:cNvPicPr>
            <a:picLocks noChangeAspect="1"/>
          </p:cNvPicPr>
          <p:nvPr/>
        </p:nvPicPr>
        <p:blipFill>
          <a:blip r:embed="rId8"/>
          <a:stretch>
            <a:fillRect/>
          </a:stretch>
        </p:blipFill>
        <p:spPr>
          <a:xfrm>
            <a:off x="7829638" y="4839791"/>
            <a:ext cx="792000" cy="733608"/>
          </a:xfrm>
          <a:prstGeom prst="rect">
            <a:avLst/>
          </a:prstGeom>
        </p:spPr>
      </p:pic>
      <p:sp>
        <p:nvSpPr>
          <p:cNvPr id="32" name="文本框 31">
            <a:extLst>
              <a:ext uri="{FF2B5EF4-FFF2-40B4-BE49-F238E27FC236}">
                <a16:creationId xmlns:a16="http://schemas.microsoft.com/office/drawing/2014/main" id="{D497E6B5-78FE-EAC5-C45D-A86252CA9857}"/>
              </a:ext>
            </a:extLst>
          </p:cNvPr>
          <p:cNvSpPr txBox="1"/>
          <p:nvPr/>
        </p:nvSpPr>
        <p:spPr>
          <a:xfrm>
            <a:off x="7310154" y="5555367"/>
            <a:ext cx="1798150" cy="400110"/>
          </a:xfrm>
          <a:prstGeom prst="rect">
            <a:avLst/>
          </a:prstGeom>
          <a:noFill/>
        </p:spPr>
        <p:txBody>
          <a:bodyPr wrap="square" rtlCol="0">
            <a:spAutoFit/>
          </a:bodyPr>
          <a:lstStyle/>
          <a:p>
            <a:pPr algn="ctr"/>
            <a:r>
              <a:rPr lang="en-US" altLang="zh-CN" sz="2000" b="1" dirty="0"/>
              <a:t>Service</a:t>
            </a:r>
            <a:endParaRPr lang="zh-CN" altLang="en-US" sz="2000" b="1" dirty="0"/>
          </a:p>
        </p:txBody>
      </p:sp>
      <p:pic>
        <p:nvPicPr>
          <p:cNvPr id="54" name="图片 53">
            <a:extLst>
              <a:ext uri="{FF2B5EF4-FFF2-40B4-BE49-F238E27FC236}">
                <a16:creationId xmlns:a16="http://schemas.microsoft.com/office/drawing/2014/main" id="{ED9BD5FD-DEB0-2BED-4010-8696F66E85C2}"/>
              </a:ext>
            </a:extLst>
          </p:cNvPr>
          <p:cNvPicPr>
            <a:picLocks noChangeAspect="1"/>
          </p:cNvPicPr>
          <p:nvPr/>
        </p:nvPicPr>
        <p:blipFill>
          <a:blip r:embed="rId9"/>
          <a:stretch>
            <a:fillRect/>
          </a:stretch>
        </p:blipFill>
        <p:spPr>
          <a:xfrm>
            <a:off x="6066684" y="3630148"/>
            <a:ext cx="792000" cy="773438"/>
          </a:xfrm>
          <a:prstGeom prst="rect">
            <a:avLst/>
          </a:prstGeom>
        </p:spPr>
      </p:pic>
      <p:sp>
        <p:nvSpPr>
          <p:cNvPr id="14" name="文本框 13">
            <a:extLst>
              <a:ext uri="{FF2B5EF4-FFF2-40B4-BE49-F238E27FC236}">
                <a16:creationId xmlns:a16="http://schemas.microsoft.com/office/drawing/2014/main" id="{163B0C6A-4698-7715-14FA-92AEFD128C46}"/>
              </a:ext>
            </a:extLst>
          </p:cNvPr>
          <p:cNvSpPr txBox="1"/>
          <p:nvPr/>
        </p:nvSpPr>
        <p:spPr>
          <a:xfrm>
            <a:off x="6956448" y="3906428"/>
            <a:ext cx="2286403" cy="400110"/>
          </a:xfrm>
          <a:prstGeom prst="rect">
            <a:avLst/>
          </a:prstGeom>
          <a:noFill/>
        </p:spPr>
        <p:txBody>
          <a:bodyPr wrap="square" rtlCol="0">
            <a:spAutoFit/>
          </a:bodyPr>
          <a:lstStyle/>
          <a:p>
            <a:pPr algn="ctr"/>
            <a:r>
              <a:rPr lang="en-US" altLang="zh-CN" sz="2000" b="1" dirty="0"/>
              <a:t>……</a:t>
            </a:r>
            <a:endParaRPr lang="zh-CN" altLang="en-US" sz="2000" b="1" dirty="0"/>
          </a:p>
        </p:txBody>
      </p:sp>
    </p:spTree>
    <p:extLst>
      <p:ext uri="{BB962C8B-B14F-4D97-AF65-F5344CB8AC3E}">
        <p14:creationId xmlns:p14="http://schemas.microsoft.com/office/powerpoint/2010/main" val="3669246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65D79F4-A6E5-9AFB-8B66-866724702651}"/>
              </a:ext>
            </a:extLst>
          </p:cNvPr>
          <p:cNvSpPr>
            <a:spLocks noGrp="1"/>
          </p:cNvSpPr>
          <p:nvPr>
            <p:ph idx="1"/>
          </p:nvPr>
        </p:nvSpPr>
        <p:spPr>
          <a:xfrm>
            <a:off x="748740" y="1379799"/>
            <a:ext cx="10826495" cy="872034"/>
          </a:xfrm>
        </p:spPr>
        <p:txBody>
          <a:bodyPr/>
          <a:lstStyle/>
          <a:p>
            <a:r>
              <a:rPr lang="en-US" altLang="zh-CN" dirty="0"/>
              <a:t>Incorrect reconciliation (56/210)</a:t>
            </a:r>
          </a:p>
          <a:p>
            <a:pPr lvl="1"/>
            <a:r>
              <a:rPr lang="en-US" altLang="zh-CN" dirty="0"/>
              <a:t>Reconciliation loop (7/56)</a:t>
            </a:r>
          </a:p>
        </p:txBody>
      </p:sp>
      <p:sp>
        <p:nvSpPr>
          <p:cNvPr id="3" name="标题 2">
            <a:extLst>
              <a:ext uri="{FF2B5EF4-FFF2-40B4-BE49-F238E27FC236}">
                <a16:creationId xmlns:a16="http://schemas.microsoft.com/office/drawing/2014/main" id="{E2324456-9C05-34E1-4850-D3AFDFB28F33}"/>
              </a:ext>
            </a:extLst>
          </p:cNvPr>
          <p:cNvSpPr>
            <a:spLocks noGrp="1"/>
          </p:cNvSpPr>
          <p:nvPr>
            <p:ph type="title"/>
          </p:nvPr>
        </p:nvSpPr>
        <p:spPr/>
        <p:txBody>
          <a:bodyPr/>
          <a:lstStyle/>
          <a:p>
            <a:r>
              <a:rPr lang="en-US" altLang="zh-CN" dirty="0"/>
              <a:t>RQ1: Root Cause</a:t>
            </a:r>
            <a:endParaRPr lang="zh-CN" altLang="en-US" dirty="0"/>
          </a:p>
        </p:txBody>
      </p:sp>
      <p:sp>
        <p:nvSpPr>
          <p:cNvPr id="4" name="灯片编号占位符 3">
            <a:extLst>
              <a:ext uri="{FF2B5EF4-FFF2-40B4-BE49-F238E27FC236}">
                <a16:creationId xmlns:a16="http://schemas.microsoft.com/office/drawing/2014/main" id="{8708F3B9-9089-9B70-F698-2D1E0723C357}"/>
              </a:ext>
            </a:extLst>
          </p:cNvPr>
          <p:cNvSpPr>
            <a:spLocks noGrp="1"/>
          </p:cNvSpPr>
          <p:nvPr>
            <p:ph type="sldNum" sz="quarter" idx="4"/>
          </p:nvPr>
        </p:nvSpPr>
        <p:spPr/>
        <p:txBody>
          <a:bodyPr/>
          <a:lstStyle/>
          <a:p>
            <a:fld id="{27CAE394-06E6-47A3-B6CA-A6802AF0F537}" type="slidenum">
              <a:rPr lang="zh-CN" altLang="en-US" smtClean="0"/>
              <a:pPr/>
              <a:t>20</a:t>
            </a:fld>
            <a:endParaRPr lang="zh-CN" altLang="en-US" dirty="0"/>
          </a:p>
        </p:txBody>
      </p:sp>
      <p:sp>
        <p:nvSpPr>
          <p:cNvPr id="20" name="矩形 19">
            <a:extLst>
              <a:ext uri="{FF2B5EF4-FFF2-40B4-BE49-F238E27FC236}">
                <a16:creationId xmlns:a16="http://schemas.microsoft.com/office/drawing/2014/main" id="{CAF19C39-77B1-2457-51D8-24CFB211B601}"/>
              </a:ext>
            </a:extLst>
          </p:cNvPr>
          <p:cNvSpPr/>
          <p:nvPr/>
        </p:nvSpPr>
        <p:spPr bwMode="gray">
          <a:xfrm>
            <a:off x="552989" y="2251833"/>
            <a:ext cx="2400300" cy="461665"/>
          </a:xfrm>
          <a:prstGeom prst="rect">
            <a:avLst/>
          </a:prstGeom>
          <a:noFill/>
          <a:ln w="6350" algn="ctr">
            <a:noFill/>
            <a:miter lim="800000"/>
            <a:headEnd/>
            <a:tailEnd/>
          </a:ln>
          <a:effectLst/>
        </p:spPr>
        <p:txBody>
          <a:bodyPr wrap="none" rtlCol="0" anchor="ctr"/>
          <a:lstStyle/>
          <a:p>
            <a:pPr algn="ctr"/>
            <a:r>
              <a:rPr lang="en-US" altLang="zh-CN" b="1" dirty="0" err="1"/>
              <a:t>NifiOp</a:t>
            </a:r>
            <a:r>
              <a:rPr lang="en-US" altLang="zh-CN" b="1" dirty="0"/>
              <a:t> # 119 [1] </a:t>
            </a:r>
            <a:endParaRPr lang="zh-CN" altLang="en-US" b="1" dirty="0"/>
          </a:p>
        </p:txBody>
      </p:sp>
      <p:sp>
        <p:nvSpPr>
          <p:cNvPr id="22" name="文本框 21">
            <a:extLst>
              <a:ext uri="{FF2B5EF4-FFF2-40B4-BE49-F238E27FC236}">
                <a16:creationId xmlns:a16="http://schemas.microsoft.com/office/drawing/2014/main" id="{F08FA473-5655-4025-0514-7D36AECB80F6}"/>
              </a:ext>
            </a:extLst>
          </p:cNvPr>
          <p:cNvSpPr txBox="1"/>
          <p:nvPr/>
        </p:nvSpPr>
        <p:spPr>
          <a:xfrm>
            <a:off x="809371" y="6340874"/>
            <a:ext cx="6108700" cy="369332"/>
          </a:xfrm>
          <a:prstGeom prst="rect">
            <a:avLst/>
          </a:prstGeom>
          <a:noFill/>
        </p:spPr>
        <p:txBody>
          <a:bodyPr wrap="square">
            <a:spAutoFit/>
          </a:bodyPr>
          <a:lstStyle/>
          <a:p>
            <a:r>
              <a:rPr lang="en-US" altLang="zh-CN" dirty="0"/>
              <a:t>[1] </a:t>
            </a:r>
            <a:r>
              <a:rPr lang="zh-CN" altLang="en-US" dirty="0"/>
              <a:t>https://github.com/konpyutaika/nifikop/issues/119</a:t>
            </a:r>
          </a:p>
        </p:txBody>
      </p:sp>
      <p:sp>
        <p:nvSpPr>
          <p:cNvPr id="87" name="文本框 86">
            <a:extLst>
              <a:ext uri="{FF2B5EF4-FFF2-40B4-BE49-F238E27FC236}">
                <a16:creationId xmlns:a16="http://schemas.microsoft.com/office/drawing/2014/main" id="{0FB10086-B862-6E55-5236-FFB1CD93F86B}"/>
              </a:ext>
            </a:extLst>
          </p:cNvPr>
          <p:cNvSpPr txBox="1"/>
          <p:nvPr/>
        </p:nvSpPr>
        <p:spPr>
          <a:xfrm>
            <a:off x="2478848" y="5515556"/>
            <a:ext cx="3472564" cy="369332"/>
          </a:xfrm>
          <a:prstGeom prst="rect">
            <a:avLst/>
          </a:prstGeom>
          <a:noFill/>
        </p:spPr>
        <p:txBody>
          <a:bodyPr wrap="square" rtlCol="0">
            <a:spAutoFit/>
          </a:bodyPr>
          <a:lstStyle/>
          <a:p>
            <a:pPr algn="ctr"/>
            <a:r>
              <a:rPr lang="en-US" altLang="zh-CN" b="1" dirty="0"/>
              <a:t>State != </a:t>
            </a:r>
            <a:r>
              <a:rPr lang="en-US" altLang="zh-CN" dirty="0" err="1"/>
              <a:t>RollingUpgrading</a:t>
            </a:r>
            <a:endParaRPr lang="zh-CN" altLang="en-US" dirty="0"/>
          </a:p>
        </p:txBody>
      </p:sp>
      <p:sp>
        <p:nvSpPr>
          <p:cNvPr id="5" name="矩形: 圆角 4">
            <a:extLst>
              <a:ext uri="{FF2B5EF4-FFF2-40B4-BE49-F238E27FC236}">
                <a16:creationId xmlns:a16="http://schemas.microsoft.com/office/drawing/2014/main" id="{466873EB-8E3C-846A-5757-C6A4CF98986E}"/>
              </a:ext>
            </a:extLst>
          </p:cNvPr>
          <p:cNvSpPr/>
          <p:nvPr/>
        </p:nvSpPr>
        <p:spPr>
          <a:xfrm>
            <a:off x="547713" y="5277649"/>
            <a:ext cx="2118484" cy="401103"/>
          </a:xfrm>
          <a:prstGeom prst="roundRect">
            <a:avLst>
              <a:gd name="adj" fmla="val 23219"/>
            </a:avLst>
          </a:prstGeom>
          <a:solidFill>
            <a:schemeClr val="accent5">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mj-lt"/>
                <a:ea typeface="微软雅黑" panose="020B0503020204020204" pitchFamily="34" charset="-122"/>
              </a:rPr>
              <a:t>Nifi</a:t>
            </a:r>
            <a:r>
              <a:rPr lang="en-US" altLang="zh-CN" sz="2000" dirty="0">
                <a:solidFill>
                  <a:schemeClr val="tx1"/>
                </a:solidFill>
                <a:latin typeface="+mj-lt"/>
                <a:ea typeface="微软雅黑" panose="020B0503020204020204" pitchFamily="34" charset="-122"/>
              </a:rPr>
              <a:t> Controller</a:t>
            </a:r>
            <a:endParaRPr lang="zh-CN" altLang="en-US" sz="2000" dirty="0">
              <a:solidFill>
                <a:schemeClr val="tx1"/>
              </a:solidFill>
              <a:latin typeface="+mj-lt"/>
              <a:ea typeface="微软雅黑" panose="020B0503020204020204" pitchFamily="34" charset="-122"/>
            </a:endParaRPr>
          </a:p>
        </p:txBody>
      </p:sp>
      <p:cxnSp>
        <p:nvCxnSpPr>
          <p:cNvPr id="10" name="直接箭头连接符 9">
            <a:extLst>
              <a:ext uri="{FF2B5EF4-FFF2-40B4-BE49-F238E27FC236}">
                <a16:creationId xmlns:a16="http://schemas.microsoft.com/office/drawing/2014/main" id="{114185D7-4C53-D78A-C648-49683D28800F}"/>
              </a:ext>
            </a:extLst>
          </p:cNvPr>
          <p:cNvCxnSpPr/>
          <p:nvPr/>
        </p:nvCxnSpPr>
        <p:spPr>
          <a:xfrm flipV="1">
            <a:off x="2666197" y="5454469"/>
            <a:ext cx="9038123" cy="58579"/>
          </a:xfrm>
          <a:prstGeom prst="straightConnector1">
            <a:avLst/>
          </a:prstGeom>
          <a:ln w="28575" cap="rnd">
            <a:solidFill>
              <a:schemeClr val="tx1"/>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D1F079B8-BD51-1339-0289-351AA3BE2981}"/>
              </a:ext>
            </a:extLst>
          </p:cNvPr>
          <p:cNvCxnSpPr>
            <a:cxnSpLocks/>
            <a:stCxn id="9" idx="2"/>
          </p:cNvCxnSpPr>
          <p:nvPr/>
        </p:nvCxnSpPr>
        <p:spPr>
          <a:xfrm>
            <a:off x="2753551" y="4151678"/>
            <a:ext cx="833978" cy="1293600"/>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A18586CD-E593-1783-8DC2-0B9BA3983370}"/>
              </a:ext>
            </a:extLst>
          </p:cNvPr>
          <p:cNvSpPr txBox="1"/>
          <p:nvPr/>
        </p:nvSpPr>
        <p:spPr>
          <a:xfrm>
            <a:off x="1936644" y="4460990"/>
            <a:ext cx="962525" cy="646331"/>
          </a:xfrm>
          <a:prstGeom prst="rect">
            <a:avLst/>
          </a:prstGeom>
          <a:noFill/>
        </p:spPr>
        <p:txBody>
          <a:bodyPr wrap="square" rtlCol="0">
            <a:spAutoFit/>
          </a:bodyPr>
          <a:lstStyle/>
          <a:p>
            <a:pPr algn="ctr"/>
            <a:r>
              <a:rPr lang="en-US" altLang="zh-CN" b="1" dirty="0"/>
              <a:t>Change event</a:t>
            </a:r>
            <a:endParaRPr lang="zh-CN" altLang="en-US" b="1" dirty="0"/>
          </a:p>
        </p:txBody>
      </p:sp>
      <p:pic>
        <p:nvPicPr>
          <p:cNvPr id="59" name="图片 58">
            <a:extLst>
              <a:ext uri="{FF2B5EF4-FFF2-40B4-BE49-F238E27FC236}">
                <a16:creationId xmlns:a16="http://schemas.microsoft.com/office/drawing/2014/main" id="{54402B1A-ED02-A1B0-E4D0-53F0815A02B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579140" y="2096857"/>
            <a:ext cx="653367" cy="692439"/>
          </a:xfrm>
          <a:prstGeom prst="rect">
            <a:avLst/>
          </a:prstGeom>
        </p:spPr>
      </p:pic>
      <p:sp>
        <p:nvSpPr>
          <p:cNvPr id="60" name="文本框 59">
            <a:extLst>
              <a:ext uri="{FF2B5EF4-FFF2-40B4-BE49-F238E27FC236}">
                <a16:creationId xmlns:a16="http://schemas.microsoft.com/office/drawing/2014/main" id="{1548FB72-4142-3EBD-FF9A-E7A29CDA37B9}"/>
              </a:ext>
            </a:extLst>
          </p:cNvPr>
          <p:cNvSpPr txBox="1"/>
          <p:nvPr/>
        </p:nvSpPr>
        <p:spPr>
          <a:xfrm>
            <a:off x="8232507" y="2276516"/>
            <a:ext cx="2841893" cy="400110"/>
          </a:xfrm>
          <a:prstGeom prst="rect">
            <a:avLst/>
          </a:prstGeom>
          <a:noFill/>
        </p:spPr>
        <p:txBody>
          <a:bodyPr wrap="square" rtlCol="0">
            <a:spAutoFit/>
          </a:bodyPr>
          <a:lstStyle/>
          <a:p>
            <a:r>
              <a:rPr lang="en-US" altLang="zh-CN" sz="2000" b="1" dirty="0">
                <a:solidFill>
                  <a:srgbClr val="FF0000"/>
                </a:solidFill>
              </a:rPr>
              <a:t>State keeps flickering!</a:t>
            </a:r>
            <a:endParaRPr lang="zh-CN" altLang="en-US" sz="2000" b="1" dirty="0">
              <a:solidFill>
                <a:srgbClr val="FF0000"/>
              </a:solidFill>
            </a:endParaRPr>
          </a:p>
        </p:txBody>
      </p:sp>
      <p:sp>
        <p:nvSpPr>
          <p:cNvPr id="9" name="文本框 8">
            <a:extLst>
              <a:ext uri="{FF2B5EF4-FFF2-40B4-BE49-F238E27FC236}">
                <a16:creationId xmlns:a16="http://schemas.microsoft.com/office/drawing/2014/main" id="{3998D27C-804F-6584-55B6-D2A47F476171}"/>
              </a:ext>
            </a:extLst>
          </p:cNvPr>
          <p:cNvSpPr txBox="1"/>
          <p:nvPr/>
        </p:nvSpPr>
        <p:spPr>
          <a:xfrm>
            <a:off x="2149141" y="2828239"/>
            <a:ext cx="1208820" cy="1323439"/>
          </a:xfrm>
          <a:prstGeom prst="rect">
            <a:avLst/>
          </a:prstGeom>
          <a:solidFill>
            <a:schemeClr val="bg1"/>
          </a:solidFill>
          <a:ln w="19050">
            <a:solidFill>
              <a:schemeClr val="tx1"/>
            </a:solidFill>
          </a:ln>
        </p:spPr>
        <p:txBody>
          <a:bodyPr wrap="square" lIns="36000" rIns="36000" rtlCol="0">
            <a:spAutoFit/>
          </a:bodyPr>
          <a:lstStyle/>
          <a:p>
            <a:pPr>
              <a:buClr>
                <a:schemeClr val="tx1"/>
              </a:buClr>
            </a:pPr>
            <a:r>
              <a:rPr lang="en-US" altLang="zh-CN" sz="1600" dirty="0">
                <a:solidFill>
                  <a:schemeClr val="accent6">
                    <a:lumMod val="75000"/>
                  </a:schemeClr>
                </a:solidFill>
                <a:latin typeface="+mj-lt"/>
                <a:ea typeface="Calibri" panose="020F0502020204030204" pitchFamily="34" charset="0"/>
                <a:cs typeface="Times New Roman" panose="02020603050405020304" pitchFamily="18" charset="0"/>
              </a:rPr>
              <a:t># </a:t>
            </a:r>
            <a:r>
              <a:rPr lang="en-US" altLang="zh-CN" sz="1600" dirty="0" err="1">
                <a:solidFill>
                  <a:schemeClr val="accent6">
                    <a:lumMod val="75000"/>
                  </a:schemeClr>
                </a:solidFill>
                <a:latin typeface="+mj-lt"/>
                <a:ea typeface="Calibri" panose="020F0502020204030204" pitchFamily="34" charset="0"/>
                <a:cs typeface="Times New Roman" panose="02020603050405020304" pitchFamily="18" charset="0"/>
              </a:rPr>
              <a:t>NifiCluster</a:t>
            </a:r>
            <a:endParaRPr lang="en-US" altLang="zh-CN" sz="1600" dirty="0">
              <a:solidFill>
                <a:schemeClr val="accent6">
                  <a:lumMod val="75000"/>
                </a:schemeClr>
              </a:solidFill>
              <a:latin typeface="+mj-lt"/>
              <a:ea typeface="Calibri" panose="020F0502020204030204" pitchFamily="34" charset="0"/>
              <a:cs typeface="Times New Roman" panose="02020603050405020304" pitchFamily="18" charset="0"/>
            </a:endParaRPr>
          </a:p>
          <a:p>
            <a:pPr>
              <a:buClr>
                <a:schemeClr val="tx1"/>
              </a:buClr>
            </a:pPr>
            <a:r>
              <a:rPr lang="en-US" altLang="zh-CN" sz="1600" dirty="0">
                <a:latin typeface="+mj-lt"/>
                <a:ea typeface="Calibri" panose="020F0502020204030204" pitchFamily="34" charset="0"/>
                <a:cs typeface="Times New Roman" panose="02020603050405020304" pitchFamily="18" charset="0"/>
              </a:rPr>
              <a:t>status:</a:t>
            </a:r>
          </a:p>
          <a:p>
            <a:pPr>
              <a:buClr>
                <a:schemeClr val="tx1"/>
              </a:buClr>
            </a:pPr>
            <a:r>
              <a:rPr lang="en-US" altLang="zh-CN" sz="1600" dirty="0">
                <a:latin typeface="+mj-lt"/>
                <a:ea typeface="Calibri" panose="020F0502020204030204" pitchFamily="34" charset="0"/>
                <a:cs typeface="Times New Roman" panose="02020603050405020304" pitchFamily="18" charset="0"/>
              </a:rPr>
              <a:t>  ...</a:t>
            </a:r>
          </a:p>
          <a:p>
            <a:pPr>
              <a:buClr>
                <a:schemeClr val="tx1"/>
              </a:buClr>
            </a:pPr>
            <a:r>
              <a:rPr lang="en-US" altLang="zh-CN" sz="1600" dirty="0">
                <a:latin typeface="+mj-lt"/>
                <a:ea typeface="Calibri" panose="020F0502020204030204" pitchFamily="34" charset="0"/>
                <a:cs typeface="Times New Roman" panose="02020603050405020304" pitchFamily="18" charset="0"/>
              </a:rPr>
              <a:t>  State: </a:t>
            </a:r>
            <a:r>
              <a:rPr lang="en-US" altLang="zh-CN" sz="1600" dirty="0">
                <a:solidFill>
                  <a:srgbClr val="C00000"/>
                </a:solidFill>
                <a:latin typeface="+mj-lt"/>
                <a:ea typeface="Calibri" panose="020F0502020204030204" pitchFamily="34" charset="0"/>
                <a:cs typeface="Times New Roman" panose="02020603050405020304" pitchFamily="18" charset="0"/>
              </a:rPr>
              <a:t>…</a:t>
            </a:r>
          </a:p>
          <a:p>
            <a:pPr>
              <a:buClr>
                <a:schemeClr val="tx1"/>
              </a:buClr>
            </a:pPr>
            <a:r>
              <a:rPr lang="en-US" altLang="zh-CN" sz="1600" dirty="0">
                <a:latin typeface="+mj-lt"/>
                <a:ea typeface="Calibri" panose="020F0502020204030204" pitchFamily="34" charset="0"/>
                <a:cs typeface="Times New Roman" panose="02020603050405020304" pitchFamily="18" charset="0"/>
              </a:rPr>
              <a:t>  ...</a:t>
            </a:r>
            <a:endParaRPr lang="zh-CN" altLang="en-US" sz="1600" dirty="0">
              <a:latin typeface="+mj-lt"/>
              <a:ea typeface="微软雅黑" panose="020B0503020204020204" pitchFamily="34" charset="-122"/>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13BB0D01-E7CE-D985-C502-3268A28CD3EE}"/>
              </a:ext>
            </a:extLst>
          </p:cNvPr>
          <p:cNvCxnSpPr>
            <a:cxnSpLocks/>
            <a:endCxn id="23" idx="2"/>
          </p:cNvCxnSpPr>
          <p:nvPr/>
        </p:nvCxnSpPr>
        <p:spPr>
          <a:xfrm flipV="1">
            <a:off x="3594439" y="4145326"/>
            <a:ext cx="740395" cy="1347034"/>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5F3766C0-FC6C-368B-5225-E2AFACC287F1}"/>
              </a:ext>
            </a:extLst>
          </p:cNvPr>
          <p:cNvSpPr txBox="1"/>
          <p:nvPr/>
        </p:nvSpPr>
        <p:spPr>
          <a:xfrm>
            <a:off x="3469514" y="2821887"/>
            <a:ext cx="1730640" cy="1323439"/>
          </a:xfrm>
          <a:prstGeom prst="rect">
            <a:avLst/>
          </a:prstGeom>
          <a:solidFill>
            <a:schemeClr val="bg1"/>
          </a:solidFill>
          <a:ln w="19050">
            <a:solidFill>
              <a:schemeClr val="tx1"/>
            </a:solidFill>
          </a:ln>
        </p:spPr>
        <p:txBody>
          <a:bodyPr wrap="square" lIns="36000" rIns="36000" rtlCol="0">
            <a:spAutoFit/>
          </a:bodyPr>
          <a:lstStyle/>
          <a:p>
            <a:pPr>
              <a:buClr>
                <a:schemeClr val="tx1"/>
              </a:buClr>
            </a:pPr>
            <a:r>
              <a:rPr lang="en-US" altLang="zh-CN" sz="1600" dirty="0">
                <a:solidFill>
                  <a:schemeClr val="accent6">
                    <a:lumMod val="75000"/>
                  </a:schemeClr>
                </a:solidFill>
                <a:latin typeface="+mj-lt"/>
                <a:ea typeface="Calibri" panose="020F0502020204030204" pitchFamily="34" charset="0"/>
                <a:cs typeface="Times New Roman" panose="02020603050405020304" pitchFamily="18" charset="0"/>
              </a:rPr>
              <a:t># </a:t>
            </a:r>
            <a:r>
              <a:rPr lang="en-US" altLang="zh-CN" sz="1600" dirty="0" err="1">
                <a:solidFill>
                  <a:schemeClr val="accent6">
                    <a:lumMod val="75000"/>
                  </a:schemeClr>
                </a:solidFill>
                <a:latin typeface="+mj-lt"/>
                <a:ea typeface="Calibri" panose="020F0502020204030204" pitchFamily="34" charset="0"/>
                <a:cs typeface="Times New Roman" panose="02020603050405020304" pitchFamily="18" charset="0"/>
              </a:rPr>
              <a:t>NifiCluster</a:t>
            </a:r>
            <a:endParaRPr lang="en-US" altLang="zh-CN" sz="1600" dirty="0">
              <a:solidFill>
                <a:schemeClr val="accent6">
                  <a:lumMod val="75000"/>
                </a:schemeClr>
              </a:solidFill>
              <a:latin typeface="+mj-lt"/>
              <a:ea typeface="Calibri" panose="020F0502020204030204" pitchFamily="34" charset="0"/>
              <a:cs typeface="Times New Roman" panose="02020603050405020304" pitchFamily="18" charset="0"/>
            </a:endParaRPr>
          </a:p>
          <a:p>
            <a:pPr>
              <a:buClr>
                <a:schemeClr val="tx1"/>
              </a:buClr>
            </a:pPr>
            <a:r>
              <a:rPr lang="en-US" altLang="zh-CN" sz="1600" dirty="0">
                <a:latin typeface="+mj-lt"/>
                <a:ea typeface="Calibri" panose="020F0502020204030204" pitchFamily="34" charset="0"/>
                <a:cs typeface="Times New Roman" panose="02020603050405020304" pitchFamily="18" charset="0"/>
              </a:rPr>
              <a:t>status:</a:t>
            </a:r>
          </a:p>
          <a:p>
            <a:pPr>
              <a:buClr>
                <a:schemeClr val="tx1"/>
              </a:buClr>
            </a:pPr>
            <a:r>
              <a:rPr lang="en-US" altLang="zh-CN" sz="1600" dirty="0">
                <a:latin typeface="+mj-lt"/>
                <a:ea typeface="Calibri" panose="020F0502020204030204" pitchFamily="34" charset="0"/>
                <a:cs typeface="Times New Roman" panose="02020603050405020304" pitchFamily="18" charset="0"/>
              </a:rPr>
              <a:t>  ...</a:t>
            </a:r>
          </a:p>
          <a:p>
            <a:pPr>
              <a:buClr>
                <a:schemeClr val="tx1"/>
              </a:buClr>
            </a:pPr>
            <a:r>
              <a:rPr lang="en-US" altLang="zh-CN" sz="1600" dirty="0">
                <a:latin typeface="+mj-lt"/>
                <a:ea typeface="Calibri" panose="020F0502020204030204" pitchFamily="34" charset="0"/>
                <a:cs typeface="Times New Roman" panose="02020603050405020304" pitchFamily="18" charset="0"/>
              </a:rPr>
              <a:t>  State: </a:t>
            </a:r>
            <a:r>
              <a:rPr lang="en-US" altLang="zh-CN" sz="1600" dirty="0">
                <a:solidFill>
                  <a:srgbClr val="FF0000"/>
                </a:solidFill>
                <a:latin typeface="+mj-lt"/>
                <a:ea typeface="Calibri" panose="020F0502020204030204" pitchFamily="34" charset="0"/>
                <a:cs typeface="Times New Roman" panose="02020603050405020304" pitchFamily="18" charset="0"/>
              </a:rPr>
              <a:t>Reconciling</a:t>
            </a:r>
          </a:p>
          <a:p>
            <a:pPr>
              <a:buClr>
                <a:schemeClr val="tx1"/>
              </a:buClr>
            </a:pPr>
            <a:r>
              <a:rPr lang="en-US" altLang="zh-CN" sz="1600" dirty="0">
                <a:latin typeface="+mj-lt"/>
                <a:ea typeface="Calibri" panose="020F0502020204030204" pitchFamily="34" charset="0"/>
                <a:cs typeface="Times New Roman" panose="02020603050405020304" pitchFamily="18" charset="0"/>
              </a:rPr>
              <a:t>  ...</a:t>
            </a:r>
            <a:endParaRPr lang="zh-CN" altLang="en-US" sz="1600" dirty="0">
              <a:latin typeface="+mj-lt"/>
              <a:ea typeface="微软雅黑" panose="020B0503020204020204" pitchFamily="34" charset="-122"/>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22118367-8648-BA21-3BBF-287CD29C7A83}"/>
              </a:ext>
            </a:extLst>
          </p:cNvPr>
          <p:cNvCxnSpPr>
            <a:cxnSpLocks/>
            <a:stCxn id="23" idx="2"/>
          </p:cNvCxnSpPr>
          <p:nvPr/>
        </p:nvCxnSpPr>
        <p:spPr>
          <a:xfrm>
            <a:off x="4334834" y="4145326"/>
            <a:ext cx="1133192" cy="1326069"/>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245D6BED-1D8F-6566-D998-1F617ACA7471}"/>
              </a:ext>
            </a:extLst>
          </p:cNvPr>
          <p:cNvSpPr txBox="1"/>
          <p:nvPr/>
        </p:nvSpPr>
        <p:spPr>
          <a:xfrm>
            <a:off x="3964636" y="4612289"/>
            <a:ext cx="962525" cy="646331"/>
          </a:xfrm>
          <a:prstGeom prst="rect">
            <a:avLst/>
          </a:prstGeom>
          <a:noFill/>
        </p:spPr>
        <p:txBody>
          <a:bodyPr wrap="square" rtlCol="0">
            <a:spAutoFit/>
          </a:bodyPr>
          <a:lstStyle/>
          <a:p>
            <a:pPr algn="ctr"/>
            <a:r>
              <a:rPr lang="en-US" altLang="zh-CN" b="1" dirty="0"/>
              <a:t>Change event</a:t>
            </a:r>
            <a:endParaRPr lang="zh-CN" altLang="en-US" b="1" dirty="0"/>
          </a:p>
        </p:txBody>
      </p:sp>
      <p:cxnSp>
        <p:nvCxnSpPr>
          <p:cNvPr id="36" name="直接箭头连接符 35">
            <a:extLst>
              <a:ext uri="{FF2B5EF4-FFF2-40B4-BE49-F238E27FC236}">
                <a16:creationId xmlns:a16="http://schemas.microsoft.com/office/drawing/2014/main" id="{20FCBBE1-6A61-4029-81CF-F0C205B68ED3}"/>
              </a:ext>
            </a:extLst>
          </p:cNvPr>
          <p:cNvCxnSpPr>
            <a:cxnSpLocks/>
            <a:endCxn id="40" idx="2"/>
          </p:cNvCxnSpPr>
          <p:nvPr/>
        </p:nvCxnSpPr>
        <p:spPr>
          <a:xfrm flipV="1">
            <a:off x="5507571" y="4152918"/>
            <a:ext cx="551441" cy="1311671"/>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649E88F4-2509-2015-4ADE-51903B468CCC}"/>
              </a:ext>
            </a:extLst>
          </p:cNvPr>
          <p:cNvSpPr txBox="1"/>
          <p:nvPr/>
        </p:nvSpPr>
        <p:spPr>
          <a:xfrm>
            <a:off x="5311707" y="2829479"/>
            <a:ext cx="1494610" cy="1323439"/>
          </a:xfrm>
          <a:prstGeom prst="rect">
            <a:avLst/>
          </a:prstGeom>
          <a:solidFill>
            <a:schemeClr val="bg1"/>
          </a:solidFill>
          <a:ln w="19050">
            <a:solidFill>
              <a:schemeClr val="tx1"/>
            </a:solidFill>
          </a:ln>
        </p:spPr>
        <p:txBody>
          <a:bodyPr wrap="square" lIns="36000" rIns="36000" rtlCol="0">
            <a:spAutoFit/>
          </a:bodyPr>
          <a:lstStyle/>
          <a:p>
            <a:pPr>
              <a:buClr>
                <a:schemeClr val="tx1"/>
              </a:buClr>
            </a:pPr>
            <a:r>
              <a:rPr lang="en-US" altLang="zh-CN" sz="1600" dirty="0">
                <a:solidFill>
                  <a:schemeClr val="accent6">
                    <a:lumMod val="75000"/>
                  </a:schemeClr>
                </a:solidFill>
                <a:latin typeface="+mj-lt"/>
                <a:ea typeface="Calibri" panose="020F0502020204030204" pitchFamily="34" charset="0"/>
                <a:cs typeface="Times New Roman" panose="02020603050405020304" pitchFamily="18" charset="0"/>
              </a:rPr>
              <a:t># </a:t>
            </a:r>
            <a:r>
              <a:rPr lang="en-US" altLang="zh-CN" sz="1600" dirty="0" err="1">
                <a:solidFill>
                  <a:schemeClr val="accent6">
                    <a:lumMod val="75000"/>
                  </a:schemeClr>
                </a:solidFill>
                <a:latin typeface="+mj-lt"/>
                <a:ea typeface="Calibri" panose="020F0502020204030204" pitchFamily="34" charset="0"/>
                <a:cs typeface="Times New Roman" panose="02020603050405020304" pitchFamily="18" charset="0"/>
              </a:rPr>
              <a:t>NifiCluster</a:t>
            </a:r>
            <a:endParaRPr lang="en-US" altLang="zh-CN" sz="1600" dirty="0">
              <a:solidFill>
                <a:schemeClr val="accent6">
                  <a:lumMod val="75000"/>
                </a:schemeClr>
              </a:solidFill>
              <a:latin typeface="+mj-lt"/>
              <a:ea typeface="Calibri" panose="020F0502020204030204" pitchFamily="34" charset="0"/>
              <a:cs typeface="Times New Roman" panose="02020603050405020304" pitchFamily="18" charset="0"/>
            </a:endParaRPr>
          </a:p>
          <a:p>
            <a:pPr>
              <a:buClr>
                <a:schemeClr val="tx1"/>
              </a:buClr>
            </a:pPr>
            <a:r>
              <a:rPr lang="en-US" altLang="zh-CN" sz="1600" dirty="0">
                <a:latin typeface="+mj-lt"/>
                <a:ea typeface="Calibri" panose="020F0502020204030204" pitchFamily="34" charset="0"/>
                <a:cs typeface="Times New Roman" panose="02020603050405020304" pitchFamily="18" charset="0"/>
              </a:rPr>
              <a:t>status:</a:t>
            </a:r>
          </a:p>
          <a:p>
            <a:pPr>
              <a:buClr>
                <a:schemeClr val="tx1"/>
              </a:buClr>
            </a:pPr>
            <a:r>
              <a:rPr lang="en-US" altLang="zh-CN" sz="1600" dirty="0">
                <a:latin typeface="+mj-lt"/>
                <a:ea typeface="Calibri" panose="020F0502020204030204" pitchFamily="34" charset="0"/>
                <a:cs typeface="Times New Roman" panose="02020603050405020304" pitchFamily="18" charset="0"/>
              </a:rPr>
              <a:t>  ...</a:t>
            </a:r>
          </a:p>
          <a:p>
            <a:pPr>
              <a:buClr>
                <a:schemeClr val="tx1"/>
              </a:buClr>
            </a:pPr>
            <a:r>
              <a:rPr lang="en-US" altLang="zh-CN" sz="1600" dirty="0">
                <a:latin typeface="+mj-lt"/>
                <a:ea typeface="Calibri" panose="020F0502020204030204" pitchFamily="34" charset="0"/>
                <a:cs typeface="Times New Roman" panose="02020603050405020304" pitchFamily="18" charset="0"/>
              </a:rPr>
              <a:t>  State: </a:t>
            </a:r>
            <a:r>
              <a:rPr lang="en-US" altLang="zh-CN" sz="1600" dirty="0">
                <a:solidFill>
                  <a:srgbClr val="FF0000"/>
                </a:solidFill>
                <a:latin typeface="+mj-lt"/>
                <a:ea typeface="Calibri" panose="020F0502020204030204" pitchFamily="34" charset="0"/>
                <a:cs typeface="Times New Roman" panose="02020603050405020304" pitchFamily="18" charset="0"/>
              </a:rPr>
              <a:t>Running</a:t>
            </a:r>
          </a:p>
          <a:p>
            <a:pPr>
              <a:buClr>
                <a:schemeClr val="tx1"/>
              </a:buClr>
            </a:pPr>
            <a:r>
              <a:rPr lang="en-US" altLang="zh-CN" sz="1600" dirty="0">
                <a:latin typeface="+mj-lt"/>
                <a:ea typeface="Calibri" panose="020F0502020204030204" pitchFamily="34" charset="0"/>
                <a:cs typeface="Times New Roman" panose="02020603050405020304" pitchFamily="18" charset="0"/>
              </a:rPr>
              <a:t>  ...</a:t>
            </a:r>
            <a:endParaRPr lang="zh-CN" altLang="en-US" sz="1600" dirty="0">
              <a:latin typeface="+mj-lt"/>
              <a:ea typeface="微软雅黑" panose="020B0503020204020204" pitchFamily="34" charset="-122"/>
              <a:cs typeface="Times New Roman" panose="02020603050405020304" pitchFamily="18" charset="0"/>
            </a:endParaRPr>
          </a:p>
        </p:txBody>
      </p:sp>
      <p:cxnSp>
        <p:nvCxnSpPr>
          <p:cNvPr id="45" name="直接箭头连接符 44">
            <a:extLst>
              <a:ext uri="{FF2B5EF4-FFF2-40B4-BE49-F238E27FC236}">
                <a16:creationId xmlns:a16="http://schemas.microsoft.com/office/drawing/2014/main" id="{E3A02B4B-B4E3-F7C0-0FE5-2F3FDF9179CA}"/>
              </a:ext>
            </a:extLst>
          </p:cNvPr>
          <p:cNvCxnSpPr>
            <a:cxnSpLocks/>
            <a:stCxn id="40" idx="2"/>
          </p:cNvCxnSpPr>
          <p:nvPr/>
        </p:nvCxnSpPr>
        <p:spPr>
          <a:xfrm>
            <a:off x="6059012" y="4152918"/>
            <a:ext cx="1162841" cy="1288734"/>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AB73CDAC-3C45-0248-3BEE-1BBE093830A9}"/>
              </a:ext>
            </a:extLst>
          </p:cNvPr>
          <p:cNvSpPr txBox="1"/>
          <p:nvPr/>
        </p:nvSpPr>
        <p:spPr>
          <a:xfrm>
            <a:off x="5739232" y="4603486"/>
            <a:ext cx="962525" cy="646331"/>
          </a:xfrm>
          <a:prstGeom prst="rect">
            <a:avLst/>
          </a:prstGeom>
          <a:noFill/>
        </p:spPr>
        <p:txBody>
          <a:bodyPr wrap="square" rtlCol="0">
            <a:spAutoFit/>
          </a:bodyPr>
          <a:lstStyle/>
          <a:p>
            <a:pPr algn="ctr"/>
            <a:r>
              <a:rPr lang="en-US" altLang="zh-CN" b="1" dirty="0"/>
              <a:t>Change event</a:t>
            </a:r>
            <a:endParaRPr lang="zh-CN" altLang="en-US" b="1" dirty="0"/>
          </a:p>
        </p:txBody>
      </p:sp>
      <p:sp>
        <p:nvSpPr>
          <p:cNvPr id="55" name="文本框 54">
            <a:extLst>
              <a:ext uri="{FF2B5EF4-FFF2-40B4-BE49-F238E27FC236}">
                <a16:creationId xmlns:a16="http://schemas.microsoft.com/office/drawing/2014/main" id="{EB60359E-17BE-F1C2-4E16-EC43856FE880}"/>
              </a:ext>
            </a:extLst>
          </p:cNvPr>
          <p:cNvSpPr txBox="1"/>
          <p:nvPr/>
        </p:nvSpPr>
        <p:spPr>
          <a:xfrm>
            <a:off x="5783291" y="5492360"/>
            <a:ext cx="3472564" cy="369332"/>
          </a:xfrm>
          <a:prstGeom prst="rect">
            <a:avLst/>
          </a:prstGeom>
          <a:noFill/>
        </p:spPr>
        <p:txBody>
          <a:bodyPr wrap="square" rtlCol="0">
            <a:spAutoFit/>
          </a:bodyPr>
          <a:lstStyle/>
          <a:p>
            <a:pPr algn="ctr"/>
            <a:r>
              <a:rPr lang="en-US" altLang="zh-CN" b="1" dirty="0"/>
              <a:t>State != </a:t>
            </a:r>
            <a:r>
              <a:rPr lang="en-US" altLang="zh-CN" dirty="0" err="1"/>
              <a:t>RollingUpgrading</a:t>
            </a:r>
            <a:endParaRPr lang="zh-CN" altLang="en-US" dirty="0"/>
          </a:p>
        </p:txBody>
      </p:sp>
      <p:cxnSp>
        <p:nvCxnSpPr>
          <p:cNvPr id="56" name="直接箭头连接符 55">
            <a:extLst>
              <a:ext uri="{FF2B5EF4-FFF2-40B4-BE49-F238E27FC236}">
                <a16:creationId xmlns:a16="http://schemas.microsoft.com/office/drawing/2014/main" id="{B8265402-CB56-4EC1-8772-EA0767E49716}"/>
              </a:ext>
            </a:extLst>
          </p:cNvPr>
          <p:cNvCxnSpPr>
            <a:cxnSpLocks/>
            <a:endCxn id="61" idx="2"/>
          </p:cNvCxnSpPr>
          <p:nvPr/>
        </p:nvCxnSpPr>
        <p:spPr>
          <a:xfrm flipV="1">
            <a:off x="7261398" y="4153277"/>
            <a:ext cx="477208" cy="1288375"/>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D5D7429F-6B76-A74A-EF1F-A017288A154F}"/>
              </a:ext>
            </a:extLst>
          </p:cNvPr>
          <p:cNvSpPr txBox="1"/>
          <p:nvPr/>
        </p:nvSpPr>
        <p:spPr>
          <a:xfrm>
            <a:off x="6873286" y="2829838"/>
            <a:ext cx="1730640" cy="1323439"/>
          </a:xfrm>
          <a:prstGeom prst="rect">
            <a:avLst/>
          </a:prstGeom>
          <a:solidFill>
            <a:schemeClr val="bg1"/>
          </a:solidFill>
          <a:ln w="19050">
            <a:solidFill>
              <a:schemeClr val="tx1"/>
            </a:solidFill>
          </a:ln>
        </p:spPr>
        <p:txBody>
          <a:bodyPr wrap="square" lIns="36000" rIns="36000" rtlCol="0">
            <a:spAutoFit/>
          </a:bodyPr>
          <a:lstStyle/>
          <a:p>
            <a:pPr>
              <a:buClr>
                <a:schemeClr val="tx1"/>
              </a:buClr>
            </a:pPr>
            <a:r>
              <a:rPr lang="en-US" altLang="zh-CN" sz="1600" dirty="0">
                <a:solidFill>
                  <a:schemeClr val="accent6">
                    <a:lumMod val="75000"/>
                  </a:schemeClr>
                </a:solidFill>
                <a:latin typeface="+mj-lt"/>
                <a:ea typeface="Calibri" panose="020F0502020204030204" pitchFamily="34" charset="0"/>
                <a:cs typeface="Times New Roman" panose="02020603050405020304" pitchFamily="18" charset="0"/>
              </a:rPr>
              <a:t># </a:t>
            </a:r>
            <a:r>
              <a:rPr lang="en-US" altLang="zh-CN" sz="1600" dirty="0" err="1">
                <a:solidFill>
                  <a:schemeClr val="accent6">
                    <a:lumMod val="75000"/>
                  </a:schemeClr>
                </a:solidFill>
                <a:latin typeface="+mj-lt"/>
                <a:ea typeface="Calibri" panose="020F0502020204030204" pitchFamily="34" charset="0"/>
                <a:cs typeface="Times New Roman" panose="02020603050405020304" pitchFamily="18" charset="0"/>
              </a:rPr>
              <a:t>NifiCluster</a:t>
            </a:r>
            <a:endParaRPr lang="en-US" altLang="zh-CN" sz="1600" dirty="0">
              <a:solidFill>
                <a:schemeClr val="accent6">
                  <a:lumMod val="75000"/>
                </a:schemeClr>
              </a:solidFill>
              <a:latin typeface="+mj-lt"/>
              <a:ea typeface="Calibri" panose="020F0502020204030204" pitchFamily="34" charset="0"/>
              <a:cs typeface="Times New Roman" panose="02020603050405020304" pitchFamily="18" charset="0"/>
            </a:endParaRPr>
          </a:p>
          <a:p>
            <a:pPr>
              <a:buClr>
                <a:schemeClr val="tx1"/>
              </a:buClr>
            </a:pPr>
            <a:r>
              <a:rPr lang="en-US" altLang="zh-CN" sz="1600" dirty="0">
                <a:latin typeface="+mj-lt"/>
                <a:ea typeface="Calibri" panose="020F0502020204030204" pitchFamily="34" charset="0"/>
                <a:cs typeface="Times New Roman" panose="02020603050405020304" pitchFamily="18" charset="0"/>
              </a:rPr>
              <a:t>status:</a:t>
            </a:r>
          </a:p>
          <a:p>
            <a:pPr>
              <a:buClr>
                <a:schemeClr val="tx1"/>
              </a:buClr>
            </a:pPr>
            <a:r>
              <a:rPr lang="en-US" altLang="zh-CN" sz="1600" dirty="0">
                <a:latin typeface="+mj-lt"/>
                <a:ea typeface="Calibri" panose="020F0502020204030204" pitchFamily="34" charset="0"/>
                <a:cs typeface="Times New Roman" panose="02020603050405020304" pitchFamily="18" charset="0"/>
              </a:rPr>
              <a:t>  ...</a:t>
            </a:r>
          </a:p>
          <a:p>
            <a:pPr>
              <a:buClr>
                <a:schemeClr val="tx1"/>
              </a:buClr>
            </a:pPr>
            <a:r>
              <a:rPr lang="en-US" altLang="zh-CN" sz="1600" dirty="0">
                <a:latin typeface="+mj-lt"/>
                <a:ea typeface="Calibri" panose="020F0502020204030204" pitchFamily="34" charset="0"/>
                <a:cs typeface="Times New Roman" panose="02020603050405020304" pitchFamily="18" charset="0"/>
              </a:rPr>
              <a:t>  State: </a:t>
            </a:r>
            <a:r>
              <a:rPr lang="en-US" altLang="zh-CN" sz="1600" dirty="0">
                <a:solidFill>
                  <a:srgbClr val="FF0000"/>
                </a:solidFill>
                <a:latin typeface="+mj-lt"/>
                <a:ea typeface="Calibri" panose="020F0502020204030204" pitchFamily="34" charset="0"/>
                <a:cs typeface="Times New Roman" panose="02020603050405020304" pitchFamily="18" charset="0"/>
              </a:rPr>
              <a:t>Reconciling</a:t>
            </a:r>
          </a:p>
          <a:p>
            <a:pPr>
              <a:buClr>
                <a:schemeClr val="tx1"/>
              </a:buClr>
            </a:pPr>
            <a:r>
              <a:rPr lang="en-US" altLang="zh-CN" sz="1600" dirty="0">
                <a:latin typeface="+mj-lt"/>
                <a:ea typeface="Calibri" panose="020F0502020204030204" pitchFamily="34" charset="0"/>
                <a:cs typeface="Times New Roman" panose="02020603050405020304" pitchFamily="18" charset="0"/>
              </a:rPr>
              <a:t>  ...</a:t>
            </a:r>
            <a:endParaRPr lang="zh-CN" altLang="en-US" sz="1600" dirty="0">
              <a:latin typeface="+mj-lt"/>
              <a:ea typeface="微软雅黑" panose="020B0503020204020204" pitchFamily="34" charset="-122"/>
              <a:cs typeface="Times New Roman" panose="02020603050405020304" pitchFamily="18" charset="0"/>
            </a:endParaRPr>
          </a:p>
        </p:txBody>
      </p:sp>
      <p:cxnSp>
        <p:nvCxnSpPr>
          <p:cNvPr id="63" name="直接箭头连接符 62">
            <a:extLst>
              <a:ext uri="{FF2B5EF4-FFF2-40B4-BE49-F238E27FC236}">
                <a16:creationId xmlns:a16="http://schemas.microsoft.com/office/drawing/2014/main" id="{A547CCE8-209D-B39C-3ED4-5F4F80B87D4C}"/>
              </a:ext>
            </a:extLst>
          </p:cNvPr>
          <p:cNvCxnSpPr>
            <a:cxnSpLocks/>
            <a:stCxn id="61" idx="2"/>
          </p:cNvCxnSpPr>
          <p:nvPr/>
        </p:nvCxnSpPr>
        <p:spPr>
          <a:xfrm>
            <a:off x="7738606" y="4153277"/>
            <a:ext cx="1209085" cy="1284972"/>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07BFEF99-BF31-DC4E-D375-CD059FB82E01}"/>
              </a:ext>
            </a:extLst>
          </p:cNvPr>
          <p:cNvSpPr txBox="1"/>
          <p:nvPr/>
        </p:nvSpPr>
        <p:spPr>
          <a:xfrm>
            <a:off x="7456394" y="4597087"/>
            <a:ext cx="962525" cy="646331"/>
          </a:xfrm>
          <a:prstGeom prst="rect">
            <a:avLst/>
          </a:prstGeom>
          <a:noFill/>
        </p:spPr>
        <p:txBody>
          <a:bodyPr wrap="square" rtlCol="0">
            <a:spAutoFit/>
          </a:bodyPr>
          <a:lstStyle/>
          <a:p>
            <a:pPr algn="ctr"/>
            <a:r>
              <a:rPr lang="en-US" altLang="zh-CN" b="1" dirty="0"/>
              <a:t>Change event</a:t>
            </a:r>
            <a:endParaRPr lang="zh-CN" altLang="en-US" b="1" dirty="0"/>
          </a:p>
        </p:txBody>
      </p:sp>
      <p:cxnSp>
        <p:nvCxnSpPr>
          <p:cNvPr id="65" name="直接箭头连接符 64">
            <a:extLst>
              <a:ext uri="{FF2B5EF4-FFF2-40B4-BE49-F238E27FC236}">
                <a16:creationId xmlns:a16="http://schemas.microsoft.com/office/drawing/2014/main" id="{9D4AC0CC-9405-BA4B-596B-E8F63715248D}"/>
              </a:ext>
            </a:extLst>
          </p:cNvPr>
          <p:cNvCxnSpPr>
            <a:cxnSpLocks/>
            <a:endCxn id="66" idx="2"/>
          </p:cNvCxnSpPr>
          <p:nvPr/>
        </p:nvCxnSpPr>
        <p:spPr>
          <a:xfrm flipV="1">
            <a:off x="8945600" y="4160869"/>
            <a:ext cx="517184" cy="1277380"/>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67F56759-F533-7B74-EDBD-A54DF810088A}"/>
              </a:ext>
            </a:extLst>
          </p:cNvPr>
          <p:cNvSpPr txBox="1"/>
          <p:nvPr/>
        </p:nvSpPr>
        <p:spPr>
          <a:xfrm>
            <a:off x="8715479" y="2837430"/>
            <a:ext cx="1494610" cy="1323439"/>
          </a:xfrm>
          <a:prstGeom prst="rect">
            <a:avLst/>
          </a:prstGeom>
          <a:solidFill>
            <a:schemeClr val="bg1"/>
          </a:solidFill>
          <a:ln w="19050">
            <a:solidFill>
              <a:schemeClr val="tx1"/>
            </a:solidFill>
          </a:ln>
        </p:spPr>
        <p:txBody>
          <a:bodyPr wrap="square" lIns="36000" rIns="36000" rtlCol="0">
            <a:spAutoFit/>
          </a:bodyPr>
          <a:lstStyle/>
          <a:p>
            <a:pPr>
              <a:buClr>
                <a:schemeClr val="tx1"/>
              </a:buClr>
            </a:pPr>
            <a:r>
              <a:rPr lang="en-US" altLang="zh-CN" sz="1600" dirty="0">
                <a:solidFill>
                  <a:schemeClr val="accent6">
                    <a:lumMod val="75000"/>
                  </a:schemeClr>
                </a:solidFill>
                <a:latin typeface="+mj-lt"/>
                <a:ea typeface="Calibri" panose="020F0502020204030204" pitchFamily="34" charset="0"/>
                <a:cs typeface="Times New Roman" panose="02020603050405020304" pitchFamily="18" charset="0"/>
              </a:rPr>
              <a:t># </a:t>
            </a:r>
            <a:r>
              <a:rPr lang="en-US" altLang="zh-CN" sz="1600" dirty="0" err="1">
                <a:solidFill>
                  <a:schemeClr val="accent6">
                    <a:lumMod val="75000"/>
                  </a:schemeClr>
                </a:solidFill>
                <a:latin typeface="+mj-lt"/>
                <a:ea typeface="Calibri" panose="020F0502020204030204" pitchFamily="34" charset="0"/>
                <a:cs typeface="Times New Roman" panose="02020603050405020304" pitchFamily="18" charset="0"/>
              </a:rPr>
              <a:t>NifiCluster</a:t>
            </a:r>
            <a:endParaRPr lang="en-US" altLang="zh-CN" sz="1600" dirty="0">
              <a:solidFill>
                <a:schemeClr val="accent6">
                  <a:lumMod val="75000"/>
                </a:schemeClr>
              </a:solidFill>
              <a:latin typeface="+mj-lt"/>
              <a:ea typeface="Calibri" panose="020F0502020204030204" pitchFamily="34" charset="0"/>
              <a:cs typeface="Times New Roman" panose="02020603050405020304" pitchFamily="18" charset="0"/>
            </a:endParaRPr>
          </a:p>
          <a:p>
            <a:pPr>
              <a:buClr>
                <a:schemeClr val="tx1"/>
              </a:buClr>
            </a:pPr>
            <a:r>
              <a:rPr lang="en-US" altLang="zh-CN" sz="1600" dirty="0">
                <a:latin typeface="+mj-lt"/>
                <a:ea typeface="Calibri" panose="020F0502020204030204" pitchFamily="34" charset="0"/>
                <a:cs typeface="Times New Roman" panose="02020603050405020304" pitchFamily="18" charset="0"/>
              </a:rPr>
              <a:t>status:</a:t>
            </a:r>
          </a:p>
          <a:p>
            <a:pPr>
              <a:buClr>
                <a:schemeClr val="tx1"/>
              </a:buClr>
            </a:pPr>
            <a:r>
              <a:rPr lang="en-US" altLang="zh-CN" sz="1600" dirty="0">
                <a:latin typeface="+mj-lt"/>
                <a:ea typeface="Calibri" panose="020F0502020204030204" pitchFamily="34" charset="0"/>
                <a:cs typeface="Times New Roman" panose="02020603050405020304" pitchFamily="18" charset="0"/>
              </a:rPr>
              <a:t>  ...</a:t>
            </a:r>
          </a:p>
          <a:p>
            <a:pPr>
              <a:buClr>
                <a:schemeClr val="tx1"/>
              </a:buClr>
            </a:pPr>
            <a:r>
              <a:rPr lang="en-US" altLang="zh-CN" sz="1600" dirty="0">
                <a:latin typeface="+mj-lt"/>
                <a:ea typeface="Calibri" panose="020F0502020204030204" pitchFamily="34" charset="0"/>
                <a:cs typeface="Times New Roman" panose="02020603050405020304" pitchFamily="18" charset="0"/>
              </a:rPr>
              <a:t>  State: </a:t>
            </a:r>
            <a:r>
              <a:rPr lang="en-US" altLang="zh-CN" sz="1600" dirty="0">
                <a:solidFill>
                  <a:srgbClr val="FF0000"/>
                </a:solidFill>
                <a:latin typeface="+mj-lt"/>
                <a:ea typeface="Calibri" panose="020F0502020204030204" pitchFamily="34" charset="0"/>
                <a:cs typeface="Times New Roman" panose="02020603050405020304" pitchFamily="18" charset="0"/>
              </a:rPr>
              <a:t>Running</a:t>
            </a:r>
          </a:p>
          <a:p>
            <a:pPr>
              <a:buClr>
                <a:schemeClr val="tx1"/>
              </a:buClr>
            </a:pPr>
            <a:r>
              <a:rPr lang="en-US" altLang="zh-CN" sz="1600" dirty="0">
                <a:latin typeface="+mj-lt"/>
                <a:ea typeface="Calibri" panose="020F0502020204030204" pitchFamily="34" charset="0"/>
                <a:cs typeface="Times New Roman" panose="02020603050405020304" pitchFamily="18" charset="0"/>
              </a:rPr>
              <a:t>  ...</a:t>
            </a:r>
            <a:endParaRPr lang="zh-CN" altLang="en-US" sz="1600" dirty="0">
              <a:latin typeface="+mj-lt"/>
              <a:ea typeface="微软雅黑" panose="020B0503020204020204" pitchFamily="34" charset="-122"/>
              <a:cs typeface="Times New Roman" panose="02020603050405020304" pitchFamily="18" charset="0"/>
            </a:endParaRPr>
          </a:p>
        </p:txBody>
      </p:sp>
      <p:cxnSp>
        <p:nvCxnSpPr>
          <p:cNvPr id="67" name="直接箭头连接符 66">
            <a:extLst>
              <a:ext uri="{FF2B5EF4-FFF2-40B4-BE49-F238E27FC236}">
                <a16:creationId xmlns:a16="http://schemas.microsoft.com/office/drawing/2014/main" id="{C17F7E37-DB5F-8CDC-E7BF-371F93901E00}"/>
              </a:ext>
            </a:extLst>
          </p:cNvPr>
          <p:cNvCxnSpPr>
            <a:cxnSpLocks/>
          </p:cNvCxnSpPr>
          <p:nvPr/>
        </p:nvCxnSpPr>
        <p:spPr>
          <a:xfrm>
            <a:off x="9499772" y="4185568"/>
            <a:ext cx="1030266" cy="955128"/>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32642164-4B9C-11D6-3742-BD6B24EFE235}"/>
              </a:ext>
            </a:extLst>
          </p:cNvPr>
          <p:cNvSpPr txBox="1"/>
          <p:nvPr/>
        </p:nvSpPr>
        <p:spPr>
          <a:xfrm>
            <a:off x="10390150" y="3329717"/>
            <a:ext cx="860499" cy="307777"/>
          </a:xfrm>
          <a:prstGeom prst="rect">
            <a:avLst/>
          </a:prstGeom>
          <a:noFill/>
        </p:spPr>
        <p:txBody>
          <a:bodyPr wrap="square" rtlCol="0">
            <a:spAutoFit/>
          </a:bodyPr>
          <a:lstStyle/>
          <a:p>
            <a:r>
              <a:rPr lang="en-US" altLang="zh-CN" sz="1400" b="1" dirty="0"/>
              <a:t>……</a:t>
            </a:r>
            <a:endParaRPr lang="zh-CN" altLang="en-US" sz="1400" b="1" dirty="0"/>
          </a:p>
        </p:txBody>
      </p:sp>
    </p:spTree>
    <p:extLst>
      <p:ext uri="{BB962C8B-B14F-4D97-AF65-F5344CB8AC3E}">
        <p14:creationId xmlns:p14="http://schemas.microsoft.com/office/powerpoint/2010/main" val="382803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19" grpId="0"/>
      <p:bldP spid="60" grpId="0"/>
      <p:bldP spid="9" grpId="0" animBg="1"/>
      <p:bldP spid="23" grpId="0" animBg="1"/>
      <p:bldP spid="32" grpId="0"/>
      <p:bldP spid="40" grpId="0" animBg="1"/>
      <p:bldP spid="46" grpId="0"/>
      <p:bldP spid="55" grpId="0"/>
      <p:bldP spid="61" grpId="0" animBg="1"/>
      <p:bldP spid="64" grpId="0"/>
      <p:bldP spid="66" grpId="0" animBg="1"/>
      <p:bldP spid="7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4E24C6A-65EB-4B67-D4A4-F5AA281B39EC}"/>
              </a:ext>
            </a:extLst>
          </p:cNvPr>
          <p:cNvSpPr>
            <a:spLocks noGrp="1"/>
          </p:cNvSpPr>
          <p:nvPr>
            <p:ph idx="1"/>
          </p:nvPr>
        </p:nvSpPr>
        <p:spPr>
          <a:xfrm>
            <a:off x="748740" y="1379799"/>
            <a:ext cx="10826495" cy="872034"/>
          </a:xfrm>
        </p:spPr>
        <p:txBody>
          <a:bodyPr/>
          <a:lstStyle/>
          <a:p>
            <a:r>
              <a:rPr lang="en-US" altLang="zh-CN" dirty="0"/>
              <a:t>Incorrect reconciliation (56/210)</a:t>
            </a:r>
          </a:p>
          <a:p>
            <a:pPr lvl="1"/>
            <a:r>
              <a:rPr lang="en-US" altLang="zh-CN" dirty="0"/>
              <a:t>Inconsistent reconciliation (2/56)</a:t>
            </a:r>
          </a:p>
        </p:txBody>
      </p:sp>
      <p:sp>
        <p:nvSpPr>
          <p:cNvPr id="3" name="标题 2">
            <a:extLst>
              <a:ext uri="{FF2B5EF4-FFF2-40B4-BE49-F238E27FC236}">
                <a16:creationId xmlns:a16="http://schemas.microsoft.com/office/drawing/2014/main" id="{29EBAAD8-030E-36CD-0FBB-EAF1BFFEC53B}"/>
              </a:ext>
            </a:extLst>
          </p:cNvPr>
          <p:cNvSpPr>
            <a:spLocks noGrp="1"/>
          </p:cNvSpPr>
          <p:nvPr>
            <p:ph type="title"/>
          </p:nvPr>
        </p:nvSpPr>
        <p:spPr/>
        <p:txBody>
          <a:bodyPr/>
          <a:lstStyle/>
          <a:p>
            <a:r>
              <a:rPr lang="en-US" altLang="zh-CN" dirty="0"/>
              <a:t>RQ1: Root Cause</a:t>
            </a:r>
            <a:endParaRPr lang="zh-CN" altLang="en-US" dirty="0"/>
          </a:p>
        </p:txBody>
      </p:sp>
      <p:sp>
        <p:nvSpPr>
          <p:cNvPr id="4" name="灯片编号占位符 3">
            <a:extLst>
              <a:ext uri="{FF2B5EF4-FFF2-40B4-BE49-F238E27FC236}">
                <a16:creationId xmlns:a16="http://schemas.microsoft.com/office/drawing/2014/main" id="{45697DFB-1A09-C730-2F3D-FDD2C6800E1E}"/>
              </a:ext>
            </a:extLst>
          </p:cNvPr>
          <p:cNvSpPr>
            <a:spLocks noGrp="1"/>
          </p:cNvSpPr>
          <p:nvPr>
            <p:ph type="sldNum" sz="quarter" idx="4"/>
          </p:nvPr>
        </p:nvSpPr>
        <p:spPr/>
        <p:txBody>
          <a:bodyPr/>
          <a:lstStyle/>
          <a:p>
            <a:fld id="{27CAE394-06E6-47A3-B6CA-A6802AF0F537}" type="slidenum">
              <a:rPr lang="zh-CN" altLang="en-US" smtClean="0"/>
              <a:pPr/>
              <a:t>21</a:t>
            </a:fld>
            <a:endParaRPr lang="zh-CN" altLang="en-US" dirty="0"/>
          </a:p>
        </p:txBody>
      </p:sp>
      <p:sp>
        <p:nvSpPr>
          <p:cNvPr id="5" name="矩形 4">
            <a:extLst>
              <a:ext uri="{FF2B5EF4-FFF2-40B4-BE49-F238E27FC236}">
                <a16:creationId xmlns:a16="http://schemas.microsoft.com/office/drawing/2014/main" id="{05DBDA67-EDEA-7F1D-AFE2-E36189B57E63}"/>
              </a:ext>
            </a:extLst>
          </p:cNvPr>
          <p:cNvSpPr/>
          <p:nvPr/>
        </p:nvSpPr>
        <p:spPr bwMode="gray">
          <a:xfrm>
            <a:off x="552989" y="2251833"/>
            <a:ext cx="2400300" cy="461665"/>
          </a:xfrm>
          <a:prstGeom prst="rect">
            <a:avLst/>
          </a:prstGeom>
          <a:noFill/>
          <a:ln w="6350" algn="ctr">
            <a:noFill/>
            <a:miter lim="800000"/>
            <a:headEnd/>
            <a:tailEnd/>
          </a:ln>
          <a:effectLst/>
        </p:spPr>
        <p:txBody>
          <a:bodyPr wrap="none" rtlCol="0" anchor="ctr"/>
          <a:lstStyle/>
          <a:p>
            <a:pPr algn="ctr"/>
            <a:r>
              <a:rPr lang="en-US" altLang="zh-CN" b="1" dirty="0"/>
              <a:t>IST/</a:t>
            </a:r>
            <a:r>
              <a:rPr lang="en-US" altLang="zh-CN" b="1" dirty="0" err="1"/>
              <a:t>CassOp</a:t>
            </a:r>
            <a:r>
              <a:rPr lang="en-US" altLang="zh-CN" b="1" dirty="0"/>
              <a:t> # 400 [1] </a:t>
            </a:r>
            <a:endParaRPr lang="zh-CN" altLang="en-US" b="1" dirty="0"/>
          </a:p>
        </p:txBody>
      </p:sp>
      <p:sp>
        <p:nvSpPr>
          <p:cNvPr id="6" name="文本框 5">
            <a:extLst>
              <a:ext uri="{FF2B5EF4-FFF2-40B4-BE49-F238E27FC236}">
                <a16:creationId xmlns:a16="http://schemas.microsoft.com/office/drawing/2014/main" id="{A2338DD5-CE91-6CA3-0350-D95C7852D7C8}"/>
              </a:ext>
            </a:extLst>
          </p:cNvPr>
          <p:cNvSpPr txBox="1"/>
          <p:nvPr/>
        </p:nvSpPr>
        <p:spPr>
          <a:xfrm>
            <a:off x="809370" y="6340874"/>
            <a:ext cx="7131471" cy="369332"/>
          </a:xfrm>
          <a:prstGeom prst="rect">
            <a:avLst/>
          </a:prstGeom>
          <a:noFill/>
        </p:spPr>
        <p:txBody>
          <a:bodyPr wrap="square">
            <a:spAutoFit/>
          </a:bodyPr>
          <a:lstStyle/>
          <a:p>
            <a:r>
              <a:rPr lang="en-US" altLang="zh-CN" dirty="0"/>
              <a:t>[1] https://github.com/instaclustr/cassandra-operator/issues/400</a:t>
            </a:r>
            <a:endParaRPr lang="zh-CN" alt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2FF6279-1001-4BC2-7456-EC9DB1E77B2A}"/>
                  </a:ext>
                </a:extLst>
              </p:cNvPr>
              <p:cNvSpPr txBox="1"/>
              <p:nvPr/>
            </p:nvSpPr>
            <p:spPr>
              <a:xfrm>
                <a:off x="5486944" y="1913392"/>
                <a:ext cx="1320244" cy="1354217"/>
              </a:xfrm>
              <a:prstGeom prst="rect">
                <a:avLst/>
              </a:prstGeom>
              <a:solidFill>
                <a:schemeClr val="bg1"/>
              </a:solidFill>
              <a:ln w="12700">
                <a:solidFill>
                  <a:schemeClr val="tx1"/>
                </a:solidFill>
              </a:ln>
            </p:spPr>
            <p:txBody>
              <a:bodyPr wrap="square" lIns="36000" rIns="36000" rtlCol="0">
                <a:spAutoFit/>
              </a:bodyPr>
              <a:lstStyle/>
              <a:p>
                <a:pPr>
                  <a:buClr>
                    <a:schemeClr val="tx1"/>
                  </a:buClr>
                </a:pPr>
                <a:r>
                  <a:rPr lang="en-US" altLang="zh-CN" sz="16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 CDC</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spec:</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node: </a:t>
                </a:r>
                <a:r>
                  <a:rPr lang="en-US" altLang="zh-CN" sz="16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a:t>
                </a:r>
                <a:r>
                  <a:rPr lang="en-US" altLang="zh-CN" sz="16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altLang="zh-CN" sz="1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16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2</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02FF6279-1001-4BC2-7456-EC9DB1E77B2A}"/>
                  </a:ext>
                </a:extLst>
              </p:cNvPr>
              <p:cNvSpPr txBox="1">
                <a:spLocks noRot="1" noChangeAspect="1" noMove="1" noResize="1" noEditPoints="1" noAdjustHandles="1" noChangeArrowheads="1" noChangeShapeType="1" noTextEdit="1"/>
              </p:cNvSpPr>
              <p:nvPr/>
            </p:nvSpPr>
            <p:spPr>
              <a:xfrm>
                <a:off x="5486944" y="1913392"/>
                <a:ext cx="1320244" cy="1354217"/>
              </a:xfrm>
              <a:prstGeom prst="rect">
                <a:avLst/>
              </a:prstGeom>
              <a:blipFill>
                <a:blip r:embed="rId3"/>
                <a:stretch>
                  <a:fillRect l="-6393" t="-893" r="-913" b="-2232"/>
                </a:stretch>
              </a:blipFill>
              <a:ln w="127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F2DAC2F4-4F95-7CDD-0258-3D35C6910D6C}"/>
                  </a:ext>
                </a:extLst>
              </p:cNvPr>
              <p:cNvSpPr txBox="1"/>
              <p:nvPr/>
            </p:nvSpPr>
            <p:spPr>
              <a:xfrm>
                <a:off x="8065987" y="1940625"/>
                <a:ext cx="1640704" cy="1323439"/>
              </a:xfrm>
              <a:prstGeom prst="rect">
                <a:avLst/>
              </a:prstGeom>
              <a:solidFill>
                <a:schemeClr val="bg1"/>
              </a:solidFill>
              <a:ln w="12700">
                <a:solidFill>
                  <a:schemeClr val="tx1"/>
                </a:solidFill>
              </a:ln>
            </p:spPr>
            <p:txBody>
              <a:bodyPr wrap="square" lIns="36000" rIns="36000" rtlCol="0">
                <a:spAutoFit/>
              </a:bodyPr>
              <a:lstStyle/>
              <a:p>
                <a:pPr>
                  <a:buClr>
                    <a:schemeClr val="tx1"/>
                  </a:buClr>
                </a:pPr>
                <a:r>
                  <a:rPr lang="en-US" altLang="zh-CN" sz="16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altLang="zh-CN" sz="1600" dirty="0" err="1">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StatefulSet</a:t>
                </a:r>
                <a:endParaRPr lang="en-US" altLang="zh-CN" sz="16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spec:</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replicas: </a:t>
                </a:r>
                <a:r>
                  <a:rPr lang="en-US" altLang="zh-CN" sz="16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a:t>
                </a:r>
                <a:r>
                  <a:rPr lang="en-US" altLang="zh-CN" sz="16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altLang="zh-CN" sz="1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16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2</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51" name="文本框 50">
                <a:extLst>
                  <a:ext uri="{FF2B5EF4-FFF2-40B4-BE49-F238E27FC236}">
                    <a16:creationId xmlns:a16="http://schemas.microsoft.com/office/drawing/2014/main" id="{F2DAC2F4-4F95-7CDD-0258-3D35C6910D6C}"/>
                  </a:ext>
                </a:extLst>
              </p:cNvPr>
              <p:cNvSpPr txBox="1">
                <a:spLocks noRot="1" noChangeAspect="1" noMove="1" noResize="1" noEditPoints="1" noAdjustHandles="1" noChangeArrowheads="1" noChangeShapeType="1" noTextEdit="1"/>
              </p:cNvSpPr>
              <p:nvPr/>
            </p:nvSpPr>
            <p:spPr>
              <a:xfrm>
                <a:off x="8065987" y="1940625"/>
                <a:ext cx="1640704" cy="1323439"/>
              </a:xfrm>
              <a:prstGeom prst="rect">
                <a:avLst/>
              </a:prstGeom>
              <a:blipFill>
                <a:blip r:embed="rId4"/>
                <a:stretch>
                  <a:fillRect l="-4797" t="-913" b="-4566"/>
                </a:stretch>
              </a:blipFill>
              <a:ln w="12700">
                <a:solidFill>
                  <a:schemeClr val="tx1"/>
                </a:solidFill>
              </a:ln>
            </p:spPr>
            <p:txBody>
              <a:bodyPr/>
              <a:lstStyle/>
              <a:p>
                <a:r>
                  <a:rPr lang="zh-CN" altLang="en-US">
                    <a:noFill/>
                  </a:rPr>
                  <a:t> </a:t>
                </a:r>
              </a:p>
            </p:txBody>
          </p:sp>
        </mc:Fallback>
      </mc:AlternateContent>
      <p:sp>
        <p:nvSpPr>
          <p:cNvPr id="78" name="文本框 77">
            <a:extLst>
              <a:ext uri="{FF2B5EF4-FFF2-40B4-BE49-F238E27FC236}">
                <a16:creationId xmlns:a16="http://schemas.microsoft.com/office/drawing/2014/main" id="{D71427A7-3408-65DF-59EB-68DB4A0DE2A1}"/>
              </a:ext>
            </a:extLst>
          </p:cNvPr>
          <p:cNvSpPr txBox="1"/>
          <p:nvPr/>
        </p:nvSpPr>
        <p:spPr>
          <a:xfrm>
            <a:off x="847381" y="5581708"/>
            <a:ext cx="1733383" cy="369332"/>
          </a:xfrm>
          <a:prstGeom prst="rect">
            <a:avLst/>
          </a:prstGeom>
          <a:noFill/>
        </p:spPr>
        <p:txBody>
          <a:bodyPr wrap="square" rtlCol="0">
            <a:spAutoFit/>
          </a:bodyPr>
          <a:lstStyle/>
          <a:p>
            <a:pPr algn="ctr"/>
            <a:r>
              <a:rPr lang="en-US" altLang="zh-CN" b="1" dirty="0"/>
              <a:t>Cluster state</a:t>
            </a:r>
            <a:endParaRPr lang="zh-CN" altLang="en-US" b="1" dirty="0"/>
          </a:p>
        </p:txBody>
      </p:sp>
      <p:pic>
        <p:nvPicPr>
          <p:cNvPr id="44" name="图片 43">
            <a:extLst>
              <a:ext uri="{FF2B5EF4-FFF2-40B4-BE49-F238E27FC236}">
                <a16:creationId xmlns:a16="http://schemas.microsoft.com/office/drawing/2014/main" id="{10801446-488E-FD41-4004-94D1F2842E17}"/>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0646381" y="5088520"/>
            <a:ext cx="653367" cy="692439"/>
          </a:xfrm>
          <a:prstGeom prst="rect">
            <a:avLst/>
          </a:prstGeom>
        </p:spPr>
      </p:pic>
      <p:sp>
        <p:nvSpPr>
          <p:cNvPr id="48" name="文本框 47">
            <a:extLst>
              <a:ext uri="{FF2B5EF4-FFF2-40B4-BE49-F238E27FC236}">
                <a16:creationId xmlns:a16="http://schemas.microsoft.com/office/drawing/2014/main" id="{C9B4E6F0-6A06-5FD6-B9FF-C2681D5F6061}"/>
              </a:ext>
            </a:extLst>
          </p:cNvPr>
          <p:cNvSpPr txBox="1"/>
          <p:nvPr/>
        </p:nvSpPr>
        <p:spPr>
          <a:xfrm>
            <a:off x="9828825" y="5735308"/>
            <a:ext cx="2288481" cy="707886"/>
          </a:xfrm>
          <a:prstGeom prst="rect">
            <a:avLst/>
          </a:prstGeom>
          <a:noFill/>
        </p:spPr>
        <p:txBody>
          <a:bodyPr wrap="square" rtlCol="0">
            <a:spAutoFit/>
          </a:bodyPr>
          <a:lstStyle/>
          <a:p>
            <a:pPr algn="ctr"/>
            <a:r>
              <a:rPr lang="en-US" altLang="zh-CN" sz="2000" b="1" dirty="0">
                <a:solidFill>
                  <a:srgbClr val="FF0000"/>
                </a:solidFill>
              </a:rPr>
              <a:t>Scaling down is </a:t>
            </a:r>
          </a:p>
          <a:p>
            <a:pPr algn="ctr"/>
            <a:r>
              <a:rPr lang="en-US" altLang="zh-CN" sz="2000" b="1" dirty="0">
                <a:solidFill>
                  <a:srgbClr val="FF0000"/>
                </a:solidFill>
              </a:rPr>
              <a:t>blocked</a:t>
            </a:r>
            <a:endParaRPr lang="zh-CN" altLang="en-US" sz="2000" b="1" dirty="0">
              <a:solidFill>
                <a:srgbClr val="FF0000"/>
              </a:solidFill>
            </a:endParaRPr>
          </a:p>
        </p:txBody>
      </p:sp>
      <p:grpSp>
        <p:nvGrpSpPr>
          <p:cNvPr id="74" name="组合 73">
            <a:extLst>
              <a:ext uri="{FF2B5EF4-FFF2-40B4-BE49-F238E27FC236}">
                <a16:creationId xmlns:a16="http://schemas.microsoft.com/office/drawing/2014/main" id="{B61946CA-8D6C-3B82-63E7-51219E665C91}"/>
              </a:ext>
            </a:extLst>
          </p:cNvPr>
          <p:cNvGrpSpPr/>
          <p:nvPr/>
        </p:nvGrpSpPr>
        <p:grpSpPr>
          <a:xfrm>
            <a:off x="2940587" y="5310753"/>
            <a:ext cx="1713299" cy="1112117"/>
            <a:chOff x="2940587" y="5209153"/>
            <a:chExt cx="1713299" cy="1112117"/>
          </a:xfrm>
        </p:grpSpPr>
        <p:pic>
          <p:nvPicPr>
            <p:cNvPr id="7" name="Picture 4" descr="Single Container Application Icons - Free SVG &amp; PNG Single Container  Application Images - Noun Project">
              <a:extLst>
                <a:ext uri="{FF2B5EF4-FFF2-40B4-BE49-F238E27FC236}">
                  <a16:creationId xmlns:a16="http://schemas.microsoft.com/office/drawing/2014/main" id="{41A515AD-7237-1D7F-387B-3E60A1F524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3288" y="5209153"/>
              <a:ext cx="645005" cy="64500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ingle Container Application Icons - Free SVG &amp; PNG Single Container  Application Images - Noun Project">
              <a:extLst>
                <a:ext uri="{FF2B5EF4-FFF2-40B4-BE49-F238E27FC236}">
                  <a16:creationId xmlns:a16="http://schemas.microsoft.com/office/drawing/2014/main" id="{9C1EBAD0-6367-6F77-FF40-21CC0D54C4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6357" y="5228757"/>
              <a:ext cx="645005" cy="645005"/>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a:extLst>
                <a:ext uri="{FF2B5EF4-FFF2-40B4-BE49-F238E27FC236}">
                  <a16:creationId xmlns:a16="http://schemas.microsoft.com/office/drawing/2014/main" id="{9DC46D66-0CBB-D086-10E1-ED2836294D16}"/>
                </a:ext>
              </a:extLst>
            </p:cNvPr>
            <p:cNvSpPr/>
            <p:nvPr/>
          </p:nvSpPr>
          <p:spPr bwMode="gray">
            <a:xfrm>
              <a:off x="2940587" y="5216057"/>
              <a:ext cx="1328076" cy="872034"/>
            </a:xfrm>
            <a:prstGeom prst="rect">
              <a:avLst/>
            </a:prstGeom>
            <a:noFill/>
            <a:ln w="12700"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sp>
          <p:nvSpPr>
            <p:cNvPr id="13" name="文本框 12">
              <a:extLst>
                <a:ext uri="{FF2B5EF4-FFF2-40B4-BE49-F238E27FC236}">
                  <a16:creationId xmlns:a16="http://schemas.microsoft.com/office/drawing/2014/main" id="{A3D00A0F-7F20-B044-0D8F-A7C934C0B753}"/>
                </a:ext>
              </a:extLst>
            </p:cNvPr>
            <p:cNvSpPr txBox="1"/>
            <p:nvPr/>
          </p:nvSpPr>
          <p:spPr>
            <a:xfrm>
              <a:off x="2953287" y="5748293"/>
              <a:ext cx="645005" cy="369332"/>
            </a:xfrm>
            <a:prstGeom prst="rect">
              <a:avLst/>
            </a:prstGeom>
            <a:noFill/>
          </p:spPr>
          <p:txBody>
            <a:bodyPr wrap="square" rtlCol="0">
              <a:spAutoFit/>
            </a:bodyPr>
            <a:lstStyle/>
            <a:p>
              <a:pPr algn="ctr"/>
              <a:r>
                <a:rPr lang="en-US" altLang="zh-CN" b="1" dirty="0"/>
                <a:t>ca0</a:t>
              </a:r>
              <a:endParaRPr lang="zh-CN" altLang="en-US" b="1" dirty="0"/>
            </a:p>
          </p:txBody>
        </p:sp>
        <p:sp>
          <p:nvSpPr>
            <p:cNvPr id="14" name="文本框 13">
              <a:extLst>
                <a:ext uri="{FF2B5EF4-FFF2-40B4-BE49-F238E27FC236}">
                  <a16:creationId xmlns:a16="http://schemas.microsoft.com/office/drawing/2014/main" id="{0B1D77F7-CFAD-3A0C-A9BE-61F61104D896}"/>
                </a:ext>
              </a:extLst>
            </p:cNvPr>
            <p:cNvSpPr txBox="1"/>
            <p:nvPr/>
          </p:nvSpPr>
          <p:spPr>
            <a:xfrm>
              <a:off x="3636357" y="5748293"/>
              <a:ext cx="645005" cy="369332"/>
            </a:xfrm>
            <a:prstGeom prst="rect">
              <a:avLst/>
            </a:prstGeom>
            <a:noFill/>
          </p:spPr>
          <p:txBody>
            <a:bodyPr wrap="square" rtlCol="0">
              <a:spAutoFit/>
            </a:bodyPr>
            <a:lstStyle/>
            <a:p>
              <a:pPr algn="ctr"/>
              <a:r>
                <a:rPr lang="en-US" altLang="zh-CN" b="1" dirty="0"/>
                <a:t>ca1</a:t>
              </a:r>
              <a:endParaRPr lang="zh-CN" altLang="en-US" b="1" dirty="0"/>
            </a:p>
          </p:txBody>
        </p:sp>
        <p:pic>
          <p:nvPicPr>
            <p:cNvPr id="10" name="图片 9">
              <a:extLst>
                <a:ext uri="{FF2B5EF4-FFF2-40B4-BE49-F238E27FC236}">
                  <a16:creationId xmlns:a16="http://schemas.microsoft.com/office/drawing/2014/main" id="{D65CE84B-AE22-8C24-F24F-71BC384C5D35}"/>
                </a:ext>
              </a:extLst>
            </p:cNvPr>
            <p:cNvPicPr>
              <a:picLocks noChangeAspect="1"/>
            </p:cNvPicPr>
            <p:nvPr/>
          </p:nvPicPr>
          <p:blipFill>
            <a:blip r:embed="rId7"/>
            <a:stretch>
              <a:fillRect/>
            </a:stretch>
          </p:blipFill>
          <p:spPr>
            <a:xfrm>
              <a:off x="4096324" y="5778137"/>
              <a:ext cx="557562" cy="543133"/>
            </a:xfrm>
            <a:prstGeom prst="rect">
              <a:avLst/>
            </a:prstGeom>
          </p:spPr>
        </p:pic>
      </p:grpSp>
      <p:grpSp>
        <p:nvGrpSpPr>
          <p:cNvPr id="75" name="组合 74">
            <a:extLst>
              <a:ext uri="{FF2B5EF4-FFF2-40B4-BE49-F238E27FC236}">
                <a16:creationId xmlns:a16="http://schemas.microsoft.com/office/drawing/2014/main" id="{7841155D-2544-845E-7CEF-0798232D564D}"/>
              </a:ext>
            </a:extLst>
          </p:cNvPr>
          <p:cNvGrpSpPr/>
          <p:nvPr/>
        </p:nvGrpSpPr>
        <p:grpSpPr>
          <a:xfrm>
            <a:off x="5483028" y="5310753"/>
            <a:ext cx="1713299" cy="1112117"/>
            <a:chOff x="5483028" y="5209153"/>
            <a:chExt cx="1713299" cy="1112117"/>
          </a:xfrm>
        </p:grpSpPr>
        <p:pic>
          <p:nvPicPr>
            <p:cNvPr id="17" name="Picture 4" descr="Single Container Application Icons - Free SVG &amp; PNG Single Container  Application Images - Noun Project">
              <a:extLst>
                <a:ext uri="{FF2B5EF4-FFF2-40B4-BE49-F238E27FC236}">
                  <a16:creationId xmlns:a16="http://schemas.microsoft.com/office/drawing/2014/main" id="{DC69BABF-DB84-2821-A370-39B5A21672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5729" y="5209153"/>
              <a:ext cx="645005" cy="645005"/>
            </a:xfrm>
            <a:prstGeom prst="rect">
              <a:avLst/>
            </a:prstGeom>
            <a:solidFill>
              <a:schemeClr val="bg1">
                <a:lumMod val="75000"/>
              </a:schemeClr>
            </a:solidFill>
          </p:spPr>
        </p:pic>
        <p:pic>
          <p:nvPicPr>
            <p:cNvPr id="20" name="Picture 4" descr="Single Container Application Icons - Free SVG &amp; PNG Single Container  Application Images - Noun Project">
              <a:extLst>
                <a:ext uri="{FF2B5EF4-FFF2-40B4-BE49-F238E27FC236}">
                  <a16:creationId xmlns:a16="http://schemas.microsoft.com/office/drawing/2014/main" id="{3AB8D91D-4A16-D930-D7E7-D39F0415ED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8798" y="5228757"/>
              <a:ext cx="645005" cy="645005"/>
            </a:xfrm>
            <a:prstGeom prst="rect">
              <a:avLst/>
            </a:prstGeom>
            <a:noFill/>
            <a:extLst>
              <a:ext uri="{909E8E84-426E-40DD-AFC4-6F175D3DCCD1}">
                <a14:hiddenFill xmlns:a14="http://schemas.microsoft.com/office/drawing/2010/main">
                  <a:solidFill>
                    <a:srgbClr val="FFFFFF"/>
                  </a:solidFill>
                </a14:hiddenFill>
              </a:ext>
            </a:extLst>
          </p:spPr>
        </p:pic>
        <p:sp>
          <p:nvSpPr>
            <p:cNvPr id="21" name="矩形 20">
              <a:extLst>
                <a:ext uri="{FF2B5EF4-FFF2-40B4-BE49-F238E27FC236}">
                  <a16:creationId xmlns:a16="http://schemas.microsoft.com/office/drawing/2014/main" id="{BE5BA4AD-0CD9-9A60-8ADE-6C06C1275A78}"/>
                </a:ext>
              </a:extLst>
            </p:cNvPr>
            <p:cNvSpPr/>
            <p:nvPr/>
          </p:nvSpPr>
          <p:spPr bwMode="gray">
            <a:xfrm>
              <a:off x="5483028" y="5216057"/>
              <a:ext cx="1328076" cy="872034"/>
            </a:xfrm>
            <a:prstGeom prst="rect">
              <a:avLst/>
            </a:prstGeom>
            <a:noFill/>
            <a:ln w="12700"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sp>
          <p:nvSpPr>
            <p:cNvPr id="22" name="文本框 21">
              <a:extLst>
                <a:ext uri="{FF2B5EF4-FFF2-40B4-BE49-F238E27FC236}">
                  <a16:creationId xmlns:a16="http://schemas.microsoft.com/office/drawing/2014/main" id="{6A3E5787-BD62-14D1-BAAD-DF2287E68015}"/>
                </a:ext>
              </a:extLst>
            </p:cNvPr>
            <p:cNvSpPr txBox="1"/>
            <p:nvPr/>
          </p:nvSpPr>
          <p:spPr>
            <a:xfrm>
              <a:off x="5495728" y="5748293"/>
              <a:ext cx="645005" cy="369332"/>
            </a:xfrm>
            <a:prstGeom prst="rect">
              <a:avLst/>
            </a:prstGeom>
            <a:noFill/>
          </p:spPr>
          <p:txBody>
            <a:bodyPr wrap="square" rtlCol="0">
              <a:spAutoFit/>
            </a:bodyPr>
            <a:lstStyle/>
            <a:p>
              <a:pPr algn="ctr"/>
              <a:r>
                <a:rPr lang="en-US" altLang="zh-CN" b="1" dirty="0"/>
                <a:t>ca0</a:t>
              </a:r>
              <a:endParaRPr lang="zh-CN" altLang="en-US" b="1" dirty="0"/>
            </a:p>
          </p:txBody>
        </p:sp>
        <p:sp>
          <p:nvSpPr>
            <p:cNvPr id="23" name="文本框 22">
              <a:extLst>
                <a:ext uri="{FF2B5EF4-FFF2-40B4-BE49-F238E27FC236}">
                  <a16:creationId xmlns:a16="http://schemas.microsoft.com/office/drawing/2014/main" id="{6F31A5D9-D150-6239-A0AC-97A37D5289D2}"/>
                </a:ext>
              </a:extLst>
            </p:cNvPr>
            <p:cNvSpPr txBox="1"/>
            <p:nvPr/>
          </p:nvSpPr>
          <p:spPr>
            <a:xfrm>
              <a:off x="6178798" y="5748293"/>
              <a:ext cx="645005" cy="369332"/>
            </a:xfrm>
            <a:prstGeom prst="rect">
              <a:avLst/>
            </a:prstGeom>
            <a:noFill/>
          </p:spPr>
          <p:txBody>
            <a:bodyPr wrap="square" rtlCol="0">
              <a:spAutoFit/>
            </a:bodyPr>
            <a:lstStyle/>
            <a:p>
              <a:pPr algn="ctr"/>
              <a:r>
                <a:rPr lang="en-US" altLang="zh-CN" b="1" dirty="0"/>
                <a:t>ca1</a:t>
              </a:r>
              <a:endParaRPr lang="zh-CN" altLang="en-US" b="1" dirty="0"/>
            </a:p>
          </p:txBody>
        </p:sp>
        <p:pic>
          <p:nvPicPr>
            <p:cNvPr id="25" name="图片 24">
              <a:extLst>
                <a:ext uri="{FF2B5EF4-FFF2-40B4-BE49-F238E27FC236}">
                  <a16:creationId xmlns:a16="http://schemas.microsoft.com/office/drawing/2014/main" id="{AEDE02C8-2640-7F3A-7402-D4DA14D4B2F2}"/>
                </a:ext>
              </a:extLst>
            </p:cNvPr>
            <p:cNvPicPr>
              <a:picLocks noChangeAspect="1"/>
            </p:cNvPicPr>
            <p:nvPr/>
          </p:nvPicPr>
          <p:blipFill>
            <a:blip r:embed="rId7"/>
            <a:stretch>
              <a:fillRect/>
            </a:stretch>
          </p:blipFill>
          <p:spPr>
            <a:xfrm>
              <a:off x="6638765" y="5778137"/>
              <a:ext cx="557562" cy="543133"/>
            </a:xfrm>
            <a:prstGeom prst="rect">
              <a:avLst/>
            </a:prstGeom>
          </p:spPr>
        </p:pic>
      </p:grpSp>
      <p:grpSp>
        <p:nvGrpSpPr>
          <p:cNvPr id="76" name="组合 75">
            <a:extLst>
              <a:ext uri="{FF2B5EF4-FFF2-40B4-BE49-F238E27FC236}">
                <a16:creationId xmlns:a16="http://schemas.microsoft.com/office/drawing/2014/main" id="{C8BC8E71-76D3-9036-D1E3-727921480EC3}"/>
              </a:ext>
            </a:extLst>
          </p:cNvPr>
          <p:cNvGrpSpPr/>
          <p:nvPr/>
        </p:nvGrpSpPr>
        <p:grpSpPr>
          <a:xfrm>
            <a:off x="8202330" y="5310753"/>
            <a:ext cx="1713299" cy="1112117"/>
            <a:chOff x="8025469" y="5228757"/>
            <a:chExt cx="1713299" cy="1112117"/>
          </a:xfrm>
        </p:grpSpPr>
        <p:pic>
          <p:nvPicPr>
            <p:cNvPr id="30" name="Picture 4" descr="Single Container Application Icons - Free SVG &amp; PNG Single Container  Application Images - Noun Project">
              <a:extLst>
                <a:ext uri="{FF2B5EF4-FFF2-40B4-BE49-F238E27FC236}">
                  <a16:creationId xmlns:a16="http://schemas.microsoft.com/office/drawing/2014/main" id="{1285E57B-8B93-6334-3EAE-DDD8BA9EFB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38170" y="5228757"/>
              <a:ext cx="645005" cy="645005"/>
            </a:xfrm>
            <a:prstGeom prst="rect">
              <a:avLst/>
            </a:prstGeom>
            <a:solidFill>
              <a:schemeClr val="bg1">
                <a:lumMod val="75000"/>
              </a:schemeClr>
            </a:solidFill>
          </p:spPr>
        </p:pic>
        <p:pic>
          <p:nvPicPr>
            <p:cNvPr id="32" name="Picture 4" descr="Single Container Application Icons - Free SVG &amp; PNG Single Container  Application Images - Noun Project">
              <a:extLst>
                <a:ext uri="{FF2B5EF4-FFF2-40B4-BE49-F238E27FC236}">
                  <a16:creationId xmlns:a16="http://schemas.microsoft.com/office/drawing/2014/main" id="{0E280D2B-F305-730F-8B5A-4A797087CC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21239" y="5248361"/>
              <a:ext cx="645005" cy="645005"/>
            </a:xfrm>
            <a:prstGeom prst="rect">
              <a:avLst/>
            </a:prstGeom>
            <a:noFill/>
            <a:extLst>
              <a:ext uri="{909E8E84-426E-40DD-AFC4-6F175D3DCCD1}">
                <a14:hiddenFill xmlns:a14="http://schemas.microsoft.com/office/drawing/2010/main">
                  <a:solidFill>
                    <a:srgbClr val="FFFFFF"/>
                  </a:solidFill>
                </a14:hiddenFill>
              </a:ext>
            </a:extLst>
          </p:spPr>
        </p:pic>
        <p:sp>
          <p:nvSpPr>
            <p:cNvPr id="33" name="矩形 32">
              <a:extLst>
                <a:ext uri="{FF2B5EF4-FFF2-40B4-BE49-F238E27FC236}">
                  <a16:creationId xmlns:a16="http://schemas.microsoft.com/office/drawing/2014/main" id="{F0896388-2F2D-3891-BD83-27E83D96186C}"/>
                </a:ext>
              </a:extLst>
            </p:cNvPr>
            <p:cNvSpPr/>
            <p:nvPr/>
          </p:nvSpPr>
          <p:spPr bwMode="gray">
            <a:xfrm>
              <a:off x="8025469" y="5235661"/>
              <a:ext cx="1328076" cy="872034"/>
            </a:xfrm>
            <a:prstGeom prst="rect">
              <a:avLst/>
            </a:prstGeom>
            <a:noFill/>
            <a:ln w="12700"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sp>
          <p:nvSpPr>
            <p:cNvPr id="35" name="文本框 34">
              <a:extLst>
                <a:ext uri="{FF2B5EF4-FFF2-40B4-BE49-F238E27FC236}">
                  <a16:creationId xmlns:a16="http://schemas.microsoft.com/office/drawing/2014/main" id="{42BFB1D0-44C5-EBB3-EAFF-9DC4C77A0C34}"/>
                </a:ext>
              </a:extLst>
            </p:cNvPr>
            <p:cNvSpPr txBox="1"/>
            <p:nvPr/>
          </p:nvSpPr>
          <p:spPr>
            <a:xfrm>
              <a:off x="8038169" y="5767897"/>
              <a:ext cx="645005" cy="369332"/>
            </a:xfrm>
            <a:prstGeom prst="rect">
              <a:avLst/>
            </a:prstGeom>
            <a:noFill/>
          </p:spPr>
          <p:txBody>
            <a:bodyPr wrap="square" rtlCol="0">
              <a:spAutoFit/>
            </a:bodyPr>
            <a:lstStyle/>
            <a:p>
              <a:pPr algn="ctr"/>
              <a:r>
                <a:rPr lang="en-US" altLang="zh-CN" b="1" dirty="0"/>
                <a:t>ca0</a:t>
              </a:r>
              <a:endParaRPr lang="zh-CN" altLang="en-US" b="1" dirty="0"/>
            </a:p>
          </p:txBody>
        </p:sp>
        <p:sp>
          <p:nvSpPr>
            <p:cNvPr id="36" name="文本框 35">
              <a:extLst>
                <a:ext uri="{FF2B5EF4-FFF2-40B4-BE49-F238E27FC236}">
                  <a16:creationId xmlns:a16="http://schemas.microsoft.com/office/drawing/2014/main" id="{5841815F-13BB-F42F-CDB7-3836B604BA13}"/>
                </a:ext>
              </a:extLst>
            </p:cNvPr>
            <p:cNvSpPr txBox="1"/>
            <p:nvPr/>
          </p:nvSpPr>
          <p:spPr>
            <a:xfrm>
              <a:off x="8721239" y="5767897"/>
              <a:ext cx="645005" cy="369332"/>
            </a:xfrm>
            <a:prstGeom prst="rect">
              <a:avLst/>
            </a:prstGeom>
            <a:noFill/>
          </p:spPr>
          <p:txBody>
            <a:bodyPr wrap="square" rtlCol="0">
              <a:spAutoFit/>
            </a:bodyPr>
            <a:lstStyle/>
            <a:p>
              <a:pPr algn="ctr"/>
              <a:r>
                <a:rPr lang="en-US" altLang="zh-CN" b="1" dirty="0"/>
                <a:t>ca1</a:t>
              </a:r>
              <a:endParaRPr lang="zh-CN" altLang="en-US" b="1" dirty="0"/>
            </a:p>
          </p:txBody>
        </p:sp>
        <p:pic>
          <p:nvPicPr>
            <p:cNvPr id="38" name="图片 37">
              <a:extLst>
                <a:ext uri="{FF2B5EF4-FFF2-40B4-BE49-F238E27FC236}">
                  <a16:creationId xmlns:a16="http://schemas.microsoft.com/office/drawing/2014/main" id="{F70076E9-DB45-8501-D179-8F9EF676904C}"/>
                </a:ext>
              </a:extLst>
            </p:cNvPr>
            <p:cNvPicPr>
              <a:picLocks noChangeAspect="1"/>
            </p:cNvPicPr>
            <p:nvPr/>
          </p:nvPicPr>
          <p:blipFill>
            <a:blip r:embed="rId7"/>
            <a:stretch>
              <a:fillRect/>
            </a:stretch>
          </p:blipFill>
          <p:spPr>
            <a:xfrm>
              <a:off x="9181206" y="5797741"/>
              <a:ext cx="557562" cy="543133"/>
            </a:xfrm>
            <a:prstGeom prst="rect">
              <a:avLst/>
            </a:prstGeom>
          </p:spPr>
        </p:pic>
      </p:grpSp>
      <p:cxnSp>
        <p:nvCxnSpPr>
          <p:cNvPr id="41" name="直接箭头连接符 40">
            <a:extLst>
              <a:ext uri="{FF2B5EF4-FFF2-40B4-BE49-F238E27FC236}">
                <a16:creationId xmlns:a16="http://schemas.microsoft.com/office/drawing/2014/main" id="{AA34A614-85AD-DB37-6657-EAAF72236600}"/>
              </a:ext>
            </a:extLst>
          </p:cNvPr>
          <p:cNvCxnSpPr>
            <a:cxnSpLocks/>
            <a:stCxn id="8" idx="2"/>
          </p:cNvCxnSpPr>
          <p:nvPr/>
        </p:nvCxnSpPr>
        <p:spPr>
          <a:xfrm>
            <a:off x="6147066" y="3267609"/>
            <a:ext cx="0" cy="318483"/>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86190B79-5368-5CEA-FBDA-09E83527CE85}"/>
              </a:ext>
            </a:extLst>
          </p:cNvPr>
          <p:cNvCxnSpPr>
            <a:cxnSpLocks/>
            <a:endCxn id="21" idx="0"/>
          </p:cNvCxnSpPr>
          <p:nvPr/>
        </p:nvCxnSpPr>
        <p:spPr>
          <a:xfrm>
            <a:off x="6147066" y="4820285"/>
            <a:ext cx="0" cy="497372"/>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9D8F28AD-FEA3-5EE5-76F7-342BF3AF9F4B}"/>
              </a:ext>
            </a:extLst>
          </p:cNvPr>
          <p:cNvSpPr txBox="1"/>
          <p:nvPr/>
        </p:nvSpPr>
        <p:spPr>
          <a:xfrm>
            <a:off x="3762856" y="4849819"/>
            <a:ext cx="2372498" cy="400110"/>
          </a:xfrm>
          <a:prstGeom prst="rect">
            <a:avLst/>
          </a:prstGeom>
          <a:noFill/>
        </p:spPr>
        <p:txBody>
          <a:bodyPr wrap="square">
            <a:spAutoFit/>
          </a:bodyPr>
          <a:lstStyle/>
          <a:p>
            <a:pPr algn="ctr"/>
            <a:r>
              <a:rPr lang="en-US" altLang="zh-CN" b="1" dirty="0">
                <a:latin typeface="+mj-lt"/>
                <a:ea typeface="Calibri" panose="020F0502020204030204" pitchFamily="34" charset="0"/>
                <a:cs typeface="Calibri" panose="020F0502020204030204" pitchFamily="34" charset="0"/>
              </a:rPr>
              <a:t>Decommission</a:t>
            </a:r>
            <a:r>
              <a:rPr lang="en-US" altLang="zh-CN" sz="2000" b="1" dirty="0">
                <a:latin typeface="+mj-lt"/>
                <a:ea typeface="Calibri" panose="020F0502020204030204" pitchFamily="34" charset="0"/>
                <a:cs typeface="Calibri" panose="020F0502020204030204" pitchFamily="34" charset="0"/>
              </a:rPr>
              <a:t> ca0</a:t>
            </a:r>
            <a:endParaRPr lang="zh-CN" altLang="en-US" sz="2000" b="1" dirty="0">
              <a:latin typeface="+mj-lt"/>
              <a:cs typeface="Calibri" panose="020F0502020204030204" pitchFamily="34" charset="0"/>
            </a:endParaRPr>
          </a:p>
        </p:txBody>
      </p:sp>
      <p:cxnSp>
        <p:nvCxnSpPr>
          <p:cNvPr id="54" name="直接箭头连接符 53">
            <a:extLst>
              <a:ext uri="{FF2B5EF4-FFF2-40B4-BE49-F238E27FC236}">
                <a16:creationId xmlns:a16="http://schemas.microsoft.com/office/drawing/2014/main" id="{855C5F8F-7079-776C-4545-2BA6EAEF3409}"/>
              </a:ext>
            </a:extLst>
          </p:cNvPr>
          <p:cNvCxnSpPr>
            <a:cxnSpLocks/>
            <a:stCxn id="51" idx="2"/>
          </p:cNvCxnSpPr>
          <p:nvPr/>
        </p:nvCxnSpPr>
        <p:spPr>
          <a:xfrm>
            <a:off x="8886339" y="3264064"/>
            <a:ext cx="7291" cy="762946"/>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7D3F5550-2CBB-6931-D06F-5A985DDC6CF7}"/>
              </a:ext>
            </a:extLst>
          </p:cNvPr>
          <p:cNvCxnSpPr>
            <a:cxnSpLocks/>
          </p:cNvCxnSpPr>
          <p:nvPr/>
        </p:nvCxnSpPr>
        <p:spPr>
          <a:xfrm>
            <a:off x="8886339" y="4363234"/>
            <a:ext cx="0" cy="885127"/>
          </a:xfrm>
          <a:prstGeom prst="straightConnector1">
            <a:avLst/>
          </a:prstGeom>
          <a:ln w="28575" cap="rnd">
            <a:solidFill>
              <a:schemeClr val="bg1">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5" name="闪电形 64">
            <a:extLst>
              <a:ext uri="{FF2B5EF4-FFF2-40B4-BE49-F238E27FC236}">
                <a16:creationId xmlns:a16="http://schemas.microsoft.com/office/drawing/2014/main" id="{0B7775CF-DB37-F3EF-FC21-B5CDC0ED45B2}"/>
              </a:ext>
            </a:extLst>
          </p:cNvPr>
          <p:cNvSpPr/>
          <p:nvPr/>
        </p:nvSpPr>
        <p:spPr>
          <a:xfrm>
            <a:off x="8521411" y="5033692"/>
            <a:ext cx="645062" cy="365939"/>
          </a:xfrm>
          <a:prstGeom prst="lightningBol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cxnSp>
        <p:nvCxnSpPr>
          <p:cNvPr id="66" name="直接箭头连接符 65">
            <a:extLst>
              <a:ext uri="{FF2B5EF4-FFF2-40B4-BE49-F238E27FC236}">
                <a16:creationId xmlns:a16="http://schemas.microsoft.com/office/drawing/2014/main" id="{7B699C35-D78B-1529-8E90-A53A1FF2F14D}"/>
              </a:ext>
            </a:extLst>
          </p:cNvPr>
          <p:cNvCxnSpPr>
            <a:cxnSpLocks/>
            <a:stCxn id="12" idx="3"/>
          </p:cNvCxnSpPr>
          <p:nvPr/>
        </p:nvCxnSpPr>
        <p:spPr>
          <a:xfrm>
            <a:off x="4268663" y="5753674"/>
            <a:ext cx="1189000" cy="0"/>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773B52DA-AD2C-91FB-651E-FEC07BB70AD0}"/>
              </a:ext>
            </a:extLst>
          </p:cNvPr>
          <p:cNvCxnSpPr>
            <a:cxnSpLocks/>
            <a:stCxn id="21" idx="3"/>
            <a:endCxn id="33" idx="1"/>
          </p:cNvCxnSpPr>
          <p:nvPr/>
        </p:nvCxnSpPr>
        <p:spPr>
          <a:xfrm>
            <a:off x="6811104" y="5753674"/>
            <a:ext cx="1391226" cy="0"/>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7D31AFCD-830E-5F91-6334-3D40D84CE1C8}"/>
              </a:ext>
            </a:extLst>
          </p:cNvPr>
          <p:cNvSpPr txBox="1"/>
          <p:nvPr/>
        </p:nvSpPr>
        <p:spPr>
          <a:xfrm>
            <a:off x="3475698" y="3216760"/>
            <a:ext cx="1858307" cy="369332"/>
          </a:xfrm>
          <a:prstGeom prst="rect">
            <a:avLst/>
          </a:prstGeom>
          <a:noFill/>
        </p:spPr>
        <p:txBody>
          <a:bodyPr wrap="square" rtlCol="0">
            <a:spAutoFit/>
          </a:bodyPr>
          <a:lstStyle/>
          <a:p>
            <a:pPr algn="ctr"/>
            <a:r>
              <a:rPr lang="en-US" altLang="zh-CN" b="1" dirty="0"/>
              <a:t>Operator</a:t>
            </a:r>
            <a:endParaRPr lang="zh-CN" altLang="en-US" b="1" dirty="0"/>
          </a:p>
        </p:txBody>
      </p:sp>
      <p:sp>
        <p:nvSpPr>
          <p:cNvPr id="15" name="文本框 14">
            <a:extLst>
              <a:ext uri="{FF2B5EF4-FFF2-40B4-BE49-F238E27FC236}">
                <a16:creationId xmlns:a16="http://schemas.microsoft.com/office/drawing/2014/main" id="{DD4464CF-DD66-938A-F647-B8F7B0F09F65}"/>
              </a:ext>
            </a:extLst>
          </p:cNvPr>
          <p:cNvSpPr txBox="1"/>
          <p:nvPr/>
        </p:nvSpPr>
        <p:spPr>
          <a:xfrm>
            <a:off x="10380509" y="3660031"/>
            <a:ext cx="1858307" cy="369332"/>
          </a:xfrm>
          <a:prstGeom prst="rect">
            <a:avLst/>
          </a:prstGeom>
          <a:noFill/>
        </p:spPr>
        <p:txBody>
          <a:bodyPr wrap="square" rtlCol="0">
            <a:spAutoFit/>
          </a:bodyPr>
          <a:lstStyle/>
          <a:p>
            <a:pPr algn="ctr"/>
            <a:r>
              <a:rPr lang="en-US" altLang="zh-CN" b="1" dirty="0"/>
              <a:t>STS Controller</a:t>
            </a:r>
            <a:endParaRPr lang="zh-CN" altLang="en-US" b="1" dirty="0"/>
          </a:p>
        </p:txBody>
      </p:sp>
      <p:sp>
        <p:nvSpPr>
          <p:cNvPr id="16" name="文本框 15">
            <a:extLst>
              <a:ext uri="{FF2B5EF4-FFF2-40B4-BE49-F238E27FC236}">
                <a16:creationId xmlns:a16="http://schemas.microsoft.com/office/drawing/2014/main" id="{7EE9CE8D-B171-370C-0E5E-746199456806}"/>
              </a:ext>
            </a:extLst>
          </p:cNvPr>
          <p:cNvSpPr txBox="1"/>
          <p:nvPr/>
        </p:nvSpPr>
        <p:spPr>
          <a:xfrm>
            <a:off x="2006599" y="3619956"/>
            <a:ext cx="5329939" cy="1200329"/>
          </a:xfrm>
          <a:prstGeom prst="rect">
            <a:avLst/>
          </a:prstGeom>
          <a:solidFill>
            <a:schemeClr val="accent3">
              <a:lumMod val="20000"/>
              <a:lumOff val="80000"/>
            </a:schemeClr>
          </a:solidFill>
        </p:spPr>
        <p:txBody>
          <a:bodyPr wrap="square">
            <a:spAutoFit/>
          </a:bodyPr>
          <a:lstStyle/>
          <a:p>
            <a:r>
              <a:rPr lang="en-US" altLang="zh-CN" b="0" dirty="0" err="1">
                <a:effectLst/>
                <a:latin typeface="Consolas" panose="020B0609020204030204" pitchFamily="49" charset="0"/>
              </a:rPr>
              <a:t>podsInRack</a:t>
            </a:r>
            <a:r>
              <a:rPr lang="en-US" altLang="zh-CN" b="0" dirty="0">
                <a:effectLst/>
                <a:latin typeface="Consolas" panose="020B0609020204030204" pitchFamily="49" charset="0"/>
              </a:rPr>
              <a:t> = </a:t>
            </a:r>
            <a:r>
              <a:rPr lang="en-US" altLang="zh-CN" b="0" dirty="0" err="1">
                <a:effectLst/>
                <a:latin typeface="Consolas" panose="020B0609020204030204" pitchFamily="49" charset="0"/>
              </a:rPr>
              <a:t>ListPod</a:t>
            </a:r>
            <a:r>
              <a:rPr lang="en-US" altLang="zh-CN" dirty="0">
                <a:latin typeface="Consolas" panose="020B0609020204030204" pitchFamily="49" charset="0"/>
              </a:rPr>
              <a:t>() </a:t>
            </a:r>
          </a:p>
          <a:p>
            <a:r>
              <a:rPr lang="en-US" altLang="zh-CN" dirty="0">
                <a:latin typeface="Consolas" panose="020B0609020204030204" pitchFamily="49" charset="0"/>
              </a:rPr>
              <a:t>//[ca0,ca1] or </a:t>
            </a:r>
            <a:r>
              <a:rPr lang="en-US" altLang="zh-CN" b="1" dirty="0">
                <a:latin typeface="Consolas" panose="020B0609020204030204" pitchFamily="49" charset="0"/>
              </a:rPr>
              <a:t>[ca1, ca0]</a:t>
            </a:r>
          </a:p>
          <a:p>
            <a:r>
              <a:rPr lang="en-US" altLang="zh-CN" b="0" dirty="0" err="1">
                <a:effectLst/>
                <a:latin typeface="Consolas" panose="020B0609020204030204" pitchFamily="49" charset="0"/>
              </a:rPr>
              <a:t>newestPod</a:t>
            </a:r>
            <a:r>
              <a:rPr lang="en-US" altLang="zh-CN" b="0" dirty="0">
                <a:effectLst/>
                <a:latin typeface="Consolas" panose="020B0609020204030204" pitchFamily="49" charset="0"/>
              </a:rPr>
              <a:t> = </a:t>
            </a:r>
            <a:r>
              <a:rPr lang="en-US" altLang="zh-CN" b="0" dirty="0" err="1">
                <a:effectLst/>
                <a:latin typeface="Consolas" panose="020B0609020204030204" pitchFamily="49" charset="0"/>
              </a:rPr>
              <a:t>podsInRack</a:t>
            </a:r>
            <a:r>
              <a:rPr lang="en-US" altLang="zh-CN" b="0" dirty="0">
                <a:effectLst/>
                <a:latin typeface="Consolas" panose="020B0609020204030204" pitchFamily="49" charset="0"/>
              </a:rPr>
              <a:t>[</a:t>
            </a:r>
            <a:r>
              <a:rPr lang="en-US" altLang="zh-CN" b="0" dirty="0" err="1">
                <a:effectLst/>
                <a:latin typeface="Consolas" panose="020B0609020204030204" pitchFamily="49" charset="0"/>
              </a:rPr>
              <a:t>len</a:t>
            </a:r>
            <a:r>
              <a:rPr lang="en-US" altLang="zh-CN" b="0" dirty="0">
                <a:effectLst/>
                <a:latin typeface="Consolas" panose="020B0609020204030204" pitchFamily="49" charset="0"/>
              </a:rPr>
              <a:t>(</a:t>
            </a:r>
            <a:r>
              <a:rPr lang="en-US" altLang="zh-CN" b="0" dirty="0" err="1">
                <a:effectLst/>
                <a:latin typeface="Consolas" panose="020B0609020204030204" pitchFamily="49" charset="0"/>
              </a:rPr>
              <a:t>podsInRack</a:t>
            </a:r>
            <a:r>
              <a:rPr lang="en-US" altLang="zh-CN" b="0" dirty="0">
                <a:effectLst/>
                <a:latin typeface="Consolas" panose="020B0609020204030204" pitchFamily="49" charset="0"/>
              </a:rPr>
              <a:t>)-1]</a:t>
            </a:r>
          </a:p>
          <a:p>
            <a:r>
              <a:rPr lang="en-US" altLang="zh-CN" dirty="0">
                <a:latin typeface="Consolas" panose="020B0609020204030204" pitchFamily="49" charset="0"/>
              </a:rPr>
              <a:t>Decommission(</a:t>
            </a:r>
            <a:r>
              <a:rPr lang="en-US" altLang="zh-CN" dirty="0" err="1">
                <a:latin typeface="Consolas" panose="020B0609020204030204" pitchFamily="49" charset="0"/>
              </a:rPr>
              <a:t>newestPod</a:t>
            </a:r>
            <a:r>
              <a:rPr lang="en-US" altLang="zh-CN" dirty="0">
                <a:latin typeface="Consolas" panose="020B0609020204030204" pitchFamily="49" charset="0"/>
              </a:rPr>
              <a:t>)</a:t>
            </a:r>
            <a:endParaRPr lang="en-US" altLang="zh-CN" b="0" dirty="0">
              <a:effectLst/>
              <a:latin typeface="Consolas" panose="020B0609020204030204" pitchFamily="49" charset="0"/>
            </a:endParaRPr>
          </a:p>
        </p:txBody>
      </p:sp>
      <p:sp>
        <p:nvSpPr>
          <p:cNvPr id="63" name="文本框 62">
            <a:extLst>
              <a:ext uri="{FF2B5EF4-FFF2-40B4-BE49-F238E27FC236}">
                <a16:creationId xmlns:a16="http://schemas.microsoft.com/office/drawing/2014/main" id="{5178F5B8-DAC7-1700-0657-CAC6F1090386}"/>
              </a:ext>
            </a:extLst>
          </p:cNvPr>
          <p:cNvSpPr txBox="1"/>
          <p:nvPr/>
        </p:nvSpPr>
        <p:spPr>
          <a:xfrm>
            <a:off x="7405814" y="4023807"/>
            <a:ext cx="4728462" cy="369332"/>
          </a:xfrm>
          <a:prstGeom prst="rect">
            <a:avLst/>
          </a:prstGeom>
          <a:solidFill>
            <a:schemeClr val="accent3">
              <a:lumMod val="20000"/>
              <a:lumOff val="80000"/>
            </a:schemeClr>
          </a:solidFill>
        </p:spPr>
        <p:txBody>
          <a:bodyPr wrap="square">
            <a:spAutoFit/>
          </a:bodyPr>
          <a:lstStyle/>
          <a:p>
            <a:r>
              <a:rPr lang="en-US" altLang="zh-CN" b="0" dirty="0" err="1">
                <a:effectLst/>
                <a:latin typeface="Consolas" panose="020B0609020204030204" pitchFamily="49" charset="0"/>
              </a:rPr>
              <a:t>TryToDeletePodWithMaxOrdinal</a:t>
            </a:r>
            <a:r>
              <a:rPr lang="en-US" altLang="zh-CN" b="0" dirty="0">
                <a:effectLst/>
                <a:latin typeface="Consolas" panose="020B0609020204030204" pitchFamily="49" charset="0"/>
              </a:rPr>
              <a:t>() //ca1</a:t>
            </a:r>
          </a:p>
        </p:txBody>
      </p:sp>
      <p:sp>
        <p:nvSpPr>
          <p:cNvPr id="69" name="矩形标注 18">
            <a:extLst>
              <a:ext uri="{FF2B5EF4-FFF2-40B4-BE49-F238E27FC236}">
                <a16:creationId xmlns:a16="http://schemas.microsoft.com/office/drawing/2014/main" id="{F2A2A8A5-1C72-4862-3381-25268A40D771}"/>
              </a:ext>
            </a:extLst>
          </p:cNvPr>
          <p:cNvSpPr/>
          <p:nvPr/>
        </p:nvSpPr>
        <p:spPr>
          <a:xfrm>
            <a:off x="5236518" y="4470060"/>
            <a:ext cx="5749841" cy="369332"/>
          </a:xfrm>
          <a:prstGeom prst="wedgeRectCallout">
            <a:avLst>
              <a:gd name="adj1" fmla="val 13342"/>
              <a:gd name="adj2" fmla="val 74157"/>
            </a:avLst>
          </a:prstGeom>
          <a:solidFill>
            <a:schemeClr val="bg1"/>
          </a:solidFill>
          <a:ln w="19050">
            <a:solidFill>
              <a:srgbClr val="C00000"/>
            </a:solidFill>
          </a:ln>
        </p:spPr>
        <p:txBody>
          <a:bodyPr wrap="square" rtlCol="0">
            <a:spAutoFit/>
          </a:bodyPr>
          <a:lstStyle/>
          <a:p>
            <a:pPr algn="ctr"/>
            <a:r>
              <a:rPr lang="en-US" altLang="zh-CN" b="1" dirty="0">
                <a:solidFill>
                  <a:srgbClr val="C00000"/>
                </a:solidFill>
              </a:rPr>
              <a:t>Operator and STS controller modifies different Pods</a:t>
            </a:r>
            <a:endParaRPr lang="zh-CN" altLang="zh-CN" b="1" dirty="0">
              <a:solidFill>
                <a:srgbClr val="C00000"/>
              </a:solidFill>
            </a:endParaRPr>
          </a:p>
        </p:txBody>
      </p:sp>
    </p:spTree>
    <p:extLst>
      <p:ext uri="{BB962C8B-B14F-4D97-AF65-F5344CB8AC3E}">
        <p14:creationId xmlns:p14="http://schemas.microsoft.com/office/powerpoint/2010/main" val="1881940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48" grpId="0"/>
      <p:bldP spid="65" grpId="0" animBg="1"/>
      <p:bldP spid="6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4E24C6A-65EB-4B67-D4A4-F5AA281B39EC}"/>
              </a:ext>
            </a:extLst>
          </p:cNvPr>
          <p:cNvSpPr>
            <a:spLocks noGrp="1"/>
          </p:cNvSpPr>
          <p:nvPr>
            <p:ph idx="1"/>
          </p:nvPr>
        </p:nvSpPr>
        <p:spPr>
          <a:xfrm>
            <a:off x="748740" y="1379799"/>
            <a:ext cx="10826495" cy="872034"/>
          </a:xfrm>
        </p:spPr>
        <p:txBody>
          <a:bodyPr/>
          <a:lstStyle/>
          <a:p>
            <a:r>
              <a:rPr lang="en-US" altLang="zh-CN" dirty="0"/>
              <a:t>Incorrect reconciliation (56/210)</a:t>
            </a:r>
          </a:p>
          <a:p>
            <a:pPr lvl="1"/>
            <a:r>
              <a:rPr lang="en-US" altLang="zh-CN" dirty="0"/>
              <a:t>No synchronization of resource operations (7/56)</a:t>
            </a:r>
          </a:p>
        </p:txBody>
      </p:sp>
      <p:sp>
        <p:nvSpPr>
          <p:cNvPr id="3" name="标题 2">
            <a:extLst>
              <a:ext uri="{FF2B5EF4-FFF2-40B4-BE49-F238E27FC236}">
                <a16:creationId xmlns:a16="http://schemas.microsoft.com/office/drawing/2014/main" id="{29EBAAD8-030E-36CD-0FBB-EAF1BFFEC53B}"/>
              </a:ext>
            </a:extLst>
          </p:cNvPr>
          <p:cNvSpPr>
            <a:spLocks noGrp="1"/>
          </p:cNvSpPr>
          <p:nvPr>
            <p:ph type="title"/>
          </p:nvPr>
        </p:nvSpPr>
        <p:spPr/>
        <p:txBody>
          <a:bodyPr/>
          <a:lstStyle/>
          <a:p>
            <a:r>
              <a:rPr lang="en-US" altLang="zh-CN" dirty="0"/>
              <a:t>RQ1: Root Cause</a:t>
            </a:r>
            <a:endParaRPr lang="zh-CN" altLang="en-US" dirty="0"/>
          </a:p>
        </p:txBody>
      </p:sp>
      <p:sp>
        <p:nvSpPr>
          <p:cNvPr id="4" name="灯片编号占位符 3">
            <a:extLst>
              <a:ext uri="{FF2B5EF4-FFF2-40B4-BE49-F238E27FC236}">
                <a16:creationId xmlns:a16="http://schemas.microsoft.com/office/drawing/2014/main" id="{45697DFB-1A09-C730-2F3D-FDD2C6800E1E}"/>
              </a:ext>
            </a:extLst>
          </p:cNvPr>
          <p:cNvSpPr>
            <a:spLocks noGrp="1"/>
          </p:cNvSpPr>
          <p:nvPr>
            <p:ph type="sldNum" sz="quarter" idx="4"/>
          </p:nvPr>
        </p:nvSpPr>
        <p:spPr/>
        <p:txBody>
          <a:bodyPr/>
          <a:lstStyle/>
          <a:p>
            <a:fld id="{27CAE394-06E6-47A3-B6CA-A6802AF0F537}" type="slidenum">
              <a:rPr lang="zh-CN" altLang="en-US" smtClean="0"/>
              <a:pPr/>
              <a:t>22</a:t>
            </a:fld>
            <a:endParaRPr lang="zh-CN" altLang="en-US" dirty="0"/>
          </a:p>
        </p:txBody>
      </p:sp>
      <p:sp>
        <p:nvSpPr>
          <p:cNvPr id="5" name="矩形 4">
            <a:extLst>
              <a:ext uri="{FF2B5EF4-FFF2-40B4-BE49-F238E27FC236}">
                <a16:creationId xmlns:a16="http://schemas.microsoft.com/office/drawing/2014/main" id="{05DBDA67-EDEA-7F1D-AFE2-E36189B57E63}"/>
              </a:ext>
            </a:extLst>
          </p:cNvPr>
          <p:cNvSpPr/>
          <p:nvPr/>
        </p:nvSpPr>
        <p:spPr bwMode="gray">
          <a:xfrm>
            <a:off x="132703" y="2241137"/>
            <a:ext cx="2400300" cy="461665"/>
          </a:xfrm>
          <a:prstGeom prst="rect">
            <a:avLst/>
          </a:prstGeom>
          <a:noFill/>
          <a:ln w="6350" algn="ctr">
            <a:noFill/>
            <a:miter lim="800000"/>
            <a:headEnd/>
            <a:tailEnd/>
          </a:ln>
          <a:effectLst/>
        </p:spPr>
        <p:txBody>
          <a:bodyPr wrap="none" rtlCol="0" anchor="ctr"/>
          <a:lstStyle/>
          <a:p>
            <a:pPr algn="ctr"/>
            <a:r>
              <a:rPr lang="en-US" altLang="zh-CN" b="1" dirty="0"/>
              <a:t>IST/</a:t>
            </a:r>
            <a:r>
              <a:rPr lang="en-US" altLang="zh-CN" b="1" dirty="0" err="1"/>
              <a:t>CassOp</a:t>
            </a:r>
            <a:r>
              <a:rPr lang="en-US" altLang="zh-CN" b="1" dirty="0"/>
              <a:t> # 398 [1] </a:t>
            </a:r>
            <a:endParaRPr lang="zh-CN" altLang="en-US" b="1" dirty="0"/>
          </a:p>
        </p:txBody>
      </p:sp>
      <p:sp>
        <p:nvSpPr>
          <p:cNvPr id="6" name="文本框 5">
            <a:extLst>
              <a:ext uri="{FF2B5EF4-FFF2-40B4-BE49-F238E27FC236}">
                <a16:creationId xmlns:a16="http://schemas.microsoft.com/office/drawing/2014/main" id="{A2338DD5-CE91-6CA3-0350-D95C7852D7C8}"/>
              </a:ext>
            </a:extLst>
          </p:cNvPr>
          <p:cNvSpPr txBox="1"/>
          <p:nvPr/>
        </p:nvSpPr>
        <p:spPr>
          <a:xfrm>
            <a:off x="809370" y="6340874"/>
            <a:ext cx="7131471" cy="369332"/>
          </a:xfrm>
          <a:prstGeom prst="rect">
            <a:avLst/>
          </a:prstGeom>
          <a:noFill/>
        </p:spPr>
        <p:txBody>
          <a:bodyPr wrap="square">
            <a:spAutoFit/>
          </a:bodyPr>
          <a:lstStyle/>
          <a:p>
            <a:r>
              <a:rPr lang="en-US" altLang="zh-CN" dirty="0"/>
              <a:t>[1] https://github.com/instaclustr/cassandra-operator/issues/398</a:t>
            </a:r>
            <a:endParaRPr lang="zh-CN" altLang="en-US" dirty="0"/>
          </a:p>
        </p:txBody>
      </p:sp>
      <p:sp>
        <p:nvSpPr>
          <p:cNvPr id="45" name="矩形: 圆角 44">
            <a:extLst>
              <a:ext uri="{FF2B5EF4-FFF2-40B4-BE49-F238E27FC236}">
                <a16:creationId xmlns:a16="http://schemas.microsoft.com/office/drawing/2014/main" id="{32959A27-BE84-A15E-CAEA-F9E51BAE826D}"/>
              </a:ext>
            </a:extLst>
          </p:cNvPr>
          <p:cNvSpPr/>
          <p:nvPr/>
        </p:nvSpPr>
        <p:spPr>
          <a:xfrm>
            <a:off x="132703" y="5654506"/>
            <a:ext cx="2118484" cy="401103"/>
          </a:xfrm>
          <a:prstGeom prst="roundRect">
            <a:avLst>
              <a:gd name="adj" fmla="val 14776"/>
            </a:avLst>
          </a:prstGeom>
          <a:solidFill>
            <a:schemeClr val="accent5">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STS Controller</a:t>
            </a:r>
            <a:endParaRPr lang="zh-CN" altLang="en-US" sz="2000" dirty="0">
              <a:solidFill>
                <a:schemeClr val="tx1"/>
              </a:solidFill>
              <a:latin typeface="+mj-lt"/>
              <a:ea typeface="微软雅黑" panose="020B0503020204020204" pitchFamily="34" charset="-122"/>
            </a:endParaRPr>
          </a:p>
        </p:txBody>
      </p:sp>
      <p:cxnSp>
        <p:nvCxnSpPr>
          <p:cNvPr id="46" name="直接箭头连接符 45">
            <a:extLst>
              <a:ext uri="{FF2B5EF4-FFF2-40B4-BE49-F238E27FC236}">
                <a16:creationId xmlns:a16="http://schemas.microsoft.com/office/drawing/2014/main" id="{5B3D91C6-3255-0C6D-C238-9987029AB42C}"/>
              </a:ext>
            </a:extLst>
          </p:cNvPr>
          <p:cNvCxnSpPr>
            <a:cxnSpLocks/>
          </p:cNvCxnSpPr>
          <p:nvPr/>
        </p:nvCxnSpPr>
        <p:spPr>
          <a:xfrm flipV="1">
            <a:off x="2251187" y="5855057"/>
            <a:ext cx="9828000" cy="34848"/>
          </a:xfrm>
          <a:prstGeom prst="straightConnector1">
            <a:avLst/>
          </a:prstGeom>
          <a:ln w="28575" cap="rnd">
            <a:solidFill>
              <a:schemeClr val="tx1"/>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矩形: 圆角 17">
            <a:extLst>
              <a:ext uri="{FF2B5EF4-FFF2-40B4-BE49-F238E27FC236}">
                <a16:creationId xmlns:a16="http://schemas.microsoft.com/office/drawing/2014/main" id="{3CA641EC-08CC-AB6B-0654-A7712597DF2A}"/>
              </a:ext>
            </a:extLst>
          </p:cNvPr>
          <p:cNvSpPr/>
          <p:nvPr/>
        </p:nvSpPr>
        <p:spPr>
          <a:xfrm>
            <a:off x="132703" y="5038012"/>
            <a:ext cx="2118484" cy="401103"/>
          </a:xfrm>
          <a:prstGeom prst="roundRect">
            <a:avLst>
              <a:gd name="adj" fmla="val 14776"/>
            </a:avLst>
          </a:prstGeom>
          <a:solidFill>
            <a:schemeClr val="accent5">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CDC Controller</a:t>
            </a:r>
            <a:endParaRPr lang="zh-CN" altLang="en-US" sz="2000" dirty="0">
              <a:solidFill>
                <a:schemeClr val="tx1"/>
              </a:solidFill>
              <a:latin typeface="+mj-lt"/>
              <a:ea typeface="微软雅黑" panose="020B0503020204020204" pitchFamily="34" charset="-122"/>
            </a:endParaRPr>
          </a:p>
        </p:txBody>
      </p:sp>
      <p:cxnSp>
        <p:nvCxnSpPr>
          <p:cNvPr id="19" name="直接箭头连接符 18">
            <a:extLst>
              <a:ext uri="{FF2B5EF4-FFF2-40B4-BE49-F238E27FC236}">
                <a16:creationId xmlns:a16="http://schemas.microsoft.com/office/drawing/2014/main" id="{F62B1478-E768-0389-4FFF-D8E2A731B1B4}"/>
              </a:ext>
            </a:extLst>
          </p:cNvPr>
          <p:cNvCxnSpPr>
            <a:cxnSpLocks/>
          </p:cNvCxnSpPr>
          <p:nvPr/>
        </p:nvCxnSpPr>
        <p:spPr>
          <a:xfrm>
            <a:off x="2251187" y="5243998"/>
            <a:ext cx="9828000" cy="628"/>
          </a:xfrm>
          <a:prstGeom prst="straightConnector1">
            <a:avLst/>
          </a:prstGeom>
          <a:ln w="28575" cap="rnd">
            <a:solidFill>
              <a:schemeClr val="tx1"/>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矩形: 圆角 43">
            <a:extLst>
              <a:ext uri="{FF2B5EF4-FFF2-40B4-BE49-F238E27FC236}">
                <a16:creationId xmlns:a16="http://schemas.microsoft.com/office/drawing/2014/main" id="{6C5A83EC-2E08-BCE6-AE2B-5FA43C486ED9}"/>
              </a:ext>
            </a:extLst>
          </p:cNvPr>
          <p:cNvSpPr/>
          <p:nvPr/>
        </p:nvSpPr>
        <p:spPr>
          <a:xfrm>
            <a:off x="132703" y="4408090"/>
            <a:ext cx="2118484" cy="401103"/>
          </a:xfrm>
          <a:prstGeom prst="roundRect">
            <a:avLst>
              <a:gd name="adj" fmla="val 0"/>
            </a:avLst>
          </a:prstGeom>
          <a:solidFill>
            <a:schemeClr val="bg2"/>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API Server</a:t>
            </a:r>
            <a:endParaRPr lang="zh-CN" altLang="en-US" sz="2000" dirty="0">
              <a:solidFill>
                <a:schemeClr val="tx1"/>
              </a:solidFill>
              <a:latin typeface="+mj-lt"/>
              <a:ea typeface="微软雅黑" panose="020B0503020204020204" pitchFamily="34" charset="-122"/>
            </a:endParaRPr>
          </a:p>
        </p:txBody>
      </p:sp>
      <p:cxnSp>
        <p:nvCxnSpPr>
          <p:cNvPr id="48" name="直接箭头连接符 47">
            <a:extLst>
              <a:ext uri="{FF2B5EF4-FFF2-40B4-BE49-F238E27FC236}">
                <a16:creationId xmlns:a16="http://schemas.microsoft.com/office/drawing/2014/main" id="{53241F95-AF40-7A59-6B90-42F25D5EC32C}"/>
              </a:ext>
            </a:extLst>
          </p:cNvPr>
          <p:cNvCxnSpPr>
            <a:cxnSpLocks/>
          </p:cNvCxnSpPr>
          <p:nvPr/>
        </p:nvCxnSpPr>
        <p:spPr>
          <a:xfrm flipV="1">
            <a:off x="2251187" y="4620391"/>
            <a:ext cx="9828000" cy="23098"/>
          </a:xfrm>
          <a:prstGeom prst="straightConnector1">
            <a:avLst/>
          </a:prstGeom>
          <a:ln w="28575" cap="rnd">
            <a:solidFill>
              <a:schemeClr val="tx1"/>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D963467E-C3D8-6C8A-45A3-9FEE880A41A7}"/>
              </a:ext>
            </a:extLst>
          </p:cNvPr>
          <p:cNvCxnSpPr>
            <a:cxnSpLocks/>
            <a:stCxn id="62" idx="2"/>
          </p:cNvCxnSpPr>
          <p:nvPr/>
        </p:nvCxnSpPr>
        <p:spPr>
          <a:xfrm>
            <a:off x="3257731" y="3741992"/>
            <a:ext cx="0" cy="866845"/>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C248E7B1-972E-C457-42F6-5252FA47CBB5}"/>
              </a:ext>
            </a:extLst>
          </p:cNvPr>
          <p:cNvCxnSpPr>
            <a:cxnSpLocks/>
          </p:cNvCxnSpPr>
          <p:nvPr/>
        </p:nvCxnSpPr>
        <p:spPr>
          <a:xfrm>
            <a:off x="4041524" y="4655553"/>
            <a:ext cx="0" cy="604380"/>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2023E3AC-DADA-813E-4792-7305BC3577AA}"/>
              </a:ext>
            </a:extLst>
          </p:cNvPr>
          <p:cNvCxnSpPr>
            <a:cxnSpLocks/>
          </p:cNvCxnSpPr>
          <p:nvPr/>
        </p:nvCxnSpPr>
        <p:spPr>
          <a:xfrm flipV="1">
            <a:off x="5039943" y="4630153"/>
            <a:ext cx="0" cy="604380"/>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1" name="文本框 110">
            <a:extLst>
              <a:ext uri="{FF2B5EF4-FFF2-40B4-BE49-F238E27FC236}">
                <a16:creationId xmlns:a16="http://schemas.microsoft.com/office/drawing/2014/main" id="{26467D48-603C-2604-8BFD-FF4D5BB2FDCE}"/>
              </a:ext>
            </a:extLst>
          </p:cNvPr>
          <p:cNvSpPr txBox="1"/>
          <p:nvPr/>
        </p:nvSpPr>
        <p:spPr>
          <a:xfrm>
            <a:off x="3280831" y="3741802"/>
            <a:ext cx="1476313" cy="923330"/>
          </a:xfrm>
          <a:prstGeom prst="rect">
            <a:avLst/>
          </a:prstGeom>
          <a:noFill/>
        </p:spPr>
        <p:txBody>
          <a:bodyPr wrap="square" rtlCol="0">
            <a:spAutoFit/>
          </a:bodyPr>
          <a:lstStyle/>
          <a:p>
            <a:pPr algn="ctr"/>
            <a:r>
              <a:rPr lang="zh-CN" altLang="en-US" b="1" dirty="0"/>
              <a:t>② </a:t>
            </a:r>
            <a:r>
              <a:rPr lang="en-US" altLang="zh-CN" b="1" dirty="0"/>
              <a:t>Notify CDC</a:t>
            </a:r>
          </a:p>
          <a:p>
            <a:pPr algn="ctr"/>
            <a:r>
              <a:rPr lang="en-US" altLang="zh-CN" b="1" dirty="0"/>
              <a:t>change</a:t>
            </a:r>
            <a:endParaRPr lang="zh-CN" altLang="en-US" b="1" dirty="0"/>
          </a:p>
        </p:txBody>
      </p:sp>
      <p:sp>
        <p:nvSpPr>
          <p:cNvPr id="117" name="文本框 116">
            <a:extLst>
              <a:ext uri="{FF2B5EF4-FFF2-40B4-BE49-F238E27FC236}">
                <a16:creationId xmlns:a16="http://schemas.microsoft.com/office/drawing/2014/main" id="{7AE9B944-8830-C05D-6F89-2E56DACCD0A6}"/>
              </a:ext>
            </a:extLst>
          </p:cNvPr>
          <p:cNvSpPr txBox="1"/>
          <p:nvPr/>
        </p:nvSpPr>
        <p:spPr>
          <a:xfrm>
            <a:off x="2189580" y="3741802"/>
            <a:ext cx="1089203" cy="923330"/>
          </a:xfrm>
          <a:prstGeom prst="rect">
            <a:avLst/>
          </a:prstGeom>
          <a:noFill/>
        </p:spPr>
        <p:txBody>
          <a:bodyPr wrap="square" rtlCol="0">
            <a:spAutoFit/>
          </a:bodyPr>
          <a:lstStyle/>
          <a:p>
            <a:pPr algn="ctr"/>
            <a:r>
              <a:rPr lang="zh-CN" altLang="en-US" b="1" dirty="0"/>
              <a:t>①</a:t>
            </a:r>
            <a:r>
              <a:rPr lang="en-US" altLang="zh-CN" b="1" dirty="0"/>
              <a:t> Scale down</a:t>
            </a:r>
          </a:p>
          <a:p>
            <a:pPr algn="ctr"/>
            <a:r>
              <a:rPr lang="en-US" altLang="zh-CN" b="1" dirty="0"/>
              <a:t>CDC</a:t>
            </a:r>
          </a:p>
        </p:txBody>
      </p:sp>
      <p:pic>
        <p:nvPicPr>
          <p:cNvPr id="36" name="图片 35">
            <a:extLst>
              <a:ext uri="{FF2B5EF4-FFF2-40B4-BE49-F238E27FC236}">
                <a16:creationId xmlns:a16="http://schemas.microsoft.com/office/drawing/2014/main" id="{FD21F92E-CC8D-F0B4-1D5F-46550C610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229" y="3761023"/>
            <a:ext cx="291314" cy="291314"/>
          </a:xfrm>
          <a:prstGeom prst="rect">
            <a:avLst/>
          </a:prstGeom>
        </p:spPr>
      </p:pic>
      <p:pic>
        <p:nvPicPr>
          <p:cNvPr id="37" name="图片 36">
            <a:extLst>
              <a:ext uri="{FF2B5EF4-FFF2-40B4-BE49-F238E27FC236}">
                <a16:creationId xmlns:a16="http://schemas.microsoft.com/office/drawing/2014/main" id="{E620B03B-5DB7-C2C6-3DA7-0ED16FEB0D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93738" y="4145172"/>
            <a:ext cx="291314" cy="291314"/>
          </a:xfrm>
          <a:prstGeom prst="rect">
            <a:avLst/>
          </a:prstGeom>
        </p:spPr>
      </p:pic>
      <p:pic>
        <p:nvPicPr>
          <p:cNvPr id="43" name="Picture 8" descr="Clock with stamp, concept of timestamp icon Stock Vector | Adobe Stock">
            <a:extLst>
              <a:ext uri="{FF2B5EF4-FFF2-40B4-BE49-F238E27FC236}">
                <a16:creationId xmlns:a16="http://schemas.microsoft.com/office/drawing/2014/main" id="{02932967-84AB-2F80-D705-81765E63DF5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06847" y="3761022"/>
            <a:ext cx="291315" cy="291315"/>
          </a:xfrm>
          <a:prstGeom prst="rect">
            <a:avLst/>
          </a:prstGeom>
          <a:noFill/>
          <a:extLst>
            <a:ext uri="{909E8E84-426E-40DD-AFC4-6F175D3DCCD1}">
              <a14:hiddenFill xmlns:a14="http://schemas.microsoft.com/office/drawing/2010/main">
                <a:solidFill>
                  <a:srgbClr val="FFFFFF"/>
                </a:solidFill>
              </a14:hiddenFill>
            </a:ext>
          </a:extLst>
        </p:spPr>
      </p:pic>
      <p:sp>
        <p:nvSpPr>
          <p:cNvPr id="52" name="任意多边形: 形状 51">
            <a:extLst>
              <a:ext uri="{FF2B5EF4-FFF2-40B4-BE49-F238E27FC236}">
                <a16:creationId xmlns:a16="http://schemas.microsoft.com/office/drawing/2014/main" id="{66BC4E38-2475-367F-76DA-72F31B9A60CE}"/>
              </a:ext>
            </a:extLst>
          </p:cNvPr>
          <p:cNvSpPr/>
          <p:nvPr/>
        </p:nvSpPr>
        <p:spPr>
          <a:xfrm>
            <a:off x="5511647" y="3261108"/>
            <a:ext cx="443644" cy="783538"/>
          </a:xfrm>
          <a:custGeom>
            <a:avLst/>
            <a:gdLst>
              <a:gd name="connsiteX0" fmla="*/ 190034 w 459857"/>
              <a:gd name="connsiteY0" fmla="*/ 771993 h 771993"/>
              <a:gd name="connsiteX1" fmla="*/ 10152 w 459857"/>
              <a:gd name="connsiteY1" fmla="*/ 367259 h 771993"/>
              <a:gd name="connsiteX2" fmla="*/ 459857 w 459857"/>
              <a:gd name="connsiteY2" fmla="*/ 0 h 771993"/>
            </a:gdLst>
            <a:ahLst/>
            <a:cxnLst>
              <a:cxn ang="0">
                <a:pos x="connsiteX0" y="connsiteY0"/>
              </a:cxn>
              <a:cxn ang="0">
                <a:pos x="connsiteX1" y="connsiteY1"/>
              </a:cxn>
              <a:cxn ang="0">
                <a:pos x="connsiteX2" y="connsiteY2"/>
              </a:cxn>
            </a:cxnLst>
            <a:rect l="l" t="t" r="r" b="b"/>
            <a:pathLst>
              <a:path w="459857" h="771993">
                <a:moveTo>
                  <a:pt x="190034" y="771993"/>
                </a:moveTo>
                <a:cubicBezTo>
                  <a:pt x="77608" y="633958"/>
                  <a:pt x="-34818" y="495924"/>
                  <a:pt x="10152" y="367259"/>
                </a:cubicBezTo>
                <a:cubicBezTo>
                  <a:pt x="55122" y="238594"/>
                  <a:pt x="257489" y="119297"/>
                  <a:pt x="459857" y="0"/>
                </a:cubicBezTo>
              </a:path>
            </a:pathLst>
          </a:custGeom>
          <a:noFill/>
          <a:ln w="28575">
            <a:solidFill>
              <a:schemeClr val="bg1">
                <a:lumMod val="50000"/>
              </a:schemeClr>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56" name="Picture 4" descr="Check Mark And Cross Icons Vector Stock Illustration - Download Image Now -  Irritation, Check Mark, Icon Symbol - iStock">
            <a:extLst>
              <a:ext uri="{FF2B5EF4-FFF2-40B4-BE49-F238E27FC236}">
                <a16:creationId xmlns:a16="http://schemas.microsoft.com/office/drawing/2014/main" id="{0394D784-2E05-91A8-6D5D-3A0C173B649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50000" b="-16806"/>
          <a:stretch/>
        </p:blipFill>
        <p:spPr bwMode="auto">
          <a:xfrm>
            <a:off x="11762462" y="4107301"/>
            <a:ext cx="296835" cy="46229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CC1D5BD1-098E-7BE2-6C73-C72DA9876105}"/>
                  </a:ext>
                </a:extLst>
              </p:cNvPr>
              <p:cNvSpPr txBox="1"/>
              <p:nvPr/>
            </p:nvSpPr>
            <p:spPr>
              <a:xfrm>
                <a:off x="2555273" y="2387775"/>
                <a:ext cx="1404915" cy="1354217"/>
              </a:xfrm>
              <a:prstGeom prst="rect">
                <a:avLst/>
              </a:prstGeom>
              <a:solidFill>
                <a:schemeClr val="bg1"/>
              </a:solidFill>
              <a:ln w="12700">
                <a:solidFill>
                  <a:schemeClr val="tx1"/>
                </a:solidFill>
              </a:ln>
            </p:spPr>
            <p:txBody>
              <a:bodyPr wrap="square" lIns="36000" rIns="36000" rtlCol="0">
                <a:spAutoFit/>
              </a:bodyPr>
              <a:lstStyle/>
              <a:p>
                <a:pPr>
                  <a:buClr>
                    <a:schemeClr val="tx1"/>
                  </a:buClr>
                </a:pPr>
                <a:r>
                  <a:rPr lang="en-US" altLang="zh-CN" sz="16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 CDC</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spec:</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node: </a:t>
                </a:r>
                <a:r>
                  <a:rPr lang="en-US" altLang="zh-CN" sz="16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a:t>
                </a:r>
                <a:r>
                  <a:rPr lang="en-US" altLang="zh-CN" sz="16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altLang="zh-CN" sz="1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16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2</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62" name="文本框 61">
                <a:extLst>
                  <a:ext uri="{FF2B5EF4-FFF2-40B4-BE49-F238E27FC236}">
                    <a16:creationId xmlns:a16="http://schemas.microsoft.com/office/drawing/2014/main" id="{CC1D5BD1-098E-7BE2-6C73-C72DA9876105}"/>
                  </a:ext>
                </a:extLst>
              </p:cNvPr>
              <p:cNvSpPr txBox="1">
                <a:spLocks noRot="1" noChangeAspect="1" noMove="1" noResize="1" noEditPoints="1" noAdjustHandles="1" noChangeArrowheads="1" noChangeShapeType="1" noTextEdit="1"/>
              </p:cNvSpPr>
              <p:nvPr/>
            </p:nvSpPr>
            <p:spPr>
              <a:xfrm>
                <a:off x="2555273" y="2387775"/>
                <a:ext cx="1404915" cy="1354217"/>
              </a:xfrm>
              <a:prstGeom prst="rect">
                <a:avLst/>
              </a:prstGeom>
              <a:blipFill>
                <a:blip r:embed="rId7"/>
                <a:stretch>
                  <a:fillRect l="-5579" t="-893" b="-2232"/>
                </a:stretch>
              </a:blipFill>
              <a:ln w="12700">
                <a:solidFill>
                  <a:schemeClr val="tx1"/>
                </a:solidFill>
              </a:ln>
            </p:spPr>
            <p:txBody>
              <a:bodyPr/>
              <a:lstStyle/>
              <a:p>
                <a:r>
                  <a:rPr lang="zh-CN" altLang="en-US">
                    <a:noFill/>
                  </a:rPr>
                  <a:t> </a:t>
                </a:r>
              </a:p>
            </p:txBody>
          </p:sp>
        </mc:Fallback>
      </mc:AlternateContent>
      <p:sp>
        <p:nvSpPr>
          <p:cNvPr id="72" name="文本框 71">
            <a:extLst>
              <a:ext uri="{FF2B5EF4-FFF2-40B4-BE49-F238E27FC236}">
                <a16:creationId xmlns:a16="http://schemas.microsoft.com/office/drawing/2014/main" id="{23AC0365-F3CE-8B4B-8861-17427FD880C9}"/>
              </a:ext>
            </a:extLst>
          </p:cNvPr>
          <p:cNvSpPr txBox="1"/>
          <p:nvPr/>
        </p:nvSpPr>
        <p:spPr>
          <a:xfrm>
            <a:off x="4428993" y="3741802"/>
            <a:ext cx="1255855" cy="923330"/>
          </a:xfrm>
          <a:prstGeom prst="rect">
            <a:avLst/>
          </a:prstGeom>
          <a:noFill/>
        </p:spPr>
        <p:txBody>
          <a:bodyPr wrap="square" rtlCol="0">
            <a:spAutoFit/>
          </a:bodyPr>
          <a:lstStyle/>
          <a:p>
            <a:pPr algn="ctr"/>
            <a:r>
              <a:rPr lang="zh-CN" altLang="en-US" b="1" dirty="0"/>
              <a:t>③ </a:t>
            </a:r>
            <a:r>
              <a:rPr lang="en-US" altLang="zh-CN" b="1" dirty="0"/>
              <a:t>Scale down</a:t>
            </a:r>
          </a:p>
          <a:p>
            <a:pPr algn="ctr"/>
            <a:r>
              <a:rPr lang="en-US" altLang="zh-CN" b="1" dirty="0"/>
              <a:t>STS</a:t>
            </a:r>
            <a:endParaRPr lang="zh-CN" altLang="en-US" b="1" dirty="0"/>
          </a:p>
        </p:txBody>
      </p:sp>
      <p:cxnSp>
        <p:nvCxnSpPr>
          <p:cNvPr id="73" name="直接箭头连接符 72">
            <a:extLst>
              <a:ext uri="{FF2B5EF4-FFF2-40B4-BE49-F238E27FC236}">
                <a16:creationId xmlns:a16="http://schemas.microsoft.com/office/drawing/2014/main" id="{7CAF7DFD-D9E4-E207-3B74-47DA3FA438AC}"/>
              </a:ext>
            </a:extLst>
          </p:cNvPr>
          <p:cNvCxnSpPr>
            <a:cxnSpLocks/>
          </p:cNvCxnSpPr>
          <p:nvPr/>
        </p:nvCxnSpPr>
        <p:spPr>
          <a:xfrm>
            <a:off x="5692524" y="4630153"/>
            <a:ext cx="0" cy="1224904"/>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E0422BC6-3258-83FE-4A66-085FF1DB1C27}"/>
              </a:ext>
            </a:extLst>
          </p:cNvPr>
          <p:cNvSpPr txBox="1"/>
          <p:nvPr/>
        </p:nvSpPr>
        <p:spPr>
          <a:xfrm>
            <a:off x="4468674" y="5856169"/>
            <a:ext cx="1894256" cy="646331"/>
          </a:xfrm>
          <a:prstGeom prst="rect">
            <a:avLst/>
          </a:prstGeom>
          <a:noFill/>
        </p:spPr>
        <p:txBody>
          <a:bodyPr wrap="square" rtlCol="0">
            <a:spAutoFit/>
          </a:bodyPr>
          <a:lstStyle/>
          <a:p>
            <a:pPr algn="ctr"/>
            <a:r>
              <a:rPr lang="zh-CN" altLang="en-US" b="1" dirty="0"/>
              <a:t>④ </a:t>
            </a:r>
            <a:r>
              <a:rPr lang="en-US" altLang="zh-CN" b="1" dirty="0"/>
              <a:t>Notify STS</a:t>
            </a:r>
          </a:p>
          <a:p>
            <a:pPr algn="ctr"/>
            <a:r>
              <a:rPr lang="en-US" altLang="zh-CN" b="1" dirty="0"/>
              <a:t>change</a:t>
            </a:r>
            <a:endParaRPr lang="zh-CN" altLang="en-US" b="1" dirty="0"/>
          </a:p>
        </p:txBody>
      </p:sp>
      <p:cxnSp>
        <p:nvCxnSpPr>
          <p:cNvPr id="77" name="直接箭头连接符 76">
            <a:extLst>
              <a:ext uri="{FF2B5EF4-FFF2-40B4-BE49-F238E27FC236}">
                <a16:creationId xmlns:a16="http://schemas.microsoft.com/office/drawing/2014/main" id="{754C0948-CB27-A048-5837-2E461DBBCB75}"/>
              </a:ext>
            </a:extLst>
          </p:cNvPr>
          <p:cNvCxnSpPr>
            <a:cxnSpLocks/>
          </p:cNvCxnSpPr>
          <p:nvPr/>
        </p:nvCxnSpPr>
        <p:spPr>
          <a:xfrm flipV="1">
            <a:off x="6340871" y="4633091"/>
            <a:ext cx="0" cy="1199504"/>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11738952-2949-E1C4-8322-F0735BED4243}"/>
                  </a:ext>
                </a:extLst>
              </p:cNvPr>
              <p:cNvSpPr txBox="1"/>
              <p:nvPr/>
            </p:nvSpPr>
            <p:spPr>
              <a:xfrm>
                <a:off x="5966230" y="2400475"/>
                <a:ext cx="2541001" cy="1323439"/>
              </a:xfrm>
              <a:prstGeom prst="rect">
                <a:avLst/>
              </a:prstGeom>
              <a:solidFill>
                <a:schemeClr val="bg1"/>
              </a:solidFill>
              <a:ln w="12700">
                <a:solidFill>
                  <a:schemeClr val="tx1"/>
                </a:solidFill>
              </a:ln>
            </p:spPr>
            <p:txBody>
              <a:bodyPr wrap="square" lIns="36000" rIns="36000" rtlCol="0">
                <a:spAutoFit/>
              </a:bodyPr>
              <a:lstStyle/>
              <a:p>
                <a:pPr>
                  <a:buClr>
                    <a:schemeClr val="tx1"/>
                  </a:buClr>
                </a:pPr>
                <a:r>
                  <a:rPr lang="en-US" altLang="zh-CN" sz="16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 Pod</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metadata:</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a:t>
                </a:r>
                <a:r>
                  <a:rPr lang="en-US" altLang="zh-CN" sz="1600" dirty="0" err="1">
                    <a:latin typeface="Times New Roman" panose="02020603050405020304" pitchFamily="18" charset="0"/>
                    <a:ea typeface="Calibri" panose="020F0502020204030204" pitchFamily="34" charset="0"/>
                    <a:cs typeface="Times New Roman" panose="02020603050405020304" pitchFamily="18" charset="0"/>
                  </a:rPr>
                  <a:t>deletionTS</a:t>
                </a: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 </a:t>
                </a:r>
                <a:r>
                  <a:rPr lang="en-US" altLang="zh-CN" sz="16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“00:00Z”</a:t>
                </a: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a:t>
                </a:r>
                <a:r>
                  <a:rPr lang="en-US" altLang="zh-CN" sz="16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altLang="zh-CN" sz="1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16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nil</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82" name="文本框 81">
                <a:extLst>
                  <a:ext uri="{FF2B5EF4-FFF2-40B4-BE49-F238E27FC236}">
                    <a16:creationId xmlns:a16="http://schemas.microsoft.com/office/drawing/2014/main" id="{11738952-2949-E1C4-8322-F0735BED4243}"/>
                  </a:ext>
                </a:extLst>
              </p:cNvPr>
              <p:cNvSpPr txBox="1">
                <a:spLocks noRot="1" noChangeAspect="1" noMove="1" noResize="1" noEditPoints="1" noAdjustHandles="1" noChangeArrowheads="1" noChangeShapeType="1" noTextEdit="1"/>
              </p:cNvSpPr>
              <p:nvPr/>
            </p:nvSpPr>
            <p:spPr>
              <a:xfrm>
                <a:off x="5966230" y="2400475"/>
                <a:ext cx="2541001" cy="1323439"/>
              </a:xfrm>
              <a:prstGeom prst="rect">
                <a:avLst/>
              </a:prstGeom>
              <a:blipFill>
                <a:blip r:embed="rId8"/>
                <a:stretch>
                  <a:fillRect l="-3341" t="-913" r="-2387" b="-4566"/>
                </a:stretch>
              </a:blipFill>
              <a:ln w="12700">
                <a:solidFill>
                  <a:schemeClr val="tx1"/>
                </a:solidFill>
              </a:ln>
            </p:spPr>
            <p:txBody>
              <a:bodyPr/>
              <a:lstStyle/>
              <a:p>
                <a:r>
                  <a:rPr lang="zh-CN" altLang="en-US">
                    <a:noFill/>
                  </a:rPr>
                  <a:t> </a:t>
                </a:r>
              </a:p>
            </p:txBody>
          </p:sp>
        </mc:Fallback>
      </mc:AlternateContent>
      <p:sp>
        <p:nvSpPr>
          <p:cNvPr id="85" name="文本框 84">
            <a:extLst>
              <a:ext uri="{FF2B5EF4-FFF2-40B4-BE49-F238E27FC236}">
                <a16:creationId xmlns:a16="http://schemas.microsoft.com/office/drawing/2014/main" id="{6BABF83C-9D94-7D38-2D4C-F87EDB3428A1}"/>
              </a:ext>
            </a:extLst>
          </p:cNvPr>
          <p:cNvSpPr txBox="1"/>
          <p:nvPr/>
        </p:nvSpPr>
        <p:spPr>
          <a:xfrm>
            <a:off x="5334680" y="3972660"/>
            <a:ext cx="1894256" cy="646331"/>
          </a:xfrm>
          <a:prstGeom prst="rect">
            <a:avLst/>
          </a:prstGeom>
          <a:noFill/>
        </p:spPr>
        <p:txBody>
          <a:bodyPr wrap="square" rtlCol="0">
            <a:spAutoFit/>
          </a:bodyPr>
          <a:lstStyle/>
          <a:p>
            <a:pPr algn="ctr"/>
            <a:r>
              <a:rPr lang="zh-CN" altLang="en-US" b="1" dirty="0"/>
              <a:t>⑤ </a:t>
            </a:r>
            <a:r>
              <a:rPr lang="en-US" altLang="zh-CN" b="1" dirty="0"/>
              <a:t>Mark Pod </a:t>
            </a:r>
          </a:p>
          <a:p>
            <a:pPr algn="ctr"/>
            <a:r>
              <a:rPr lang="en-US" altLang="zh-CN" b="1" dirty="0"/>
              <a:t>for deletion</a:t>
            </a:r>
            <a:endParaRPr lang="zh-CN" altLang="en-US" b="1" dirty="0"/>
          </a:p>
        </p:txBody>
      </p:sp>
      <p:cxnSp>
        <p:nvCxnSpPr>
          <p:cNvPr id="86" name="直接箭头连接符 85">
            <a:extLst>
              <a:ext uri="{FF2B5EF4-FFF2-40B4-BE49-F238E27FC236}">
                <a16:creationId xmlns:a16="http://schemas.microsoft.com/office/drawing/2014/main" id="{25C15506-DCAC-02BF-941B-D4CB39065937}"/>
              </a:ext>
            </a:extLst>
          </p:cNvPr>
          <p:cNvCxnSpPr>
            <a:cxnSpLocks/>
          </p:cNvCxnSpPr>
          <p:nvPr/>
        </p:nvCxnSpPr>
        <p:spPr>
          <a:xfrm>
            <a:off x="7709569" y="4630153"/>
            <a:ext cx="0" cy="604380"/>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8" name="文本框 87">
            <a:extLst>
              <a:ext uri="{FF2B5EF4-FFF2-40B4-BE49-F238E27FC236}">
                <a16:creationId xmlns:a16="http://schemas.microsoft.com/office/drawing/2014/main" id="{6DD5FC36-4E47-DD64-C501-7229BB8009A4}"/>
              </a:ext>
            </a:extLst>
          </p:cNvPr>
          <p:cNvSpPr txBox="1"/>
          <p:nvPr/>
        </p:nvSpPr>
        <p:spPr>
          <a:xfrm>
            <a:off x="6928057" y="3972660"/>
            <a:ext cx="1383279" cy="646331"/>
          </a:xfrm>
          <a:prstGeom prst="rect">
            <a:avLst/>
          </a:prstGeom>
          <a:noFill/>
        </p:spPr>
        <p:txBody>
          <a:bodyPr wrap="square" rtlCol="0">
            <a:spAutoFit/>
          </a:bodyPr>
          <a:lstStyle/>
          <a:p>
            <a:pPr algn="ctr"/>
            <a:r>
              <a:rPr lang="zh-CN" altLang="en-US" b="1" dirty="0"/>
              <a:t>⑥ </a:t>
            </a:r>
            <a:r>
              <a:rPr lang="en-US" altLang="zh-CN" b="1" dirty="0"/>
              <a:t>Notify</a:t>
            </a:r>
          </a:p>
          <a:p>
            <a:pPr algn="ctr"/>
            <a:r>
              <a:rPr lang="en-US" altLang="zh-CN" b="1" dirty="0"/>
              <a:t>Pod change</a:t>
            </a:r>
            <a:endParaRPr lang="zh-CN" altLang="en-US" b="1" dirty="0"/>
          </a:p>
        </p:txBody>
      </p:sp>
      <p:sp>
        <p:nvSpPr>
          <p:cNvPr id="91" name="文本框 90">
            <a:extLst>
              <a:ext uri="{FF2B5EF4-FFF2-40B4-BE49-F238E27FC236}">
                <a16:creationId xmlns:a16="http://schemas.microsoft.com/office/drawing/2014/main" id="{D27F9E3B-99FB-1AB8-A88B-49D861EA9347}"/>
              </a:ext>
            </a:extLst>
          </p:cNvPr>
          <p:cNvSpPr txBox="1"/>
          <p:nvPr/>
        </p:nvSpPr>
        <p:spPr>
          <a:xfrm>
            <a:off x="10209877" y="3972660"/>
            <a:ext cx="1243308" cy="646331"/>
          </a:xfrm>
          <a:prstGeom prst="rect">
            <a:avLst/>
          </a:prstGeom>
          <a:noFill/>
        </p:spPr>
        <p:txBody>
          <a:bodyPr wrap="square" rtlCol="0">
            <a:spAutoFit/>
          </a:bodyPr>
          <a:lstStyle/>
          <a:p>
            <a:pPr algn="ctr"/>
            <a:r>
              <a:rPr lang="zh-CN" altLang="en-US" b="1" dirty="0"/>
              <a:t>⑧ </a:t>
            </a:r>
            <a:r>
              <a:rPr lang="en-US" altLang="zh-CN" b="1" dirty="0"/>
              <a:t>Delete</a:t>
            </a:r>
          </a:p>
          <a:p>
            <a:pPr algn="ctr"/>
            <a:r>
              <a:rPr lang="en-US" altLang="zh-CN" b="1" dirty="0"/>
              <a:t>Pod</a:t>
            </a:r>
            <a:endParaRPr lang="zh-CN" altLang="en-US" b="1" dirty="0"/>
          </a:p>
        </p:txBody>
      </p:sp>
      <p:cxnSp>
        <p:nvCxnSpPr>
          <p:cNvPr id="7" name="直接箭头连接符 6">
            <a:extLst>
              <a:ext uri="{FF2B5EF4-FFF2-40B4-BE49-F238E27FC236}">
                <a16:creationId xmlns:a16="http://schemas.microsoft.com/office/drawing/2014/main" id="{242C9D18-66AD-E931-7A3A-E152059A918D}"/>
              </a:ext>
            </a:extLst>
          </p:cNvPr>
          <p:cNvCxnSpPr>
            <a:cxnSpLocks/>
          </p:cNvCxnSpPr>
          <p:nvPr/>
        </p:nvCxnSpPr>
        <p:spPr>
          <a:xfrm flipH="1" flipV="1">
            <a:off x="9178862" y="4643924"/>
            <a:ext cx="7161" cy="537095"/>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46FB9EFA-4EE8-01FB-4582-EADCE74F2869}"/>
              </a:ext>
            </a:extLst>
          </p:cNvPr>
          <p:cNvSpPr txBox="1"/>
          <p:nvPr/>
        </p:nvSpPr>
        <p:spPr>
          <a:xfrm>
            <a:off x="8111370" y="3972660"/>
            <a:ext cx="2149307" cy="646331"/>
          </a:xfrm>
          <a:prstGeom prst="rect">
            <a:avLst/>
          </a:prstGeom>
          <a:noFill/>
        </p:spPr>
        <p:txBody>
          <a:bodyPr wrap="square" rtlCol="0">
            <a:spAutoFit/>
          </a:bodyPr>
          <a:lstStyle/>
          <a:p>
            <a:pPr algn="ctr"/>
            <a:r>
              <a:rPr lang="zh-CN" altLang="en-US" b="1" dirty="0"/>
              <a:t>⑦ </a:t>
            </a:r>
            <a:r>
              <a:rPr lang="en-US" altLang="zh-CN" b="1" dirty="0"/>
              <a:t>Delete attached</a:t>
            </a:r>
          </a:p>
          <a:p>
            <a:pPr algn="ctr"/>
            <a:r>
              <a:rPr lang="en-US" altLang="zh-CN" b="1" dirty="0"/>
              <a:t>Volume</a:t>
            </a:r>
          </a:p>
        </p:txBody>
      </p:sp>
      <p:sp>
        <p:nvSpPr>
          <p:cNvPr id="11" name="文本框 10">
            <a:extLst>
              <a:ext uri="{FF2B5EF4-FFF2-40B4-BE49-F238E27FC236}">
                <a16:creationId xmlns:a16="http://schemas.microsoft.com/office/drawing/2014/main" id="{73CCF52F-76D8-D872-46EF-32C90E607CB1}"/>
              </a:ext>
            </a:extLst>
          </p:cNvPr>
          <p:cNvSpPr txBox="1"/>
          <p:nvPr/>
        </p:nvSpPr>
        <p:spPr>
          <a:xfrm>
            <a:off x="8597348" y="2246586"/>
            <a:ext cx="3000157" cy="1477328"/>
          </a:xfrm>
          <a:prstGeom prst="rect">
            <a:avLst/>
          </a:prstGeom>
          <a:solidFill>
            <a:schemeClr val="bg1">
              <a:lumMod val="95000"/>
            </a:schemeClr>
          </a:solidFill>
        </p:spPr>
        <p:txBody>
          <a:bodyPr wrap="square" lIns="36000" tIns="0" rIns="36000" bIns="0" rtlCol="0">
            <a:spAutoFit/>
          </a:bodyPr>
          <a:lstStyle/>
          <a:p>
            <a:r>
              <a:rPr lang="en-US" altLang="zh-CN" sz="1600" dirty="0">
                <a:solidFill>
                  <a:schemeClr val="accent6">
                    <a:lumMod val="75000"/>
                  </a:schemeClr>
                </a:solidFill>
                <a:latin typeface="Consolas" panose="020B0609020204030204" pitchFamily="49" charset="0"/>
                <a:ea typeface="Calibri" panose="020F0502020204030204" pitchFamily="34" charset="0"/>
                <a:cs typeface="Times New Roman" panose="02020603050405020304" pitchFamily="18" charset="0"/>
                <a:sym typeface="Wingdings 2" panose="05020102010507070707" pitchFamily="18" charset="2"/>
              </a:rPr>
              <a:t>//</a:t>
            </a:r>
            <a:r>
              <a:rPr lang="zh-CN" altLang="en-US" sz="1600" dirty="0">
                <a:solidFill>
                  <a:schemeClr val="accent6">
                    <a:lumMod val="75000"/>
                  </a:schemeClr>
                </a:solidFill>
                <a:latin typeface="Consolas" panose="020B0609020204030204" pitchFamily="49" charset="0"/>
                <a:ea typeface="Calibri" panose="020F0502020204030204" pitchFamily="34" charset="0"/>
                <a:cs typeface="Times New Roman" panose="02020603050405020304" pitchFamily="18" charset="0"/>
                <a:sym typeface="Wingdings 2" panose="05020102010507070707" pitchFamily="18" charset="2"/>
              </a:rPr>
              <a:t>⑦ </a:t>
            </a:r>
            <a:r>
              <a:rPr lang="en-US" altLang="zh-CN" sz="1600" dirty="0">
                <a:solidFill>
                  <a:schemeClr val="accent6">
                    <a:lumMod val="75000"/>
                  </a:schemeClr>
                </a:solidFill>
                <a:latin typeface="Consolas" panose="020B0609020204030204" pitchFamily="49" charset="0"/>
                <a:ea typeface="Calibri" panose="020F0502020204030204" pitchFamily="34" charset="0"/>
                <a:cs typeface="Times New Roman" panose="02020603050405020304" pitchFamily="18" charset="0"/>
                <a:sym typeface="Wingdings 2" panose="05020102010507070707" pitchFamily="18" charset="2"/>
              </a:rPr>
              <a:t>Delete PVC</a:t>
            </a:r>
          </a:p>
          <a:p>
            <a:r>
              <a:rPr lang="en-US" altLang="zh-CN" sz="1600" dirty="0">
                <a:latin typeface="Consolas" panose="020B0609020204030204" pitchFamily="49" charset="0"/>
                <a:cs typeface="Times New Roman" panose="02020603050405020304" pitchFamily="18" charset="0"/>
              </a:rPr>
              <a:t>if </a:t>
            </a:r>
            <a:r>
              <a:rPr lang="en-US" altLang="zh-CN" sz="1600" dirty="0" err="1">
                <a:latin typeface="Consolas" panose="020B0609020204030204" pitchFamily="49" charset="0"/>
                <a:cs typeface="Times New Roman" panose="02020603050405020304" pitchFamily="18" charset="0"/>
              </a:rPr>
              <a:t>pod.deletionTS</a:t>
            </a:r>
            <a:r>
              <a:rPr lang="en-US" altLang="zh-CN" sz="1600" dirty="0">
                <a:latin typeface="Consolas" panose="020B0609020204030204" pitchFamily="49" charset="0"/>
                <a:cs typeface="Times New Roman" panose="02020603050405020304" pitchFamily="18" charset="0"/>
              </a:rPr>
              <a:t> != nil { </a:t>
            </a:r>
          </a:p>
          <a:p>
            <a:r>
              <a:rPr lang="en-US" altLang="zh-CN" sz="1600" dirty="0">
                <a:latin typeface="Consolas" panose="020B0609020204030204" pitchFamily="49" charset="0"/>
                <a:cs typeface="Times New Roman" panose="02020603050405020304" pitchFamily="18" charset="0"/>
              </a:rPr>
              <a:t>      ... </a:t>
            </a:r>
          </a:p>
          <a:p>
            <a:r>
              <a:rPr lang="en-US" altLang="zh-CN" sz="1600" dirty="0">
                <a:latin typeface="Consolas" panose="020B0609020204030204" pitchFamily="49" charset="0"/>
                <a:cs typeface="Times New Roman" panose="02020603050405020304" pitchFamily="18" charset="0"/>
              </a:rPr>
              <a:t>      </a:t>
            </a:r>
            <a:r>
              <a:rPr lang="en-US" altLang="zh-CN" sz="1600" dirty="0" err="1">
                <a:latin typeface="Consolas" panose="020B0609020204030204" pitchFamily="49" charset="0"/>
                <a:cs typeface="Times New Roman" panose="02020603050405020304" pitchFamily="18" charset="0"/>
              </a:rPr>
              <a:t>DeletePVC</a:t>
            </a:r>
            <a:r>
              <a:rPr lang="en-US" altLang="zh-CN" sz="1600" dirty="0">
                <a:latin typeface="Consolas" panose="020B0609020204030204" pitchFamily="49" charset="0"/>
                <a:cs typeface="Times New Roman" panose="02020603050405020304" pitchFamily="18" charset="0"/>
              </a:rPr>
              <a:t>( ) </a:t>
            </a:r>
          </a:p>
          <a:p>
            <a:r>
              <a:rPr lang="en-US" altLang="zh-CN" sz="1600" dirty="0">
                <a:latin typeface="Consolas" panose="020B0609020204030204" pitchFamily="49" charset="0"/>
                <a:cs typeface="Times New Roman" panose="02020603050405020304" pitchFamily="18" charset="0"/>
              </a:rPr>
              <a:t>      ...</a:t>
            </a:r>
          </a:p>
          <a:p>
            <a:r>
              <a:rPr lang="en-US" altLang="zh-CN" sz="1600" dirty="0">
                <a:latin typeface="Consolas" panose="020B0609020204030204" pitchFamily="49" charset="0"/>
                <a:cs typeface="Times New Roman" panose="02020603050405020304" pitchFamily="18" charset="0"/>
              </a:rPr>
              <a:t>}</a:t>
            </a:r>
            <a:endParaRPr lang="zh-CN" altLang="en-US" sz="1600" dirty="0">
              <a:latin typeface="Consolas" panose="020B0609020204030204" pitchFamily="49" charset="0"/>
              <a:cs typeface="Times New Roman" panose="02020603050405020304" pitchFamily="18" charset="0"/>
            </a:endParaRPr>
          </a:p>
        </p:txBody>
      </p:sp>
      <p:sp>
        <p:nvSpPr>
          <p:cNvPr id="12" name="文本框 11">
            <a:extLst>
              <a:ext uri="{FF2B5EF4-FFF2-40B4-BE49-F238E27FC236}">
                <a16:creationId xmlns:a16="http://schemas.microsoft.com/office/drawing/2014/main" id="{1DD14551-58E7-3C99-EC50-D1E9471F8C4F}"/>
              </a:ext>
            </a:extLst>
          </p:cNvPr>
          <p:cNvSpPr txBox="1"/>
          <p:nvPr/>
        </p:nvSpPr>
        <p:spPr>
          <a:xfrm>
            <a:off x="8501528" y="1871805"/>
            <a:ext cx="3183524" cy="369332"/>
          </a:xfrm>
          <a:prstGeom prst="rect">
            <a:avLst/>
          </a:prstGeom>
          <a:noFill/>
        </p:spPr>
        <p:txBody>
          <a:bodyPr wrap="square" rtlCol="0">
            <a:spAutoFit/>
          </a:bodyPr>
          <a:lstStyle/>
          <a:p>
            <a:r>
              <a:rPr lang="en-US" altLang="zh-CN" b="1" dirty="0"/>
              <a:t>CDC Controller</a:t>
            </a:r>
            <a:endParaRPr lang="zh-CN" altLang="en-US" b="1" dirty="0"/>
          </a:p>
        </p:txBody>
      </p:sp>
    </p:spTree>
    <p:extLst>
      <p:ext uri="{BB962C8B-B14F-4D97-AF65-F5344CB8AC3E}">
        <p14:creationId xmlns:p14="http://schemas.microsoft.com/office/powerpoint/2010/main" val="155374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7" grpId="0"/>
      <p:bldP spid="52" grpId="0" animBg="1"/>
      <p:bldP spid="62" grpId="0" animBg="1"/>
      <p:bldP spid="72" grpId="0"/>
      <p:bldP spid="76" grpId="0"/>
      <p:bldP spid="82" grpId="0" animBg="1"/>
      <p:bldP spid="85" grpId="0"/>
      <p:bldP spid="88" grpId="0"/>
      <p:bldP spid="91" grpId="0"/>
      <p:bldP spid="8" grpId="0"/>
      <p:bldP spid="11" grpId="0" animBg="1"/>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4E24C6A-65EB-4B67-D4A4-F5AA281B39EC}"/>
              </a:ext>
            </a:extLst>
          </p:cNvPr>
          <p:cNvSpPr>
            <a:spLocks noGrp="1"/>
          </p:cNvSpPr>
          <p:nvPr>
            <p:ph idx="1"/>
          </p:nvPr>
        </p:nvSpPr>
        <p:spPr>
          <a:xfrm>
            <a:off x="748740" y="1379799"/>
            <a:ext cx="10826495" cy="872034"/>
          </a:xfrm>
        </p:spPr>
        <p:txBody>
          <a:bodyPr/>
          <a:lstStyle/>
          <a:p>
            <a:r>
              <a:rPr lang="en-US" altLang="zh-CN" dirty="0"/>
              <a:t>Incorrect reconciliation (56/210)</a:t>
            </a:r>
          </a:p>
          <a:p>
            <a:pPr lvl="1"/>
            <a:r>
              <a:rPr lang="en-US" altLang="zh-CN" dirty="0"/>
              <a:t>No synchronization of resource operations (7/56)</a:t>
            </a:r>
          </a:p>
        </p:txBody>
      </p:sp>
      <p:sp>
        <p:nvSpPr>
          <p:cNvPr id="3" name="标题 2">
            <a:extLst>
              <a:ext uri="{FF2B5EF4-FFF2-40B4-BE49-F238E27FC236}">
                <a16:creationId xmlns:a16="http://schemas.microsoft.com/office/drawing/2014/main" id="{29EBAAD8-030E-36CD-0FBB-EAF1BFFEC53B}"/>
              </a:ext>
            </a:extLst>
          </p:cNvPr>
          <p:cNvSpPr>
            <a:spLocks noGrp="1"/>
          </p:cNvSpPr>
          <p:nvPr>
            <p:ph type="title"/>
          </p:nvPr>
        </p:nvSpPr>
        <p:spPr/>
        <p:txBody>
          <a:bodyPr/>
          <a:lstStyle/>
          <a:p>
            <a:r>
              <a:rPr lang="en-US" altLang="zh-CN" dirty="0"/>
              <a:t>RQ1: Root Cause</a:t>
            </a:r>
            <a:endParaRPr lang="zh-CN" altLang="en-US" dirty="0"/>
          </a:p>
        </p:txBody>
      </p:sp>
      <p:sp>
        <p:nvSpPr>
          <p:cNvPr id="4" name="灯片编号占位符 3">
            <a:extLst>
              <a:ext uri="{FF2B5EF4-FFF2-40B4-BE49-F238E27FC236}">
                <a16:creationId xmlns:a16="http://schemas.microsoft.com/office/drawing/2014/main" id="{45697DFB-1A09-C730-2F3D-FDD2C6800E1E}"/>
              </a:ext>
            </a:extLst>
          </p:cNvPr>
          <p:cNvSpPr>
            <a:spLocks noGrp="1"/>
          </p:cNvSpPr>
          <p:nvPr>
            <p:ph type="sldNum" sz="quarter" idx="4"/>
          </p:nvPr>
        </p:nvSpPr>
        <p:spPr/>
        <p:txBody>
          <a:bodyPr/>
          <a:lstStyle/>
          <a:p>
            <a:fld id="{27CAE394-06E6-47A3-B6CA-A6802AF0F537}" type="slidenum">
              <a:rPr lang="zh-CN" altLang="en-US" smtClean="0"/>
              <a:pPr/>
              <a:t>23</a:t>
            </a:fld>
            <a:endParaRPr lang="zh-CN" altLang="en-US" dirty="0"/>
          </a:p>
        </p:txBody>
      </p:sp>
      <p:sp>
        <p:nvSpPr>
          <p:cNvPr id="5" name="矩形 4">
            <a:extLst>
              <a:ext uri="{FF2B5EF4-FFF2-40B4-BE49-F238E27FC236}">
                <a16:creationId xmlns:a16="http://schemas.microsoft.com/office/drawing/2014/main" id="{05DBDA67-EDEA-7F1D-AFE2-E36189B57E63}"/>
              </a:ext>
            </a:extLst>
          </p:cNvPr>
          <p:cNvSpPr/>
          <p:nvPr/>
        </p:nvSpPr>
        <p:spPr bwMode="gray">
          <a:xfrm>
            <a:off x="132703" y="2241137"/>
            <a:ext cx="2400300" cy="461665"/>
          </a:xfrm>
          <a:prstGeom prst="rect">
            <a:avLst/>
          </a:prstGeom>
          <a:noFill/>
          <a:ln w="6350" algn="ctr">
            <a:noFill/>
            <a:miter lim="800000"/>
            <a:headEnd/>
            <a:tailEnd/>
          </a:ln>
          <a:effectLst/>
        </p:spPr>
        <p:txBody>
          <a:bodyPr wrap="none" rtlCol="0" anchor="ctr"/>
          <a:lstStyle/>
          <a:p>
            <a:pPr algn="ctr"/>
            <a:r>
              <a:rPr lang="en-US" altLang="zh-CN" b="1" dirty="0"/>
              <a:t>IST/</a:t>
            </a:r>
            <a:r>
              <a:rPr lang="en-US" altLang="zh-CN" b="1" dirty="0" err="1"/>
              <a:t>CassOp</a:t>
            </a:r>
            <a:r>
              <a:rPr lang="en-US" altLang="zh-CN" b="1" dirty="0"/>
              <a:t> # 398 [1] </a:t>
            </a:r>
            <a:endParaRPr lang="zh-CN" altLang="en-US" b="1" dirty="0"/>
          </a:p>
        </p:txBody>
      </p:sp>
      <p:sp>
        <p:nvSpPr>
          <p:cNvPr id="6" name="文本框 5">
            <a:extLst>
              <a:ext uri="{FF2B5EF4-FFF2-40B4-BE49-F238E27FC236}">
                <a16:creationId xmlns:a16="http://schemas.microsoft.com/office/drawing/2014/main" id="{A2338DD5-CE91-6CA3-0350-D95C7852D7C8}"/>
              </a:ext>
            </a:extLst>
          </p:cNvPr>
          <p:cNvSpPr txBox="1"/>
          <p:nvPr/>
        </p:nvSpPr>
        <p:spPr>
          <a:xfrm>
            <a:off x="809370" y="6340874"/>
            <a:ext cx="7131471" cy="369332"/>
          </a:xfrm>
          <a:prstGeom prst="rect">
            <a:avLst/>
          </a:prstGeom>
          <a:noFill/>
        </p:spPr>
        <p:txBody>
          <a:bodyPr wrap="square">
            <a:spAutoFit/>
          </a:bodyPr>
          <a:lstStyle/>
          <a:p>
            <a:r>
              <a:rPr lang="en-US" altLang="zh-CN" dirty="0"/>
              <a:t>[1] https://github.com/instaclustr/cassandra-operator/issues/398</a:t>
            </a:r>
            <a:endParaRPr lang="zh-CN" altLang="en-US" dirty="0"/>
          </a:p>
        </p:txBody>
      </p:sp>
      <p:sp>
        <p:nvSpPr>
          <p:cNvPr id="45" name="矩形: 圆角 44">
            <a:extLst>
              <a:ext uri="{FF2B5EF4-FFF2-40B4-BE49-F238E27FC236}">
                <a16:creationId xmlns:a16="http://schemas.microsoft.com/office/drawing/2014/main" id="{32959A27-BE84-A15E-CAEA-F9E51BAE826D}"/>
              </a:ext>
            </a:extLst>
          </p:cNvPr>
          <p:cNvSpPr/>
          <p:nvPr/>
        </p:nvSpPr>
        <p:spPr>
          <a:xfrm>
            <a:off x="132703" y="5654506"/>
            <a:ext cx="2118484" cy="401103"/>
          </a:xfrm>
          <a:prstGeom prst="roundRect">
            <a:avLst>
              <a:gd name="adj" fmla="val 14776"/>
            </a:avLst>
          </a:prstGeom>
          <a:solidFill>
            <a:schemeClr val="accent5">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STS Controller</a:t>
            </a:r>
            <a:endParaRPr lang="zh-CN" altLang="en-US" sz="2000" dirty="0">
              <a:solidFill>
                <a:schemeClr val="tx1"/>
              </a:solidFill>
              <a:latin typeface="+mj-lt"/>
              <a:ea typeface="微软雅黑" panose="020B0503020204020204" pitchFamily="34" charset="-122"/>
            </a:endParaRPr>
          </a:p>
        </p:txBody>
      </p:sp>
      <p:cxnSp>
        <p:nvCxnSpPr>
          <p:cNvPr id="46" name="直接箭头连接符 45">
            <a:extLst>
              <a:ext uri="{FF2B5EF4-FFF2-40B4-BE49-F238E27FC236}">
                <a16:creationId xmlns:a16="http://schemas.microsoft.com/office/drawing/2014/main" id="{5B3D91C6-3255-0C6D-C238-9987029AB42C}"/>
              </a:ext>
            </a:extLst>
          </p:cNvPr>
          <p:cNvCxnSpPr>
            <a:cxnSpLocks/>
          </p:cNvCxnSpPr>
          <p:nvPr/>
        </p:nvCxnSpPr>
        <p:spPr>
          <a:xfrm flipV="1">
            <a:off x="2251187" y="5855057"/>
            <a:ext cx="9828000" cy="34848"/>
          </a:xfrm>
          <a:prstGeom prst="straightConnector1">
            <a:avLst/>
          </a:prstGeom>
          <a:ln w="28575" cap="rnd">
            <a:solidFill>
              <a:schemeClr val="tx1"/>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矩形: 圆角 17">
            <a:extLst>
              <a:ext uri="{FF2B5EF4-FFF2-40B4-BE49-F238E27FC236}">
                <a16:creationId xmlns:a16="http://schemas.microsoft.com/office/drawing/2014/main" id="{3CA641EC-08CC-AB6B-0654-A7712597DF2A}"/>
              </a:ext>
            </a:extLst>
          </p:cNvPr>
          <p:cNvSpPr/>
          <p:nvPr/>
        </p:nvSpPr>
        <p:spPr>
          <a:xfrm>
            <a:off x="132703" y="5038012"/>
            <a:ext cx="2118484" cy="401103"/>
          </a:xfrm>
          <a:prstGeom prst="roundRect">
            <a:avLst>
              <a:gd name="adj" fmla="val 14776"/>
            </a:avLst>
          </a:prstGeom>
          <a:solidFill>
            <a:schemeClr val="accent5">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CDC Controller</a:t>
            </a:r>
            <a:endParaRPr lang="zh-CN" altLang="en-US" sz="2000" dirty="0">
              <a:solidFill>
                <a:schemeClr val="tx1"/>
              </a:solidFill>
              <a:latin typeface="+mj-lt"/>
              <a:ea typeface="微软雅黑" panose="020B0503020204020204" pitchFamily="34" charset="-122"/>
            </a:endParaRPr>
          </a:p>
        </p:txBody>
      </p:sp>
      <p:cxnSp>
        <p:nvCxnSpPr>
          <p:cNvPr id="19" name="直接箭头连接符 18">
            <a:extLst>
              <a:ext uri="{FF2B5EF4-FFF2-40B4-BE49-F238E27FC236}">
                <a16:creationId xmlns:a16="http://schemas.microsoft.com/office/drawing/2014/main" id="{F62B1478-E768-0389-4FFF-D8E2A731B1B4}"/>
              </a:ext>
            </a:extLst>
          </p:cNvPr>
          <p:cNvCxnSpPr>
            <a:cxnSpLocks/>
          </p:cNvCxnSpPr>
          <p:nvPr/>
        </p:nvCxnSpPr>
        <p:spPr>
          <a:xfrm>
            <a:off x="2251187" y="5243998"/>
            <a:ext cx="9828000" cy="628"/>
          </a:xfrm>
          <a:prstGeom prst="straightConnector1">
            <a:avLst/>
          </a:prstGeom>
          <a:ln w="28575" cap="rnd">
            <a:solidFill>
              <a:schemeClr val="tx1"/>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矩形: 圆角 43">
            <a:extLst>
              <a:ext uri="{FF2B5EF4-FFF2-40B4-BE49-F238E27FC236}">
                <a16:creationId xmlns:a16="http://schemas.microsoft.com/office/drawing/2014/main" id="{6C5A83EC-2E08-BCE6-AE2B-5FA43C486ED9}"/>
              </a:ext>
            </a:extLst>
          </p:cNvPr>
          <p:cNvSpPr/>
          <p:nvPr/>
        </p:nvSpPr>
        <p:spPr>
          <a:xfrm>
            <a:off x="132703" y="4408090"/>
            <a:ext cx="2118484" cy="401103"/>
          </a:xfrm>
          <a:prstGeom prst="roundRect">
            <a:avLst>
              <a:gd name="adj" fmla="val 0"/>
            </a:avLst>
          </a:prstGeom>
          <a:solidFill>
            <a:schemeClr val="bg2"/>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API Server</a:t>
            </a:r>
            <a:endParaRPr lang="zh-CN" altLang="en-US" sz="2000" dirty="0">
              <a:solidFill>
                <a:schemeClr val="tx1"/>
              </a:solidFill>
              <a:latin typeface="+mj-lt"/>
              <a:ea typeface="微软雅黑" panose="020B0503020204020204" pitchFamily="34" charset="-122"/>
            </a:endParaRPr>
          </a:p>
        </p:txBody>
      </p:sp>
      <p:cxnSp>
        <p:nvCxnSpPr>
          <p:cNvPr id="48" name="直接箭头连接符 47">
            <a:extLst>
              <a:ext uri="{FF2B5EF4-FFF2-40B4-BE49-F238E27FC236}">
                <a16:creationId xmlns:a16="http://schemas.microsoft.com/office/drawing/2014/main" id="{53241F95-AF40-7A59-6B90-42F25D5EC32C}"/>
              </a:ext>
            </a:extLst>
          </p:cNvPr>
          <p:cNvCxnSpPr>
            <a:cxnSpLocks/>
          </p:cNvCxnSpPr>
          <p:nvPr/>
        </p:nvCxnSpPr>
        <p:spPr>
          <a:xfrm flipV="1">
            <a:off x="2251187" y="4620391"/>
            <a:ext cx="9828000" cy="23098"/>
          </a:xfrm>
          <a:prstGeom prst="straightConnector1">
            <a:avLst/>
          </a:prstGeom>
          <a:ln w="28575" cap="rnd">
            <a:solidFill>
              <a:schemeClr val="tx1"/>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D963467E-C3D8-6C8A-45A3-9FEE880A41A7}"/>
              </a:ext>
            </a:extLst>
          </p:cNvPr>
          <p:cNvCxnSpPr>
            <a:cxnSpLocks/>
            <a:stCxn id="62" idx="2"/>
          </p:cNvCxnSpPr>
          <p:nvPr/>
        </p:nvCxnSpPr>
        <p:spPr>
          <a:xfrm>
            <a:off x="3257731" y="3741992"/>
            <a:ext cx="0" cy="866845"/>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C248E7B1-972E-C457-42F6-5252FA47CBB5}"/>
              </a:ext>
            </a:extLst>
          </p:cNvPr>
          <p:cNvCxnSpPr>
            <a:cxnSpLocks/>
          </p:cNvCxnSpPr>
          <p:nvPr/>
        </p:nvCxnSpPr>
        <p:spPr>
          <a:xfrm>
            <a:off x="4041524" y="4655553"/>
            <a:ext cx="0" cy="604380"/>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2023E3AC-DADA-813E-4792-7305BC3577AA}"/>
              </a:ext>
            </a:extLst>
          </p:cNvPr>
          <p:cNvCxnSpPr>
            <a:cxnSpLocks/>
          </p:cNvCxnSpPr>
          <p:nvPr/>
        </p:nvCxnSpPr>
        <p:spPr>
          <a:xfrm flipV="1">
            <a:off x="5039943" y="4630153"/>
            <a:ext cx="0" cy="604380"/>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1" name="文本框 110">
            <a:extLst>
              <a:ext uri="{FF2B5EF4-FFF2-40B4-BE49-F238E27FC236}">
                <a16:creationId xmlns:a16="http://schemas.microsoft.com/office/drawing/2014/main" id="{26467D48-603C-2604-8BFD-FF4D5BB2FDCE}"/>
              </a:ext>
            </a:extLst>
          </p:cNvPr>
          <p:cNvSpPr txBox="1"/>
          <p:nvPr/>
        </p:nvSpPr>
        <p:spPr>
          <a:xfrm>
            <a:off x="3280831" y="3741802"/>
            <a:ext cx="1476313" cy="923330"/>
          </a:xfrm>
          <a:prstGeom prst="rect">
            <a:avLst/>
          </a:prstGeom>
          <a:noFill/>
        </p:spPr>
        <p:txBody>
          <a:bodyPr wrap="square" rtlCol="0">
            <a:spAutoFit/>
          </a:bodyPr>
          <a:lstStyle/>
          <a:p>
            <a:pPr algn="ctr"/>
            <a:r>
              <a:rPr lang="zh-CN" altLang="en-US" b="1" dirty="0"/>
              <a:t>② </a:t>
            </a:r>
            <a:r>
              <a:rPr lang="en-US" altLang="zh-CN" b="1" dirty="0"/>
              <a:t>Notify CDC</a:t>
            </a:r>
          </a:p>
          <a:p>
            <a:pPr algn="ctr"/>
            <a:r>
              <a:rPr lang="en-US" altLang="zh-CN" b="1" dirty="0"/>
              <a:t>change</a:t>
            </a:r>
            <a:endParaRPr lang="zh-CN" altLang="en-US" b="1" dirty="0"/>
          </a:p>
        </p:txBody>
      </p:sp>
      <p:sp>
        <p:nvSpPr>
          <p:cNvPr id="117" name="文本框 116">
            <a:extLst>
              <a:ext uri="{FF2B5EF4-FFF2-40B4-BE49-F238E27FC236}">
                <a16:creationId xmlns:a16="http://schemas.microsoft.com/office/drawing/2014/main" id="{7AE9B944-8830-C05D-6F89-2E56DACCD0A6}"/>
              </a:ext>
            </a:extLst>
          </p:cNvPr>
          <p:cNvSpPr txBox="1"/>
          <p:nvPr/>
        </p:nvSpPr>
        <p:spPr>
          <a:xfrm>
            <a:off x="2189580" y="3741802"/>
            <a:ext cx="1089203" cy="923330"/>
          </a:xfrm>
          <a:prstGeom prst="rect">
            <a:avLst/>
          </a:prstGeom>
          <a:noFill/>
        </p:spPr>
        <p:txBody>
          <a:bodyPr wrap="square" rtlCol="0">
            <a:spAutoFit/>
          </a:bodyPr>
          <a:lstStyle/>
          <a:p>
            <a:pPr algn="ctr"/>
            <a:r>
              <a:rPr lang="zh-CN" altLang="en-US" b="1" dirty="0"/>
              <a:t>①</a:t>
            </a:r>
            <a:r>
              <a:rPr lang="en-US" altLang="zh-CN" b="1" dirty="0"/>
              <a:t> Scale down</a:t>
            </a:r>
          </a:p>
          <a:p>
            <a:pPr algn="ctr"/>
            <a:r>
              <a:rPr lang="en-US" altLang="zh-CN" b="1" dirty="0"/>
              <a:t>CDC</a:t>
            </a:r>
          </a:p>
        </p:txBody>
      </p:sp>
      <p:pic>
        <p:nvPicPr>
          <p:cNvPr id="36" name="图片 35">
            <a:extLst>
              <a:ext uri="{FF2B5EF4-FFF2-40B4-BE49-F238E27FC236}">
                <a16:creationId xmlns:a16="http://schemas.microsoft.com/office/drawing/2014/main" id="{FD21F92E-CC8D-F0B4-1D5F-46550C610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229" y="3761023"/>
            <a:ext cx="291314" cy="291314"/>
          </a:xfrm>
          <a:prstGeom prst="rect">
            <a:avLst/>
          </a:prstGeom>
        </p:spPr>
      </p:pic>
      <p:pic>
        <p:nvPicPr>
          <p:cNvPr id="37" name="图片 36">
            <a:extLst>
              <a:ext uri="{FF2B5EF4-FFF2-40B4-BE49-F238E27FC236}">
                <a16:creationId xmlns:a16="http://schemas.microsoft.com/office/drawing/2014/main" id="{E620B03B-5DB7-C2C6-3DA7-0ED16FEB0D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8238" y="4145172"/>
            <a:ext cx="291314" cy="291314"/>
          </a:xfrm>
          <a:prstGeom prst="rect">
            <a:avLst/>
          </a:prstGeom>
        </p:spPr>
      </p:pic>
      <p:pic>
        <p:nvPicPr>
          <p:cNvPr id="43" name="Picture 8" descr="Clock with stamp, concept of timestamp icon Stock Vector | Adobe Stock">
            <a:extLst>
              <a:ext uri="{FF2B5EF4-FFF2-40B4-BE49-F238E27FC236}">
                <a16:creationId xmlns:a16="http://schemas.microsoft.com/office/drawing/2014/main" id="{02932967-84AB-2F80-D705-81765E63DF5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06847" y="3761022"/>
            <a:ext cx="291315" cy="291315"/>
          </a:xfrm>
          <a:prstGeom prst="rect">
            <a:avLst/>
          </a:prstGeom>
          <a:noFill/>
          <a:extLst>
            <a:ext uri="{909E8E84-426E-40DD-AFC4-6F175D3DCCD1}">
              <a14:hiddenFill xmlns:a14="http://schemas.microsoft.com/office/drawing/2010/main">
                <a:solidFill>
                  <a:srgbClr val="FFFFFF"/>
                </a:solidFill>
              </a14:hiddenFill>
            </a:ext>
          </a:extLst>
        </p:spPr>
      </p:pic>
      <p:sp>
        <p:nvSpPr>
          <p:cNvPr id="52" name="任意多边形: 形状 51">
            <a:extLst>
              <a:ext uri="{FF2B5EF4-FFF2-40B4-BE49-F238E27FC236}">
                <a16:creationId xmlns:a16="http://schemas.microsoft.com/office/drawing/2014/main" id="{66BC4E38-2475-367F-76DA-72F31B9A60CE}"/>
              </a:ext>
            </a:extLst>
          </p:cNvPr>
          <p:cNvSpPr/>
          <p:nvPr/>
        </p:nvSpPr>
        <p:spPr>
          <a:xfrm>
            <a:off x="5511647" y="3261108"/>
            <a:ext cx="443644" cy="783538"/>
          </a:xfrm>
          <a:custGeom>
            <a:avLst/>
            <a:gdLst>
              <a:gd name="connsiteX0" fmla="*/ 190034 w 459857"/>
              <a:gd name="connsiteY0" fmla="*/ 771993 h 771993"/>
              <a:gd name="connsiteX1" fmla="*/ 10152 w 459857"/>
              <a:gd name="connsiteY1" fmla="*/ 367259 h 771993"/>
              <a:gd name="connsiteX2" fmla="*/ 459857 w 459857"/>
              <a:gd name="connsiteY2" fmla="*/ 0 h 771993"/>
            </a:gdLst>
            <a:ahLst/>
            <a:cxnLst>
              <a:cxn ang="0">
                <a:pos x="connsiteX0" y="connsiteY0"/>
              </a:cxn>
              <a:cxn ang="0">
                <a:pos x="connsiteX1" y="connsiteY1"/>
              </a:cxn>
              <a:cxn ang="0">
                <a:pos x="connsiteX2" y="connsiteY2"/>
              </a:cxn>
            </a:cxnLst>
            <a:rect l="l" t="t" r="r" b="b"/>
            <a:pathLst>
              <a:path w="459857" h="771993">
                <a:moveTo>
                  <a:pt x="190034" y="771993"/>
                </a:moveTo>
                <a:cubicBezTo>
                  <a:pt x="77608" y="633958"/>
                  <a:pt x="-34818" y="495924"/>
                  <a:pt x="10152" y="367259"/>
                </a:cubicBezTo>
                <a:cubicBezTo>
                  <a:pt x="55122" y="238594"/>
                  <a:pt x="257489" y="119297"/>
                  <a:pt x="459857" y="0"/>
                </a:cubicBezTo>
              </a:path>
            </a:pathLst>
          </a:custGeom>
          <a:noFill/>
          <a:ln w="28575">
            <a:solidFill>
              <a:schemeClr val="bg1">
                <a:lumMod val="50000"/>
              </a:schemeClr>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CC1D5BD1-098E-7BE2-6C73-C72DA9876105}"/>
                  </a:ext>
                </a:extLst>
              </p:cNvPr>
              <p:cNvSpPr txBox="1"/>
              <p:nvPr/>
            </p:nvSpPr>
            <p:spPr>
              <a:xfrm>
                <a:off x="2555273" y="2387775"/>
                <a:ext cx="1404915" cy="1354217"/>
              </a:xfrm>
              <a:prstGeom prst="rect">
                <a:avLst/>
              </a:prstGeom>
              <a:solidFill>
                <a:schemeClr val="bg1"/>
              </a:solidFill>
              <a:ln w="12700">
                <a:solidFill>
                  <a:schemeClr val="tx1"/>
                </a:solidFill>
              </a:ln>
            </p:spPr>
            <p:txBody>
              <a:bodyPr wrap="square" lIns="36000" rIns="36000" rtlCol="0">
                <a:spAutoFit/>
              </a:bodyPr>
              <a:lstStyle/>
              <a:p>
                <a:pPr>
                  <a:buClr>
                    <a:schemeClr val="tx1"/>
                  </a:buClr>
                </a:pPr>
                <a:r>
                  <a:rPr lang="en-US" altLang="zh-CN" sz="16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 CDC</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spec:</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node: </a:t>
                </a:r>
                <a:r>
                  <a:rPr lang="en-US" altLang="zh-CN" sz="16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a:t>
                </a:r>
                <a:r>
                  <a:rPr lang="en-US" altLang="zh-CN" sz="16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altLang="zh-CN" sz="1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16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2</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62" name="文本框 61">
                <a:extLst>
                  <a:ext uri="{FF2B5EF4-FFF2-40B4-BE49-F238E27FC236}">
                    <a16:creationId xmlns:a16="http://schemas.microsoft.com/office/drawing/2014/main" id="{CC1D5BD1-098E-7BE2-6C73-C72DA9876105}"/>
                  </a:ext>
                </a:extLst>
              </p:cNvPr>
              <p:cNvSpPr txBox="1">
                <a:spLocks noRot="1" noChangeAspect="1" noMove="1" noResize="1" noEditPoints="1" noAdjustHandles="1" noChangeArrowheads="1" noChangeShapeType="1" noTextEdit="1"/>
              </p:cNvSpPr>
              <p:nvPr/>
            </p:nvSpPr>
            <p:spPr>
              <a:xfrm>
                <a:off x="2555273" y="2387775"/>
                <a:ext cx="1404915" cy="1354217"/>
              </a:xfrm>
              <a:prstGeom prst="rect">
                <a:avLst/>
              </a:prstGeom>
              <a:blipFill>
                <a:blip r:embed="rId7"/>
                <a:stretch>
                  <a:fillRect l="-5579" t="-893" b="-2232"/>
                </a:stretch>
              </a:blipFill>
              <a:ln w="12700">
                <a:solidFill>
                  <a:schemeClr val="tx1"/>
                </a:solidFill>
              </a:ln>
            </p:spPr>
            <p:txBody>
              <a:bodyPr/>
              <a:lstStyle/>
              <a:p>
                <a:r>
                  <a:rPr lang="zh-CN" altLang="en-US">
                    <a:noFill/>
                  </a:rPr>
                  <a:t> </a:t>
                </a:r>
              </a:p>
            </p:txBody>
          </p:sp>
        </mc:Fallback>
      </mc:AlternateContent>
      <p:sp>
        <p:nvSpPr>
          <p:cNvPr id="72" name="文本框 71">
            <a:extLst>
              <a:ext uri="{FF2B5EF4-FFF2-40B4-BE49-F238E27FC236}">
                <a16:creationId xmlns:a16="http://schemas.microsoft.com/office/drawing/2014/main" id="{23AC0365-F3CE-8B4B-8861-17427FD880C9}"/>
              </a:ext>
            </a:extLst>
          </p:cNvPr>
          <p:cNvSpPr txBox="1"/>
          <p:nvPr/>
        </p:nvSpPr>
        <p:spPr>
          <a:xfrm>
            <a:off x="4428993" y="3741802"/>
            <a:ext cx="1255855" cy="923330"/>
          </a:xfrm>
          <a:prstGeom prst="rect">
            <a:avLst/>
          </a:prstGeom>
          <a:noFill/>
        </p:spPr>
        <p:txBody>
          <a:bodyPr wrap="square" rtlCol="0">
            <a:spAutoFit/>
          </a:bodyPr>
          <a:lstStyle/>
          <a:p>
            <a:pPr algn="ctr"/>
            <a:r>
              <a:rPr lang="zh-CN" altLang="en-US" b="1" dirty="0"/>
              <a:t>③ </a:t>
            </a:r>
            <a:r>
              <a:rPr lang="en-US" altLang="zh-CN" b="1" dirty="0"/>
              <a:t>Scale down</a:t>
            </a:r>
          </a:p>
          <a:p>
            <a:pPr algn="ctr"/>
            <a:r>
              <a:rPr lang="en-US" altLang="zh-CN" b="1" dirty="0"/>
              <a:t>STS</a:t>
            </a:r>
            <a:endParaRPr lang="zh-CN" altLang="en-US" b="1" dirty="0"/>
          </a:p>
        </p:txBody>
      </p:sp>
      <p:cxnSp>
        <p:nvCxnSpPr>
          <p:cNvPr id="73" name="直接箭头连接符 72">
            <a:extLst>
              <a:ext uri="{FF2B5EF4-FFF2-40B4-BE49-F238E27FC236}">
                <a16:creationId xmlns:a16="http://schemas.microsoft.com/office/drawing/2014/main" id="{7CAF7DFD-D9E4-E207-3B74-47DA3FA438AC}"/>
              </a:ext>
            </a:extLst>
          </p:cNvPr>
          <p:cNvCxnSpPr>
            <a:cxnSpLocks/>
          </p:cNvCxnSpPr>
          <p:nvPr/>
        </p:nvCxnSpPr>
        <p:spPr>
          <a:xfrm>
            <a:off x="5692524" y="4630153"/>
            <a:ext cx="0" cy="1224904"/>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E0422BC6-3258-83FE-4A66-085FF1DB1C27}"/>
              </a:ext>
            </a:extLst>
          </p:cNvPr>
          <p:cNvSpPr txBox="1"/>
          <p:nvPr/>
        </p:nvSpPr>
        <p:spPr>
          <a:xfrm>
            <a:off x="4468674" y="5856169"/>
            <a:ext cx="1894256" cy="646331"/>
          </a:xfrm>
          <a:prstGeom prst="rect">
            <a:avLst/>
          </a:prstGeom>
          <a:noFill/>
        </p:spPr>
        <p:txBody>
          <a:bodyPr wrap="square" rtlCol="0">
            <a:spAutoFit/>
          </a:bodyPr>
          <a:lstStyle/>
          <a:p>
            <a:pPr algn="ctr"/>
            <a:r>
              <a:rPr lang="zh-CN" altLang="en-US" b="1" dirty="0"/>
              <a:t>④ </a:t>
            </a:r>
            <a:r>
              <a:rPr lang="en-US" altLang="zh-CN" b="1" dirty="0"/>
              <a:t>Notify STS</a:t>
            </a:r>
          </a:p>
          <a:p>
            <a:pPr algn="ctr"/>
            <a:r>
              <a:rPr lang="en-US" altLang="zh-CN" b="1" dirty="0"/>
              <a:t>change</a:t>
            </a:r>
            <a:endParaRPr lang="zh-CN" altLang="en-US" b="1" dirty="0"/>
          </a:p>
        </p:txBody>
      </p:sp>
      <p:cxnSp>
        <p:nvCxnSpPr>
          <p:cNvPr id="77" name="直接箭头连接符 76">
            <a:extLst>
              <a:ext uri="{FF2B5EF4-FFF2-40B4-BE49-F238E27FC236}">
                <a16:creationId xmlns:a16="http://schemas.microsoft.com/office/drawing/2014/main" id="{754C0948-CB27-A048-5837-2E461DBBCB75}"/>
              </a:ext>
            </a:extLst>
          </p:cNvPr>
          <p:cNvCxnSpPr>
            <a:cxnSpLocks/>
          </p:cNvCxnSpPr>
          <p:nvPr/>
        </p:nvCxnSpPr>
        <p:spPr>
          <a:xfrm flipV="1">
            <a:off x="6340871" y="4633091"/>
            <a:ext cx="0" cy="1199504"/>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11738952-2949-E1C4-8322-F0735BED4243}"/>
                  </a:ext>
                </a:extLst>
              </p:cNvPr>
              <p:cNvSpPr txBox="1"/>
              <p:nvPr/>
            </p:nvSpPr>
            <p:spPr>
              <a:xfrm>
                <a:off x="5966230" y="2400475"/>
                <a:ext cx="2541001" cy="1323439"/>
              </a:xfrm>
              <a:prstGeom prst="rect">
                <a:avLst/>
              </a:prstGeom>
              <a:solidFill>
                <a:schemeClr val="bg1"/>
              </a:solidFill>
              <a:ln w="12700">
                <a:solidFill>
                  <a:schemeClr val="tx1"/>
                </a:solidFill>
              </a:ln>
            </p:spPr>
            <p:txBody>
              <a:bodyPr wrap="square" lIns="36000" rIns="36000" rtlCol="0">
                <a:spAutoFit/>
              </a:bodyPr>
              <a:lstStyle/>
              <a:p>
                <a:pPr>
                  <a:buClr>
                    <a:schemeClr val="tx1"/>
                  </a:buClr>
                </a:pPr>
                <a:r>
                  <a:rPr lang="en-US" altLang="zh-CN" sz="16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 Pod</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metadata:</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a:t>
                </a:r>
                <a:r>
                  <a:rPr lang="en-US" altLang="zh-CN" sz="1600" dirty="0" err="1">
                    <a:latin typeface="Times New Roman" panose="02020603050405020304" pitchFamily="18" charset="0"/>
                    <a:ea typeface="Calibri" panose="020F0502020204030204" pitchFamily="34" charset="0"/>
                    <a:cs typeface="Times New Roman" panose="02020603050405020304" pitchFamily="18" charset="0"/>
                  </a:rPr>
                  <a:t>deletionTS</a:t>
                </a: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 </a:t>
                </a:r>
                <a:r>
                  <a:rPr lang="en-US" altLang="zh-CN" sz="16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“00:00Z”</a:t>
                </a: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a:t>
                </a:r>
                <a:r>
                  <a:rPr lang="en-US" altLang="zh-CN" sz="16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altLang="zh-CN" sz="1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16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nil</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82" name="文本框 81">
                <a:extLst>
                  <a:ext uri="{FF2B5EF4-FFF2-40B4-BE49-F238E27FC236}">
                    <a16:creationId xmlns:a16="http://schemas.microsoft.com/office/drawing/2014/main" id="{11738952-2949-E1C4-8322-F0735BED4243}"/>
                  </a:ext>
                </a:extLst>
              </p:cNvPr>
              <p:cNvSpPr txBox="1">
                <a:spLocks noRot="1" noChangeAspect="1" noMove="1" noResize="1" noEditPoints="1" noAdjustHandles="1" noChangeArrowheads="1" noChangeShapeType="1" noTextEdit="1"/>
              </p:cNvSpPr>
              <p:nvPr/>
            </p:nvSpPr>
            <p:spPr>
              <a:xfrm>
                <a:off x="5966230" y="2400475"/>
                <a:ext cx="2541001" cy="1323439"/>
              </a:xfrm>
              <a:prstGeom prst="rect">
                <a:avLst/>
              </a:prstGeom>
              <a:blipFill>
                <a:blip r:embed="rId8"/>
                <a:stretch>
                  <a:fillRect l="-3341" t="-913" r="-2387" b="-4566"/>
                </a:stretch>
              </a:blipFill>
              <a:ln w="12700">
                <a:solidFill>
                  <a:schemeClr val="tx1"/>
                </a:solidFill>
              </a:ln>
            </p:spPr>
            <p:txBody>
              <a:bodyPr/>
              <a:lstStyle/>
              <a:p>
                <a:r>
                  <a:rPr lang="zh-CN" altLang="en-US">
                    <a:noFill/>
                  </a:rPr>
                  <a:t> </a:t>
                </a:r>
              </a:p>
            </p:txBody>
          </p:sp>
        </mc:Fallback>
      </mc:AlternateContent>
      <p:sp>
        <p:nvSpPr>
          <p:cNvPr id="85" name="文本框 84">
            <a:extLst>
              <a:ext uri="{FF2B5EF4-FFF2-40B4-BE49-F238E27FC236}">
                <a16:creationId xmlns:a16="http://schemas.microsoft.com/office/drawing/2014/main" id="{6BABF83C-9D94-7D38-2D4C-F87EDB3428A1}"/>
              </a:ext>
            </a:extLst>
          </p:cNvPr>
          <p:cNvSpPr txBox="1"/>
          <p:nvPr/>
        </p:nvSpPr>
        <p:spPr>
          <a:xfrm>
            <a:off x="5334680" y="3972660"/>
            <a:ext cx="1894256" cy="646331"/>
          </a:xfrm>
          <a:prstGeom prst="rect">
            <a:avLst/>
          </a:prstGeom>
          <a:noFill/>
        </p:spPr>
        <p:txBody>
          <a:bodyPr wrap="square" rtlCol="0">
            <a:spAutoFit/>
          </a:bodyPr>
          <a:lstStyle/>
          <a:p>
            <a:pPr algn="ctr"/>
            <a:r>
              <a:rPr lang="zh-CN" altLang="en-US" b="1" dirty="0"/>
              <a:t>⑤ </a:t>
            </a:r>
            <a:r>
              <a:rPr lang="en-US" altLang="zh-CN" b="1" dirty="0"/>
              <a:t>Mark Pod </a:t>
            </a:r>
          </a:p>
          <a:p>
            <a:pPr algn="ctr"/>
            <a:r>
              <a:rPr lang="en-US" altLang="zh-CN" b="1" dirty="0"/>
              <a:t>for deletion</a:t>
            </a:r>
            <a:endParaRPr lang="zh-CN" altLang="en-US" b="1" dirty="0"/>
          </a:p>
        </p:txBody>
      </p:sp>
      <p:cxnSp>
        <p:nvCxnSpPr>
          <p:cNvPr id="86" name="直接箭头连接符 85">
            <a:extLst>
              <a:ext uri="{FF2B5EF4-FFF2-40B4-BE49-F238E27FC236}">
                <a16:creationId xmlns:a16="http://schemas.microsoft.com/office/drawing/2014/main" id="{25C15506-DCAC-02BF-941B-D4CB39065937}"/>
              </a:ext>
            </a:extLst>
          </p:cNvPr>
          <p:cNvCxnSpPr>
            <a:cxnSpLocks/>
          </p:cNvCxnSpPr>
          <p:nvPr/>
        </p:nvCxnSpPr>
        <p:spPr>
          <a:xfrm>
            <a:off x="9195469" y="4630153"/>
            <a:ext cx="0" cy="604380"/>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8" name="文本框 87">
            <a:extLst>
              <a:ext uri="{FF2B5EF4-FFF2-40B4-BE49-F238E27FC236}">
                <a16:creationId xmlns:a16="http://schemas.microsoft.com/office/drawing/2014/main" id="{6DD5FC36-4E47-DD64-C501-7229BB8009A4}"/>
              </a:ext>
            </a:extLst>
          </p:cNvPr>
          <p:cNvSpPr txBox="1"/>
          <p:nvPr/>
        </p:nvSpPr>
        <p:spPr>
          <a:xfrm>
            <a:off x="8413957" y="3972660"/>
            <a:ext cx="1383279" cy="646331"/>
          </a:xfrm>
          <a:prstGeom prst="rect">
            <a:avLst/>
          </a:prstGeom>
          <a:noFill/>
        </p:spPr>
        <p:txBody>
          <a:bodyPr wrap="square" rtlCol="0">
            <a:spAutoFit/>
          </a:bodyPr>
          <a:lstStyle/>
          <a:p>
            <a:pPr algn="ctr"/>
            <a:r>
              <a:rPr lang="zh-CN" altLang="en-US" b="1" dirty="0"/>
              <a:t>⑦ </a:t>
            </a:r>
            <a:r>
              <a:rPr lang="en-US" altLang="zh-CN" b="1" dirty="0"/>
              <a:t>Notify</a:t>
            </a:r>
          </a:p>
          <a:p>
            <a:pPr algn="ctr"/>
            <a:r>
              <a:rPr lang="en-US" altLang="zh-CN" b="1" dirty="0"/>
              <a:t>Pod change</a:t>
            </a:r>
            <a:endParaRPr lang="zh-CN" altLang="en-US" b="1" dirty="0"/>
          </a:p>
        </p:txBody>
      </p:sp>
      <p:sp>
        <p:nvSpPr>
          <p:cNvPr id="91" name="文本框 90">
            <a:extLst>
              <a:ext uri="{FF2B5EF4-FFF2-40B4-BE49-F238E27FC236}">
                <a16:creationId xmlns:a16="http://schemas.microsoft.com/office/drawing/2014/main" id="{D27F9E3B-99FB-1AB8-A88B-49D861EA9347}"/>
              </a:ext>
            </a:extLst>
          </p:cNvPr>
          <p:cNvSpPr txBox="1"/>
          <p:nvPr/>
        </p:nvSpPr>
        <p:spPr>
          <a:xfrm>
            <a:off x="6844377" y="3972660"/>
            <a:ext cx="1243308" cy="646331"/>
          </a:xfrm>
          <a:prstGeom prst="rect">
            <a:avLst/>
          </a:prstGeom>
          <a:noFill/>
        </p:spPr>
        <p:txBody>
          <a:bodyPr wrap="square" rtlCol="0">
            <a:spAutoFit/>
          </a:bodyPr>
          <a:lstStyle/>
          <a:p>
            <a:pPr algn="ctr"/>
            <a:r>
              <a:rPr lang="zh-CN" altLang="en-US" b="1" dirty="0">
                <a:solidFill>
                  <a:srgbClr val="C00000"/>
                </a:solidFill>
              </a:rPr>
              <a:t>⑥ </a:t>
            </a:r>
            <a:r>
              <a:rPr lang="en-US" altLang="zh-CN" b="1" dirty="0">
                <a:solidFill>
                  <a:srgbClr val="C00000"/>
                </a:solidFill>
              </a:rPr>
              <a:t>Delete</a:t>
            </a:r>
          </a:p>
          <a:p>
            <a:pPr algn="ctr"/>
            <a:r>
              <a:rPr lang="en-US" altLang="zh-CN" b="1" dirty="0">
                <a:solidFill>
                  <a:srgbClr val="C00000"/>
                </a:solidFill>
              </a:rPr>
              <a:t>Pod</a:t>
            </a:r>
            <a:endParaRPr lang="zh-CN" altLang="en-US" b="1" dirty="0">
              <a:solidFill>
                <a:srgbClr val="C00000"/>
              </a:solidFill>
            </a:endParaRPr>
          </a:p>
        </p:txBody>
      </p:sp>
      <p:cxnSp>
        <p:nvCxnSpPr>
          <p:cNvPr id="7" name="直接箭头连接符 6">
            <a:extLst>
              <a:ext uri="{FF2B5EF4-FFF2-40B4-BE49-F238E27FC236}">
                <a16:creationId xmlns:a16="http://schemas.microsoft.com/office/drawing/2014/main" id="{242C9D18-66AD-E931-7A3A-E152059A918D}"/>
              </a:ext>
            </a:extLst>
          </p:cNvPr>
          <p:cNvCxnSpPr>
            <a:cxnSpLocks/>
          </p:cNvCxnSpPr>
          <p:nvPr/>
        </p:nvCxnSpPr>
        <p:spPr>
          <a:xfrm flipH="1" flipV="1">
            <a:off x="11007662" y="4643924"/>
            <a:ext cx="7161" cy="537095"/>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73CCF52F-76D8-D872-46EF-32C90E607CB1}"/>
              </a:ext>
            </a:extLst>
          </p:cNvPr>
          <p:cNvSpPr txBox="1"/>
          <p:nvPr/>
        </p:nvSpPr>
        <p:spPr>
          <a:xfrm>
            <a:off x="9079948" y="2246586"/>
            <a:ext cx="3000157" cy="1477328"/>
          </a:xfrm>
          <a:prstGeom prst="rect">
            <a:avLst/>
          </a:prstGeom>
          <a:solidFill>
            <a:schemeClr val="bg1">
              <a:lumMod val="95000"/>
            </a:schemeClr>
          </a:solidFill>
        </p:spPr>
        <p:txBody>
          <a:bodyPr wrap="square" lIns="36000" tIns="0" rIns="36000" bIns="0" rtlCol="0">
            <a:spAutoFit/>
          </a:bodyPr>
          <a:lstStyle/>
          <a:p>
            <a:r>
              <a:rPr lang="en-US" altLang="zh-CN" sz="1600" dirty="0">
                <a:solidFill>
                  <a:srgbClr val="FF0000"/>
                </a:solidFill>
                <a:latin typeface="Consolas" panose="020B0609020204030204" pitchFamily="49" charset="0"/>
                <a:ea typeface="Calibri" panose="020F0502020204030204" pitchFamily="34" charset="0"/>
                <a:cs typeface="Times New Roman" panose="02020603050405020304" pitchFamily="18" charset="0"/>
                <a:sym typeface="Wingdings 2" panose="05020102010507070707" pitchFamily="18" charset="2"/>
              </a:rPr>
              <a:t>//</a:t>
            </a:r>
            <a:r>
              <a:rPr lang="zh-CN" altLang="en-US" sz="1600" dirty="0">
                <a:solidFill>
                  <a:srgbClr val="FF0000"/>
                </a:solidFill>
                <a:latin typeface="Consolas" panose="020B0609020204030204" pitchFamily="49" charset="0"/>
                <a:ea typeface="Calibri" panose="020F0502020204030204" pitchFamily="34" charset="0"/>
                <a:cs typeface="Times New Roman" panose="02020603050405020304" pitchFamily="18" charset="0"/>
                <a:sym typeface="Wingdings 2" panose="05020102010507070707" pitchFamily="18" charset="2"/>
              </a:rPr>
              <a:t>⑧ </a:t>
            </a:r>
            <a:r>
              <a:rPr lang="en-US" altLang="zh-CN" sz="1600" dirty="0">
                <a:solidFill>
                  <a:srgbClr val="FF0000"/>
                </a:solidFill>
                <a:latin typeface="Consolas" panose="020B0609020204030204" pitchFamily="49" charset="0"/>
                <a:ea typeface="Calibri" panose="020F0502020204030204" pitchFamily="34" charset="0"/>
                <a:cs typeface="Times New Roman" panose="02020603050405020304" pitchFamily="18" charset="0"/>
                <a:sym typeface="Wingdings 2" panose="05020102010507070707" pitchFamily="18" charset="2"/>
              </a:rPr>
              <a:t>Pod does not exist</a:t>
            </a:r>
          </a:p>
          <a:p>
            <a:r>
              <a:rPr lang="en-US" altLang="zh-CN" sz="1600" dirty="0">
                <a:solidFill>
                  <a:schemeClr val="bg1">
                    <a:lumMod val="50000"/>
                  </a:schemeClr>
                </a:solidFill>
                <a:latin typeface="Consolas" panose="020B0609020204030204" pitchFamily="49" charset="0"/>
                <a:cs typeface="Times New Roman" panose="02020603050405020304" pitchFamily="18" charset="0"/>
              </a:rPr>
              <a:t>if </a:t>
            </a:r>
            <a:r>
              <a:rPr lang="en-US" altLang="zh-CN" sz="1600" dirty="0" err="1">
                <a:solidFill>
                  <a:schemeClr val="bg1">
                    <a:lumMod val="50000"/>
                  </a:schemeClr>
                </a:solidFill>
                <a:latin typeface="Consolas" panose="020B0609020204030204" pitchFamily="49" charset="0"/>
                <a:cs typeface="Times New Roman" panose="02020603050405020304" pitchFamily="18" charset="0"/>
              </a:rPr>
              <a:t>pod.deletionTS</a:t>
            </a:r>
            <a:r>
              <a:rPr lang="en-US" altLang="zh-CN" sz="1600" dirty="0">
                <a:solidFill>
                  <a:schemeClr val="bg1">
                    <a:lumMod val="50000"/>
                  </a:schemeClr>
                </a:solidFill>
                <a:latin typeface="Consolas" panose="020B0609020204030204" pitchFamily="49" charset="0"/>
                <a:cs typeface="Times New Roman" panose="02020603050405020304" pitchFamily="18" charset="0"/>
              </a:rPr>
              <a:t> != nil { </a:t>
            </a:r>
          </a:p>
          <a:p>
            <a:r>
              <a:rPr lang="en-US" altLang="zh-CN" sz="1600" dirty="0">
                <a:solidFill>
                  <a:schemeClr val="bg1">
                    <a:lumMod val="50000"/>
                  </a:schemeClr>
                </a:solidFill>
                <a:latin typeface="Consolas" panose="020B0609020204030204" pitchFamily="49" charset="0"/>
                <a:cs typeface="Times New Roman" panose="02020603050405020304" pitchFamily="18" charset="0"/>
              </a:rPr>
              <a:t>      ... </a:t>
            </a:r>
          </a:p>
          <a:p>
            <a:r>
              <a:rPr lang="en-US" altLang="zh-CN" sz="1600" dirty="0">
                <a:solidFill>
                  <a:schemeClr val="bg1">
                    <a:lumMod val="50000"/>
                  </a:schemeClr>
                </a:solidFill>
                <a:latin typeface="Consolas" panose="020B0609020204030204" pitchFamily="49" charset="0"/>
                <a:cs typeface="Times New Roman" panose="02020603050405020304" pitchFamily="18" charset="0"/>
              </a:rPr>
              <a:t>      </a:t>
            </a:r>
            <a:r>
              <a:rPr lang="en-US" altLang="zh-CN" sz="1600" dirty="0" err="1">
                <a:solidFill>
                  <a:schemeClr val="bg1">
                    <a:lumMod val="50000"/>
                  </a:schemeClr>
                </a:solidFill>
                <a:latin typeface="Consolas" panose="020B0609020204030204" pitchFamily="49" charset="0"/>
                <a:cs typeface="Times New Roman" panose="02020603050405020304" pitchFamily="18" charset="0"/>
              </a:rPr>
              <a:t>DeletePVC</a:t>
            </a:r>
            <a:r>
              <a:rPr lang="en-US" altLang="zh-CN" sz="1600" dirty="0">
                <a:solidFill>
                  <a:schemeClr val="bg1">
                    <a:lumMod val="50000"/>
                  </a:schemeClr>
                </a:solidFill>
                <a:latin typeface="Consolas" panose="020B0609020204030204" pitchFamily="49" charset="0"/>
                <a:cs typeface="Times New Roman" panose="02020603050405020304" pitchFamily="18" charset="0"/>
              </a:rPr>
              <a:t>( ) </a:t>
            </a:r>
          </a:p>
          <a:p>
            <a:r>
              <a:rPr lang="en-US" altLang="zh-CN" sz="1600" dirty="0">
                <a:solidFill>
                  <a:schemeClr val="bg1">
                    <a:lumMod val="50000"/>
                  </a:schemeClr>
                </a:solidFill>
                <a:latin typeface="Consolas" panose="020B0609020204030204" pitchFamily="49" charset="0"/>
                <a:cs typeface="Times New Roman" panose="02020603050405020304" pitchFamily="18" charset="0"/>
              </a:rPr>
              <a:t>      ...</a:t>
            </a:r>
          </a:p>
          <a:p>
            <a:r>
              <a:rPr lang="en-US" altLang="zh-CN" sz="1600" dirty="0">
                <a:solidFill>
                  <a:schemeClr val="bg1">
                    <a:lumMod val="50000"/>
                  </a:schemeClr>
                </a:solidFill>
                <a:latin typeface="Consolas" panose="020B0609020204030204" pitchFamily="49" charset="0"/>
                <a:cs typeface="Times New Roman" panose="02020603050405020304" pitchFamily="18" charset="0"/>
              </a:rPr>
              <a:t>}</a:t>
            </a:r>
            <a:endParaRPr lang="zh-CN" altLang="en-US" sz="1600" dirty="0">
              <a:solidFill>
                <a:schemeClr val="bg1">
                  <a:lumMod val="50000"/>
                </a:schemeClr>
              </a:solidFill>
              <a:latin typeface="Consolas" panose="020B0609020204030204" pitchFamily="49" charset="0"/>
              <a:cs typeface="Times New Roman" panose="02020603050405020304" pitchFamily="18" charset="0"/>
            </a:endParaRPr>
          </a:p>
        </p:txBody>
      </p:sp>
      <p:sp>
        <p:nvSpPr>
          <p:cNvPr id="12" name="文本框 11">
            <a:extLst>
              <a:ext uri="{FF2B5EF4-FFF2-40B4-BE49-F238E27FC236}">
                <a16:creationId xmlns:a16="http://schemas.microsoft.com/office/drawing/2014/main" id="{1DD14551-58E7-3C99-EC50-D1E9471F8C4F}"/>
              </a:ext>
            </a:extLst>
          </p:cNvPr>
          <p:cNvSpPr txBox="1"/>
          <p:nvPr/>
        </p:nvSpPr>
        <p:spPr>
          <a:xfrm>
            <a:off x="8984128" y="1871805"/>
            <a:ext cx="3000157" cy="369332"/>
          </a:xfrm>
          <a:prstGeom prst="rect">
            <a:avLst/>
          </a:prstGeom>
          <a:noFill/>
        </p:spPr>
        <p:txBody>
          <a:bodyPr wrap="square" rtlCol="0">
            <a:spAutoFit/>
          </a:bodyPr>
          <a:lstStyle/>
          <a:p>
            <a:r>
              <a:rPr lang="en-US" altLang="zh-CN" b="1" dirty="0"/>
              <a:t>CDC Controller</a:t>
            </a:r>
            <a:endParaRPr lang="zh-CN" altLang="en-US" b="1" dirty="0"/>
          </a:p>
        </p:txBody>
      </p:sp>
      <p:sp>
        <p:nvSpPr>
          <p:cNvPr id="9" name="文本框 8">
            <a:extLst>
              <a:ext uri="{FF2B5EF4-FFF2-40B4-BE49-F238E27FC236}">
                <a16:creationId xmlns:a16="http://schemas.microsoft.com/office/drawing/2014/main" id="{0B902998-5077-CE0B-FBDE-C488E7B1BE18}"/>
              </a:ext>
            </a:extLst>
          </p:cNvPr>
          <p:cNvSpPr txBox="1"/>
          <p:nvPr/>
        </p:nvSpPr>
        <p:spPr>
          <a:xfrm>
            <a:off x="9781890" y="3971260"/>
            <a:ext cx="2297297" cy="646331"/>
          </a:xfrm>
          <a:prstGeom prst="rect">
            <a:avLst/>
          </a:prstGeom>
          <a:noFill/>
        </p:spPr>
        <p:txBody>
          <a:bodyPr wrap="square" rtlCol="0">
            <a:spAutoFit/>
          </a:bodyPr>
          <a:lstStyle/>
          <a:p>
            <a:pPr algn="ctr"/>
            <a:r>
              <a:rPr lang="zh-CN" altLang="en-US" b="1" dirty="0">
                <a:solidFill>
                  <a:srgbClr val="C00000"/>
                </a:solidFill>
              </a:rPr>
              <a:t>⑧ </a:t>
            </a:r>
            <a:r>
              <a:rPr lang="en-US" altLang="zh-CN" b="1" dirty="0">
                <a:solidFill>
                  <a:srgbClr val="C00000"/>
                </a:solidFill>
              </a:rPr>
              <a:t>Fail to remove</a:t>
            </a:r>
          </a:p>
          <a:p>
            <a:pPr algn="ctr"/>
            <a:r>
              <a:rPr lang="en-US" altLang="zh-CN" b="1" dirty="0">
                <a:solidFill>
                  <a:srgbClr val="C00000"/>
                </a:solidFill>
              </a:rPr>
              <a:t>attached PVC</a:t>
            </a:r>
            <a:endParaRPr lang="zh-CN" altLang="en-US" b="1" dirty="0">
              <a:solidFill>
                <a:srgbClr val="C00000"/>
              </a:solidFill>
            </a:endParaRPr>
          </a:p>
        </p:txBody>
      </p:sp>
      <p:pic>
        <p:nvPicPr>
          <p:cNvPr id="10" name="图片 9">
            <a:extLst>
              <a:ext uri="{FF2B5EF4-FFF2-40B4-BE49-F238E27FC236}">
                <a16:creationId xmlns:a16="http://schemas.microsoft.com/office/drawing/2014/main" id="{23F2D5D0-0FC0-F952-2B95-C9D3F5F32026}"/>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10658242" y="3319825"/>
            <a:ext cx="653367" cy="692439"/>
          </a:xfrm>
          <a:prstGeom prst="rect">
            <a:avLst/>
          </a:prstGeom>
        </p:spPr>
      </p:pic>
    </p:spTree>
    <p:extLst>
      <p:ext uri="{BB962C8B-B14F-4D97-AF65-F5344CB8AC3E}">
        <p14:creationId xmlns:p14="http://schemas.microsoft.com/office/powerpoint/2010/main" val="231585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11" grpId="0" animBg="1"/>
      <p:bldP spid="12"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65D79F4-A6E5-9AFB-8B66-866724702651}"/>
              </a:ext>
            </a:extLst>
          </p:cNvPr>
          <p:cNvSpPr>
            <a:spLocks noGrp="1"/>
          </p:cNvSpPr>
          <p:nvPr>
            <p:ph idx="1"/>
          </p:nvPr>
        </p:nvSpPr>
        <p:spPr>
          <a:xfrm>
            <a:off x="748740" y="1379799"/>
            <a:ext cx="10826495" cy="3744615"/>
          </a:xfrm>
        </p:spPr>
        <p:txBody>
          <a:bodyPr/>
          <a:lstStyle/>
          <a:p>
            <a:r>
              <a:rPr lang="en-US" altLang="zh-CN" dirty="0"/>
              <a:t>Incorrect reconciliation (56/210)</a:t>
            </a:r>
          </a:p>
          <a:p>
            <a:pPr lvl="1"/>
            <a:r>
              <a:rPr lang="en-US" altLang="zh-CN" dirty="0"/>
              <a:t>Incorrect resource update (19/56)</a:t>
            </a:r>
          </a:p>
          <a:p>
            <a:pPr lvl="1"/>
            <a:r>
              <a:rPr lang="en-US" altLang="zh-CN" dirty="0"/>
              <a:t>K8s specification violation (9/56)</a:t>
            </a:r>
          </a:p>
          <a:p>
            <a:pPr lvl="1"/>
            <a:r>
              <a:rPr lang="en-US" altLang="zh-CN" dirty="0"/>
              <a:t>Reconciliation loop (7/56)</a:t>
            </a:r>
          </a:p>
          <a:p>
            <a:pPr lvl="1"/>
            <a:r>
              <a:rPr lang="en-US" altLang="zh-CN" dirty="0"/>
              <a:t>No synchronization of resource operations (7/56)</a:t>
            </a:r>
          </a:p>
          <a:p>
            <a:pPr lvl="1"/>
            <a:r>
              <a:rPr lang="en-US" altLang="zh-CN" dirty="0"/>
              <a:t>Incorrect order of resource operations (3/56)</a:t>
            </a:r>
          </a:p>
          <a:p>
            <a:pPr lvl="1"/>
            <a:r>
              <a:rPr lang="en-US" altLang="zh-CN" dirty="0"/>
              <a:t>Inconsistent reconciliation (2/56)</a:t>
            </a:r>
          </a:p>
          <a:p>
            <a:pPr lvl="1"/>
            <a:r>
              <a:rPr lang="en-US" altLang="zh-CN" dirty="0"/>
              <a:t>Other (9/56)</a:t>
            </a:r>
          </a:p>
          <a:p>
            <a:pPr lvl="1"/>
            <a:endParaRPr lang="en-US" altLang="zh-CN" dirty="0"/>
          </a:p>
        </p:txBody>
      </p:sp>
      <p:sp>
        <p:nvSpPr>
          <p:cNvPr id="3" name="标题 2">
            <a:extLst>
              <a:ext uri="{FF2B5EF4-FFF2-40B4-BE49-F238E27FC236}">
                <a16:creationId xmlns:a16="http://schemas.microsoft.com/office/drawing/2014/main" id="{E2324456-9C05-34E1-4850-D3AFDFB28F33}"/>
              </a:ext>
            </a:extLst>
          </p:cNvPr>
          <p:cNvSpPr>
            <a:spLocks noGrp="1"/>
          </p:cNvSpPr>
          <p:nvPr>
            <p:ph type="title"/>
          </p:nvPr>
        </p:nvSpPr>
        <p:spPr/>
        <p:txBody>
          <a:bodyPr/>
          <a:lstStyle/>
          <a:p>
            <a:r>
              <a:rPr lang="en-US" altLang="zh-CN" dirty="0"/>
              <a:t>RQ1: Root Cause</a:t>
            </a:r>
            <a:endParaRPr lang="zh-CN" altLang="en-US" dirty="0"/>
          </a:p>
        </p:txBody>
      </p:sp>
      <p:sp>
        <p:nvSpPr>
          <p:cNvPr id="4" name="灯片编号占位符 3">
            <a:extLst>
              <a:ext uri="{FF2B5EF4-FFF2-40B4-BE49-F238E27FC236}">
                <a16:creationId xmlns:a16="http://schemas.microsoft.com/office/drawing/2014/main" id="{8708F3B9-9089-9B70-F698-2D1E0723C357}"/>
              </a:ext>
            </a:extLst>
          </p:cNvPr>
          <p:cNvSpPr>
            <a:spLocks noGrp="1"/>
          </p:cNvSpPr>
          <p:nvPr>
            <p:ph type="sldNum" sz="quarter" idx="4"/>
          </p:nvPr>
        </p:nvSpPr>
        <p:spPr/>
        <p:txBody>
          <a:bodyPr/>
          <a:lstStyle/>
          <a:p>
            <a:fld id="{27CAE394-06E6-47A3-B6CA-A6802AF0F537}" type="slidenum">
              <a:rPr lang="zh-CN" altLang="en-US" smtClean="0"/>
              <a:pPr/>
              <a:t>24</a:t>
            </a:fld>
            <a:endParaRPr lang="zh-CN" altLang="en-US" dirty="0"/>
          </a:p>
        </p:txBody>
      </p:sp>
      <p:pic>
        <p:nvPicPr>
          <p:cNvPr id="5" name="图片 4">
            <a:extLst>
              <a:ext uri="{FF2B5EF4-FFF2-40B4-BE49-F238E27FC236}">
                <a16:creationId xmlns:a16="http://schemas.microsoft.com/office/drawing/2014/main" id="{DBA84589-2496-876A-53A4-A1D6E1C541C1}"/>
              </a:ext>
            </a:extLst>
          </p:cNvPr>
          <p:cNvPicPr>
            <a:picLocks noChangeAspect="1"/>
          </p:cNvPicPr>
          <p:nvPr/>
        </p:nvPicPr>
        <p:blipFill rotWithShape="1">
          <a:blip r:embed="rId3">
            <a:extLst>
              <a:ext uri="{28A0092B-C50C-407E-A947-70E740481C1C}">
                <a14:useLocalDpi xmlns:a14="http://schemas.microsoft.com/office/drawing/2010/main" val="0"/>
              </a:ext>
            </a:extLst>
          </a:blip>
          <a:srcRect l="20080" r="15349"/>
          <a:stretch/>
        </p:blipFill>
        <p:spPr>
          <a:xfrm>
            <a:off x="6578300" y="4427538"/>
            <a:ext cx="1333618" cy="2065337"/>
          </a:xfrm>
          <a:prstGeom prst="rect">
            <a:avLst/>
          </a:prstGeom>
        </p:spPr>
      </p:pic>
      <p:sp>
        <p:nvSpPr>
          <p:cNvPr id="6" name="文本框 5">
            <a:extLst>
              <a:ext uri="{FF2B5EF4-FFF2-40B4-BE49-F238E27FC236}">
                <a16:creationId xmlns:a16="http://schemas.microsoft.com/office/drawing/2014/main" id="{6F1FF366-D396-AA9B-3F99-44364A55AAB7}"/>
              </a:ext>
            </a:extLst>
          </p:cNvPr>
          <p:cNvSpPr txBox="1"/>
          <p:nvPr/>
        </p:nvSpPr>
        <p:spPr>
          <a:xfrm>
            <a:off x="7911918" y="5100758"/>
            <a:ext cx="3936185" cy="707886"/>
          </a:xfrm>
          <a:prstGeom prst="rect">
            <a:avLst/>
          </a:prstGeom>
          <a:noFill/>
        </p:spPr>
        <p:txBody>
          <a:bodyPr wrap="square" rtlCol="0">
            <a:spAutoFit/>
          </a:bodyPr>
          <a:lstStyle/>
          <a:p>
            <a:r>
              <a:rPr lang="en-US" altLang="zh-CN" sz="2000" b="1" dirty="0">
                <a:solidFill>
                  <a:srgbClr val="FF0000"/>
                </a:solidFill>
              </a:rPr>
              <a:t>For more details, </a:t>
            </a:r>
          </a:p>
          <a:p>
            <a:r>
              <a:rPr lang="en-US" altLang="zh-CN" sz="2000" b="1" dirty="0">
                <a:solidFill>
                  <a:srgbClr val="FF0000"/>
                </a:solidFill>
              </a:rPr>
              <a:t>please look into our paper</a:t>
            </a:r>
            <a:endParaRPr lang="zh-CN" altLang="en-US" sz="2000" b="1" dirty="0">
              <a:solidFill>
                <a:srgbClr val="FF0000"/>
              </a:solidFill>
            </a:endParaRPr>
          </a:p>
        </p:txBody>
      </p:sp>
    </p:spTree>
    <p:extLst>
      <p:ext uri="{BB962C8B-B14F-4D97-AF65-F5344CB8AC3E}">
        <p14:creationId xmlns:p14="http://schemas.microsoft.com/office/powerpoint/2010/main" val="2483850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图表 11">
            <a:extLst>
              <a:ext uri="{FF2B5EF4-FFF2-40B4-BE49-F238E27FC236}">
                <a16:creationId xmlns:a16="http://schemas.microsoft.com/office/drawing/2014/main" id="{1DD7DED9-1A3C-5D3A-2807-527C1B7A5290}"/>
              </a:ext>
            </a:extLst>
          </p:cNvPr>
          <p:cNvGraphicFramePr/>
          <p:nvPr>
            <p:extLst>
              <p:ext uri="{D42A27DB-BD31-4B8C-83A1-F6EECF244321}">
                <p14:modId xmlns:p14="http://schemas.microsoft.com/office/powerpoint/2010/main" val="3050065051"/>
              </p:ext>
            </p:extLst>
          </p:nvPr>
        </p:nvGraphicFramePr>
        <p:xfrm>
          <a:off x="8402143" y="2483340"/>
          <a:ext cx="3548087" cy="30482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图表 6">
            <a:extLst>
              <a:ext uri="{FF2B5EF4-FFF2-40B4-BE49-F238E27FC236}">
                <a16:creationId xmlns:a16="http://schemas.microsoft.com/office/drawing/2014/main" id="{966B48A5-3916-A5D3-85C1-AB6553956E41}"/>
              </a:ext>
            </a:extLst>
          </p:cNvPr>
          <p:cNvGraphicFramePr/>
          <p:nvPr>
            <p:extLst>
              <p:ext uri="{D42A27DB-BD31-4B8C-83A1-F6EECF244321}">
                <p14:modId xmlns:p14="http://schemas.microsoft.com/office/powerpoint/2010/main" val="495863151"/>
              </p:ext>
            </p:extLst>
          </p:nvPr>
        </p:nvGraphicFramePr>
        <p:xfrm>
          <a:off x="4218458" y="2483341"/>
          <a:ext cx="3548087" cy="304821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图表 10">
            <a:extLst>
              <a:ext uri="{FF2B5EF4-FFF2-40B4-BE49-F238E27FC236}">
                <a16:creationId xmlns:a16="http://schemas.microsoft.com/office/drawing/2014/main" id="{63816F74-8456-6268-A274-276871594504}"/>
              </a:ext>
            </a:extLst>
          </p:cNvPr>
          <p:cNvGraphicFramePr/>
          <p:nvPr>
            <p:extLst>
              <p:ext uri="{D42A27DB-BD31-4B8C-83A1-F6EECF244321}">
                <p14:modId xmlns:p14="http://schemas.microsoft.com/office/powerpoint/2010/main" val="890730449"/>
              </p:ext>
            </p:extLst>
          </p:nvPr>
        </p:nvGraphicFramePr>
        <p:xfrm>
          <a:off x="8340383" y="2429871"/>
          <a:ext cx="3671606" cy="315515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1" name="图表 30">
            <a:extLst>
              <a:ext uri="{FF2B5EF4-FFF2-40B4-BE49-F238E27FC236}">
                <a16:creationId xmlns:a16="http://schemas.microsoft.com/office/drawing/2014/main" id="{0546D24B-060F-E851-8E01-9DD3FEBE8564}"/>
              </a:ext>
            </a:extLst>
          </p:cNvPr>
          <p:cNvGraphicFramePr/>
          <p:nvPr>
            <p:extLst>
              <p:ext uri="{D42A27DB-BD31-4B8C-83A1-F6EECF244321}">
                <p14:modId xmlns:p14="http://schemas.microsoft.com/office/powerpoint/2010/main" val="3386324130"/>
              </p:ext>
            </p:extLst>
          </p:nvPr>
        </p:nvGraphicFramePr>
        <p:xfrm>
          <a:off x="4156698" y="2429872"/>
          <a:ext cx="3671606" cy="315515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图表 8">
            <a:extLst>
              <a:ext uri="{FF2B5EF4-FFF2-40B4-BE49-F238E27FC236}">
                <a16:creationId xmlns:a16="http://schemas.microsoft.com/office/drawing/2014/main" id="{98FD1A5E-1F27-001D-6EF0-8A7EE86FA060}"/>
              </a:ext>
            </a:extLst>
          </p:cNvPr>
          <p:cNvGraphicFramePr/>
          <p:nvPr>
            <p:extLst>
              <p:ext uri="{D42A27DB-BD31-4B8C-83A1-F6EECF244321}">
                <p14:modId xmlns:p14="http://schemas.microsoft.com/office/powerpoint/2010/main" val="2164290282"/>
              </p:ext>
            </p:extLst>
          </p:nvPr>
        </p:nvGraphicFramePr>
        <p:xfrm>
          <a:off x="336183" y="2483341"/>
          <a:ext cx="3548087" cy="304821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9" name="图表 28">
            <a:extLst>
              <a:ext uri="{FF2B5EF4-FFF2-40B4-BE49-F238E27FC236}">
                <a16:creationId xmlns:a16="http://schemas.microsoft.com/office/drawing/2014/main" id="{B45C815B-60D4-D4E3-2CF0-076C917398E3}"/>
              </a:ext>
            </a:extLst>
          </p:cNvPr>
          <p:cNvGraphicFramePr/>
          <p:nvPr>
            <p:extLst>
              <p:ext uri="{D42A27DB-BD31-4B8C-83A1-F6EECF244321}">
                <p14:modId xmlns:p14="http://schemas.microsoft.com/office/powerpoint/2010/main" val="2771974735"/>
              </p:ext>
            </p:extLst>
          </p:nvPr>
        </p:nvGraphicFramePr>
        <p:xfrm>
          <a:off x="279632" y="2429871"/>
          <a:ext cx="3671606" cy="3155153"/>
        </p:xfrm>
        <a:graphic>
          <a:graphicData uri="http://schemas.openxmlformats.org/drawingml/2006/chart">
            <c:chart xmlns:c="http://schemas.openxmlformats.org/drawingml/2006/chart" xmlns:r="http://schemas.openxmlformats.org/officeDocument/2006/relationships" r:id="rId8"/>
          </a:graphicData>
        </a:graphic>
      </p:graphicFrame>
      <p:sp>
        <p:nvSpPr>
          <p:cNvPr id="2" name="内容占位符 1">
            <a:extLst>
              <a:ext uri="{FF2B5EF4-FFF2-40B4-BE49-F238E27FC236}">
                <a16:creationId xmlns:a16="http://schemas.microsoft.com/office/drawing/2014/main" id="{9FB2323D-047D-8751-EFBB-B66B89D0DCAD}"/>
              </a:ext>
            </a:extLst>
          </p:cNvPr>
          <p:cNvSpPr>
            <a:spLocks noGrp="1"/>
          </p:cNvSpPr>
          <p:nvPr>
            <p:ph idx="1"/>
          </p:nvPr>
        </p:nvSpPr>
        <p:spPr>
          <a:xfrm>
            <a:off x="748740" y="1379799"/>
            <a:ext cx="10826495" cy="830997"/>
          </a:xfrm>
        </p:spPr>
        <p:txBody>
          <a:bodyPr/>
          <a:lstStyle/>
          <a:p>
            <a:pPr algn="just"/>
            <a:r>
              <a:rPr lang="en-US" altLang="zh-CN" sz="2400" dirty="0">
                <a:solidFill>
                  <a:schemeClr val="tx1"/>
                </a:solidFill>
                <a:latin typeface="Cambria" panose="02040503050406030204" pitchFamily="18" charset="0"/>
                <a:ea typeface="Cambria" panose="02040503050406030204" pitchFamily="18" charset="0"/>
              </a:rPr>
              <a:t>Most of the operator bugs can be triggered with no more than </a:t>
            </a:r>
            <a:r>
              <a:rPr lang="en-US" altLang="zh-CN" sz="2400" dirty="0">
                <a:solidFill>
                  <a:srgbClr val="FF0000"/>
                </a:solidFill>
                <a:latin typeface="Cambria" panose="02040503050406030204" pitchFamily="18" charset="0"/>
                <a:ea typeface="Cambria" panose="02040503050406030204" pitchFamily="18" charset="0"/>
              </a:rPr>
              <a:t>2</a:t>
            </a:r>
            <a:r>
              <a:rPr lang="en-US" altLang="zh-CN" sz="2400" dirty="0">
                <a:solidFill>
                  <a:schemeClr val="tx1"/>
                </a:solidFill>
                <a:latin typeface="Cambria" panose="02040503050406030204" pitchFamily="18" charset="0"/>
                <a:ea typeface="Cambria" panose="02040503050406030204" pitchFamily="18" charset="0"/>
              </a:rPr>
              <a:t> operation requests, by at most </a:t>
            </a:r>
            <a:r>
              <a:rPr lang="en-US" altLang="zh-CN" sz="2400" dirty="0">
                <a:solidFill>
                  <a:srgbClr val="FF0000"/>
                </a:solidFill>
                <a:latin typeface="Cambria" panose="02040503050406030204" pitchFamily="18" charset="0"/>
                <a:ea typeface="Cambria" panose="02040503050406030204" pitchFamily="18" charset="0"/>
              </a:rPr>
              <a:t>1</a:t>
            </a:r>
            <a:r>
              <a:rPr lang="en-US" altLang="zh-CN" sz="2400" dirty="0">
                <a:solidFill>
                  <a:schemeClr val="tx1"/>
                </a:solidFill>
                <a:latin typeface="Cambria" panose="02040503050406030204" pitchFamily="18" charset="0"/>
                <a:ea typeface="Cambria" panose="02040503050406030204" pitchFamily="18" charset="0"/>
              </a:rPr>
              <a:t> changed property and </a:t>
            </a:r>
            <a:r>
              <a:rPr lang="en-US" altLang="zh-CN" sz="2400" dirty="0">
                <a:solidFill>
                  <a:srgbClr val="FF0000"/>
                </a:solidFill>
                <a:latin typeface="Cambria" panose="02040503050406030204" pitchFamily="18" charset="0"/>
                <a:ea typeface="Cambria" panose="02040503050406030204" pitchFamily="18" charset="0"/>
              </a:rPr>
              <a:t>no</a:t>
            </a:r>
            <a:r>
              <a:rPr lang="en-US" altLang="zh-CN" sz="2400" dirty="0">
                <a:solidFill>
                  <a:schemeClr val="tx1"/>
                </a:solidFill>
                <a:latin typeface="Cambria" panose="02040503050406030204" pitchFamily="18" charset="0"/>
                <a:ea typeface="Cambria" panose="02040503050406030204" pitchFamily="18" charset="0"/>
              </a:rPr>
              <a:t> fault</a:t>
            </a:r>
          </a:p>
        </p:txBody>
      </p:sp>
      <p:sp>
        <p:nvSpPr>
          <p:cNvPr id="3" name="标题 2">
            <a:extLst>
              <a:ext uri="{FF2B5EF4-FFF2-40B4-BE49-F238E27FC236}">
                <a16:creationId xmlns:a16="http://schemas.microsoft.com/office/drawing/2014/main" id="{8609409A-A984-E461-DF2F-4DD2D51AD3EA}"/>
              </a:ext>
            </a:extLst>
          </p:cNvPr>
          <p:cNvSpPr>
            <a:spLocks noGrp="1"/>
          </p:cNvSpPr>
          <p:nvPr>
            <p:ph type="title"/>
          </p:nvPr>
        </p:nvSpPr>
        <p:spPr/>
        <p:txBody>
          <a:bodyPr/>
          <a:lstStyle/>
          <a:p>
            <a:r>
              <a:rPr lang="en-US" altLang="zh-CN" dirty="0"/>
              <a:t>RQ2: Bug Manifestation</a:t>
            </a:r>
            <a:endParaRPr lang="zh-CN" altLang="en-US" dirty="0"/>
          </a:p>
        </p:txBody>
      </p:sp>
      <p:sp>
        <p:nvSpPr>
          <p:cNvPr id="4" name="灯片编号占位符 3">
            <a:extLst>
              <a:ext uri="{FF2B5EF4-FFF2-40B4-BE49-F238E27FC236}">
                <a16:creationId xmlns:a16="http://schemas.microsoft.com/office/drawing/2014/main" id="{C6CC574B-28BF-6CBE-E95B-C86D398D692C}"/>
              </a:ext>
            </a:extLst>
          </p:cNvPr>
          <p:cNvSpPr>
            <a:spLocks noGrp="1"/>
          </p:cNvSpPr>
          <p:nvPr>
            <p:ph type="sldNum" sz="quarter" idx="4"/>
          </p:nvPr>
        </p:nvSpPr>
        <p:spPr/>
        <p:txBody>
          <a:bodyPr/>
          <a:lstStyle/>
          <a:p>
            <a:fld id="{27CAE394-06E6-47A3-B6CA-A6802AF0F537}" type="slidenum">
              <a:rPr lang="zh-CN" altLang="en-US" smtClean="0"/>
              <a:pPr/>
              <a:t>25</a:t>
            </a:fld>
            <a:endParaRPr lang="zh-CN" altLang="en-US" dirty="0"/>
          </a:p>
        </p:txBody>
      </p:sp>
      <p:sp>
        <p:nvSpPr>
          <p:cNvPr id="30" name="文本框 29">
            <a:extLst>
              <a:ext uri="{FF2B5EF4-FFF2-40B4-BE49-F238E27FC236}">
                <a16:creationId xmlns:a16="http://schemas.microsoft.com/office/drawing/2014/main" id="{0E004009-5D2A-4883-AD78-2C04321A0CF5}"/>
              </a:ext>
            </a:extLst>
          </p:cNvPr>
          <p:cNvSpPr txBox="1"/>
          <p:nvPr/>
        </p:nvSpPr>
        <p:spPr>
          <a:xfrm>
            <a:off x="781527" y="5176400"/>
            <a:ext cx="958789" cy="408623"/>
          </a:xfrm>
          <a:prstGeom prst="wedgeRoundRectCallout">
            <a:avLst>
              <a:gd name="adj1" fmla="val 33429"/>
              <a:gd name="adj2" fmla="val -72537"/>
              <a:gd name="adj3" fmla="val 16667"/>
            </a:avLst>
          </a:prstGeom>
          <a:noFill/>
          <a:ln w="19050">
            <a:solidFill>
              <a:srgbClr val="C00000"/>
            </a:solidFill>
          </a:ln>
        </p:spPr>
        <p:txBody>
          <a:bodyPr wrap="square" rtlCol="0">
            <a:spAutoFit/>
          </a:bodyPr>
          <a:lstStyle/>
          <a:p>
            <a:pPr algn="ctr"/>
            <a:r>
              <a:rPr lang="en-US" altLang="zh-CN" b="1" dirty="0">
                <a:solidFill>
                  <a:srgbClr val="C00000"/>
                </a:solidFill>
              </a:rPr>
              <a:t>84%</a:t>
            </a:r>
            <a:endParaRPr lang="zh-CN" altLang="en-US" b="1" dirty="0">
              <a:solidFill>
                <a:srgbClr val="C00000"/>
              </a:solidFill>
            </a:endParaRPr>
          </a:p>
        </p:txBody>
      </p:sp>
      <p:sp>
        <p:nvSpPr>
          <p:cNvPr id="32" name="文本框 31">
            <a:extLst>
              <a:ext uri="{FF2B5EF4-FFF2-40B4-BE49-F238E27FC236}">
                <a16:creationId xmlns:a16="http://schemas.microsoft.com/office/drawing/2014/main" id="{8812A252-EA14-9256-EC5D-41121722D655}"/>
              </a:ext>
            </a:extLst>
          </p:cNvPr>
          <p:cNvSpPr txBox="1"/>
          <p:nvPr/>
        </p:nvSpPr>
        <p:spPr>
          <a:xfrm>
            <a:off x="4668777" y="5176400"/>
            <a:ext cx="958789" cy="408623"/>
          </a:xfrm>
          <a:prstGeom prst="wedgeRoundRectCallout">
            <a:avLst>
              <a:gd name="adj1" fmla="val 33429"/>
              <a:gd name="adj2" fmla="val -72537"/>
              <a:gd name="adj3" fmla="val 16667"/>
            </a:avLst>
          </a:prstGeom>
          <a:noFill/>
          <a:ln w="19050">
            <a:solidFill>
              <a:srgbClr val="C00000"/>
            </a:solidFill>
          </a:ln>
        </p:spPr>
        <p:txBody>
          <a:bodyPr wrap="square" rtlCol="0">
            <a:spAutoFit/>
          </a:bodyPr>
          <a:lstStyle/>
          <a:p>
            <a:pPr algn="ctr"/>
            <a:r>
              <a:rPr lang="en-US" altLang="zh-CN" b="1" dirty="0">
                <a:solidFill>
                  <a:srgbClr val="C00000"/>
                </a:solidFill>
              </a:rPr>
              <a:t>83%</a:t>
            </a:r>
            <a:endParaRPr lang="zh-CN" altLang="en-US" b="1" dirty="0">
              <a:solidFill>
                <a:srgbClr val="C00000"/>
              </a:solidFill>
            </a:endParaRPr>
          </a:p>
        </p:txBody>
      </p:sp>
      <p:sp>
        <p:nvSpPr>
          <p:cNvPr id="13" name="文本框 12">
            <a:extLst>
              <a:ext uri="{FF2B5EF4-FFF2-40B4-BE49-F238E27FC236}">
                <a16:creationId xmlns:a16="http://schemas.microsoft.com/office/drawing/2014/main" id="{F9E17650-97AF-37F0-86C4-712EFEE9B737}"/>
              </a:ext>
            </a:extLst>
          </p:cNvPr>
          <p:cNvSpPr txBox="1"/>
          <p:nvPr/>
        </p:nvSpPr>
        <p:spPr>
          <a:xfrm>
            <a:off x="8852462" y="5176399"/>
            <a:ext cx="958789" cy="408623"/>
          </a:xfrm>
          <a:prstGeom prst="wedgeRoundRectCallout">
            <a:avLst>
              <a:gd name="adj1" fmla="val 33429"/>
              <a:gd name="adj2" fmla="val -72537"/>
              <a:gd name="adj3" fmla="val 16667"/>
            </a:avLst>
          </a:prstGeom>
          <a:noFill/>
          <a:ln w="19050">
            <a:solidFill>
              <a:srgbClr val="C00000"/>
            </a:solidFill>
          </a:ln>
        </p:spPr>
        <p:txBody>
          <a:bodyPr wrap="square" rtlCol="0">
            <a:spAutoFit/>
          </a:bodyPr>
          <a:lstStyle/>
          <a:p>
            <a:pPr algn="ctr"/>
            <a:r>
              <a:rPr lang="en-US" altLang="zh-CN" b="1" dirty="0">
                <a:solidFill>
                  <a:srgbClr val="C00000"/>
                </a:solidFill>
              </a:rPr>
              <a:t>90%</a:t>
            </a:r>
            <a:endParaRPr lang="zh-CN" altLang="en-US" b="1" dirty="0">
              <a:solidFill>
                <a:srgbClr val="C00000"/>
              </a:solidFill>
            </a:endParaRPr>
          </a:p>
        </p:txBody>
      </p:sp>
      <p:sp>
        <p:nvSpPr>
          <p:cNvPr id="5" name="矩形: 圆角 4">
            <a:extLst>
              <a:ext uri="{FF2B5EF4-FFF2-40B4-BE49-F238E27FC236}">
                <a16:creationId xmlns:a16="http://schemas.microsoft.com/office/drawing/2014/main" id="{E56AB8BA-AE24-7A62-510F-1920084194D7}"/>
              </a:ext>
            </a:extLst>
          </p:cNvPr>
          <p:cNvSpPr/>
          <p:nvPr/>
        </p:nvSpPr>
        <p:spPr>
          <a:xfrm>
            <a:off x="1850832" y="5276935"/>
            <a:ext cx="8622310" cy="1269980"/>
          </a:xfrm>
          <a:prstGeom prst="roundRect">
            <a:avLst>
              <a:gd name="adj" fmla="val 10138"/>
            </a:avLst>
          </a:prstGeom>
          <a:solidFill>
            <a:srgbClr val="C2F2D0"/>
          </a:solidFill>
          <a:ln/>
        </p:spPr>
        <p:style>
          <a:lnRef idx="3">
            <a:schemeClr val="lt1"/>
          </a:lnRef>
          <a:fillRef idx="1">
            <a:schemeClr val="accent6"/>
          </a:fillRef>
          <a:effectRef idx="1">
            <a:schemeClr val="accent6"/>
          </a:effectRef>
          <a:fontRef idx="minor">
            <a:schemeClr val="lt1"/>
          </a:fontRef>
        </p:style>
        <p:txBody>
          <a:bodyPr wrap="square" rtlCol="0">
            <a:spAutoFit/>
          </a:bodyPr>
          <a:lstStyle/>
          <a:p>
            <a:pPr algn="just"/>
            <a:r>
              <a:rPr lang="en-US" altLang="zh-CN" sz="2400" i="1" dirty="0">
                <a:solidFill>
                  <a:schemeClr val="tx1"/>
                </a:solidFill>
                <a:latin typeface="Cambria" panose="02040503050406030204" pitchFamily="18" charset="0"/>
                <a:ea typeface="Cambria" panose="02040503050406030204" pitchFamily="18" charset="0"/>
              </a:rPr>
              <a:t>Implication: </a:t>
            </a:r>
          </a:p>
          <a:p>
            <a:pPr marL="342900" indent="-342900" algn="just">
              <a:buFont typeface="Wingdings" panose="05000000000000000000" pitchFamily="2" charset="2"/>
              <a:buChar char="ü"/>
            </a:pPr>
            <a:r>
              <a:rPr lang="en-US" altLang="zh-CN" sz="2400" dirty="0">
                <a:solidFill>
                  <a:schemeClr val="tx1"/>
                </a:solidFill>
                <a:latin typeface="Cambria" panose="02040503050406030204" pitchFamily="18" charset="0"/>
                <a:ea typeface="Cambria" panose="02040503050406030204" pitchFamily="18" charset="0"/>
              </a:rPr>
              <a:t>Operator bugs follow the small scope hypothesis</a:t>
            </a:r>
          </a:p>
          <a:p>
            <a:pPr marL="342900" indent="-342900" algn="just">
              <a:buFont typeface="Wingdings" panose="05000000000000000000" pitchFamily="2" charset="2"/>
              <a:buChar char="ü"/>
            </a:pPr>
            <a:r>
              <a:rPr lang="en-US" altLang="zh-CN" sz="2400" dirty="0">
                <a:solidFill>
                  <a:schemeClr val="tx1"/>
                </a:solidFill>
                <a:latin typeface="Cambria" panose="02040503050406030204" pitchFamily="18" charset="0"/>
                <a:ea typeface="Cambria" panose="02040503050406030204" pitchFamily="18" charset="0"/>
              </a:rPr>
              <a:t>Most of operator bugs do not need fault as input event</a:t>
            </a:r>
          </a:p>
        </p:txBody>
      </p:sp>
    </p:spTree>
    <p:extLst>
      <p:ext uri="{BB962C8B-B14F-4D97-AF65-F5344CB8AC3E}">
        <p14:creationId xmlns:p14="http://schemas.microsoft.com/office/powerpoint/2010/main" val="80707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91F3F7A-A655-5DC6-5632-D1E60981A7C8}"/>
              </a:ext>
            </a:extLst>
          </p:cNvPr>
          <p:cNvSpPr>
            <a:spLocks noGrp="1"/>
          </p:cNvSpPr>
          <p:nvPr>
            <p:ph idx="1"/>
          </p:nvPr>
        </p:nvSpPr>
        <p:spPr>
          <a:xfrm>
            <a:off x="748740" y="1379799"/>
            <a:ext cx="10826495" cy="830997"/>
          </a:xfrm>
        </p:spPr>
        <p:txBody>
          <a:bodyPr/>
          <a:lstStyle/>
          <a:p>
            <a:r>
              <a:rPr lang="en-US" altLang="zh-CN" dirty="0">
                <a:solidFill>
                  <a:srgbClr val="FF0000"/>
                </a:solidFill>
              </a:rPr>
              <a:t>86%</a:t>
            </a:r>
            <a:r>
              <a:rPr lang="en-US" altLang="zh-CN" dirty="0"/>
              <a:t> of operator bugs can be triggered by </a:t>
            </a:r>
            <a:r>
              <a:rPr lang="en-US" altLang="zh-CN" dirty="0">
                <a:solidFill>
                  <a:srgbClr val="FF0000"/>
                </a:solidFill>
              </a:rPr>
              <a:t>deterministically</a:t>
            </a:r>
            <a:r>
              <a:rPr lang="en-US" altLang="zh-CN" dirty="0"/>
              <a:t> executing a sequence of input events in a certain order</a:t>
            </a:r>
          </a:p>
        </p:txBody>
      </p:sp>
      <p:sp>
        <p:nvSpPr>
          <p:cNvPr id="3" name="标题 2">
            <a:extLst>
              <a:ext uri="{FF2B5EF4-FFF2-40B4-BE49-F238E27FC236}">
                <a16:creationId xmlns:a16="http://schemas.microsoft.com/office/drawing/2014/main" id="{2FC126B3-9888-5318-42EB-6E7368BFD4B4}"/>
              </a:ext>
            </a:extLst>
          </p:cNvPr>
          <p:cNvSpPr>
            <a:spLocks noGrp="1"/>
          </p:cNvSpPr>
          <p:nvPr>
            <p:ph type="title"/>
          </p:nvPr>
        </p:nvSpPr>
        <p:spPr/>
        <p:txBody>
          <a:bodyPr/>
          <a:lstStyle/>
          <a:p>
            <a:r>
              <a:rPr lang="en-US" altLang="zh-CN" dirty="0"/>
              <a:t>RQ2: Bug Manifestation</a:t>
            </a:r>
            <a:endParaRPr lang="zh-CN" altLang="en-US" dirty="0"/>
          </a:p>
        </p:txBody>
      </p:sp>
      <p:sp>
        <p:nvSpPr>
          <p:cNvPr id="4" name="灯片编号占位符 3">
            <a:extLst>
              <a:ext uri="{FF2B5EF4-FFF2-40B4-BE49-F238E27FC236}">
                <a16:creationId xmlns:a16="http://schemas.microsoft.com/office/drawing/2014/main" id="{DEECE8EA-EC00-BC75-6F7D-3BDF5B29C6C2}"/>
              </a:ext>
            </a:extLst>
          </p:cNvPr>
          <p:cNvSpPr>
            <a:spLocks noGrp="1"/>
          </p:cNvSpPr>
          <p:nvPr>
            <p:ph type="sldNum" sz="quarter" idx="4"/>
          </p:nvPr>
        </p:nvSpPr>
        <p:spPr/>
        <p:txBody>
          <a:bodyPr/>
          <a:lstStyle/>
          <a:p>
            <a:fld id="{27CAE394-06E6-47A3-B6CA-A6802AF0F537}" type="slidenum">
              <a:rPr lang="zh-CN" altLang="en-US" smtClean="0"/>
              <a:pPr/>
              <a:t>26</a:t>
            </a:fld>
            <a:endParaRPr lang="zh-CN" altLang="en-US" dirty="0"/>
          </a:p>
        </p:txBody>
      </p:sp>
      <p:cxnSp>
        <p:nvCxnSpPr>
          <p:cNvPr id="14" name="直接箭头连接符 13">
            <a:extLst>
              <a:ext uri="{FF2B5EF4-FFF2-40B4-BE49-F238E27FC236}">
                <a16:creationId xmlns:a16="http://schemas.microsoft.com/office/drawing/2014/main" id="{0D3E9A62-EA84-B738-AABB-5319AC886125}"/>
              </a:ext>
            </a:extLst>
          </p:cNvPr>
          <p:cNvCxnSpPr>
            <a:cxnSpLocks/>
            <a:stCxn id="8" idx="3"/>
          </p:cNvCxnSpPr>
          <p:nvPr/>
        </p:nvCxnSpPr>
        <p:spPr>
          <a:xfrm>
            <a:off x="4533899" y="5377084"/>
            <a:ext cx="1627126" cy="0"/>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97BFC684-0FBF-FB6F-7069-70B646E78F12}"/>
              </a:ext>
            </a:extLst>
          </p:cNvPr>
          <p:cNvSpPr txBox="1"/>
          <p:nvPr/>
        </p:nvSpPr>
        <p:spPr>
          <a:xfrm>
            <a:off x="2953288" y="4715364"/>
            <a:ext cx="1580611" cy="1323439"/>
          </a:xfrm>
          <a:prstGeom prst="rect">
            <a:avLst/>
          </a:prstGeom>
          <a:solidFill>
            <a:schemeClr val="bg1"/>
          </a:solidFill>
          <a:ln w="12700">
            <a:solidFill>
              <a:schemeClr val="tx1"/>
            </a:solidFill>
          </a:ln>
        </p:spPr>
        <p:txBody>
          <a:bodyPr wrap="square" lIns="36000" rIns="36000" rtlCol="0">
            <a:spAutoFit/>
          </a:bodyPr>
          <a:lstStyle/>
          <a:p>
            <a:pPr>
              <a:buClr>
                <a:schemeClr val="tx1"/>
              </a:buClr>
            </a:pPr>
            <a:r>
              <a:rPr lang="en-US" altLang="zh-CN" sz="16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 RabbitMQ</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spec:</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capacity: </a:t>
            </a:r>
            <a:r>
              <a:rPr lang="en-US" altLang="zh-CN" sz="16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15Gi</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a:extLst>
              <a:ext uri="{FF2B5EF4-FFF2-40B4-BE49-F238E27FC236}">
                <a16:creationId xmlns:a16="http://schemas.microsoft.com/office/drawing/2014/main" id="{3F754589-08ED-152C-583B-3A19E4A0A983}"/>
              </a:ext>
            </a:extLst>
          </p:cNvPr>
          <p:cNvSpPr txBox="1"/>
          <p:nvPr/>
        </p:nvSpPr>
        <p:spPr>
          <a:xfrm>
            <a:off x="2953288" y="2834868"/>
            <a:ext cx="1580611" cy="1323439"/>
          </a:xfrm>
          <a:prstGeom prst="rect">
            <a:avLst/>
          </a:prstGeom>
          <a:solidFill>
            <a:schemeClr val="bg1"/>
          </a:solidFill>
          <a:ln w="12700">
            <a:solidFill>
              <a:schemeClr val="tx1"/>
            </a:solidFill>
          </a:ln>
        </p:spPr>
        <p:txBody>
          <a:bodyPr wrap="square" lIns="36000" rIns="36000" rtlCol="0">
            <a:spAutoFit/>
          </a:bodyPr>
          <a:lstStyle/>
          <a:p>
            <a:pPr>
              <a:buClr>
                <a:schemeClr val="tx1"/>
              </a:buClr>
            </a:pPr>
            <a:r>
              <a:rPr lang="en-US" altLang="zh-CN" sz="16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 RabbitMQ</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spec:</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capacity: </a:t>
            </a:r>
            <a:r>
              <a:rPr lang="en-US" altLang="zh-CN" sz="16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10Gi</a:t>
            </a:r>
            <a:endParaRPr lang="en-US" altLang="zh-CN" sz="16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1" name="Picture 2" descr="Add friend request icon color outline vector 15032180 Vector Art at Vecteezy">
            <a:extLst>
              <a:ext uri="{FF2B5EF4-FFF2-40B4-BE49-F238E27FC236}">
                <a16:creationId xmlns:a16="http://schemas.microsoft.com/office/drawing/2014/main" id="{317A3218-55F4-8708-EB36-AA57D0C307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929" y="4119019"/>
            <a:ext cx="578484" cy="611042"/>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F2F95F4D-92AD-CFF8-F527-4F77D85F2479}"/>
              </a:ext>
            </a:extLst>
          </p:cNvPr>
          <p:cNvSpPr txBox="1"/>
          <p:nvPr/>
        </p:nvSpPr>
        <p:spPr>
          <a:xfrm>
            <a:off x="676988" y="4643507"/>
            <a:ext cx="1138367" cy="396601"/>
          </a:xfrm>
          <a:prstGeom prst="rect">
            <a:avLst/>
          </a:prstGeom>
          <a:noFill/>
        </p:spPr>
        <p:txBody>
          <a:bodyPr wrap="square" rtlCol="0">
            <a:spAutoFit/>
          </a:bodyPr>
          <a:lstStyle/>
          <a:p>
            <a:pPr algn="ctr"/>
            <a:r>
              <a:rPr lang="en-US" altLang="zh-CN" sz="2000" b="1" dirty="0"/>
              <a:t>User</a:t>
            </a:r>
            <a:endParaRPr lang="zh-CN" altLang="en-US" sz="2000" b="1" dirty="0"/>
          </a:p>
        </p:txBody>
      </p:sp>
      <p:cxnSp>
        <p:nvCxnSpPr>
          <p:cNvPr id="20" name="连接符: 肘形 19">
            <a:extLst>
              <a:ext uri="{FF2B5EF4-FFF2-40B4-BE49-F238E27FC236}">
                <a16:creationId xmlns:a16="http://schemas.microsoft.com/office/drawing/2014/main" id="{74C63B04-DACF-CCD6-F6AD-94A748524424}"/>
              </a:ext>
            </a:extLst>
          </p:cNvPr>
          <p:cNvCxnSpPr>
            <a:cxnSpLocks/>
            <a:stCxn id="11" idx="3"/>
            <a:endCxn id="17" idx="1"/>
          </p:cNvCxnSpPr>
          <p:nvPr/>
        </p:nvCxnSpPr>
        <p:spPr>
          <a:xfrm flipV="1">
            <a:off x="1535413" y="3496588"/>
            <a:ext cx="1417875" cy="927952"/>
          </a:xfrm>
          <a:prstGeom prst="bentConnector3">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连接符: 肘形 20">
            <a:extLst>
              <a:ext uri="{FF2B5EF4-FFF2-40B4-BE49-F238E27FC236}">
                <a16:creationId xmlns:a16="http://schemas.microsoft.com/office/drawing/2014/main" id="{F38414A3-1294-A17F-748D-018D78FE4A65}"/>
              </a:ext>
            </a:extLst>
          </p:cNvPr>
          <p:cNvCxnSpPr>
            <a:cxnSpLocks/>
            <a:stCxn id="11" idx="3"/>
            <a:endCxn id="8" idx="1"/>
          </p:cNvCxnSpPr>
          <p:nvPr/>
        </p:nvCxnSpPr>
        <p:spPr>
          <a:xfrm>
            <a:off x="1535413" y="4424540"/>
            <a:ext cx="1417875" cy="952544"/>
          </a:xfrm>
          <a:prstGeom prst="bentConnector3">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矩形: 圆角 33">
            <a:extLst>
              <a:ext uri="{FF2B5EF4-FFF2-40B4-BE49-F238E27FC236}">
                <a16:creationId xmlns:a16="http://schemas.microsoft.com/office/drawing/2014/main" id="{D97FC6C1-E45A-8749-735A-8A0CBFB49D7E}"/>
              </a:ext>
            </a:extLst>
          </p:cNvPr>
          <p:cNvSpPr/>
          <p:nvPr/>
        </p:nvSpPr>
        <p:spPr>
          <a:xfrm>
            <a:off x="6161025" y="3073897"/>
            <a:ext cx="2321676" cy="2652099"/>
          </a:xfrm>
          <a:prstGeom prst="roundRect">
            <a:avLst>
              <a:gd name="adj" fmla="val 4011"/>
            </a:avLst>
          </a:prstGeom>
          <a:solidFill>
            <a:schemeClr val="accent5">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RabbitMQ</a:t>
            </a:r>
          </a:p>
          <a:p>
            <a:pPr algn="ctr"/>
            <a:r>
              <a:rPr lang="en-US" altLang="zh-CN" sz="2000" dirty="0">
                <a:solidFill>
                  <a:schemeClr val="tx1"/>
                </a:solidFill>
                <a:latin typeface="+mj-lt"/>
                <a:ea typeface="微软雅黑" panose="020B0503020204020204" pitchFamily="34" charset="-122"/>
              </a:rPr>
              <a:t>Operator</a:t>
            </a:r>
            <a:endParaRPr lang="zh-CN" altLang="en-US" sz="2000" dirty="0">
              <a:solidFill>
                <a:schemeClr val="tx1"/>
              </a:solidFill>
              <a:latin typeface="+mj-lt"/>
              <a:ea typeface="微软雅黑" panose="020B0503020204020204" pitchFamily="34" charset="-122"/>
            </a:endParaRPr>
          </a:p>
        </p:txBody>
      </p:sp>
      <p:pic>
        <p:nvPicPr>
          <p:cNvPr id="35" name="图片 34">
            <a:extLst>
              <a:ext uri="{FF2B5EF4-FFF2-40B4-BE49-F238E27FC236}">
                <a16:creationId xmlns:a16="http://schemas.microsoft.com/office/drawing/2014/main" id="{DBCC3DAD-AD49-13B8-1850-7D84ABA1C9F9}"/>
              </a:ext>
            </a:extLst>
          </p:cNvPr>
          <p:cNvPicPr>
            <a:picLocks noChangeAspect="1"/>
          </p:cNvPicPr>
          <p:nvPr/>
        </p:nvPicPr>
        <p:blipFill>
          <a:blip r:embed="rId4"/>
          <a:stretch>
            <a:fillRect/>
          </a:stretch>
        </p:blipFill>
        <p:spPr>
          <a:xfrm>
            <a:off x="8150077" y="2749191"/>
            <a:ext cx="665247" cy="648031"/>
          </a:xfrm>
          <a:prstGeom prst="rect">
            <a:avLst/>
          </a:prstGeom>
        </p:spPr>
      </p:pic>
      <p:cxnSp>
        <p:nvCxnSpPr>
          <p:cNvPr id="41" name="直接箭头连接符 40">
            <a:extLst>
              <a:ext uri="{FF2B5EF4-FFF2-40B4-BE49-F238E27FC236}">
                <a16:creationId xmlns:a16="http://schemas.microsoft.com/office/drawing/2014/main" id="{1954599B-1668-994A-DF77-724B463BD6D8}"/>
              </a:ext>
            </a:extLst>
          </p:cNvPr>
          <p:cNvCxnSpPr>
            <a:cxnSpLocks/>
            <a:stCxn id="17" idx="3"/>
          </p:cNvCxnSpPr>
          <p:nvPr/>
        </p:nvCxnSpPr>
        <p:spPr>
          <a:xfrm>
            <a:off x="4533899" y="3496588"/>
            <a:ext cx="1627126" cy="0"/>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E6DB06DB-3B39-A9D9-8AD3-EB58F35BD89F}"/>
              </a:ext>
            </a:extLst>
          </p:cNvPr>
          <p:cNvCxnSpPr>
            <a:cxnSpLocks/>
          </p:cNvCxnSpPr>
          <p:nvPr/>
        </p:nvCxnSpPr>
        <p:spPr>
          <a:xfrm>
            <a:off x="8505054" y="4399946"/>
            <a:ext cx="1360841" cy="0"/>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3" name="图片 42">
            <a:extLst>
              <a:ext uri="{FF2B5EF4-FFF2-40B4-BE49-F238E27FC236}">
                <a16:creationId xmlns:a16="http://schemas.microsoft.com/office/drawing/2014/main" id="{5F0C9C0D-F9FA-8B90-BC69-DBEB542E7D3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0493717" y="3978337"/>
            <a:ext cx="653367" cy="692439"/>
          </a:xfrm>
          <a:prstGeom prst="rect">
            <a:avLst/>
          </a:prstGeom>
        </p:spPr>
      </p:pic>
      <p:sp>
        <p:nvSpPr>
          <p:cNvPr id="44" name="文本框 43">
            <a:extLst>
              <a:ext uri="{FF2B5EF4-FFF2-40B4-BE49-F238E27FC236}">
                <a16:creationId xmlns:a16="http://schemas.microsoft.com/office/drawing/2014/main" id="{48424FCA-4713-091A-4993-D130DF2B45ED}"/>
              </a:ext>
            </a:extLst>
          </p:cNvPr>
          <p:cNvSpPr txBox="1"/>
          <p:nvPr/>
        </p:nvSpPr>
        <p:spPr>
          <a:xfrm>
            <a:off x="9780872" y="4670776"/>
            <a:ext cx="2079056" cy="369332"/>
          </a:xfrm>
          <a:prstGeom prst="rect">
            <a:avLst/>
          </a:prstGeom>
          <a:noFill/>
        </p:spPr>
        <p:txBody>
          <a:bodyPr wrap="square" rtlCol="0">
            <a:spAutoFit/>
          </a:bodyPr>
          <a:lstStyle/>
          <a:p>
            <a:pPr algn="ctr"/>
            <a:r>
              <a:rPr lang="en-US" altLang="zh-CN" b="1" dirty="0" err="1"/>
              <a:t>rabbitMQOp</a:t>
            </a:r>
            <a:r>
              <a:rPr lang="en-US" altLang="zh-CN" b="1" dirty="0"/>
              <a:t> #782</a:t>
            </a:r>
            <a:endParaRPr lang="zh-CN" altLang="en-US" b="1" dirty="0"/>
          </a:p>
        </p:txBody>
      </p:sp>
      <p:sp>
        <p:nvSpPr>
          <p:cNvPr id="12" name="矩形: 圆角 11">
            <a:extLst>
              <a:ext uri="{FF2B5EF4-FFF2-40B4-BE49-F238E27FC236}">
                <a16:creationId xmlns:a16="http://schemas.microsoft.com/office/drawing/2014/main" id="{CCA2AEF5-72DD-9FE7-CA8B-C524AABA5E4E}"/>
              </a:ext>
            </a:extLst>
          </p:cNvPr>
          <p:cNvSpPr/>
          <p:nvPr/>
        </p:nvSpPr>
        <p:spPr>
          <a:xfrm>
            <a:off x="1035546" y="5545943"/>
            <a:ext cx="10250958" cy="879217"/>
          </a:xfrm>
          <a:prstGeom prst="roundRect">
            <a:avLst>
              <a:gd name="adj" fmla="val 10138"/>
            </a:avLst>
          </a:prstGeom>
          <a:solidFill>
            <a:srgbClr val="C2F2D0"/>
          </a:solidFill>
          <a:ln/>
        </p:spPr>
        <p:style>
          <a:lnRef idx="3">
            <a:schemeClr val="lt1"/>
          </a:lnRef>
          <a:fillRef idx="1">
            <a:schemeClr val="accent6"/>
          </a:fillRef>
          <a:effectRef idx="1">
            <a:schemeClr val="accent6"/>
          </a:effectRef>
          <a:fontRef idx="minor">
            <a:schemeClr val="lt1"/>
          </a:fontRef>
        </p:style>
        <p:txBody>
          <a:bodyPr wrap="square" rtlCol="0">
            <a:spAutoFit/>
          </a:bodyPr>
          <a:lstStyle/>
          <a:p>
            <a:pPr algn="just"/>
            <a:r>
              <a:rPr lang="en-US" altLang="zh-CN" sz="2400" i="1" dirty="0">
                <a:solidFill>
                  <a:schemeClr val="tx1"/>
                </a:solidFill>
                <a:latin typeface="Cambria" panose="02040503050406030204" pitchFamily="18" charset="0"/>
                <a:ea typeface="Cambria" panose="02040503050406030204" pitchFamily="18" charset="0"/>
              </a:rPr>
              <a:t>Implication: </a:t>
            </a:r>
          </a:p>
          <a:p>
            <a:pPr marL="342900" indent="-342900" algn="just">
              <a:buFont typeface="Wingdings" panose="05000000000000000000" pitchFamily="2" charset="2"/>
              <a:buChar char="ü"/>
            </a:pPr>
            <a:r>
              <a:rPr lang="en-US" altLang="zh-CN" sz="2400" dirty="0">
                <a:solidFill>
                  <a:srgbClr val="FF0000"/>
                </a:solidFill>
                <a:latin typeface="Cambria" panose="02040503050406030204" pitchFamily="18" charset="0"/>
                <a:ea typeface="Cambria" panose="02040503050406030204" pitchFamily="18" charset="0"/>
              </a:rPr>
              <a:t>Deterministically </a:t>
            </a:r>
            <a:r>
              <a:rPr lang="en-US" altLang="zh-CN" sz="2400" dirty="0">
                <a:solidFill>
                  <a:schemeClr val="tx1"/>
                </a:solidFill>
                <a:latin typeface="Cambria" panose="02040503050406030204" pitchFamily="18" charset="0"/>
                <a:ea typeface="Cambria" panose="02040503050406030204" pitchFamily="18" charset="0"/>
              </a:rPr>
              <a:t>triggering operator bugs can reduce the space of testing</a:t>
            </a:r>
          </a:p>
        </p:txBody>
      </p:sp>
      <p:sp>
        <p:nvSpPr>
          <p:cNvPr id="47" name="文本框 46">
            <a:extLst>
              <a:ext uri="{FF2B5EF4-FFF2-40B4-BE49-F238E27FC236}">
                <a16:creationId xmlns:a16="http://schemas.microsoft.com/office/drawing/2014/main" id="{6752E5EA-6F97-037D-9E85-C58C33D06CA2}"/>
              </a:ext>
            </a:extLst>
          </p:cNvPr>
          <p:cNvSpPr txBox="1"/>
          <p:nvPr/>
        </p:nvSpPr>
        <p:spPr>
          <a:xfrm>
            <a:off x="2325052" y="3020581"/>
            <a:ext cx="628237" cy="369332"/>
          </a:xfrm>
          <a:prstGeom prst="rect">
            <a:avLst/>
          </a:prstGeom>
          <a:noFill/>
        </p:spPr>
        <p:txBody>
          <a:bodyPr wrap="square" rtlCol="0">
            <a:spAutoFit/>
          </a:bodyPr>
          <a:lstStyle/>
          <a:p>
            <a:pPr algn="ctr"/>
            <a:r>
              <a:rPr lang="zh-CN" altLang="en-US" b="1" dirty="0"/>
              <a:t>①</a:t>
            </a:r>
          </a:p>
        </p:txBody>
      </p:sp>
      <p:sp>
        <p:nvSpPr>
          <p:cNvPr id="48" name="文本框 47">
            <a:extLst>
              <a:ext uri="{FF2B5EF4-FFF2-40B4-BE49-F238E27FC236}">
                <a16:creationId xmlns:a16="http://schemas.microsoft.com/office/drawing/2014/main" id="{06ADFFFF-9A3A-5F97-3624-941ACDD1D53D}"/>
              </a:ext>
            </a:extLst>
          </p:cNvPr>
          <p:cNvSpPr txBox="1"/>
          <p:nvPr/>
        </p:nvSpPr>
        <p:spPr>
          <a:xfrm>
            <a:off x="2336228" y="4974920"/>
            <a:ext cx="628237" cy="369332"/>
          </a:xfrm>
          <a:prstGeom prst="rect">
            <a:avLst/>
          </a:prstGeom>
          <a:noFill/>
        </p:spPr>
        <p:txBody>
          <a:bodyPr wrap="square" rtlCol="0">
            <a:spAutoFit/>
          </a:bodyPr>
          <a:lstStyle/>
          <a:p>
            <a:pPr algn="ctr"/>
            <a:r>
              <a:rPr lang="zh-CN" altLang="en-US" b="1" dirty="0"/>
              <a:t>②</a:t>
            </a:r>
          </a:p>
        </p:txBody>
      </p:sp>
    </p:spTree>
    <p:extLst>
      <p:ext uri="{BB962C8B-B14F-4D97-AF65-F5344CB8AC3E}">
        <p14:creationId xmlns:p14="http://schemas.microsoft.com/office/powerpoint/2010/main" val="421575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FF15804-66D3-778E-D220-A1D881E76F4B}"/>
              </a:ext>
            </a:extLst>
          </p:cNvPr>
          <p:cNvSpPr>
            <a:spLocks noGrp="1"/>
          </p:cNvSpPr>
          <p:nvPr>
            <p:ph type="title"/>
          </p:nvPr>
        </p:nvSpPr>
        <p:spPr/>
        <p:txBody>
          <a:bodyPr/>
          <a:lstStyle/>
          <a:p>
            <a:r>
              <a:rPr lang="en-US" altLang="zh-CN" dirty="0"/>
              <a:t>RQ3: Bug Impact</a:t>
            </a:r>
            <a:endParaRPr lang="zh-CN" altLang="en-US" dirty="0"/>
          </a:p>
        </p:txBody>
      </p:sp>
      <p:sp>
        <p:nvSpPr>
          <p:cNvPr id="5" name="灯片编号占位符 3">
            <a:extLst>
              <a:ext uri="{FF2B5EF4-FFF2-40B4-BE49-F238E27FC236}">
                <a16:creationId xmlns:a16="http://schemas.microsoft.com/office/drawing/2014/main" id="{0525815D-53F6-70B4-E5A1-B3FF6F591802}"/>
              </a:ext>
            </a:extLst>
          </p:cNvPr>
          <p:cNvSpPr txBox="1">
            <a:spLocks/>
          </p:cNvSpPr>
          <p:nvPr/>
        </p:nvSpPr>
        <p:spPr>
          <a:xfrm>
            <a:off x="9448800"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tx1">
                    <a:tint val="75000"/>
                  </a:schemeClr>
                </a:solidFill>
                <a:latin typeface="Cambria" panose="020405030504060302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AE394-06E6-47A3-B6CA-A6802AF0F537}" type="slidenum">
              <a:rPr lang="zh-CN" altLang="en-US" smtClean="0"/>
              <a:pPr/>
              <a:t>27</a:t>
            </a:fld>
            <a:endParaRPr lang="zh-CN" altLang="en-US" dirty="0"/>
          </a:p>
        </p:txBody>
      </p:sp>
      <p:sp>
        <p:nvSpPr>
          <p:cNvPr id="15" name="内容占位符 8">
            <a:extLst>
              <a:ext uri="{FF2B5EF4-FFF2-40B4-BE49-F238E27FC236}">
                <a16:creationId xmlns:a16="http://schemas.microsoft.com/office/drawing/2014/main" id="{83844962-8C0D-75F2-A50B-905DFBE68961}"/>
              </a:ext>
            </a:extLst>
          </p:cNvPr>
          <p:cNvSpPr>
            <a:spLocks noGrp="1"/>
          </p:cNvSpPr>
          <p:nvPr>
            <p:ph idx="1"/>
          </p:nvPr>
        </p:nvSpPr>
        <p:spPr>
          <a:xfrm>
            <a:off x="748740" y="1379799"/>
            <a:ext cx="10826495" cy="461665"/>
          </a:xfrm>
        </p:spPr>
        <p:txBody>
          <a:bodyPr/>
          <a:lstStyle/>
          <a:p>
            <a:r>
              <a:rPr lang="en-US" altLang="zh-CN" dirty="0"/>
              <a:t>Operator bugs can impact both operators and the managed cluster</a:t>
            </a:r>
          </a:p>
        </p:txBody>
      </p:sp>
      <p:grpSp>
        <p:nvGrpSpPr>
          <p:cNvPr id="24" name="组合 23">
            <a:extLst>
              <a:ext uri="{FF2B5EF4-FFF2-40B4-BE49-F238E27FC236}">
                <a16:creationId xmlns:a16="http://schemas.microsoft.com/office/drawing/2014/main" id="{08C40C3B-8D09-4646-CC08-CC2C96226FAE}"/>
              </a:ext>
            </a:extLst>
          </p:cNvPr>
          <p:cNvGrpSpPr/>
          <p:nvPr/>
        </p:nvGrpSpPr>
        <p:grpSpPr>
          <a:xfrm>
            <a:off x="77746" y="2173641"/>
            <a:ext cx="3974328" cy="1852544"/>
            <a:chOff x="128546" y="2173641"/>
            <a:chExt cx="3974328" cy="1852544"/>
          </a:xfrm>
        </p:grpSpPr>
        <p:sp>
          <p:nvSpPr>
            <p:cNvPr id="4" name="矩形: 圆角 3">
              <a:extLst>
                <a:ext uri="{FF2B5EF4-FFF2-40B4-BE49-F238E27FC236}">
                  <a16:creationId xmlns:a16="http://schemas.microsoft.com/office/drawing/2014/main" id="{2E62DCD2-AA55-2071-5CF1-AD3884100337}"/>
                </a:ext>
              </a:extLst>
            </p:cNvPr>
            <p:cNvSpPr/>
            <p:nvPr/>
          </p:nvSpPr>
          <p:spPr bwMode="gray">
            <a:xfrm>
              <a:off x="128546" y="2237141"/>
              <a:ext cx="3974328" cy="1789044"/>
            </a:xfrm>
            <a:prstGeom prst="roundRect">
              <a:avLst/>
            </a:prstGeom>
            <a:solidFill>
              <a:schemeClr val="bg1"/>
            </a:solidFill>
            <a:ln w="19050"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sp>
          <p:nvSpPr>
            <p:cNvPr id="8" name="文本框 7">
              <a:extLst>
                <a:ext uri="{FF2B5EF4-FFF2-40B4-BE49-F238E27FC236}">
                  <a16:creationId xmlns:a16="http://schemas.microsoft.com/office/drawing/2014/main" id="{92BDC705-704D-5934-9D3D-182045BB7204}"/>
                </a:ext>
              </a:extLst>
            </p:cNvPr>
            <p:cNvSpPr txBox="1"/>
            <p:nvPr/>
          </p:nvSpPr>
          <p:spPr>
            <a:xfrm>
              <a:off x="866130" y="2173641"/>
              <a:ext cx="2768179" cy="461665"/>
            </a:xfrm>
            <a:prstGeom prst="rect">
              <a:avLst/>
            </a:prstGeom>
            <a:noFill/>
          </p:spPr>
          <p:txBody>
            <a:bodyPr wrap="square" rtlCol="0">
              <a:spAutoFit/>
            </a:bodyPr>
            <a:lstStyle/>
            <a:p>
              <a:pPr algn="ctr"/>
              <a:r>
                <a:rPr lang="en-US" altLang="zh-CN" sz="2400" b="1" dirty="0">
                  <a:solidFill>
                    <a:srgbClr val="FF0000"/>
                  </a:solidFill>
                </a:rPr>
                <a:t>Operator outage</a:t>
              </a:r>
              <a:endParaRPr lang="zh-CN" altLang="en-US" sz="2400" b="1" dirty="0">
                <a:solidFill>
                  <a:srgbClr val="FF0000"/>
                </a:solidFill>
              </a:endParaRPr>
            </a:p>
          </p:txBody>
        </p:sp>
        <p:sp>
          <p:nvSpPr>
            <p:cNvPr id="21" name="矩形: 圆角 20">
              <a:extLst>
                <a:ext uri="{FF2B5EF4-FFF2-40B4-BE49-F238E27FC236}">
                  <a16:creationId xmlns:a16="http://schemas.microsoft.com/office/drawing/2014/main" id="{0201AA45-A8A8-D665-6B99-EEF3CA2E4EF3}"/>
                </a:ext>
              </a:extLst>
            </p:cNvPr>
            <p:cNvSpPr/>
            <p:nvPr/>
          </p:nvSpPr>
          <p:spPr>
            <a:xfrm>
              <a:off x="1248209" y="2914424"/>
              <a:ext cx="2004019" cy="401103"/>
            </a:xfrm>
            <a:prstGeom prst="roundRect">
              <a:avLst>
                <a:gd name="adj" fmla="val 16887"/>
              </a:avLst>
            </a:prstGeom>
            <a:solidFill>
              <a:schemeClr val="accent5">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Operator</a:t>
              </a:r>
              <a:endParaRPr lang="zh-CN" altLang="en-US" sz="2000" dirty="0">
                <a:solidFill>
                  <a:schemeClr val="tx1"/>
                </a:solidFill>
                <a:latin typeface="+mj-lt"/>
                <a:ea typeface="微软雅黑" panose="020B0503020204020204" pitchFamily="34" charset="-122"/>
              </a:endParaRPr>
            </a:p>
          </p:txBody>
        </p:sp>
        <p:sp>
          <p:nvSpPr>
            <p:cNvPr id="29" name="闪电形 28">
              <a:extLst>
                <a:ext uri="{FF2B5EF4-FFF2-40B4-BE49-F238E27FC236}">
                  <a16:creationId xmlns:a16="http://schemas.microsoft.com/office/drawing/2014/main" id="{FF0129B4-7D28-BF4C-C3AF-6D94645814F4}"/>
                </a:ext>
              </a:extLst>
            </p:cNvPr>
            <p:cNvSpPr/>
            <p:nvPr/>
          </p:nvSpPr>
          <p:spPr>
            <a:xfrm>
              <a:off x="1033889" y="2914424"/>
              <a:ext cx="645062" cy="365939"/>
            </a:xfrm>
            <a:prstGeom prst="lightningBol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sp>
          <p:nvSpPr>
            <p:cNvPr id="30" name="文本框 29">
              <a:extLst>
                <a:ext uri="{FF2B5EF4-FFF2-40B4-BE49-F238E27FC236}">
                  <a16:creationId xmlns:a16="http://schemas.microsoft.com/office/drawing/2014/main" id="{ECF88294-95D6-FC2F-C272-6D8384D47002}"/>
                </a:ext>
              </a:extLst>
            </p:cNvPr>
            <p:cNvSpPr txBox="1"/>
            <p:nvPr/>
          </p:nvSpPr>
          <p:spPr>
            <a:xfrm>
              <a:off x="933996" y="3315527"/>
              <a:ext cx="2632444" cy="646331"/>
            </a:xfrm>
            <a:prstGeom prst="rect">
              <a:avLst/>
            </a:prstGeom>
            <a:noFill/>
          </p:spPr>
          <p:txBody>
            <a:bodyPr wrap="square" rtlCol="0">
              <a:spAutoFit/>
            </a:bodyPr>
            <a:lstStyle/>
            <a:p>
              <a:pPr algn="ctr"/>
              <a:r>
                <a:rPr lang="en-US" altLang="zh-CN" b="1" dirty="0">
                  <a:solidFill>
                    <a:srgbClr val="C00000"/>
                  </a:solidFill>
                </a:rPr>
                <a:t>Restart and fail </a:t>
              </a:r>
            </a:p>
            <a:p>
              <a:pPr algn="ctr"/>
              <a:r>
                <a:rPr lang="en-US" altLang="zh-CN" b="1" dirty="0">
                  <a:solidFill>
                    <a:srgbClr val="C00000"/>
                  </a:solidFill>
                </a:rPr>
                <a:t>over and over again</a:t>
              </a:r>
              <a:endParaRPr lang="zh-CN" altLang="en-US" b="1" dirty="0">
                <a:solidFill>
                  <a:srgbClr val="C00000"/>
                </a:solidFill>
              </a:endParaRPr>
            </a:p>
          </p:txBody>
        </p:sp>
      </p:grpSp>
      <p:grpSp>
        <p:nvGrpSpPr>
          <p:cNvPr id="45" name="组合 44">
            <a:extLst>
              <a:ext uri="{FF2B5EF4-FFF2-40B4-BE49-F238E27FC236}">
                <a16:creationId xmlns:a16="http://schemas.microsoft.com/office/drawing/2014/main" id="{88DED038-4E26-971D-D9CF-918C8A15D9AD}"/>
              </a:ext>
            </a:extLst>
          </p:cNvPr>
          <p:cNvGrpSpPr/>
          <p:nvPr/>
        </p:nvGrpSpPr>
        <p:grpSpPr>
          <a:xfrm>
            <a:off x="3975044" y="2173641"/>
            <a:ext cx="4108120" cy="1852544"/>
            <a:chOff x="3898844" y="2173641"/>
            <a:chExt cx="4108120" cy="1852544"/>
          </a:xfrm>
        </p:grpSpPr>
        <p:sp>
          <p:nvSpPr>
            <p:cNvPr id="9" name="矩形: 圆角 8">
              <a:extLst>
                <a:ext uri="{FF2B5EF4-FFF2-40B4-BE49-F238E27FC236}">
                  <a16:creationId xmlns:a16="http://schemas.microsoft.com/office/drawing/2014/main" id="{BFC37496-D16D-458D-0A41-DFC6609A0365}"/>
                </a:ext>
              </a:extLst>
            </p:cNvPr>
            <p:cNvSpPr/>
            <p:nvPr/>
          </p:nvSpPr>
          <p:spPr bwMode="gray">
            <a:xfrm>
              <a:off x="4032636" y="2237141"/>
              <a:ext cx="3974328" cy="1789044"/>
            </a:xfrm>
            <a:prstGeom prst="roundRect">
              <a:avLst/>
            </a:prstGeom>
            <a:solidFill>
              <a:schemeClr val="bg1"/>
            </a:solidFill>
            <a:ln w="19050"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sp>
          <p:nvSpPr>
            <p:cNvPr id="13" name="文本框 12">
              <a:extLst>
                <a:ext uri="{FF2B5EF4-FFF2-40B4-BE49-F238E27FC236}">
                  <a16:creationId xmlns:a16="http://schemas.microsoft.com/office/drawing/2014/main" id="{3B3E4B83-2C58-A406-7C11-0B1405F6D506}"/>
                </a:ext>
              </a:extLst>
            </p:cNvPr>
            <p:cNvSpPr txBox="1"/>
            <p:nvPr/>
          </p:nvSpPr>
          <p:spPr>
            <a:xfrm>
              <a:off x="4543615" y="2173641"/>
              <a:ext cx="3236744" cy="461665"/>
            </a:xfrm>
            <a:prstGeom prst="rect">
              <a:avLst/>
            </a:prstGeom>
            <a:noFill/>
          </p:spPr>
          <p:txBody>
            <a:bodyPr wrap="square" rtlCol="0">
              <a:spAutoFit/>
            </a:bodyPr>
            <a:lstStyle/>
            <a:p>
              <a:pPr algn="ctr"/>
              <a:r>
                <a:rPr lang="en-US" altLang="zh-CN" sz="2400" b="1" dirty="0">
                  <a:solidFill>
                    <a:srgbClr val="FF0000"/>
                  </a:solidFill>
                </a:rPr>
                <a:t>Operator malfunction</a:t>
              </a:r>
              <a:endParaRPr lang="zh-CN" altLang="en-US" sz="2400" b="1" dirty="0">
                <a:solidFill>
                  <a:srgbClr val="FF0000"/>
                </a:solidFill>
              </a:endParaRPr>
            </a:p>
          </p:txBody>
        </p:sp>
        <p:sp>
          <p:nvSpPr>
            <p:cNvPr id="26" name="矩形: 圆角 25">
              <a:extLst>
                <a:ext uri="{FF2B5EF4-FFF2-40B4-BE49-F238E27FC236}">
                  <a16:creationId xmlns:a16="http://schemas.microsoft.com/office/drawing/2014/main" id="{2E52CA7F-3308-8BB1-573D-0D62234CF08C}"/>
                </a:ext>
              </a:extLst>
            </p:cNvPr>
            <p:cNvSpPr/>
            <p:nvPr/>
          </p:nvSpPr>
          <p:spPr>
            <a:xfrm>
              <a:off x="5776340" y="3027897"/>
              <a:ext cx="2004019" cy="401103"/>
            </a:xfrm>
            <a:prstGeom prst="roundRect">
              <a:avLst>
                <a:gd name="adj" fmla="val 16887"/>
              </a:avLst>
            </a:prstGeom>
            <a:solidFill>
              <a:schemeClr val="accent5">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Operator</a:t>
              </a:r>
              <a:endParaRPr lang="zh-CN" altLang="en-US" sz="2000" dirty="0">
                <a:solidFill>
                  <a:schemeClr val="tx1"/>
                </a:solidFill>
                <a:latin typeface="+mj-lt"/>
                <a:ea typeface="微软雅黑" panose="020B0503020204020204" pitchFamily="34" charset="-122"/>
              </a:endParaRPr>
            </a:p>
          </p:txBody>
        </p:sp>
        <p:cxnSp>
          <p:nvCxnSpPr>
            <p:cNvPr id="27" name="直接箭头连接符 26">
              <a:extLst>
                <a:ext uri="{FF2B5EF4-FFF2-40B4-BE49-F238E27FC236}">
                  <a16:creationId xmlns:a16="http://schemas.microsoft.com/office/drawing/2014/main" id="{DD6E8006-672E-ABBA-2CD9-3CB66C4C578E}"/>
                </a:ext>
              </a:extLst>
            </p:cNvPr>
            <p:cNvCxnSpPr>
              <a:endCxn id="26" idx="1"/>
            </p:cNvCxnSpPr>
            <p:nvPr/>
          </p:nvCxnSpPr>
          <p:spPr>
            <a:xfrm>
              <a:off x="4925696" y="2934353"/>
              <a:ext cx="850644" cy="294096"/>
            </a:xfrm>
            <a:prstGeom prst="straightConnector1">
              <a:avLst/>
            </a:prstGeom>
            <a:ln w="28575" cap="rnd">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2A72B0EC-7FC4-B7A0-1A2C-54445FC8E73C}"/>
                </a:ext>
              </a:extLst>
            </p:cNvPr>
            <p:cNvSpPr txBox="1"/>
            <p:nvPr/>
          </p:nvSpPr>
          <p:spPr>
            <a:xfrm>
              <a:off x="3898844" y="3097453"/>
              <a:ext cx="2150497" cy="923330"/>
            </a:xfrm>
            <a:prstGeom prst="rect">
              <a:avLst/>
            </a:prstGeom>
            <a:noFill/>
          </p:spPr>
          <p:txBody>
            <a:bodyPr wrap="square" rtlCol="0">
              <a:spAutoFit/>
            </a:bodyPr>
            <a:lstStyle/>
            <a:p>
              <a:pPr algn="ctr"/>
              <a:r>
                <a:rPr lang="en-US" altLang="zh-CN" b="1" dirty="0">
                  <a:solidFill>
                    <a:srgbClr val="C00000"/>
                  </a:solidFill>
                </a:rPr>
                <a:t>Cannot serve certain operation</a:t>
              </a:r>
            </a:p>
            <a:p>
              <a:pPr algn="ctr"/>
              <a:r>
                <a:rPr lang="en-US" altLang="zh-CN" b="1" dirty="0">
                  <a:solidFill>
                    <a:srgbClr val="C00000"/>
                  </a:solidFill>
                </a:rPr>
                <a:t>requests</a:t>
              </a:r>
              <a:endParaRPr lang="zh-CN" altLang="en-US" b="1" dirty="0">
                <a:solidFill>
                  <a:srgbClr val="C00000"/>
                </a:solidFill>
              </a:endParaRPr>
            </a:p>
          </p:txBody>
        </p:sp>
        <p:cxnSp>
          <p:nvCxnSpPr>
            <p:cNvPr id="31" name="直接箭头连接符 30">
              <a:extLst>
                <a:ext uri="{FF2B5EF4-FFF2-40B4-BE49-F238E27FC236}">
                  <a16:creationId xmlns:a16="http://schemas.microsoft.com/office/drawing/2014/main" id="{B4ACDC50-B09E-8E5D-3C9B-19F34B52F3E5}"/>
                </a:ext>
              </a:extLst>
            </p:cNvPr>
            <p:cNvCxnSpPr/>
            <p:nvPr/>
          </p:nvCxnSpPr>
          <p:spPr>
            <a:xfrm>
              <a:off x="4922210" y="2787305"/>
              <a:ext cx="850644" cy="294096"/>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 name="组合 24">
            <a:extLst>
              <a:ext uri="{FF2B5EF4-FFF2-40B4-BE49-F238E27FC236}">
                <a16:creationId xmlns:a16="http://schemas.microsoft.com/office/drawing/2014/main" id="{6F0DEE66-75AA-857D-860C-4CBB3DF37C35}"/>
              </a:ext>
            </a:extLst>
          </p:cNvPr>
          <p:cNvGrpSpPr/>
          <p:nvPr/>
        </p:nvGrpSpPr>
        <p:grpSpPr>
          <a:xfrm>
            <a:off x="8139926" y="2173641"/>
            <a:ext cx="3974328" cy="1852544"/>
            <a:chOff x="7936726" y="2173641"/>
            <a:chExt cx="3974328" cy="1852544"/>
          </a:xfrm>
        </p:grpSpPr>
        <p:sp>
          <p:nvSpPr>
            <p:cNvPr id="14" name="矩形: 圆角 13">
              <a:extLst>
                <a:ext uri="{FF2B5EF4-FFF2-40B4-BE49-F238E27FC236}">
                  <a16:creationId xmlns:a16="http://schemas.microsoft.com/office/drawing/2014/main" id="{727A4C0E-EDFD-FD57-91E6-3E6823C0D87E}"/>
                </a:ext>
              </a:extLst>
            </p:cNvPr>
            <p:cNvSpPr/>
            <p:nvPr/>
          </p:nvSpPr>
          <p:spPr bwMode="gray">
            <a:xfrm>
              <a:off x="7936726" y="2237141"/>
              <a:ext cx="3974328" cy="1789044"/>
            </a:xfrm>
            <a:prstGeom prst="roundRect">
              <a:avLst/>
            </a:prstGeom>
            <a:solidFill>
              <a:schemeClr val="bg1"/>
            </a:solidFill>
            <a:ln w="19050"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sp>
          <p:nvSpPr>
            <p:cNvPr id="16" name="文本框 15">
              <a:extLst>
                <a:ext uri="{FF2B5EF4-FFF2-40B4-BE49-F238E27FC236}">
                  <a16:creationId xmlns:a16="http://schemas.microsoft.com/office/drawing/2014/main" id="{ED0CBDB9-A366-C299-00E9-2B1783F4EF72}"/>
                </a:ext>
              </a:extLst>
            </p:cNvPr>
            <p:cNvSpPr txBox="1"/>
            <p:nvPr/>
          </p:nvSpPr>
          <p:spPr>
            <a:xfrm>
              <a:off x="8388344" y="2173641"/>
              <a:ext cx="3340111" cy="461665"/>
            </a:xfrm>
            <a:prstGeom prst="rect">
              <a:avLst/>
            </a:prstGeom>
            <a:noFill/>
          </p:spPr>
          <p:txBody>
            <a:bodyPr wrap="square" rtlCol="0">
              <a:spAutoFit/>
            </a:bodyPr>
            <a:lstStyle/>
            <a:p>
              <a:pPr algn="ctr"/>
              <a:r>
                <a:rPr lang="en-US" altLang="zh-CN" sz="2400" b="1" dirty="0">
                  <a:solidFill>
                    <a:srgbClr val="FF0000"/>
                  </a:solidFill>
                </a:rPr>
                <a:t>Explicit system errors</a:t>
              </a:r>
              <a:endParaRPr lang="zh-CN" altLang="en-US" sz="2400" b="1" dirty="0">
                <a:solidFill>
                  <a:srgbClr val="FF0000"/>
                </a:solidFill>
              </a:endParaRPr>
            </a:p>
          </p:txBody>
        </p:sp>
        <p:sp>
          <p:nvSpPr>
            <p:cNvPr id="32" name="矩形: 圆角 31">
              <a:extLst>
                <a:ext uri="{FF2B5EF4-FFF2-40B4-BE49-F238E27FC236}">
                  <a16:creationId xmlns:a16="http://schemas.microsoft.com/office/drawing/2014/main" id="{A20151FB-D023-D433-4A35-E867A9F1AC63}"/>
                </a:ext>
              </a:extLst>
            </p:cNvPr>
            <p:cNvSpPr/>
            <p:nvPr/>
          </p:nvSpPr>
          <p:spPr>
            <a:xfrm>
              <a:off x="8080058" y="3027897"/>
              <a:ext cx="2004019" cy="401103"/>
            </a:xfrm>
            <a:prstGeom prst="roundRect">
              <a:avLst>
                <a:gd name="adj" fmla="val 21109"/>
              </a:avLst>
            </a:prstGeom>
            <a:solidFill>
              <a:schemeClr val="accent5">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Operator</a:t>
              </a:r>
              <a:endParaRPr lang="zh-CN" altLang="en-US" sz="2000" dirty="0">
                <a:solidFill>
                  <a:schemeClr val="tx1"/>
                </a:solidFill>
                <a:latin typeface="+mj-lt"/>
                <a:ea typeface="微软雅黑" panose="020B0503020204020204" pitchFamily="34" charset="-122"/>
              </a:endParaRPr>
            </a:p>
          </p:txBody>
        </p:sp>
        <p:sp>
          <p:nvSpPr>
            <p:cNvPr id="33" name="云形 32">
              <a:extLst>
                <a:ext uri="{FF2B5EF4-FFF2-40B4-BE49-F238E27FC236}">
                  <a16:creationId xmlns:a16="http://schemas.microsoft.com/office/drawing/2014/main" id="{556F86AA-3D5F-8127-8BA9-9B56B2D13991}"/>
                </a:ext>
              </a:extLst>
            </p:cNvPr>
            <p:cNvSpPr/>
            <p:nvPr/>
          </p:nvSpPr>
          <p:spPr>
            <a:xfrm>
              <a:off x="10277532" y="2892837"/>
              <a:ext cx="1507157" cy="542950"/>
            </a:xfrm>
            <a:prstGeom prst="cloud">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cs typeface="Calibri" panose="020F0502020204030204" pitchFamily="34" charset="0"/>
                </a:rPr>
                <a:t>Cluster</a:t>
              </a:r>
              <a:endParaRPr lang="zh-CN" altLang="en-US" sz="2000" dirty="0">
                <a:solidFill>
                  <a:schemeClr val="tx1"/>
                </a:solidFill>
                <a:latin typeface="+mj-lt"/>
                <a:cs typeface="Calibri" panose="020F0502020204030204" pitchFamily="34" charset="0"/>
              </a:endParaRPr>
            </a:p>
          </p:txBody>
        </p:sp>
        <p:pic>
          <p:nvPicPr>
            <p:cNvPr id="34" name="图片 33">
              <a:extLst>
                <a:ext uri="{FF2B5EF4-FFF2-40B4-BE49-F238E27FC236}">
                  <a16:creationId xmlns:a16="http://schemas.microsoft.com/office/drawing/2014/main" id="{2BDAB122-7E24-F7CA-77E1-D6C3B7C438DC}"/>
                </a:ext>
              </a:extLst>
            </p:cNvPr>
            <p:cNvPicPr>
              <a:picLocks noChangeAspect="1"/>
            </p:cNvPicPr>
            <p:nvPr/>
          </p:nvPicPr>
          <p:blipFill>
            <a:blip r:embed="rId3"/>
            <a:stretch>
              <a:fillRect/>
            </a:stretch>
          </p:blipFill>
          <p:spPr>
            <a:xfrm>
              <a:off x="9754568" y="3265740"/>
              <a:ext cx="659017" cy="659017"/>
            </a:xfrm>
            <a:prstGeom prst="rect">
              <a:avLst/>
            </a:prstGeom>
          </p:spPr>
        </p:pic>
      </p:grpSp>
      <p:grpSp>
        <p:nvGrpSpPr>
          <p:cNvPr id="43" name="组合 42">
            <a:extLst>
              <a:ext uri="{FF2B5EF4-FFF2-40B4-BE49-F238E27FC236}">
                <a16:creationId xmlns:a16="http://schemas.microsoft.com/office/drawing/2014/main" id="{3DC22777-47DB-CECD-B98E-EA1B497F0FFD}"/>
              </a:ext>
            </a:extLst>
          </p:cNvPr>
          <p:cNvGrpSpPr/>
          <p:nvPr/>
        </p:nvGrpSpPr>
        <p:grpSpPr>
          <a:xfrm>
            <a:off x="6261275" y="4467432"/>
            <a:ext cx="3974328" cy="1852544"/>
            <a:chOff x="6084072" y="4458389"/>
            <a:chExt cx="3974328" cy="1852544"/>
          </a:xfrm>
        </p:grpSpPr>
        <p:sp>
          <p:nvSpPr>
            <p:cNvPr id="19" name="矩形: 圆角 18">
              <a:extLst>
                <a:ext uri="{FF2B5EF4-FFF2-40B4-BE49-F238E27FC236}">
                  <a16:creationId xmlns:a16="http://schemas.microsoft.com/office/drawing/2014/main" id="{B204C9EE-1EF2-5CF8-0FD7-5D9ECBCFF9FE}"/>
                </a:ext>
              </a:extLst>
            </p:cNvPr>
            <p:cNvSpPr/>
            <p:nvPr/>
          </p:nvSpPr>
          <p:spPr bwMode="gray">
            <a:xfrm>
              <a:off x="6084072" y="4521889"/>
              <a:ext cx="3974328" cy="1789044"/>
            </a:xfrm>
            <a:prstGeom prst="roundRect">
              <a:avLst/>
            </a:prstGeom>
            <a:solidFill>
              <a:schemeClr val="bg1"/>
            </a:solidFill>
            <a:ln w="19050"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sp>
          <p:nvSpPr>
            <p:cNvPr id="20" name="文本框 19">
              <a:extLst>
                <a:ext uri="{FF2B5EF4-FFF2-40B4-BE49-F238E27FC236}">
                  <a16:creationId xmlns:a16="http://schemas.microsoft.com/office/drawing/2014/main" id="{1A95B683-E75C-8B78-E882-83AA38146C00}"/>
                </a:ext>
              </a:extLst>
            </p:cNvPr>
            <p:cNvSpPr txBox="1"/>
            <p:nvPr/>
          </p:nvSpPr>
          <p:spPr>
            <a:xfrm>
              <a:off x="6821656" y="4458389"/>
              <a:ext cx="2768179" cy="461665"/>
            </a:xfrm>
            <a:prstGeom prst="rect">
              <a:avLst/>
            </a:prstGeom>
            <a:noFill/>
          </p:spPr>
          <p:txBody>
            <a:bodyPr wrap="square" rtlCol="0">
              <a:spAutoFit/>
            </a:bodyPr>
            <a:lstStyle/>
            <a:p>
              <a:pPr algn="ctr"/>
              <a:r>
                <a:rPr lang="en-US" altLang="zh-CN" sz="2400" b="1" dirty="0">
                  <a:solidFill>
                    <a:srgbClr val="FF0000"/>
                  </a:solidFill>
                </a:rPr>
                <a:t>Undesired state</a:t>
              </a:r>
              <a:endParaRPr lang="zh-CN" altLang="en-US" sz="2400" b="1" dirty="0">
                <a:solidFill>
                  <a:srgbClr val="FF0000"/>
                </a:solidFill>
              </a:endParaRPr>
            </a:p>
          </p:txBody>
        </p:sp>
        <p:sp>
          <p:nvSpPr>
            <p:cNvPr id="40" name="椭圆 39">
              <a:extLst>
                <a:ext uri="{FF2B5EF4-FFF2-40B4-BE49-F238E27FC236}">
                  <a16:creationId xmlns:a16="http://schemas.microsoft.com/office/drawing/2014/main" id="{6F121536-ADE5-837C-7137-E9DDA1BD7988}"/>
                </a:ext>
              </a:extLst>
            </p:cNvPr>
            <p:cNvSpPr/>
            <p:nvPr/>
          </p:nvSpPr>
          <p:spPr bwMode="gray">
            <a:xfrm>
              <a:off x="6917635" y="5271714"/>
              <a:ext cx="604299" cy="604299"/>
            </a:xfrm>
            <a:prstGeom prst="ellipse">
              <a:avLst/>
            </a:prstGeom>
            <a:solidFill>
              <a:schemeClr val="bg1"/>
            </a:solidFill>
            <a:ln w="19050" algn="ctr">
              <a:solidFill>
                <a:schemeClr val="tx1"/>
              </a:solidFill>
              <a:miter lim="800000"/>
              <a:headEnd/>
              <a:tailEnd/>
            </a:ln>
            <a:effectLst/>
          </p:spPr>
          <p:txBody>
            <a:bodyPr wrap="none" rtlCol="0" anchor="ctr"/>
            <a:lstStyle/>
            <a:p>
              <a:pPr algn="ctr"/>
              <a:r>
                <a:rPr lang="en-US" altLang="zh-CN" b="1" dirty="0"/>
                <a:t>S1</a:t>
              </a:r>
              <a:endParaRPr lang="zh-CN" altLang="en-US" b="1" dirty="0"/>
            </a:p>
          </p:txBody>
        </p:sp>
        <p:sp>
          <p:nvSpPr>
            <p:cNvPr id="41" name="椭圆 40">
              <a:extLst>
                <a:ext uri="{FF2B5EF4-FFF2-40B4-BE49-F238E27FC236}">
                  <a16:creationId xmlns:a16="http://schemas.microsoft.com/office/drawing/2014/main" id="{0ED32DD2-3733-837E-20CA-2590C2F43B86}"/>
                </a:ext>
              </a:extLst>
            </p:cNvPr>
            <p:cNvSpPr/>
            <p:nvPr/>
          </p:nvSpPr>
          <p:spPr bwMode="gray">
            <a:xfrm>
              <a:off x="8388344" y="4939391"/>
              <a:ext cx="604299" cy="604299"/>
            </a:xfrm>
            <a:prstGeom prst="ellipse">
              <a:avLst/>
            </a:prstGeom>
            <a:solidFill>
              <a:schemeClr val="bg1"/>
            </a:solidFill>
            <a:ln w="19050" algn="ctr">
              <a:solidFill>
                <a:srgbClr val="00B050"/>
              </a:solidFill>
              <a:miter lim="800000"/>
              <a:headEnd/>
              <a:tailEnd/>
            </a:ln>
            <a:effectLst/>
          </p:spPr>
          <p:txBody>
            <a:bodyPr wrap="none" rtlCol="0" anchor="ctr"/>
            <a:lstStyle/>
            <a:p>
              <a:pPr algn="ctr"/>
              <a:r>
                <a:rPr lang="en-US" altLang="zh-CN" b="1" dirty="0">
                  <a:solidFill>
                    <a:srgbClr val="00B050"/>
                  </a:solidFill>
                </a:rPr>
                <a:t>S2</a:t>
              </a:r>
              <a:endParaRPr lang="zh-CN" altLang="en-US" b="1" dirty="0">
                <a:solidFill>
                  <a:srgbClr val="00B050"/>
                </a:solidFill>
              </a:endParaRPr>
            </a:p>
          </p:txBody>
        </p:sp>
        <p:sp>
          <p:nvSpPr>
            <p:cNvPr id="42" name="椭圆 41">
              <a:extLst>
                <a:ext uri="{FF2B5EF4-FFF2-40B4-BE49-F238E27FC236}">
                  <a16:creationId xmlns:a16="http://schemas.microsoft.com/office/drawing/2014/main" id="{72CF35D8-46B7-E6BC-4B5E-2EA42AAFB39D}"/>
                </a:ext>
              </a:extLst>
            </p:cNvPr>
            <p:cNvSpPr/>
            <p:nvPr/>
          </p:nvSpPr>
          <p:spPr bwMode="gray">
            <a:xfrm>
              <a:off x="8388344" y="5648198"/>
              <a:ext cx="604299" cy="604299"/>
            </a:xfrm>
            <a:prstGeom prst="ellipse">
              <a:avLst/>
            </a:prstGeom>
            <a:solidFill>
              <a:schemeClr val="bg1"/>
            </a:solidFill>
            <a:ln w="19050" algn="ctr">
              <a:solidFill>
                <a:srgbClr val="FF0000"/>
              </a:solidFill>
              <a:miter lim="800000"/>
              <a:headEnd/>
              <a:tailEnd/>
            </a:ln>
            <a:effectLst/>
          </p:spPr>
          <p:txBody>
            <a:bodyPr wrap="none" rtlCol="0" anchor="ctr"/>
            <a:lstStyle/>
            <a:p>
              <a:pPr algn="ctr"/>
              <a:r>
                <a:rPr lang="en-US" altLang="zh-CN" b="1" dirty="0">
                  <a:solidFill>
                    <a:srgbClr val="FF0000"/>
                  </a:solidFill>
                </a:rPr>
                <a:t>S2’</a:t>
              </a:r>
              <a:endParaRPr lang="zh-CN" altLang="en-US" b="1" dirty="0">
                <a:solidFill>
                  <a:srgbClr val="FF0000"/>
                </a:solidFill>
              </a:endParaRPr>
            </a:p>
          </p:txBody>
        </p:sp>
        <p:cxnSp>
          <p:nvCxnSpPr>
            <p:cNvPr id="44" name="直接箭头连接符 43">
              <a:extLst>
                <a:ext uri="{FF2B5EF4-FFF2-40B4-BE49-F238E27FC236}">
                  <a16:creationId xmlns:a16="http://schemas.microsoft.com/office/drawing/2014/main" id="{27222AAC-E5CA-1E1E-98C4-1CF9B2BFA168}"/>
                </a:ext>
              </a:extLst>
            </p:cNvPr>
            <p:cNvCxnSpPr>
              <a:cxnSpLocks/>
              <a:endCxn id="42" idx="2"/>
            </p:cNvCxnSpPr>
            <p:nvPr/>
          </p:nvCxnSpPr>
          <p:spPr>
            <a:xfrm>
              <a:off x="7521934" y="5573862"/>
              <a:ext cx="866410" cy="376486"/>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E8925C8F-6170-D57F-CC23-9BA1AD06BA21}"/>
                </a:ext>
              </a:extLst>
            </p:cNvPr>
            <p:cNvCxnSpPr>
              <a:cxnSpLocks/>
              <a:stCxn id="40" idx="6"/>
              <a:endCxn id="41" idx="2"/>
            </p:cNvCxnSpPr>
            <p:nvPr/>
          </p:nvCxnSpPr>
          <p:spPr>
            <a:xfrm flipV="1">
              <a:off x="7521934" y="5241541"/>
              <a:ext cx="866410" cy="332323"/>
            </a:xfrm>
            <a:prstGeom prst="straightConnector1">
              <a:avLst/>
            </a:prstGeom>
            <a:ln w="28575" cap="rnd">
              <a:solidFill>
                <a:schemeClr val="tx1"/>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7" name="组合 46">
            <a:extLst>
              <a:ext uri="{FF2B5EF4-FFF2-40B4-BE49-F238E27FC236}">
                <a16:creationId xmlns:a16="http://schemas.microsoft.com/office/drawing/2014/main" id="{DE62D015-43D4-0E9F-8E7D-E97723D768AB}"/>
              </a:ext>
            </a:extLst>
          </p:cNvPr>
          <p:cNvGrpSpPr/>
          <p:nvPr/>
        </p:nvGrpSpPr>
        <p:grpSpPr>
          <a:xfrm>
            <a:off x="2204807" y="4490473"/>
            <a:ext cx="3974328" cy="1852544"/>
            <a:chOff x="1397000" y="4458389"/>
            <a:chExt cx="3974328" cy="1852544"/>
          </a:xfrm>
        </p:grpSpPr>
        <p:sp>
          <p:nvSpPr>
            <p:cNvPr id="17" name="矩形: 圆角 16">
              <a:extLst>
                <a:ext uri="{FF2B5EF4-FFF2-40B4-BE49-F238E27FC236}">
                  <a16:creationId xmlns:a16="http://schemas.microsoft.com/office/drawing/2014/main" id="{760E95CA-FEF0-EE74-3D60-C684DD18E57D}"/>
                </a:ext>
              </a:extLst>
            </p:cNvPr>
            <p:cNvSpPr/>
            <p:nvPr/>
          </p:nvSpPr>
          <p:spPr bwMode="gray">
            <a:xfrm>
              <a:off x="1397000" y="4521889"/>
              <a:ext cx="3974328" cy="1789044"/>
            </a:xfrm>
            <a:prstGeom prst="roundRect">
              <a:avLst/>
            </a:prstGeom>
            <a:solidFill>
              <a:schemeClr val="bg1"/>
            </a:solidFill>
            <a:ln w="19050"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sp>
          <p:nvSpPr>
            <p:cNvPr id="18" name="文本框 17">
              <a:extLst>
                <a:ext uri="{FF2B5EF4-FFF2-40B4-BE49-F238E27FC236}">
                  <a16:creationId xmlns:a16="http://schemas.microsoft.com/office/drawing/2014/main" id="{DDDD7616-3421-4238-A5CF-10A00B2B1537}"/>
                </a:ext>
              </a:extLst>
            </p:cNvPr>
            <p:cNvSpPr txBox="1"/>
            <p:nvPr/>
          </p:nvSpPr>
          <p:spPr>
            <a:xfrm>
              <a:off x="2134584" y="4458389"/>
              <a:ext cx="2768179" cy="461665"/>
            </a:xfrm>
            <a:prstGeom prst="rect">
              <a:avLst/>
            </a:prstGeom>
            <a:noFill/>
          </p:spPr>
          <p:txBody>
            <a:bodyPr wrap="square" rtlCol="0">
              <a:spAutoFit/>
            </a:bodyPr>
            <a:lstStyle/>
            <a:p>
              <a:pPr algn="ctr"/>
              <a:r>
                <a:rPr lang="en-US" altLang="zh-CN" sz="2400" b="1" dirty="0">
                  <a:solidFill>
                    <a:srgbClr val="FF0000"/>
                  </a:solidFill>
                </a:rPr>
                <a:t>Unstable state</a:t>
              </a:r>
              <a:endParaRPr lang="zh-CN" altLang="en-US" sz="2400" b="1" dirty="0">
                <a:solidFill>
                  <a:srgbClr val="FF0000"/>
                </a:solidFill>
              </a:endParaRPr>
            </a:p>
          </p:txBody>
        </p:sp>
        <p:sp>
          <p:nvSpPr>
            <p:cNvPr id="35" name="椭圆 34">
              <a:extLst>
                <a:ext uri="{FF2B5EF4-FFF2-40B4-BE49-F238E27FC236}">
                  <a16:creationId xmlns:a16="http://schemas.microsoft.com/office/drawing/2014/main" id="{EEEE8041-1708-D547-0399-AF2470B56D56}"/>
                </a:ext>
              </a:extLst>
            </p:cNvPr>
            <p:cNvSpPr/>
            <p:nvPr/>
          </p:nvSpPr>
          <p:spPr bwMode="gray">
            <a:xfrm>
              <a:off x="1464807" y="5271714"/>
              <a:ext cx="604299" cy="604299"/>
            </a:xfrm>
            <a:prstGeom prst="ellipse">
              <a:avLst/>
            </a:prstGeom>
            <a:solidFill>
              <a:schemeClr val="bg1"/>
            </a:solidFill>
            <a:ln w="19050" algn="ctr">
              <a:solidFill>
                <a:schemeClr val="tx1"/>
              </a:solidFill>
              <a:miter lim="800000"/>
              <a:headEnd/>
              <a:tailEnd/>
            </a:ln>
            <a:effectLst/>
          </p:spPr>
          <p:txBody>
            <a:bodyPr wrap="none" rtlCol="0" anchor="ctr"/>
            <a:lstStyle/>
            <a:p>
              <a:pPr algn="ctr"/>
              <a:r>
                <a:rPr lang="en-US" altLang="zh-CN" b="1" dirty="0"/>
                <a:t>S1</a:t>
              </a:r>
              <a:endParaRPr lang="zh-CN" altLang="en-US" b="1" dirty="0"/>
            </a:p>
          </p:txBody>
        </p:sp>
        <p:sp>
          <p:nvSpPr>
            <p:cNvPr id="36" name="椭圆 35">
              <a:extLst>
                <a:ext uri="{FF2B5EF4-FFF2-40B4-BE49-F238E27FC236}">
                  <a16:creationId xmlns:a16="http://schemas.microsoft.com/office/drawing/2014/main" id="{4B58BE20-E937-321B-5155-072D4F321D95}"/>
                </a:ext>
              </a:extLst>
            </p:cNvPr>
            <p:cNvSpPr/>
            <p:nvPr/>
          </p:nvSpPr>
          <p:spPr bwMode="gray">
            <a:xfrm>
              <a:off x="2358004" y="5271714"/>
              <a:ext cx="604299" cy="604299"/>
            </a:xfrm>
            <a:prstGeom prst="ellipse">
              <a:avLst/>
            </a:prstGeom>
            <a:solidFill>
              <a:schemeClr val="bg1"/>
            </a:solidFill>
            <a:ln w="19050" algn="ctr">
              <a:solidFill>
                <a:schemeClr val="tx1"/>
              </a:solidFill>
              <a:miter lim="800000"/>
              <a:headEnd/>
              <a:tailEnd/>
            </a:ln>
            <a:effectLst/>
          </p:spPr>
          <p:txBody>
            <a:bodyPr wrap="none" rtlCol="0" anchor="ctr"/>
            <a:lstStyle/>
            <a:p>
              <a:pPr algn="ctr"/>
              <a:r>
                <a:rPr lang="en-US" altLang="zh-CN" b="1" dirty="0"/>
                <a:t>S2</a:t>
              </a:r>
              <a:endParaRPr lang="zh-CN" altLang="en-US" b="1" dirty="0"/>
            </a:p>
          </p:txBody>
        </p:sp>
        <p:sp>
          <p:nvSpPr>
            <p:cNvPr id="38" name="椭圆 37">
              <a:extLst>
                <a:ext uri="{FF2B5EF4-FFF2-40B4-BE49-F238E27FC236}">
                  <a16:creationId xmlns:a16="http://schemas.microsoft.com/office/drawing/2014/main" id="{BF96C8C5-E035-E078-C745-8DB20F3C0F94}"/>
                </a:ext>
              </a:extLst>
            </p:cNvPr>
            <p:cNvSpPr/>
            <p:nvPr/>
          </p:nvSpPr>
          <p:spPr bwMode="gray">
            <a:xfrm>
              <a:off x="3251201" y="5271714"/>
              <a:ext cx="604299" cy="604299"/>
            </a:xfrm>
            <a:prstGeom prst="ellipse">
              <a:avLst/>
            </a:prstGeom>
            <a:solidFill>
              <a:schemeClr val="bg1"/>
            </a:solidFill>
            <a:ln w="19050" algn="ctr">
              <a:solidFill>
                <a:schemeClr val="tx1"/>
              </a:solidFill>
              <a:miter lim="800000"/>
              <a:headEnd/>
              <a:tailEnd/>
            </a:ln>
            <a:effectLst/>
          </p:spPr>
          <p:txBody>
            <a:bodyPr wrap="none" rtlCol="0" anchor="ctr"/>
            <a:lstStyle/>
            <a:p>
              <a:pPr algn="ctr"/>
              <a:r>
                <a:rPr lang="en-US" altLang="zh-CN" b="1" dirty="0"/>
                <a:t>S1</a:t>
              </a:r>
              <a:endParaRPr lang="zh-CN" altLang="en-US" b="1" dirty="0"/>
            </a:p>
          </p:txBody>
        </p:sp>
        <p:sp>
          <p:nvSpPr>
            <p:cNvPr id="39" name="椭圆 38">
              <a:extLst>
                <a:ext uri="{FF2B5EF4-FFF2-40B4-BE49-F238E27FC236}">
                  <a16:creationId xmlns:a16="http://schemas.microsoft.com/office/drawing/2014/main" id="{15B72F62-36DC-C9EB-30A4-33304E08E90C}"/>
                </a:ext>
              </a:extLst>
            </p:cNvPr>
            <p:cNvSpPr/>
            <p:nvPr/>
          </p:nvSpPr>
          <p:spPr bwMode="gray">
            <a:xfrm>
              <a:off x="4144397" y="5271714"/>
              <a:ext cx="604299" cy="604299"/>
            </a:xfrm>
            <a:prstGeom prst="ellipse">
              <a:avLst/>
            </a:prstGeom>
            <a:solidFill>
              <a:schemeClr val="bg1"/>
            </a:solidFill>
            <a:ln w="19050" algn="ctr">
              <a:solidFill>
                <a:schemeClr val="tx1"/>
              </a:solidFill>
              <a:miter lim="800000"/>
              <a:headEnd/>
              <a:tailEnd/>
            </a:ln>
            <a:effectLst/>
          </p:spPr>
          <p:txBody>
            <a:bodyPr wrap="none" rtlCol="0" anchor="ctr"/>
            <a:lstStyle/>
            <a:p>
              <a:pPr algn="ctr"/>
              <a:r>
                <a:rPr lang="en-US" altLang="zh-CN" b="1" dirty="0"/>
                <a:t>S2</a:t>
              </a:r>
              <a:endParaRPr lang="zh-CN" altLang="en-US" b="1" dirty="0"/>
            </a:p>
          </p:txBody>
        </p:sp>
        <p:cxnSp>
          <p:nvCxnSpPr>
            <p:cNvPr id="52" name="直接箭头连接符 51">
              <a:extLst>
                <a:ext uri="{FF2B5EF4-FFF2-40B4-BE49-F238E27FC236}">
                  <a16:creationId xmlns:a16="http://schemas.microsoft.com/office/drawing/2014/main" id="{9CAD300A-E424-CAE8-216A-AF6DA136618E}"/>
                </a:ext>
              </a:extLst>
            </p:cNvPr>
            <p:cNvCxnSpPr>
              <a:cxnSpLocks/>
              <a:stCxn id="35" idx="6"/>
              <a:endCxn id="36" idx="2"/>
            </p:cNvCxnSpPr>
            <p:nvPr/>
          </p:nvCxnSpPr>
          <p:spPr>
            <a:xfrm>
              <a:off x="2069106" y="5573864"/>
              <a:ext cx="288898" cy="0"/>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14C04D8B-13BA-9CED-7E93-51A5EFAE125E}"/>
                </a:ext>
              </a:extLst>
            </p:cNvPr>
            <p:cNvCxnSpPr>
              <a:cxnSpLocks/>
              <a:endCxn id="38" idx="2"/>
            </p:cNvCxnSpPr>
            <p:nvPr/>
          </p:nvCxnSpPr>
          <p:spPr>
            <a:xfrm>
              <a:off x="2991458" y="5573862"/>
              <a:ext cx="259743" cy="2"/>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6AF724FC-A144-3522-AA50-FFBA79827298}"/>
                </a:ext>
              </a:extLst>
            </p:cNvPr>
            <p:cNvCxnSpPr>
              <a:cxnSpLocks/>
              <a:stCxn id="38" idx="6"/>
              <a:endCxn id="39" idx="2"/>
            </p:cNvCxnSpPr>
            <p:nvPr/>
          </p:nvCxnSpPr>
          <p:spPr>
            <a:xfrm>
              <a:off x="3855500" y="5573864"/>
              <a:ext cx="288897" cy="0"/>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4591ACBC-57C3-E5A8-B9FC-5E3160E79970}"/>
                </a:ext>
              </a:extLst>
            </p:cNvPr>
            <p:cNvCxnSpPr>
              <a:cxnSpLocks/>
            </p:cNvCxnSpPr>
            <p:nvPr/>
          </p:nvCxnSpPr>
          <p:spPr>
            <a:xfrm>
              <a:off x="4748696" y="5573862"/>
              <a:ext cx="288897" cy="0"/>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84D6953-E6A8-B4A9-A565-EB63E38E4AE3}"/>
                </a:ext>
              </a:extLst>
            </p:cNvPr>
            <p:cNvSpPr txBox="1"/>
            <p:nvPr/>
          </p:nvSpPr>
          <p:spPr>
            <a:xfrm>
              <a:off x="5015446" y="5324103"/>
              <a:ext cx="274104" cy="369332"/>
            </a:xfrm>
            <a:prstGeom prst="rect">
              <a:avLst/>
            </a:prstGeom>
            <a:noFill/>
          </p:spPr>
          <p:txBody>
            <a:bodyPr wrap="square" rtlCol="0">
              <a:spAutoFit/>
            </a:bodyPr>
            <a:lstStyle/>
            <a:p>
              <a:pPr algn="ctr"/>
              <a:r>
                <a:rPr lang="en-US" altLang="zh-CN" b="1" dirty="0"/>
                <a:t>…</a:t>
              </a:r>
              <a:endParaRPr lang="zh-CN" altLang="en-US" b="1" dirty="0"/>
            </a:p>
          </p:txBody>
        </p:sp>
      </p:grpSp>
    </p:spTree>
    <p:extLst>
      <p:ext uri="{BB962C8B-B14F-4D97-AF65-F5344CB8AC3E}">
        <p14:creationId xmlns:p14="http://schemas.microsoft.com/office/powerpoint/2010/main" val="3416817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表 9">
            <a:extLst>
              <a:ext uri="{FF2B5EF4-FFF2-40B4-BE49-F238E27FC236}">
                <a16:creationId xmlns:a16="http://schemas.microsoft.com/office/drawing/2014/main" id="{10477AEB-D258-5D83-B849-89BE9D2B4AF7}"/>
              </a:ext>
            </a:extLst>
          </p:cNvPr>
          <p:cNvGraphicFramePr/>
          <p:nvPr>
            <p:extLst>
              <p:ext uri="{D42A27DB-BD31-4B8C-83A1-F6EECF244321}">
                <p14:modId xmlns:p14="http://schemas.microsoft.com/office/powerpoint/2010/main" val="3005200725"/>
              </p:ext>
            </p:extLst>
          </p:nvPr>
        </p:nvGraphicFramePr>
        <p:xfrm>
          <a:off x="3459842" y="2387540"/>
          <a:ext cx="5682211" cy="33607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a:extLst>
              <a:ext uri="{FF2B5EF4-FFF2-40B4-BE49-F238E27FC236}">
                <a16:creationId xmlns:a16="http://schemas.microsoft.com/office/drawing/2014/main" id="{DC7662C5-153C-F894-0A56-929A3772E5DD}"/>
              </a:ext>
            </a:extLst>
          </p:cNvPr>
          <p:cNvGraphicFramePr/>
          <p:nvPr>
            <p:extLst>
              <p:ext uri="{D42A27DB-BD31-4B8C-83A1-F6EECF244321}">
                <p14:modId xmlns:p14="http://schemas.microsoft.com/office/powerpoint/2010/main" val="2478276875"/>
              </p:ext>
            </p:extLst>
          </p:nvPr>
        </p:nvGraphicFramePr>
        <p:xfrm>
          <a:off x="3769260" y="2569939"/>
          <a:ext cx="5055958" cy="3009876"/>
        </p:xfrm>
        <a:graphic>
          <a:graphicData uri="http://schemas.openxmlformats.org/drawingml/2006/chart">
            <c:chart xmlns:c="http://schemas.openxmlformats.org/drawingml/2006/chart" xmlns:r="http://schemas.openxmlformats.org/officeDocument/2006/relationships" r:id="rId4"/>
          </a:graphicData>
        </a:graphic>
      </p:graphicFrame>
      <p:sp>
        <p:nvSpPr>
          <p:cNvPr id="12" name="标注: 线形(带强调线) 11">
            <a:extLst>
              <a:ext uri="{FF2B5EF4-FFF2-40B4-BE49-F238E27FC236}">
                <a16:creationId xmlns:a16="http://schemas.microsoft.com/office/drawing/2014/main" id="{FF9F859A-E2A2-4653-AFD6-874C3389F596}"/>
              </a:ext>
            </a:extLst>
          </p:cNvPr>
          <p:cNvSpPr/>
          <p:nvPr/>
        </p:nvSpPr>
        <p:spPr>
          <a:xfrm>
            <a:off x="8243365" y="3313631"/>
            <a:ext cx="3329830" cy="945912"/>
          </a:xfrm>
          <a:prstGeom prst="accentCallout1">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lang="en-US" altLang="zh-CN" sz="2000" b="1" dirty="0">
                <a:solidFill>
                  <a:schemeClr val="tx1"/>
                </a:solidFill>
                <a:latin typeface="Cambria" panose="02040503050406030204" pitchFamily="18" charset="0"/>
                <a:ea typeface="Cambria" panose="02040503050406030204" pitchFamily="18" charset="0"/>
              </a:rPr>
              <a:t>Explicit failures</a:t>
            </a:r>
            <a:endParaRPr lang="en-US" altLang="zh-CN" b="1" dirty="0">
              <a:solidFill>
                <a:schemeClr val="tx1"/>
              </a:solidFill>
              <a:latin typeface="Cambria" panose="02040503050406030204" pitchFamily="18" charset="0"/>
              <a:ea typeface="Cambria" panose="02040503050406030204" pitchFamily="18" charset="0"/>
            </a:endParaRPr>
          </a:p>
          <a:p>
            <a:pPr marL="216000" indent="-180000">
              <a:buFont typeface="Arial" panose="020B0604020202020204" pitchFamily="34" charset="0"/>
              <a:buChar char="•"/>
            </a:pPr>
            <a:r>
              <a:rPr lang="en-US" altLang="zh-CN" dirty="0">
                <a:solidFill>
                  <a:schemeClr val="tx1"/>
                </a:solidFill>
                <a:latin typeface="Cambria" panose="02040503050406030204" pitchFamily="18" charset="0"/>
                <a:ea typeface="Cambria" panose="02040503050406030204" pitchFamily="18" charset="0"/>
              </a:rPr>
              <a:t>Operator outage</a:t>
            </a:r>
          </a:p>
          <a:p>
            <a:pPr marL="216000" indent="-180000">
              <a:buFont typeface="Arial" panose="020B0604020202020204" pitchFamily="34" charset="0"/>
              <a:buChar char="•"/>
            </a:pPr>
            <a:r>
              <a:rPr lang="en-US" altLang="zh-CN" dirty="0">
                <a:solidFill>
                  <a:schemeClr val="tx1"/>
                </a:solidFill>
                <a:latin typeface="Cambria" panose="02040503050406030204" pitchFamily="18" charset="0"/>
                <a:ea typeface="Cambria" panose="02040503050406030204" pitchFamily="18" charset="0"/>
              </a:rPr>
              <a:t>Explicit system errors</a:t>
            </a:r>
          </a:p>
          <a:p>
            <a:pPr marL="216000" indent="-180000">
              <a:buFont typeface="Arial" panose="020B0604020202020204" pitchFamily="34" charset="0"/>
              <a:buChar char="•"/>
            </a:pPr>
            <a:r>
              <a:rPr lang="en-US" altLang="zh-CN" dirty="0">
                <a:solidFill>
                  <a:schemeClr val="tx1"/>
                </a:solidFill>
                <a:latin typeface="Cambria" panose="02040503050406030204" pitchFamily="18" charset="0"/>
                <a:ea typeface="Cambria" panose="02040503050406030204" pitchFamily="18" charset="0"/>
              </a:rPr>
              <a:t>Explicit operator malfunction</a:t>
            </a:r>
          </a:p>
        </p:txBody>
      </p:sp>
      <p:sp>
        <p:nvSpPr>
          <p:cNvPr id="11" name="标注: 线形(带强调线) 10">
            <a:extLst>
              <a:ext uri="{FF2B5EF4-FFF2-40B4-BE49-F238E27FC236}">
                <a16:creationId xmlns:a16="http://schemas.microsoft.com/office/drawing/2014/main" id="{BD6FE044-A09C-6DB4-771A-CDE7D97F2116}"/>
              </a:ext>
            </a:extLst>
          </p:cNvPr>
          <p:cNvSpPr/>
          <p:nvPr/>
        </p:nvSpPr>
        <p:spPr>
          <a:xfrm flipH="1">
            <a:off x="1028700" y="3083825"/>
            <a:ext cx="3227364" cy="1962788"/>
          </a:xfrm>
          <a:prstGeom prst="accentCallout1">
            <a:avLst>
              <a:gd name="adj1" fmla="val 18750"/>
              <a:gd name="adj2" fmla="val -8333"/>
              <a:gd name="adj3" fmla="val 44209"/>
              <a:gd name="adj4" fmla="val -20650"/>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lang="en-US" altLang="zh-CN" sz="2000" b="1" dirty="0">
                <a:solidFill>
                  <a:schemeClr val="tx1"/>
                </a:solidFill>
                <a:latin typeface="Cambria" panose="02040503050406030204" pitchFamily="18" charset="0"/>
                <a:ea typeface="Cambria" panose="02040503050406030204" pitchFamily="18" charset="0"/>
              </a:rPr>
              <a:t>Silent failures</a:t>
            </a:r>
          </a:p>
          <a:p>
            <a:pPr marL="216000" indent="-180000">
              <a:buFont typeface="Arial" panose="020B0604020202020204" pitchFamily="34" charset="0"/>
              <a:buChar char="•"/>
            </a:pPr>
            <a:r>
              <a:rPr lang="en-US" altLang="zh-CN" dirty="0">
                <a:solidFill>
                  <a:schemeClr val="tx1"/>
                </a:solidFill>
                <a:latin typeface="Cambria" panose="02040503050406030204" pitchFamily="18" charset="0"/>
                <a:ea typeface="Cambria" panose="02040503050406030204" pitchFamily="18" charset="0"/>
              </a:rPr>
              <a:t>Unstable state</a:t>
            </a:r>
          </a:p>
          <a:p>
            <a:pPr marL="216000" indent="-180000">
              <a:buFont typeface="Arial" panose="020B0604020202020204" pitchFamily="34" charset="0"/>
              <a:buChar char="•"/>
            </a:pPr>
            <a:r>
              <a:rPr lang="en-US" altLang="zh-CN" dirty="0">
                <a:solidFill>
                  <a:schemeClr val="tx1"/>
                </a:solidFill>
                <a:latin typeface="Cambria" panose="02040503050406030204" pitchFamily="18" charset="0"/>
                <a:ea typeface="Cambria" panose="02040503050406030204" pitchFamily="18" charset="0"/>
              </a:rPr>
              <a:t>Undesired state</a:t>
            </a:r>
          </a:p>
          <a:p>
            <a:pPr marL="216000" indent="-180000">
              <a:buFont typeface="Arial" panose="020B0604020202020204" pitchFamily="34" charset="0"/>
              <a:buChar char="•"/>
            </a:pPr>
            <a:r>
              <a:rPr lang="en-US" altLang="zh-CN" dirty="0">
                <a:solidFill>
                  <a:schemeClr val="tx1"/>
                </a:solidFill>
                <a:latin typeface="Cambria" panose="02040503050406030204" pitchFamily="18" charset="0"/>
                <a:ea typeface="Cambria" panose="02040503050406030204" pitchFamily="18" charset="0"/>
              </a:rPr>
              <a:t>Silent operator malfunction</a:t>
            </a:r>
          </a:p>
        </p:txBody>
      </p:sp>
      <p:sp>
        <p:nvSpPr>
          <p:cNvPr id="3" name="标题 2">
            <a:extLst>
              <a:ext uri="{FF2B5EF4-FFF2-40B4-BE49-F238E27FC236}">
                <a16:creationId xmlns:a16="http://schemas.microsoft.com/office/drawing/2014/main" id="{2FF15804-66D3-778E-D220-A1D881E76F4B}"/>
              </a:ext>
            </a:extLst>
          </p:cNvPr>
          <p:cNvSpPr>
            <a:spLocks noGrp="1"/>
          </p:cNvSpPr>
          <p:nvPr>
            <p:ph type="title"/>
          </p:nvPr>
        </p:nvSpPr>
        <p:spPr/>
        <p:txBody>
          <a:bodyPr/>
          <a:lstStyle/>
          <a:p>
            <a:r>
              <a:rPr lang="en-US" altLang="zh-CN" dirty="0"/>
              <a:t>RQ3: Bug Impact</a:t>
            </a:r>
            <a:endParaRPr lang="zh-CN" altLang="en-US" dirty="0"/>
          </a:p>
        </p:txBody>
      </p:sp>
      <p:sp>
        <p:nvSpPr>
          <p:cNvPr id="2" name="文本框 1">
            <a:extLst>
              <a:ext uri="{FF2B5EF4-FFF2-40B4-BE49-F238E27FC236}">
                <a16:creationId xmlns:a16="http://schemas.microsoft.com/office/drawing/2014/main" id="{56961975-262B-2E45-5B14-FEC8A62DD3FA}"/>
              </a:ext>
            </a:extLst>
          </p:cNvPr>
          <p:cNvSpPr txBox="1"/>
          <p:nvPr/>
        </p:nvSpPr>
        <p:spPr>
          <a:xfrm>
            <a:off x="5231837" y="4074877"/>
            <a:ext cx="1065402" cy="369332"/>
          </a:xfrm>
          <a:prstGeom prst="rect">
            <a:avLst/>
          </a:prstGeom>
          <a:noFill/>
        </p:spPr>
        <p:txBody>
          <a:bodyPr wrap="square" rtlCol="0">
            <a:spAutoFit/>
          </a:bodyPr>
          <a:lstStyle/>
          <a:p>
            <a:pPr algn="ctr"/>
            <a:r>
              <a:rPr lang="en-US" altLang="zh-CN" b="1" dirty="0">
                <a:solidFill>
                  <a:schemeClr val="bg1"/>
                </a:solidFill>
              </a:rPr>
              <a:t>54%</a:t>
            </a:r>
            <a:endParaRPr lang="zh-CN" altLang="en-US" b="1" dirty="0">
              <a:solidFill>
                <a:schemeClr val="bg1"/>
              </a:solidFill>
            </a:endParaRPr>
          </a:p>
        </p:txBody>
      </p:sp>
      <p:sp>
        <p:nvSpPr>
          <p:cNvPr id="5" name="灯片编号占位符 3">
            <a:extLst>
              <a:ext uri="{FF2B5EF4-FFF2-40B4-BE49-F238E27FC236}">
                <a16:creationId xmlns:a16="http://schemas.microsoft.com/office/drawing/2014/main" id="{0525815D-53F6-70B4-E5A1-B3FF6F591802}"/>
              </a:ext>
            </a:extLst>
          </p:cNvPr>
          <p:cNvSpPr txBox="1">
            <a:spLocks/>
          </p:cNvSpPr>
          <p:nvPr/>
        </p:nvSpPr>
        <p:spPr>
          <a:xfrm>
            <a:off x="9448800"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tx1">
                    <a:tint val="75000"/>
                  </a:schemeClr>
                </a:solidFill>
                <a:latin typeface="Cambria" panose="020405030504060302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AE394-06E6-47A3-B6CA-A6802AF0F537}" type="slidenum">
              <a:rPr lang="zh-CN" altLang="en-US" smtClean="0"/>
              <a:pPr/>
              <a:t>28</a:t>
            </a:fld>
            <a:endParaRPr lang="zh-CN" altLang="en-US" dirty="0"/>
          </a:p>
        </p:txBody>
      </p:sp>
      <p:sp>
        <p:nvSpPr>
          <p:cNvPr id="15" name="内容占位符 8">
            <a:extLst>
              <a:ext uri="{FF2B5EF4-FFF2-40B4-BE49-F238E27FC236}">
                <a16:creationId xmlns:a16="http://schemas.microsoft.com/office/drawing/2014/main" id="{83844962-8C0D-75F2-A50B-905DFBE68961}"/>
              </a:ext>
            </a:extLst>
          </p:cNvPr>
          <p:cNvSpPr>
            <a:spLocks noGrp="1"/>
          </p:cNvSpPr>
          <p:nvPr>
            <p:ph idx="1"/>
          </p:nvPr>
        </p:nvSpPr>
        <p:spPr>
          <a:xfrm>
            <a:off x="748740" y="1379799"/>
            <a:ext cx="10826495" cy="461665"/>
          </a:xfrm>
        </p:spPr>
        <p:txBody>
          <a:bodyPr/>
          <a:lstStyle/>
          <a:p>
            <a:r>
              <a:rPr lang="en-US" altLang="zh-CN" dirty="0">
                <a:solidFill>
                  <a:srgbClr val="FF0000"/>
                </a:solidFill>
              </a:rPr>
              <a:t>54% </a:t>
            </a:r>
            <a:r>
              <a:rPr lang="en-US" altLang="zh-CN" dirty="0"/>
              <a:t>of operator bugs only lead to silent failures</a:t>
            </a:r>
          </a:p>
        </p:txBody>
      </p:sp>
      <p:sp>
        <p:nvSpPr>
          <p:cNvPr id="7" name="矩形: 圆角 6">
            <a:extLst>
              <a:ext uri="{FF2B5EF4-FFF2-40B4-BE49-F238E27FC236}">
                <a16:creationId xmlns:a16="http://schemas.microsoft.com/office/drawing/2014/main" id="{2618E61C-ED8B-2C6D-1031-4A4AF813FDF2}"/>
              </a:ext>
            </a:extLst>
          </p:cNvPr>
          <p:cNvSpPr/>
          <p:nvPr/>
        </p:nvSpPr>
        <p:spPr>
          <a:xfrm>
            <a:off x="1324277" y="5428847"/>
            <a:ext cx="9675420" cy="919401"/>
          </a:xfrm>
          <a:prstGeom prst="roundRect">
            <a:avLst>
              <a:gd name="adj" fmla="val 13238"/>
            </a:avLst>
          </a:prstGeom>
          <a:solidFill>
            <a:srgbClr val="C2F2D0"/>
          </a:solidFill>
          <a:ln/>
        </p:spPr>
        <p:style>
          <a:lnRef idx="3">
            <a:schemeClr val="lt1"/>
          </a:lnRef>
          <a:fillRef idx="1">
            <a:schemeClr val="accent6"/>
          </a:fillRef>
          <a:effectRef idx="1">
            <a:schemeClr val="accent6"/>
          </a:effectRef>
          <a:fontRef idx="minor">
            <a:schemeClr val="lt1"/>
          </a:fontRef>
        </p:style>
        <p:txBody>
          <a:bodyPr wrap="square" rtlCol="0">
            <a:spAutoFit/>
          </a:bodyPr>
          <a:lstStyle/>
          <a:p>
            <a:pPr algn="just"/>
            <a:r>
              <a:rPr lang="en-US" altLang="zh-CN" sz="2400" i="1" dirty="0">
                <a:solidFill>
                  <a:schemeClr val="tx1"/>
                </a:solidFill>
                <a:latin typeface="Cambria" panose="02040503050406030204" pitchFamily="18" charset="0"/>
                <a:ea typeface="Cambria" panose="02040503050406030204" pitchFamily="18" charset="0"/>
              </a:rPr>
              <a:t>Implication: </a:t>
            </a:r>
          </a:p>
          <a:p>
            <a:pPr marL="342900" indent="-342900" algn="just">
              <a:buFont typeface="Wingdings" panose="05000000000000000000" pitchFamily="2" charset="2"/>
              <a:buChar char="ü"/>
            </a:pPr>
            <a:r>
              <a:rPr lang="en-US" altLang="zh-CN" sz="2400" dirty="0">
                <a:solidFill>
                  <a:schemeClr val="tx1"/>
                </a:solidFill>
                <a:latin typeface="Cambria" panose="02040503050406030204" pitchFamily="18" charset="0"/>
                <a:ea typeface="Cambria" panose="02040503050406030204" pitchFamily="18" charset="0"/>
              </a:rPr>
              <a:t>Revealing silent operator bugs needs to develop new test oracles </a:t>
            </a:r>
          </a:p>
        </p:txBody>
      </p:sp>
    </p:spTree>
    <p:extLst>
      <p:ext uri="{BB962C8B-B14F-4D97-AF65-F5344CB8AC3E}">
        <p14:creationId xmlns:p14="http://schemas.microsoft.com/office/powerpoint/2010/main" val="389301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a:extLst>
              <a:ext uri="{FF2B5EF4-FFF2-40B4-BE49-F238E27FC236}">
                <a16:creationId xmlns:a16="http://schemas.microsoft.com/office/drawing/2014/main" id="{1153B27C-CC08-1E49-1321-8B4A9B9760A9}"/>
              </a:ext>
            </a:extLst>
          </p:cNvPr>
          <p:cNvGraphicFramePr/>
          <p:nvPr>
            <p:extLst>
              <p:ext uri="{D42A27DB-BD31-4B8C-83A1-F6EECF244321}">
                <p14:modId xmlns:p14="http://schemas.microsoft.com/office/powerpoint/2010/main" val="447682650"/>
              </p:ext>
            </p:extLst>
          </p:nvPr>
        </p:nvGraphicFramePr>
        <p:xfrm>
          <a:off x="3086476" y="2185504"/>
          <a:ext cx="6019045" cy="36732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图表 8">
            <a:extLst>
              <a:ext uri="{FF2B5EF4-FFF2-40B4-BE49-F238E27FC236}">
                <a16:creationId xmlns:a16="http://schemas.microsoft.com/office/drawing/2014/main" id="{E5F42204-0EF9-58E0-1BB9-9B9D21473973}"/>
              </a:ext>
            </a:extLst>
          </p:cNvPr>
          <p:cNvGraphicFramePr/>
          <p:nvPr>
            <p:extLst>
              <p:ext uri="{D42A27DB-BD31-4B8C-83A1-F6EECF244321}">
                <p14:modId xmlns:p14="http://schemas.microsoft.com/office/powerpoint/2010/main" val="3285251518"/>
              </p:ext>
            </p:extLst>
          </p:nvPr>
        </p:nvGraphicFramePr>
        <p:xfrm>
          <a:off x="3307368" y="2365694"/>
          <a:ext cx="5594045" cy="3310877"/>
        </p:xfrm>
        <a:graphic>
          <a:graphicData uri="http://schemas.openxmlformats.org/drawingml/2006/chart">
            <c:chart xmlns:c="http://schemas.openxmlformats.org/drawingml/2006/chart" xmlns:r="http://schemas.openxmlformats.org/officeDocument/2006/relationships" r:id="rId4"/>
          </a:graphicData>
        </a:graphic>
      </p:graphicFrame>
      <p:sp>
        <p:nvSpPr>
          <p:cNvPr id="2" name="内容占位符 1">
            <a:extLst>
              <a:ext uri="{FF2B5EF4-FFF2-40B4-BE49-F238E27FC236}">
                <a16:creationId xmlns:a16="http://schemas.microsoft.com/office/drawing/2014/main" id="{B291A8D3-20F1-51FA-4123-D5953EF7054A}"/>
              </a:ext>
            </a:extLst>
          </p:cNvPr>
          <p:cNvSpPr>
            <a:spLocks noGrp="1"/>
          </p:cNvSpPr>
          <p:nvPr>
            <p:ph idx="1"/>
          </p:nvPr>
        </p:nvSpPr>
        <p:spPr>
          <a:xfrm>
            <a:off x="748740" y="1379799"/>
            <a:ext cx="10826495" cy="830997"/>
          </a:xfrm>
        </p:spPr>
        <p:txBody>
          <a:bodyPr/>
          <a:lstStyle/>
          <a:p>
            <a:r>
              <a:rPr lang="en-US" altLang="zh-CN" dirty="0">
                <a:solidFill>
                  <a:srgbClr val="FF0000"/>
                </a:solidFill>
              </a:rPr>
              <a:t>45% </a:t>
            </a:r>
            <a:r>
              <a:rPr lang="en-US" altLang="zh-CN" dirty="0"/>
              <a:t>of operator bugs cannot be detected by existing operator testing approaches [1][2] </a:t>
            </a:r>
          </a:p>
        </p:txBody>
      </p:sp>
      <p:sp>
        <p:nvSpPr>
          <p:cNvPr id="3" name="标题 2">
            <a:extLst>
              <a:ext uri="{FF2B5EF4-FFF2-40B4-BE49-F238E27FC236}">
                <a16:creationId xmlns:a16="http://schemas.microsoft.com/office/drawing/2014/main" id="{7EB15E18-502C-CD86-BCF7-BD6F0FCEC2AF}"/>
              </a:ext>
            </a:extLst>
          </p:cNvPr>
          <p:cNvSpPr>
            <a:spLocks noGrp="1"/>
          </p:cNvSpPr>
          <p:nvPr>
            <p:ph type="title"/>
          </p:nvPr>
        </p:nvSpPr>
        <p:spPr/>
        <p:txBody>
          <a:bodyPr/>
          <a:lstStyle/>
          <a:p>
            <a:r>
              <a:rPr lang="en-US" altLang="zh-CN" dirty="0"/>
              <a:t>RQ5: Detection Capability of Existing Approaches</a:t>
            </a:r>
            <a:endParaRPr lang="zh-CN" altLang="en-US" dirty="0"/>
          </a:p>
        </p:txBody>
      </p:sp>
      <p:sp>
        <p:nvSpPr>
          <p:cNvPr id="4" name="灯片编号占位符 3">
            <a:extLst>
              <a:ext uri="{FF2B5EF4-FFF2-40B4-BE49-F238E27FC236}">
                <a16:creationId xmlns:a16="http://schemas.microsoft.com/office/drawing/2014/main" id="{D51C16FC-B401-7CC7-D72F-84F879EEC153}"/>
              </a:ext>
            </a:extLst>
          </p:cNvPr>
          <p:cNvSpPr>
            <a:spLocks noGrp="1"/>
          </p:cNvSpPr>
          <p:nvPr>
            <p:ph type="sldNum" sz="quarter" idx="4"/>
          </p:nvPr>
        </p:nvSpPr>
        <p:spPr/>
        <p:txBody>
          <a:bodyPr/>
          <a:lstStyle/>
          <a:p>
            <a:fld id="{27CAE394-06E6-47A3-B6CA-A6802AF0F537}" type="slidenum">
              <a:rPr lang="zh-CN" altLang="en-US" smtClean="0"/>
              <a:pPr/>
              <a:t>29</a:t>
            </a:fld>
            <a:endParaRPr lang="zh-CN" altLang="en-US" dirty="0"/>
          </a:p>
        </p:txBody>
      </p:sp>
      <p:sp>
        <p:nvSpPr>
          <p:cNvPr id="13" name="文本框 12">
            <a:extLst>
              <a:ext uri="{FF2B5EF4-FFF2-40B4-BE49-F238E27FC236}">
                <a16:creationId xmlns:a16="http://schemas.microsoft.com/office/drawing/2014/main" id="{42AE66E7-1D00-8384-A81D-9027F570C174}"/>
              </a:ext>
            </a:extLst>
          </p:cNvPr>
          <p:cNvSpPr txBox="1"/>
          <p:nvPr/>
        </p:nvSpPr>
        <p:spPr>
          <a:xfrm>
            <a:off x="748740" y="6109667"/>
            <a:ext cx="10153935" cy="523220"/>
          </a:xfrm>
          <a:prstGeom prst="rect">
            <a:avLst/>
          </a:prstGeom>
          <a:noFill/>
        </p:spPr>
        <p:txBody>
          <a:bodyPr wrap="square">
            <a:spAutoFit/>
          </a:bodyPr>
          <a:lstStyle/>
          <a:p>
            <a:r>
              <a:rPr lang="en-US" altLang="zh-CN" sz="1400" dirty="0">
                <a:latin typeface="Times New Roman" panose="02020603050405020304" pitchFamily="18" charset="0"/>
                <a:cs typeface="Times New Roman" panose="02020603050405020304" pitchFamily="18" charset="0"/>
              </a:rPr>
              <a:t>[1]</a:t>
            </a:r>
            <a:r>
              <a:rPr lang="en-US" altLang="zh-CN" sz="1400" b="0" i="0" dirty="0">
                <a:solidFill>
                  <a:srgbClr val="222222"/>
                </a:solidFill>
                <a:effectLst/>
                <a:latin typeface="Times New Roman" panose="02020603050405020304" pitchFamily="18" charset="0"/>
                <a:cs typeface="Times New Roman" panose="02020603050405020304" pitchFamily="18" charset="0"/>
              </a:rPr>
              <a:t> Sun, </a:t>
            </a:r>
            <a:r>
              <a:rPr lang="en-US" altLang="zh-CN" sz="1400" b="0" i="0" dirty="0" err="1">
                <a:solidFill>
                  <a:srgbClr val="222222"/>
                </a:solidFill>
                <a:effectLst/>
                <a:latin typeface="Times New Roman" panose="02020603050405020304" pitchFamily="18" charset="0"/>
                <a:cs typeface="Times New Roman" panose="02020603050405020304" pitchFamily="18" charset="0"/>
              </a:rPr>
              <a:t>Xudong</a:t>
            </a:r>
            <a:r>
              <a:rPr lang="en-US" altLang="zh-CN" sz="1400" b="0" i="0" dirty="0">
                <a:solidFill>
                  <a:srgbClr val="222222"/>
                </a:solidFill>
                <a:effectLst/>
                <a:latin typeface="Times New Roman" panose="02020603050405020304" pitchFamily="18" charset="0"/>
                <a:cs typeface="Times New Roman" panose="02020603050405020304" pitchFamily="18" charset="0"/>
              </a:rPr>
              <a:t>, et al. "Automatic reliability testing for cluster management controllers." </a:t>
            </a:r>
            <a:r>
              <a:rPr lang="en-US" altLang="zh-CN" sz="1400" b="0" dirty="0">
                <a:solidFill>
                  <a:srgbClr val="222222"/>
                </a:solidFill>
                <a:effectLst/>
                <a:latin typeface="Times New Roman" panose="02020603050405020304" pitchFamily="18" charset="0"/>
                <a:cs typeface="Times New Roman" panose="02020603050405020304" pitchFamily="18" charset="0"/>
              </a:rPr>
              <a:t>OSDI</a:t>
            </a:r>
            <a:r>
              <a:rPr lang="en-US" altLang="zh-CN" sz="1400" b="0" i="1" dirty="0">
                <a:solidFill>
                  <a:srgbClr val="222222"/>
                </a:solidFill>
                <a:effectLst/>
                <a:latin typeface="Times New Roman" panose="02020603050405020304" pitchFamily="18" charset="0"/>
                <a:cs typeface="Times New Roman" panose="02020603050405020304" pitchFamily="18" charset="0"/>
              </a:rPr>
              <a:t>. </a:t>
            </a:r>
            <a:r>
              <a:rPr lang="en-US" altLang="zh-CN" sz="1400" b="0" i="0" dirty="0">
                <a:solidFill>
                  <a:srgbClr val="222222"/>
                </a:solidFill>
                <a:effectLst/>
                <a:latin typeface="Times New Roman" panose="02020603050405020304" pitchFamily="18" charset="0"/>
                <a:cs typeface="Times New Roman" panose="02020603050405020304" pitchFamily="18" charset="0"/>
              </a:rPr>
              <a:t>2022.</a:t>
            </a:r>
          </a:p>
          <a:p>
            <a:r>
              <a:rPr lang="en-US" altLang="zh-CN" sz="1400" dirty="0">
                <a:latin typeface="Times New Roman" panose="02020603050405020304" pitchFamily="18" charset="0"/>
                <a:cs typeface="Times New Roman" panose="02020603050405020304" pitchFamily="18" charset="0"/>
              </a:rPr>
              <a:t>[2] </a:t>
            </a:r>
            <a:r>
              <a:rPr lang="en-US" altLang="zh-CN" sz="1400" b="0" i="0" dirty="0">
                <a:solidFill>
                  <a:srgbClr val="222222"/>
                </a:solidFill>
                <a:effectLst/>
                <a:latin typeface="Times New Roman" panose="02020603050405020304" pitchFamily="18" charset="0"/>
                <a:cs typeface="Times New Roman" panose="02020603050405020304" pitchFamily="18" charset="0"/>
              </a:rPr>
              <a:t>Gu, Jiawei Tyler, et al. "</a:t>
            </a:r>
            <a:r>
              <a:rPr lang="en-US" altLang="zh-CN" sz="1400" b="0" i="0" dirty="0" err="1">
                <a:solidFill>
                  <a:srgbClr val="222222"/>
                </a:solidFill>
                <a:effectLst/>
                <a:latin typeface="Times New Roman" panose="02020603050405020304" pitchFamily="18" charset="0"/>
                <a:cs typeface="Times New Roman" panose="02020603050405020304" pitchFamily="18" charset="0"/>
              </a:rPr>
              <a:t>Acto</a:t>
            </a:r>
            <a:r>
              <a:rPr lang="en-US" altLang="zh-CN" sz="1400" b="0" i="0" dirty="0">
                <a:solidFill>
                  <a:srgbClr val="222222"/>
                </a:solidFill>
                <a:effectLst/>
                <a:latin typeface="Times New Roman" panose="02020603050405020304" pitchFamily="18" charset="0"/>
                <a:cs typeface="Times New Roman" panose="02020603050405020304" pitchFamily="18" charset="0"/>
              </a:rPr>
              <a:t>: Automatic End-to-End Testing for Operation Correctness of Cloud System Management." SOSP. 2023.</a:t>
            </a:r>
            <a:endParaRPr lang="en-US" altLang="zh-CN" sz="1400" b="0" i="0" dirty="0">
              <a:solidFill>
                <a:srgbClr val="222222"/>
              </a:solidFill>
              <a:effectLst/>
              <a:highlight>
                <a:srgbClr val="FFFFFF"/>
              </a:highlight>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8D394BF7-D510-77C3-7A88-EF21F7289300}"/>
              </a:ext>
            </a:extLst>
          </p:cNvPr>
          <p:cNvSpPr txBox="1"/>
          <p:nvPr/>
        </p:nvSpPr>
        <p:spPr>
          <a:xfrm>
            <a:off x="1171357" y="3452044"/>
            <a:ext cx="3348407" cy="400110"/>
          </a:xfrm>
          <a:prstGeom prst="rect">
            <a:avLst/>
          </a:prstGeom>
          <a:noFill/>
        </p:spPr>
        <p:txBody>
          <a:bodyPr wrap="square" rtlCol="0">
            <a:spAutoFit/>
          </a:bodyPr>
          <a:lstStyle/>
          <a:p>
            <a:pPr algn="ctr"/>
            <a:r>
              <a:rPr lang="en-US" altLang="zh-CN" sz="2000" dirty="0"/>
              <a:t>Undetectable operator bugs</a:t>
            </a:r>
            <a:endParaRPr lang="zh-CN" altLang="en-US" sz="2000" dirty="0"/>
          </a:p>
        </p:txBody>
      </p:sp>
      <p:sp>
        <p:nvSpPr>
          <p:cNvPr id="7" name="文本框 6">
            <a:extLst>
              <a:ext uri="{FF2B5EF4-FFF2-40B4-BE49-F238E27FC236}">
                <a16:creationId xmlns:a16="http://schemas.microsoft.com/office/drawing/2014/main" id="{8C255446-E0BA-FE05-97D5-1B786B9A9814}"/>
              </a:ext>
            </a:extLst>
          </p:cNvPr>
          <p:cNvSpPr txBox="1"/>
          <p:nvPr/>
        </p:nvSpPr>
        <p:spPr>
          <a:xfrm>
            <a:off x="7439761" y="4249947"/>
            <a:ext cx="3127413" cy="400110"/>
          </a:xfrm>
          <a:prstGeom prst="rect">
            <a:avLst/>
          </a:prstGeom>
          <a:noFill/>
        </p:spPr>
        <p:txBody>
          <a:bodyPr wrap="square" rtlCol="0">
            <a:spAutoFit/>
          </a:bodyPr>
          <a:lstStyle/>
          <a:p>
            <a:pPr algn="ctr"/>
            <a:r>
              <a:rPr lang="en-US" altLang="zh-CN" sz="2000" dirty="0"/>
              <a:t>Detected operator bugs</a:t>
            </a:r>
            <a:endParaRPr lang="zh-CN" altLang="en-US" sz="2000" dirty="0"/>
          </a:p>
        </p:txBody>
      </p:sp>
    </p:spTree>
    <p:extLst>
      <p:ext uri="{BB962C8B-B14F-4D97-AF65-F5344CB8AC3E}">
        <p14:creationId xmlns:p14="http://schemas.microsoft.com/office/powerpoint/2010/main" val="3021819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458014A-2814-17CA-10DA-8CAEBA0232DE}"/>
              </a:ext>
            </a:extLst>
          </p:cNvPr>
          <p:cNvSpPr>
            <a:spLocks noGrp="1"/>
          </p:cNvSpPr>
          <p:nvPr>
            <p:ph idx="1"/>
          </p:nvPr>
        </p:nvSpPr>
        <p:spPr>
          <a:xfrm>
            <a:off x="748740" y="1379799"/>
            <a:ext cx="10826495" cy="830997"/>
          </a:xfrm>
        </p:spPr>
        <p:txBody>
          <a:bodyPr/>
          <a:lstStyle/>
          <a:p>
            <a:r>
              <a:rPr lang="en-US" altLang="zh-CN"/>
              <a:t>Operators  </a:t>
            </a:r>
            <a:r>
              <a:rPr lang="en-US" altLang="zh-CN" dirty="0"/>
              <a:t>are introduced to automate complex application-specific operation tasks beyond what Kubernetes itself provides</a:t>
            </a:r>
          </a:p>
        </p:txBody>
      </p:sp>
      <p:sp>
        <p:nvSpPr>
          <p:cNvPr id="3" name="标题 2">
            <a:extLst>
              <a:ext uri="{FF2B5EF4-FFF2-40B4-BE49-F238E27FC236}">
                <a16:creationId xmlns:a16="http://schemas.microsoft.com/office/drawing/2014/main" id="{2692D1D6-7B81-EF8F-26B6-1852DE573D1A}"/>
              </a:ext>
            </a:extLst>
          </p:cNvPr>
          <p:cNvSpPr>
            <a:spLocks noGrp="1"/>
          </p:cNvSpPr>
          <p:nvPr>
            <p:ph type="title"/>
          </p:nvPr>
        </p:nvSpPr>
        <p:spPr/>
        <p:txBody>
          <a:bodyPr/>
          <a:lstStyle/>
          <a:p>
            <a:r>
              <a:rPr lang="en-US" altLang="zh-CN" dirty="0"/>
              <a:t>Kubernetes Operator</a:t>
            </a:r>
            <a:endParaRPr lang="zh-CN" altLang="en-US" dirty="0"/>
          </a:p>
        </p:txBody>
      </p:sp>
      <p:sp>
        <p:nvSpPr>
          <p:cNvPr id="4" name="灯片编号占位符 3">
            <a:extLst>
              <a:ext uri="{FF2B5EF4-FFF2-40B4-BE49-F238E27FC236}">
                <a16:creationId xmlns:a16="http://schemas.microsoft.com/office/drawing/2014/main" id="{8A1EAB72-8952-BD3F-3B06-4D32721AE66A}"/>
              </a:ext>
            </a:extLst>
          </p:cNvPr>
          <p:cNvSpPr>
            <a:spLocks noGrp="1"/>
          </p:cNvSpPr>
          <p:nvPr>
            <p:ph type="sldNum" sz="quarter" idx="4"/>
          </p:nvPr>
        </p:nvSpPr>
        <p:spPr/>
        <p:txBody>
          <a:bodyPr/>
          <a:lstStyle/>
          <a:p>
            <a:fld id="{27CAE394-06E6-47A3-B6CA-A6802AF0F537}" type="slidenum">
              <a:rPr lang="zh-CN" altLang="en-US" smtClean="0"/>
              <a:pPr/>
              <a:t>3</a:t>
            </a:fld>
            <a:endParaRPr lang="zh-CN" altLang="en-US" dirty="0"/>
          </a:p>
        </p:txBody>
      </p:sp>
      <p:sp>
        <p:nvSpPr>
          <p:cNvPr id="11" name="矩形: 圆角 10">
            <a:extLst>
              <a:ext uri="{FF2B5EF4-FFF2-40B4-BE49-F238E27FC236}">
                <a16:creationId xmlns:a16="http://schemas.microsoft.com/office/drawing/2014/main" id="{97F7F88D-3BEC-970C-D425-B01F889C8BB6}"/>
              </a:ext>
            </a:extLst>
          </p:cNvPr>
          <p:cNvSpPr/>
          <p:nvPr/>
        </p:nvSpPr>
        <p:spPr bwMode="gray">
          <a:xfrm>
            <a:off x="654540" y="2436225"/>
            <a:ext cx="2642071" cy="436417"/>
          </a:xfrm>
          <a:prstGeom prst="roundRect">
            <a:avLst/>
          </a:prstGeom>
          <a:solidFill>
            <a:schemeClr val="accent5">
              <a:lumMod val="20000"/>
              <a:lumOff val="80000"/>
            </a:schemeClr>
          </a:solidFill>
          <a:ln w="28575" algn="ctr">
            <a:solidFill>
              <a:schemeClr val="tx1"/>
            </a:solidFill>
            <a:miter lim="800000"/>
            <a:headEnd/>
            <a:tailEnd/>
          </a:ln>
          <a:effectLst/>
        </p:spPr>
        <p:txBody>
          <a:bodyPr wrap="none" rtlCol="0" anchor="ctr"/>
          <a:lstStyle/>
          <a:p>
            <a:pPr algn="ctr"/>
            <a:r>
              <a:rPr lang="en-US" altLang="zh-CN" sz="2000" b="1" dirty="0" err="1"/>
              <a:t>Flink</a:t>
            </a:r>
            <a:r>
              <a:rPr lang="en-US" altLang="zh-CN" sz="2000" b="1" dirty="0"/>
              <a:t> Operator</a:t>
            </a:r>
            <a:endParaRPr lang="zh-CN" altLang="en-US" sz="2000" b="1" dirty="0"/>
          </a:p>
        </p:txBody>
      </p:sp>
      <p:sp>
        <p:nvSpPr>
          <p:cNvPr id="15" name="矩形: 圆角 14">
            <a:extLst>
              <a:ext uri="{FF2B5EF4-FFF2-40B4-BE49-F238E27FC236}">
                <a16:creationId xmlns:a16="http://schemas.microsoft.com/office/drawing/2014/main" id="{822E822A-99C2-FEA3-480F-26090A41B2F0}"/>
              </a:ext>
            </a:extLst>
          </p:cNvPr>
          <p:cNvSpPr/>
          <p:nvPr/>
        </p:nvSpPr>
        <p:spPr bwMode="gray">
          <a:xfrm>
            <a:off x="4839845" y="2060539"/>
            <a:ext cx="6735390" cy="1172095"/>
          </a:xfrm>
          <a:prstGeom prst="roundRect">
            <a:avLst/>
          </a:prstGeom>
          <a:solidFill>
            <a:schemeClr val="bg1"/>
          </a:solidFill>
          <a:ln w="28575"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pic>
        <p:nvPicPr>
          <p:cNvPr id="1034" name="Picture 10" descr="Apache Flink Documentation | Apache Flink">
            <a:extLst>
              <a:ext uri="{FF2B5EF4-FFF2-40B4-BE49-F238E27FC236}">
                <a16:creationId xmlns:a16="http://schemas.microsoft.com/office/drawing/2014/main" id="{1AF13EB5-B73C-3BAB-D91D-902118A1B4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7660" y="2282813"/>
            <a:ext cx="623107" cy="623107"/>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12CE04DB-249B-4E9C-6E4F-98BB80E72827}"/>
              </a:ext>
            </a:extLst>
          </p:cNvPr>
          <p:cNvSpPr txBox="1"/>
          <p:nvPr/>
        </p:nvSpPr>
        <p:spPr>
          <a:xfrm>
            <a:off x="9584067" y="2464105"/>
            <a:ext cx="1955337" cy="400110"/>
          </a:xfrm>
          <a:prstGeom prst="rect">
            <a:avLst/>
          </a:prstGeom>
          <a:noFill/>
        </p:spPr>
        <p:txBody>
          <a:bodyPr wrap="square" rtlCol="0">
            <a:spAutoFit/>
          </a:bodyPr>
          <a:lstStyle/>
          <a:p>
            <a:pPr algn="ctr"/>
            <a:r>
              <a:rPr lang="en-US" altLang="zh-CN" sz="2000" b="1" dirty="0" err="1"/>
              <a:t>Flink</a:t>
            </a:r>
            <a:r>
              <a:rPr lang="en-US" altLang="zh-CN" sz="2000" b="1" dirty="0"/>
              <a:t> Cluster</a:t>
            </a:r>
            <a:endParaRPr lang="zh-CN" altLang="en-US" sz="2000" b="1" dirty="0"/>
          </a:p>
        </p:txBody>
      </p:sp>
      <p:cxnSp>
        <p:nvCxnSpPr>
          <p:cNvPr id="18" name="直接箭头连接符 17">
            <a:extLst>
              <a:ext uri="{FF2B5EF4-FFF2-40B4-BE49-F238E27FC236}">
                <a16:creationId xmlns:a16="http://schemas.microsoft.com/office/drawing/2014/main" id="{264E18C8-8F74-5EE7-B3F5-4CA89D6A6EFD}"/>
              </a:ext>
            </a:extLst>
          </p:cNvPr>
          <p:cNvCxnSpPr>
            <a:cxnSpLocks/>
            <a:stCxn id="11" idx="3"/>
            <a:endCxn id="15" idx="1"/>
          </p:cNvCxnSpPr>
          <p:nvPr/>
        </p:nvCxnSpPr>
        <p:spPr>
          <a:xfrm flipV="1">
            <a:off x="3296611" y="2646587"/>
            <a:ext cx="1543234" cy="7847"/>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6F4FC786-3F67-1C70-E41C-6E1AD0F04BA0}"/>
              </a:ext>
            </a:extLst>
          </p:cNvPr>
          <p:cNvSpPr txBox="1"/>
          <p:nvPr/>
        </p:nvSpPr>
        <p:spPr>
          <a:xfrm>
            <a:off x="3214569" y="2270901"/>
            <a:ext cx="1707318" cy="369332"/>
          </a:xfrm>
          <a:prstGeom prst="rect">
            <a:avLst/>
          </a:prstGeom>
          <a:noFill/>
        </p:spPr>
        <p:txBody>
          <a:bodyPr wrap="square" rtlCol="0">
            <a:spAutoFit/>
          </a:bodyPr>
          <a:lstStyle/>
          <a:p>
            <a:pPr algn="ctr"/>
            <a:r>
              <a:rPr lang="en-US" altLang="zh-CN" b="1" dirty="0"/>
              <a:t>Deploy</a:t>
            </a:r>
            <a:endParaRPr lang="zh-CN" altLang="en-US" b="1" dirty="0"/>
          </a:p>
        </p:txBody>
      </p:sp>
      <p:sp>
        <p:nvSpPr>
          <p:cNvPr id="26" name="矩形: 圆角 25">
            <a:extLst>
              <a:ext uri="{FF2B5EF4-FFF2-40B4-BE49-F238E27FC236}">
                <a16:creationId xmlns:a16="http://schemas.microsoft.com/office/drawing/2014/main" id="{F95BC831-403F-8788-DA66-A467F3155B15}"/>
              </a:ext>
            </a:extLst>
          </p:cNvPr>
          <p:cNvSpPr/>
          <p:nvPr/>
        </p:nvSpPr>
        <p:spPr bwMode="gray">
          <a:xfrm>
            <a:off x="654540" y="3883126"/>
            <a:ext cx="2642071" cy="436417"/>
          </a:xfrm>
          <a:prstGeom prst="roundRect">
            <a:avLst/>
          </a:prstGeom>
          <a:solidFill>
            <a:schemeClr val="accent5">
              <a:lumMod val="20000"/>
              <a:lumOff val="80000"/>
            </a:schemeClr>
          </a:solidFill>
          <a:ln w="28575" algn="ctr">
            <a:solidFill>
              <a:schemeClr val="tx1"/>
            </a:solidFill>
            <a:miter lim="800000"/>
            <a:headEnd/>
            <a:tailEnd/>
          </a:ln>
          <a:effectLst/>
        </p:spPr>
        <p:txBody>
          <a:bodyPr wrap="none" rtlCol="0" anchor="ctr"/>
          <a:lstStyle/>
          <a:p>
            <a:pPr algn="ctr"/>
            <a:r>
              <a:rPr lang="en-US" altLang="zh-CN" sz="2000" b="1" dirty="0" err="1"/>
              <a:t>etcd</a:t>
            </a:r>
            <a:r>
              <a:rPr lang="en-US" altLang="zh-CN" sz="2000" b="1" dirty="0"/>
              <a:t> Operator</a:t>
            </a:r>
            <a:endParaRPr lang="zh-CN" altLang="en-US" sz="2000" b="1" dirty="0"/>
          </a:p>
        </p:txBody>
      </p:sp>
      <p:sp>
        <p:nvSpPr>
          <p:cNvPr id="28" name="矩形: 圆角 27">
            <a:extLst>
              <a:ext uri="{FF2B5EF4-FFF2-40B4-BE49-F238E27FC236}">
                <a16:creationId xmlns:a16="http://schemas.microsoft.com/office/drawing/2014/main" id="{4351C68B-76A9-0F4C-03BC-C4148BE74FE8}"/>
              </a:ext>
            </a:extLst>
          </p:cNvPr>
          <p:cNvSpPr/>
          <p:nvPr/>
        </p:nvSpPr>
        <p:spPr bwMode="gray">
          <a:xfrm>
            <a:off x="4839845" y="3507440"/>
            <a:ext cx="6735390" cy="1172095"/>
          </a:xfrm>
          <a:prstGeom prst="roundRect">
            <a:avLst/>
          </a:prstGeom>
          <a:solidFill>
            <a:schemeClr val="bg1"/>
          </a:solidFill>
          <a:ln w="28575"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cxnSp>
        <p:nvCxnSpPr>
          <p:cNvPr id="33" name="直接箭头连接符 32">
            <a:extLst>
              <a:ext uri="{FF2B5EF4-FFF2-40B4-BE49-F238E27FC236}">
                <a16:creationId xmlns:a16="http://schemas.microsoft.com/office/drawing/2014/main" id="{6727916A-7165-B176-F089-847F7F266FF6}"/>
              </a:ext>
            </a:extLst>
          </p:cNvPr>
          <p:cNvCxnSpPr>
            <a:cxnSpLocks/>
            <a:stCxn id="26" idx="3"/>
            <a:endCxn id="28" idx="1"/>
          </p:cNvCxnSpPr>
          <p:nvPr/>
        </p:nvCxnSpPr>
        <p:spPr>
          <a:xfrm flipV="1">
            <a:off x="3296611" y="4093488"/>
            <a:ext cx="1543234" cy="7847"/>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32735B0F-61CB-2431-72B0-3CAB6E3D3EE4}"/>
              </a:ext>
            </a:extLst>
          </p:cNvPr>
          <p:cNvSpPr txBox="1"/>
          <p:nvPr/>
        </p:nvSpPr>
        <p:spPr>
          <a:xfrm>
            <a:off x="3214569" y="3717802"/>
            <a:ext cx="1707318" cy="369332"/>
          </a:xfrm>
          <a:prstGeom prst="rect">
            <a:avLst/>
          </a:prstGeom>
          <a:noFill/>
        </p:spPr>
        <p:txBody>
          <a:bodyPr wrap="square" rtlCol="0">
            <a:spAutoFit/>
          </a:bodyPr>
          <a:lstStyle/>
          <a:p>
            <a:pPr algn="ctr"/>
            <a:r>
              <a:rPr lang="en-US" altLang="zh-CN" b="1" dirty="0"/>
              <a:t>Scale up</a:t>
            </a:r>
            <a:endParaRPr lang="zh-CN" altLang="en-US" b="1" dirty="0"/>
          </a:p>
        </p:txBody>
      </p:sp>
      <p:sp>
        <p:nvSpPr>
          <p:cNvPr id="35" name="矩形: 圆角 34">
            <a:extLst>
              <a:ext uri="{FF2B5EF4-FFF2-40B4-BE49-F238E27FC236}">
                <a16:creationId xmlns:a16="http://schemas.microsoft.com/office/drawing/2014/main" id="{A61D1332-A9FB-04C2-218A-52085F2AD613}"/>
              </a:ext>
            </a:extLst>
          </p:cNvPr>
          <p:cNvSpPr/>
          <p:nvPr/>
        </p:nvSpPr>
        <p:spPr bwMode="gray">
          <a:xfrm>
            <a:off x="654540" y="5348721"/>
            <a:ext cx="2642071" cy="436417"/>
          </a:xfrm>
          <a:prstGeom prst="roundRect">
            <a:avLst/>
          </a:prstGeom>
          <a:solidFill>
            <a:schemeClr val="accent5">
              <a:lumMod val="20000"/>
              <a:lumOff val="80000"/>
            </a:schemeClr>
          </a:solidFill>
          <a:ln w="28575" algn="ctr">
            <a:solidFill>
              <a:schemeClr val="tx1"/>
            </a:solidFill>
            <a:miter lim="800000"/>
            <a:headEnd/>
            <a:tailEnd/>
          </a:ln>
          <a:effectLst/>
        </p:spPr>
        <p:txBody>
          <a:bodyPr wrap="none" rtlCol="0" anchor="ctr"/>
          <a:lstStyle/>
          <a:p>
            <a:pPr algn="ctr"/>
            <a:r>
              <a:rPr lang="en-US" altLang="zh-CN" sz="2000" b="1" dirty="0" err="1"/>
              <a:t>TiDB</a:t>
            </a:r>
            <a:r>
              <a:rPr lang="en-US" altLang="zh-CN" sz="2000" b="1" dirty="0"/>
              <a:t> Operator</a:t>
            </a:r>
            <a:endParaRPr lang="zh-CN" altLang="en-US" sz="2000" b="1" dirty="0"/>
          </a:p>
        </p:txBody>
      </p:sp>
      <p:sp>
        <p:nvSpPr>
          <p:cNvPr id="37" name="矩形: 圆角 36">
            <a:extLst>
              <a:ext uri="{FF2B5EF4-FFF2-40B4-BE49-F238E27FC236}">
                <a16:creationId xmlns:a16="http://schemas.microsoft.com/office/drawing/2014/main" id="{78E45E0C-7A09-1287-4E46-645FE8259CA4}"/>
              </a:ext>
            </a:extLst>
          </p:cNvPr>
          <p:cNvSpPr/>
          <p:nvPr/>
        </p:nvSpPr>
        <p:spPr bwMode="gray">
          <a:xfrm>
            <a:off x="4839845" y="4973035"/>
            <a:ext cx="6735390" cy="1172095"/>
          </a:xfrm>
          <a:prstGeom prst="roundRect">
            <a:avLst/>
          </a:prstGeom>
          <a:solidFill>
            <a:schemeClr val="bg1"/>
          </a:solidFill>
          <a:ln w="28575"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sp>
        <p:nvSpPr>
          <p:cNvPr id="41" name="文本框 40">
            <a:extLst>
              <a:ext uri="{FF2B5EF4-FFF2-40B4-BE49-F238E27FC236}">
                <a16:creationId xmlns:a16="http://schemas.microsoft.com/office/drawing/2014/main" id="{C9CFA50C-B926-9EE4-F872-A13B61B1D50C}"/>
              </a:ext>
            </a:extLst>
          </p:cNvPr>
          <p:cNvSpPr txBox="1"/>
          <p:nvPr/>
        </p:nvSpPr>
        <p:spPr>
          <a:xfrm>
            <a:off x="9671110" y="5374052"/>
            <a:ext cx="1866350" cy="400110"/>
          </a:xfrm>
          <a:prstGeom prst="rect">
            <a:avLst/>
          </a:prstGeom>
          <a:noFill/>
        </p:spPr>
        <p:txBody>
          <a:bodyPr wrap="square" rtlCol="0">
            <a:spAutoFit/>
          </a:bodyPr>
          <a:lstStyle/>
          <a:p>
            <a:pPr algn="ctr"/>
            <a:r>
              <a:rPr lang="en-US" altLang="zh-CN" sz="2000" b="1" dirty="0" err="1"/>
              <a:t>TiDB</a:t>
            </a:r>
            <a:r>
              <a:rPr lang="en-US" altLang="zh-CN" sz="2000" b="1" dirty="0"/>
              <a:t> Cluster</a:t>
            </a:r>
            <a:endParaRPr lang="zh-CN" altLang="en-US" sz="2000" b="1" dirty="0"/>
          </a:p>
        </p:txBody>
      </p:sp>
      <p:cxnSp>
        <p:nvCxnSpPr>
          <p:cNvPr id="42" name="直接箭头连接符 41">
            <a:extLst>
              <a:ext uri="{FF2B5EF4-FFF2-40B4-BE49-F238E27FC236}">
                <a16:creationId xmlns:a16="http://schemas.microsoft.com/office/drawing/2014/main" id="{AC6DCEDB-148C-38F5-7DA1-0F0454C70A2A}"/>
              </a:ext>
            </a:extLst>
          </p:cNvPr>
          <p:cNvCxnSpPr>
            <a:cxnSpLocks/>
            <a:stCxn id="35" idx="3"/>
            <a:endCxn id="37" idx="1"/>
          </p:cNvCxnSpPr>
          <p:nvPr/>
        </p:nvCxnSpPr>
        <p:spPr>
          <a:xfrm flipV="1">
            <a:off x="3296611" y="5559083"/>
            <a:ext cx="1543234" cy="7847"/>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CC852D88-27E4-B944-C4F9-7E83886D9772}"/>
              </a:ext>
            </a:extLst>
          </p:cNvPr>
          <p:cNvSpPr txBox="1"/>
          <p:nvPr/>
        </p:nvSpPr>
        <p:spPr>
          <a:xfrm>
            <a:off x="3214569" y="5183397"/>
            <a:ext cx="1707318" cy="369332"/>
          </a:xfrm>
          <a:prstGeom prst="rect">
            <a:avLst/>
          </a:prstGeom>
          <a:noFill/>
        </p:spPr>
        <p:txBody>
          <a:bodyPr wrap="square" rtlCol="0">
            <a:spAutoFit/>
          </a:bodyPr>
          <a:lstStyle/>
          <a:p>
            <a:pPr algn="ctr"/>
            <a:r>
              <a:rPr lang="en-US" altLang="zh-CN" b="1" dirty="0"/>
              <a:t>Backup</a:t>
            </a:r>
            <a:endParaRPr lang="zh-CN" altLang="en-US" b="1" dirty="0"/>
          </a:p>
        </p:txBody>
      </p:sp>
      <p:sp>
        <p:nvSpPr>
          <p:cNvPr id="44" name="文本框 43">
            <a:extLst>
              <a:ext uri="{FF2B5EF4-FFF2-40B4-BE49-F238E27FC236}">
                <a16:creationId xmlns:a16="http://schemas.microsoft.com/office/drawing/2014/main" id="{2C49671A-30E8-56A4-D3F9-CDA1BA89B04B}"/>
              </a:ext>
            </a:extLst>
          </p:cNvPr>
          <p:cNvSpPr txBox="1"/>
          <p:nvPr/>
        </p:nvSpPr>
        <p:spPr>
          <a:xfrm>
            <a:off x="3214569" y="6231917"/>
            <a:ext cx="1620982" cy="369332"/>
          </a:xfrm>
          <a:prstGeom prst="rect">
            <a:avLst/>
          </a:prstGeom>
          <a:noFill/>
        </p:spPr>
        <p:txBody>
          <a:bodyPr wrap="square" rtlCol="0">
            <a:spAutoFit/>
          </a:bodyPr>
          <a:lstStyle/>
          <a:p>
            <a:pPr algn="ctr"/>
            <a:r>
              <a:rPr lang="en-US" altLang="zh-CN" b="1" dirty="0"/>
              <a:t>……</a:t>
            </a:r>
            <a:endParaRPr lang="zh-CN" altLang="en-US" b="1" dirty="0"/>
          </a:p>
        </p:txBody>
      </p:sp>
      <p:sp>
        <p:nvSpPr>
          <p:cNvPr id="5" name="AutoShape 2" descr="Apache Flink Kubernetes Operator | Apache Flink Kubernetes Operator">
            <a:extLst>
              <a:ext uri="{FF2B5EF4-FFF2-40B4-BE49-F238E27FC236}">
                <a16:creationId xmlns:a16="http://schemas.microsoft.com/office/drawing/2014/main" id="{BB318B5A-AAA2-A332-1024-A1BCE12DB3C1}"/>
              </a:ext>
            </a:extLst>
          </p:cNvPr>
          <p:cNvSpPr>
            <a:spLocks noChangeAspect="1" noChangeArrowheads="1"/>
          </p:cNvSpPr>
          <p:nvPr/>
        </p:nvSpPr>
        <p:spPr bwMode="auto">
          <a:xfrm>
            <a:off x="568359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60" name="图片 1059">
            <a:extLst>
              <a:ext uri="{FF2B5EF4-FFF2-40B4-BE49-F238E27FC236}">
                <a16:creationId xmlns:a16="http://schemas.microsoft.com/office/drawing/2014/main" id="{223A2496-724F-D785-F98E-01DFB0A855A0}"/>
              </a:ext>
            </a:extLst>
          </p:cNvPr>
          <p:cNvPicPr>
            <a:picLocks noChangeAspect="1"/>
          </p:cNvPicPr>
          <p:nvPr/>
        </p:nvPicPr>
        <p:blipFill>
          <a:blip r:embed="rId4"/>
          <a:stretch>
            <a:fillRect/>
          </a:stretch>
        </p:blipFill>
        <p:spPr>
          <a:xfrm>
            <a:off x="5999467" y="2166125"/>
            <a:ext cx="1864653" cy="938544"/>
          </a:xfrm>
          <a:custGeom>
            <a:avLst/>
            <a:gdLst>
              <a:gd name="connsiteX0" fmla="*/ 0 w 2285428"/>
              <a:gd name="connsiteY0" fmla="*/ 0 h 1150334"/>
              <a:gd name="connsiteX1" fmla="*/ 2285429 w 2285428"/>
              <a:gd name="connsiteY1" fmla="*/ 0 h 1150334"/>
              <a:gd name="connsiteX2" fmla="*/ 2285429 w 2285428"/>
              <a:gd name="connsiteY2" fmla="*/ 1150334 h 1150334"/>
              <a:gd name="connsiteX3" fmla="*/ 0 w 2285428"/>
              <a:gd name="connsiteY3" fmla="*/ 1150334 h 1150334"/>
            </a:gdLst>
            <a:ahLst/>
            <a:cxnLst>
              <a:cxn ang="0">
                <a:pos x="connsiteX0" y="connsiteY0"/>
              </a:cxn>
              <a:cxn ang="0">
                <a:pos x="connsiteX1" y="connsiteY1"/>
              </a:cxn>
              <a:cxn ang="0">
                <a:pos x="connsiteX2" y="connsiteY2"/>
              </a:cxn>
              <a:cxn ang="0">
                <a:pos x="connsiteX3" y="connsiteY3"/>
              </a:cxn>
            </a:cxnLst>
            <a:rect l="l" t="t" r="r" b="b"/>
            <a:pathLst>
              <a:path w="2285428" h="1150334">
                <a:moveTo>
                  <a:pt x="0" y="0"/>
                </a:moveTo>
                <a:lnTo>
                  <a:pt x="2285429" y="0"/>
                </a:lnTo>
                <a:lnTo>
                  <a:pt x="2285429" y="1150334"/>
                </a:lnTo>
                <a:lnTo>
                  <a:pt x="0" y="1150334"/>
                </a:lnTo>
                <a:close/>
              </a:path>
            </a:pathLst>
          </a:custGeom>
        </p:spPr>
      </p:pic>
      <p:pic>
        <p:nvPicPr>
          <p:cNvPr id="1062" name="图片 1061">
            <a:extLst>
              <a:ext uri="{FF2B5EF4-FFF2-40B4-BE49-F238E27FC236}">
                <a16:creationId xmlns:a16="http://schemas.microsoft.com/office/drawing/2014/main" id="{92AD9E88-379A-1703-8741-C9C2C6FEEADF}"/>
              </a:ext>
            </a:extLst>
          </p:cNvPr>
          <p:cNvPicPr>
            <a:picLocks noChangeAspect="1"/>
          </p:cNvPicPr>
          <p:nvPr/>
        </p:nvPicPr>
        <p:blipFill>
          <a:blip r:embed="rId4"/>
          <a:stretch>
            <a:fillRect/>
          </a:stretch>
        </p:blipFill>
        <p:spPr>
          <a:xfrm>
            <a:off x="6631631" y="2194888"/>
            <a:ext cx="1864653" cy="938544"/>
          </a:xfrm>
          <a:custGeom>
            <a:avLst/>
            <a:gdLst>
              <a:gd name="connsiteX0" fmla="*/ 0 w 2285428"/>
              <a:gd name="connsiteY0" fmla="*/ 0 h 1150334"/>
              <a:gd name="connsiteX1" fmla="*/ 2285429 w 2285428"/>
              <a:gd name="connsiteY1" fmla="*/ 0 h 1150334"/>
              <a:gd name="connsiteX2" fmla="*/ 2285429 w 2285428"/>
              <a:gd name="connsiteY2" fmla="*/ 1150334 h 1150334"/>
              <a:gd name="connsiteX3" fmla="*/ 0 w 2285428"/>
              <a:gd name="connsiteY3" fmla="*/ 1150334 h 1150334"/>
            </a:gdLst>
            <a:ahLst/>
            <a:cxnLst>
              <a:cxn ang="0">
                <a:pos x="connsiteX0" y="connsiteY0"/>
              </a:cxn>
              <a:cxn ang="0">
                <a:pos x="connsiteX1" y="connsiteY1"/>
              </a:cxn>
              <a:cxn ang="0">
                <a:pos x="connsiteX2" y="connsiteY2"/>
              </a:cxn>
              <a:cxn ang="0">
                <a:pos x="connsiteX3" y="connsiteY3"/>
              </a:cxn>
            </a:cxnLst>
            <a:rect l="l" t="t" r="r" b="b"/>
            <a:pathLst>
              <a:path w="2285428" h="1150334">
                <a:moveTo>
                  <a:pt x="0" y="0"/>
                </a:moveTo>
                <a:lnTo>
                  <a:pt x="2285429" y="0"/>
                </a:lnTo>
                <a:lnTo>
                  <a:pt x="2285429" y="1150334"/>
                </a:lnTo>
                <a:lnTo>
                  <a:pt x="0" y="1150334"/>
                </a:lnTo>
                <a:close/>
              </a:path>
            </a:pathLst>
          </a:custGeom>
        </p:spPr>
      </p:pic>
      <p:pic>
        <p:nvPicPr>
          <p:cNvPr id="1063" name="图片 1062">
            <a:extLst>
              <a:ext uri="{FF2B5EF4-FFF2-40B4-BE49-F238E27FC236}">
                <a16:creationId xmlns:a16="http://schemas.microsoft.com/office/drawing/2014/main" id="{4F098393-F425-D0A6-34EF-5B440FA13486}"/>
              </a:ext>
            </a:extLst>
          </p:cNvPr>
          <p:cNvPicPr>
            <a:picLocks noChangeAspect="1"/>
          </p:cNvPicPr>
          <p:nvPr/>
        </p:nvPicPr>
        <p:blipFill>
          <a:blip r:embed="rId4"/>
          <a:stretch>
            <a:fillRect/>
          </a:stretch>
        </p:blipFill>
        <p:spPr>
          <a:xfrm>
            <a:off x="7291047" y="2223651"/>
            <a:ext cx="1864653" cy="938544"/>
          </a:xfrm>
          <a:custGeom>
            <a:avLst/>
            <a:gdLst>
              <a:gd name="connsiteX0" fmla="*/ 0 w 2285428"/>
              <a:gd name="connsiteY0" fmla="*/ 0 h 1150334"/>
              <a:gd name="connsiteX1" fmla="*/ 2285429 w 2285428"/>
              <a:gd name="connsiteY1" fmla="*/ 0 h 1150334"/>
              <a:gd name="connsiteX2" fmla="*/ 2285429 w 2285428"/>
              <a:gd name="connsiteY2" fmla="*/ 1150334 h 1150334"/>
              <a:gd name="connsiteX3" fmla="*/ 0 w 2285428"/>
              <a:gd name="connsiteY3" fmla="*/ 1150334 h 1150334"/>
            </a:gdLst>
            <a:ahLst/>
            <a:cxnLst>
              <a:cxn ang="0">
                <a:pos x="connsiteX0" y="connsiteY0"/>
              </a:cxn>
              <a:cxn ang="0">
                <a:pos x="connsiteX1" y="connsiteY1"/>
              </a:cxn>
              <a:cxn ang="0">
                <a:pos x="connsiteX2" y="connsiteY2"/>
              </a:cxn>
              <a:cxn ang="0">
                <a:pos x="connsiteX3" y="connsiteY3"/>
              </a:cxn>
            </a:cxnLst>
            <a:rect l="l" t="t" r="r" b="b"/>
            <a:pathLst>
              <a:path w="2285428" h="1150334">
                <a:moveTo>
                  <a:pt x="0" y="0"/>
                </a:moveTo>
                <a:lnTo>
                  <a:pt x="2285429" y="0"/>
                </a:lnTo>
                <a:lnTo>
                  <a:pt x="2285429" y="1150334"/>
                </a:lnTo>
                <a:lnTo>
                  <a:pt x="0" y="1150334"/>
                </a:lnTo>
                <a:close/>
              </a:path>
            </a:pathLst>
          </a:custGeom>
        </p:spPr>
      </p:pic>
      <p:sp>
        <p:nvSpPr>
          <p:cNvPr id="1066" name="文本框 1065">
            <a:extLst>
              <a:ext uri="{FF2B5EF4-FFF2-40B4-BE49-F238E27FC236}">
                <a16:creationId xmlns:a16="http://schemas.microsoft.com/office/drawing/2014/main" id="{AF9A8C65-1AB3-038C-C1CE-1D15F4950962}"/>
              </a:ext>
            </a:extLst>
          </p:cNvPr>
          <p:cNvSpPr txBox="1"/>
          <p:nvPr/>
        </p:nvSpPr>
        <p:spPr>
          <a:xfrm>
            <a:off x="9560719" y="3900386"/>
            <a:ext cx="1955337" cy="400110"/>
          </a:xfrm>
          <a:prstGeom prst="rect">
            <a:avLst/>
          </a:prstGeom>
          <a:noFill/>
        </p:spPr>
        <p:txBody>
          <a:bodyPr wrap="square" rtlCol="0">
            <a:spAutoFit/>
          </a:bodyPr>
          <a:lstStyle/>
          <a:p>
            <a:pPr algn="ctr"/>
            <a:r>
              <a:rPr lang="en-US" altLang="zh-CN" sz="2000" b="1" dirty="0" err="1"/>
              <a:t>etcd</a:t>
            </a:r>
            <a:r>
              <a:rPr lang="en-US" altLang="zh-CN" sz="2000" b="1" dirty="0"/>
              <a:t> Cluster</a:t>
            </a:r>
            <a:endParaRPr lang="zh-CN" altLang="en-US" sz="2000" b="1" dirty="0"/>
          </a:p>
        </p:txBody>
      </p:sp>
      <p:pic>
        <p:nvPicPr>
          <p:cNvPr id="2052" name="Picture 4" descr="Etcd Cluster Operator">
            <a:extLst>
              <a:ext uri="{FF2B5EF4-FFF2-40B4-BE49-F238E27FC236}">
                <a16:creationId xmlns:a16="http://schemas.microsoft.com/office/drawing/2014/main" id="{50CE1C17-E864-E6BF-0151-B3598D9CF6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7661" y="3747106"/>
            <a:ext cx="768330" cy="744741"/>
          </a:xfrm>
          <a:prstGeom prst="rect">
            <a:avLst/>
          </a:prstGeom>
          <a:noFill/>
          <a:extLst>
            <a:ext uri="{909E8E84-426E-40DD-AFC4-6F175D3DCCD1}">
              <a14:hiddenFill xmlns:a14="http://schemas.microsoft.com/office/drawing/2010/main">
                <a:solidFill>
                  <a:srgbClr val="FFFFFF"/>
                </a:solidFill>
              </a14:hiddenFill>
            </a:ext>
          </a:extLst>
        </p:spPr>
      </p:pic>
      <p:sp>
        <p:nvSpPr>
          <p:cNvPr id="1067" name="箭头: 右 1066">
            <a:extLst>
              <a:ext uri="{FF2B5EF4-FFF2-40B4-BE49-F238E27FC236}">
                <a16:creationId xmlns:a16="http://schemas.microsoft.com/office/drawing/2014/main" id="{6E1DC971-E150-414E-596E-8C0F23156145}"/>
              </a:ext>
            </a:extLst>
          </p:cNvPr>
          <p:cNvSpPr/>
          <p:nvPr/>
        </p:nvSpPr>
        <p:spPr bwMode="gray">
          <a:xfrm>
            <a:off x="6077141" y="3934810"/>
            <a:ext cx="1313630" cy="369332"/>
          </a:xfrm>
          <a:prstGeom prst="rightArrow">
            <a:avLst/>
          </a:prstGeom>
          <a:solidFill>
            <a:schemeClr val="bg1"/>
          </a:solidFill>
          <a:ln w="19050"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pic>
        <p:nvPicPr>
          <p:cNvPr id="1068" name="Picture 4" descr="Etcd Cluster Operator">
            <a:extLst>
              <a:ext uri="{FF2B5EF4-FFF2-40B4-BE49-F238E27FC236}">
                <a16:creationId xmlns:a16="http://schemas.microsoft.com/office/drawing/2014/main" id="{1B0CFB20-63FC-7133-596E-5C5688CA2A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8274" y="4067792"/>
            <a:ext cx="473142" cy="458616"/>
          </a:xfrm>
          <a:prstGeom prst="rect">
            <a:avLst/>
          </a:prstGeom>
          <a:noFill/>
          <a:extLst>
            <a:ext uri="{909E8E84-426E-40DD-AFC4-6F175D3DCCD1}">
              <a14:hiddenFill xmlns:a14="http://schemas.microsoft.com/office/drawing/2010/main">
                <a:solidFill>
                  <a:srgbClr val="FFFFFF"/>
                </a:solidFill>
              </a14:hiddenFill>
            </a:ext>
          </a:extLst>
        </p:spPr>
      </p:pic>
      <p:pic>
        <p:nvPicPr>
          <p:cNvPr id="1069" name="Picture 4" descr="Etcd Cluster Operator">
            <a:extLst>
              <a:ext uri="{FF2B5EF4-FFF2-40B4-BE49-F238E27FC236}">
                <a16:creationId xmlns:a16="http://schemas.microsoft.com/office/drawing/2014/main" id="{E03E080C-F7CD-2F84-41AE-1C2BA7BE5F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5939" y="3610249"/>
            <a:ext cx="473142" cy="458616"/>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 descr="Etcd Cluster Operator">
            <a:extLst>
              <a:ext uri="{FF2B5EF4-FFF2-40B4-BE49-F238E27FC236}">
                <a16:creationId xmlns:a16="http://schemas.microsoft.com/office/drawing/2014/main" id="{27B576EC-024B-6741-199F-B2547619FC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0863" y="4087134"/>
            <a:ext cx="473142" cy="45861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iDB: The Advanced Distributed SQL Database">
            <a:extLst>
              <a:ext uri="{FF2B5EF4-FFF2-40B4-BE49-F238E27FC236}">
                <a16:creationId xmlns:a16="http://schemas.microsoft.com/office/drawing/2014/main" id="{7B768F1E-B2EE-F6F9-94CE-CA85A269BF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9315" y="5217234"/>
            <a:ext cx="580592" cy="670989"/>
          </a:xfrm>
          <a:prstGeom prst="rect">
            <a:avLst/>
          </a:prstGeom>
          <a:noFill/>
          <a:extLst>
            <a:ext uri="{909E8E84-426E-40DD-AFC4-6F175D3DCCD1}">
              <a14:hiddenFill xmlns:a14="http://schemas.microsoft.com/office/drawing/2010/main">
                <a:solidFill>
                  <a:srgbClr val="FFFFFF"/>
                </a:solidFill>
              </a14:hiddenFill>
            </a:ext>
          </a:extLst>
        </p:spPr>
      </p:pic>
      <p:sp>
        <p:nvSpPr>
          <p:cNvPr id="1072" name="圆柱体 1071">
            <a:extLst>
              <a:ext uri="{FF2B5EF4-FFF2-40B4-BE49-F238E27FC236}">
                <a16:creationId xmlns:a16="http://schemas.microsoft.com/office/drawing/2014/main" id="{31D96C67-B0EA-8FDA-78D4-A3A0269C8B40}"/>
              </a:ext>
            </a:extLst>
          </p:cNvPr>
          <p:cNvSpPr/>
          <p:nvPr/>
        </p:nvSpPr>
        <p:spPr bwMode="gray">
          <a:xfrm>
            <a:off x="6992845" y="5086759"/>
            <a:ext cx="2608117" cy="974697"/>
          </a:xfrm>
          <a:prstGeom prst="can">
            <a:avLst>
              <a:gd name="adj" fmla="val 29264"/>
            </a:avLst>
          </a:prstGeom>
          <a:solidFill>
            <a:schemeClr val="bg1"/>
          </a:solidFill>
          <a:ln w="19050" algn="ctr">
            <a:solidFill>
              <a:schemeClr val="tx1"/>
            </a:solidFill>
            <a:miter lim="800000"/>
            <a:headEnd/>
            <a:tailEnd/>
          </a:ln>
          <a:effectLst/>
        </p:spPr>
        <p:txBody>
          <a:bodyPr wrap="none" rtlCol="0" anchor="ctr"/>
          <a:lstStyle/>
          <a:p>
            <a:pPr algn="ctr"/>
            <a:r>
              <a:rPr lang="en-US" altLang="zh-CN" b="1" dirty="0"/>
              <a:t>S3</a:t>
            </a:r>
          </a:p>
          <a:p>
            <a:pPr algn="ctr"/>
            <a:endParaRPr lang="en-US" altLang="zh-CN" b="1" dirty="0"/>
          </a:p>
          <a:p>
            <a:pPr algn="ctr"/>
            <a:endParaRPr lang="en-US" altLang="zh-CN" b="1" dirty="0"/>
          </a:p>
          <a:p>
            <a:pPr algn="ctr"/>
            <a:endParaRPr lang="zh-CN" altLang="en-US" b="1" dirty="0"/>
          </a:p>
        </p:txBody>
      </p:sp>
      <p:cxnSp>
        <p:nvCxnSpPr>
          <p:cNvPr id="1074" name="直接箭头连接符 1073">
            <a:extLst>
              <a:ext uri="{FF2B5EF4-FFF2-40B4-BE49-F238E27FC236}">
                <a16:creationId xmlns:a16="http://schemas.microsoft.com/office/drawing/2014/main" id="{564DF4AB-1407-4B4D-4AF8-C3E51008CB89}"/>
              </a:ext>
            </a:extLst>
          </p:cNvPr>
          <p:cNvCxnSpPr>
            <a:cxnSpLocks/>
            <a:stCxn id="2054" idx="3"/>
          </p:cNvCxnSpPr>
          <p:nvPr/>
        </p:nvCxnSpPr>
        <p:spPr>
          <a:xfrm>
            <a:off x="5739907" y="5552729"/>
            <a:ext cx="1252938" cy="0"/>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78" name="矩形: 圆角 1077">
            <a:extLst>
              <a:ext uri="{FF2B5EF4-FFF2-40B4-BE49-F238E27FC236}">
                <a16:creationId xmlns:a16="http://schemas.microsoft.com/office/drawing/2014/main" id="{09101842-6F8E-18B9-5919-9E5A7FB67D1B}"/>
              </a:ext>
            </a:extLst>
          </p:cNvPr>
          <p:cNvSpPr/>
          <p:nvPr/>
        </p:nvSpPr>
        <p:spPr bwMode="gray">
          <a:xfrm>
            <a:off x="7220446" y="5408626"/>
            <a:ext cx="2200789" cy="254420"/>
          </a:xfrm>
          <a:prstGeom prst="roundRect">
            <a:avLst/>
          </a:prstGeom>
          <a:solidFill>
            <a:schemeClr val="tx1"/>
          </a:solidFill>
          <a:ln w="6350" algn="ctr">
            <a:noFill/>
            <a:miter lim="800000"/>
            <a:headEnd/>
            <a:tailEnd/>
          </a:ln>
          <a:effectLst/>
        </p:spPr>
        <p:txBody>
          <a:bodyPr wrap="none" rtlCol="0" anchor="ctr"/>
          <a:lstStyle/>
          <a:p>
            <a:pPr algn="ctr"/>
            <a:r>
              <a:rPr lang="en-US" altLang="zh-CN" b="1" dirty="0">
                <a:solidFill>
                  <a:schemeClr val="bg1"/>
                </a:solidFill>
              </a:rPr>
              <a:t>volume snapshot</a:t>
            </a:r>
            <a:endParaRPr lang="zh-CN" altLang="en-US" b="1" dirty="0">
              <a:solidFill>
                <a:schemeClr val="bg1"/>
              </a:solidFill>
            </a:endParaRPr>
          </a:p>
        </p:txBody>
      </p:sp>
      <p:sp>
        <p:nvSpPr>
          <p:cNvPr id="1079" name="矩形: 圆角 1078">
            <a:extLst>
              <a:ext uri="{FF2B5EF4-FFF2-40B4-BE49-F238E27FC236}">
                <a16:creationId xmlns:a16="http://schemas.microsoft.com/office/drawing/2014/main" id="{A2013559-2B81-44E1-DD6B-2E910A419461}"/>
              </a:ext>
            </a:extLst>
          </p:cNvPr>
          <p:cNvSpPr/>
          <p:nvPr/>
        </p:nvSpPr>
        <p:spPr bwMode="gray">
          <a:xfrm>
            <a:off x="7220446" y="5720177"/>
            <a:ext cx="2200789" cy="254420"/>
          </a:xfrm>
          <a:prstGeom prst="roundRect">
            <a:avLst/>
          </a:prstGeom>
          <a:solidFill>
            <a:schemeClr val="tx1"/>
          </a:solidFill>
          <a:ln w="6350" algn="ctr">
            <a:noFill/>
            <a:miter lim="800000"/>
            <a:headEnd/>
            <a:tailEnd/>
          </a:ln>
          <a:effectLst/>
        </p:spPr>
        <p:txBody>
          <a:bodyPr wrap="none" rtlCol="0" anchor="ctr"/>
          <a:lstStyle/>
          <a:p>
            <a:pPr algn="ctr"/>
            <a:r>
              <a:rPr lang="en-US" altLang="zh-CN" b="1" dirty="0">
                <a:solidFill>
                  <a:schemeClr val="bg1"/>
                </a:solidFill>
              </a:rPr>
              <a:t>backup meta</a:t>
            </a:r>
            <a:endParaRPr lang="zh-CN" altLang="en-US" b="1" dirty="0">
              <a:solidFill>
                <a:schemeClr val="bg1"/>
              </a:solidFill>
            </a:endParaRPr>
          </a:p>
        </p:txBody>
      </p:sp>
    </p:spTree>
    <p:extLst>
      <p:ext uri="{BB962C8B-B14F-4D97-AF65-F5344CB8AC3E}">
        <p14:creationId xmlns:p14="http://schemas.microsoft.com/office/powerpoint/2010/main" val="3686539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291A8D3-20F1-51FA-4123-D5953EF7054A}"/>
              </a:ext>
            </a:extLst>
          </p:cNvPr>
          <p:cNvSpPr>
            <a:spLocks noGrp="1"/>
          </p:cNvSpPr>
          <p:nvPr>
            <p:ph idx="1"/>
          </p:nvPr>
        </p:nvSpPr>
        <p:spPr>
          <a:xfrm>
            <a:off x="748740" y="1379799"/>
            <a:ext cx="10826495" cy="461665"/>
          </a:xfrm>
        </p:spPr>
        <p:txBody>
          <a:bodyPr/>
          <a:lstStyle/>
          <a:p>
            <a:r>
              <a:rPr lang="en-US" altLang="zh-CN" dirty="0">
                <a:solidFill>
                  <a:srgbClr val="FF0000"/>
                </a:solidFill>
              </a:rPr>
              <a:t>91% </a:t>
            </a:r>
            <a:r>
              <a:rPr lang="en-US" altLang="zh-CN" dirty="0"/>
              <a:t>of operator bugs cannot be detected by Sieve [1] </a:t>
            </a:r>
          </a:p>
        </p:txBody>
      </p:sp>
      <p:sp>
        <p:nvSpPr>
          <p:cNvPr id="3" name="标题 2">
            <a:extLst>
              <a:ext uri="{FF2B5EF4-FFF2-40B4-BE49-F238E27FC236}">
                <a16:creationId xmlns:a16="http://schemas.microsoft.com/office/drawing/2014/main" id="{7EB15E18-502C-CD86-BCF7-BD6F0FCEC2AF}"/>
              </a:ext>
            </a:extLst>
          </p:cNvPr>
          <p:cNvSpPr>
            <a:spLocks noGrp="1"/>
          </p:cNvSpPr>
          <p:nvPr>
            <p:ph type="title"/>
          </p:nvPr>
        </p:nvSpPr>
        <p:spPr/>
        <p:txBody>
          <a:bodyPr/>
          <a:lstStyle/>
          <a:p>
            <a:r>
              <a:rPr lang="en-US" altLang="zh-CN" dirty="0"/>
              <a:t>RQ5: Detection Capability of Existing Approaches</a:t>
            </a:r>
            <a:endParaRPr lang="zh-CN" altLang="en-US" dirty="0"/>
          </a:p>
        </p:txBody>
      </p:sp>
      <p:sp>
        <p:nvSpPr>
          <p:cNvPr id="4" name="灯片编号占位符 3">
            <a:extLst>
              <a:ext uri="{FF2B5EF4-FFF2-40B4-BE49-F238E27FC236}">
                <a16:creationId xmlns:a16="http://schemas.microsoft.com/office/drawing/2014/main" id="{D51C16FC-B401-7CC7-D72F-84F879EEC153}"/>
              </a:ext>
            </a:extLst>
          </p:cNvPr>
          <p:cNvSpPr>
            <a:spLocks noGrp="1"/>
          </p:cNvSpPr>
          <p:nvPr>
            <p:ph type="sldNum" sz="quarter" idx="4"/>
          </p:nvPr>
        </p:nvSpPr>
        <p:spPr/>
        <p:txBody>
          <a:bodyPr/>
          <a:lstStyle/>
          <a:p>
            <a:fld id="{27CAE394-06E6-47A3-B6CA-A6802AF0F537}" type="slidenum">
              <a:rPr lang="zh-CN" altLang="en-US" smtClean="0"/>
              <a:pPr/>
              <a:t>30</a:t>
            </a:fld>
            <a:endParaRPr lang="zh-CN" altLang="en-US" dirty="0"/>
          </a:p>
        </p:txBody>
      </p:sp>
      <p:sp>
        <p:nvSpPr>
          <p:cNvPr id="13" name="文本框 12">
            <a:extLst>
              <a:ext uri="{FF2B5EF4-FFF2-40B4-BE49-F238E27FC236}">
                <a16:creationId xmlns:a16="http://schemas.microsoft.com/office/drawing/2014/main" id="{42AE66E7-1D00-8384-A81D-9027F570C174}"/>
              </a:ext>
            </a:extLst>
          </p:cNvPr>
          <p:cNvSpPr txBox="1"/>
          <p:nvPr/>
        </p:nvSpPr>
        <p:spPr>
          <a:xfrm>
            <a:off x="748740" y="6152217"/>
            <a:ext cx="10153935" cy="523220"/>
          </a:xfrm>
          <a:prstGeom prst="rect">
            <a:avLst/>
          </a:prstGeom>
          <a:noFill/>
        </p:spPr>
        <p:txBody>
          <a:bodyPr wrap="square">
            <a:spAutoFit/>
          </a:bodyPr>
          <a:lstStyle/>
          <a:p>
            <a:r>
              <a:rPr lang="en-US" altLang="zh-CN" sz="1400" dirty="0">
                <a:latin typeface="Times New Roman" panose="02020603050405020304" pitchFamily="18" charset="0"/>
                <a:cs typeface="Times New Roman" panose="02020603050405020304" pitchFamily="18" charset="0"/>
              </a:rPr>
              <a:t>[1] </a:t>
            </a:r>
            <a:r>
              <a:rPr lang="en-US" altLang="zh-CN" sz="1400" b="0" i="0" dirty="0">
                <a:solidFill>
                  <a:srgbClr val="222222"/>
                </a:solidFill>
                <a:effectLst/>
                <a:latin typeface="Times New Roman" panose="02020603050405020304" pitchFamily="18" charset="0"/>
                <a:cs typeface="Times New Roman" panose="02020603050405020304" pitchFamily="18" charset="0"/>
              </a:rPr>
              <a:t>Sun, </a:t>
            </a:r>
            <a:r>
              <a:rPr lang="en-US" altLang="zh-CN" sz="1400" b="0" i="0" dirty="0" err="1">
                <a:solidFill>
                  <a:srgbClr val="222222"/>
                </a:solidFill>
                <a:effectLst/>
                <a:latin typeface="Times New Roman" panose="02020603050405020304" pitchFamily="18" charset="0"/>
                <a:cs typeface="Times New Roman" panose="02020603050405020304" pitchFamily="18" charset="0"/>
              </a:rPr>
              <a:t>Xudong</a:t>
            </a:r>
            <a:r>
              <a:rPr lang="en-US" altLang="zh-CN" sz="1400" b="0" i="0" dirty="0">
                <a:solidFill>
                  <a:srgbClr val="222222"/>
                </a:solidFill>
                <a:effectLst/>
                <a:latin typeface="Times New Roman" panose="02020603050405020304" pitchFamily="18" charset="0"/>
                <a:cs typeface="Times New Roman" panose="02020603050405020304" pitchFamily="18" charset="0"/>
              </a:rPr>
              <a:t>, et al. "Automatic reliability testing for cluster management controllers." </a:t>
            </a:r>
            <a:r>
              <a:rPr lang="en-US" altLang="zh-CN" sz="1400" b="0" dirty="0">
                <a:solidFill>
                  <a:srgbClr val="222222"/>
                </a:solidFill>
                <a:effectLst/>
                <a:latin typeface="Times New Roman" panose="02020603050405020304" pitchFamily="18" charset="0"/>
                <a:cs typeface="Times New Roman" panose="02020603050405020304" pitchFamily="18" charset="0"/>
              </a:rPr>
              <a:t>OSDI</a:t>
            </a:r>
            <a:r>
              <a:rPr lang="en-US" altLang="zh-CN" sz="1400" b="0" i="1" dirty="0">
                <a:solidFill>
                  <a:srgbClr val="222222"/>
                </a:solidFill>
                <a:effectLst/>
                <a:latin typeface="Times New Roman" panose="02020603050405020304" pitchFamily="18" charset="0"/>
                <a:cs typeface="Times New Roman" panose="02020603050405020304" pitchFamily="18" charset="0"/>
              </a:rPr>
              <a:t>. </a:t>
            </a:r>
            <a:r>
              <a:rPr lang="en-US" altLang="zh-CN" sz="1400" b="0" i="0" dirty="0">
                <a:solidFill>
                  <a:srgbClr val="222222"/>
                </a:solidFill>
                <a:effectLst/>
                <a:latin typeface="Times New Roman" panose="02020603050405020304" pitchFamily="18" charset="0"/>
                <a:cs typeface="Times New Roman" panose="02020603050405020304" pitchFamily="18" charset="0"/>
              </a:rPr>
              <a:t>2022.</a:t>
            </a:r>
          </a:p>
          <a:p>
            <a:endParaRPr lang="en-US" altLang="zh-CN" sz="1400" b="0" i="0" dirty="0">
              <a:solidFill>
                <a:srgbClr val="222222"/>
              </a:solidFill>
              <a:effectLst/>
              <a:highlight>
                <a:srgbClr val="FFFFFF"/>
              </a:highlight>
              <a:latin typeface="Times New Roman" panose="02020603050405020304" pitchFamily="18" charset="0"/>
              <a:cs typeface="Times New Roman" panose="02020603050405020304" pitchFamily="18" charset="0"/>
            </a:endParaRPr>
          </a:p>
        </p:txBody>
      </p:sp>
      <p:grpSp>
        <p:nvGrpSpPr>
          <p:cNvPr id="9" name="组合 8">
            <a:extLst>
              <a:ext uri="{FF2B5EF4-FFF2-40B4-BE49-F238E27FC236}">
                <a16:creationId xmlns:a16="http://schemas.microsoft.com/office/drawing/2014/main" id="{70C88168-8605-C825-300A-059D820838DC}"/>
              </a:ext>
            </a:extLst>
          </p:cNvPr>
          <p:cNvGrpSpPr/>
          <p:nvPr/>
        </p:nvGrpSpPr>
        <p:grpSpPr>
          <a:xfrm>
            <a:off x="748740" y="2013234"/>
            <a:ext cx="5883617" cy="3155152"/>
            <a:chOff x="1059049" y="1662379"/>
            <a:chExt cx="5883617" cy="3155152"/>
          </a:xfrm>
        </p:grpSpPr>
        <p:graphicFrame>
          <p:nvGraphicFramePr>
            <p:cNvPr id="5" name="图表 4">
              <a:extLst>
                <a:ext uri="{FF2B5EF4-FFF2-40B4-BE49-F238E27FC236}">
                  <a16:creationId xmlns:a16="http://schemas.microsoft.com/office/drawing/2014/main" id="{FBFC5888-BDD0-DBA4-19F4-1787160565B2}"/>
                </a:ext>
              </a:extLst>
            </p:cNvPr>
            <p:cNvGraphicFramePr/>
            <p:nvPr>
              <p:extLst>
                <p:ext uri="{D42A27DB-BD31-4B8C-83A1-F6EECF244321}">
                  <p14:modId xmlns:p14="http://schemas.microsoft.com/office/powerpoint/2010/main" val="1554724974"/>
                </p:ext>
              </p:extLst>
            </p:nvPr>
          </p:nvGraphicFramePr>
          <p:xfrm>
            <a:off x="1120809" y="1715848"/>
            <a:ext cx="3548087" cy="30482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a:extLst>
                <a:ext uri="{FF2B5EF4-FFF2-40B4-BE49-F238E27FC236}">
                  <a16:creationId xmlns:a16="http://schemas.microsoft.com/office/drawing/2014/main" id="{ED95BCED-81D2-3268-24A1-EA8317DE71B2}"/>
                </a:ext>
              </a:extLst>
            </p:cNvPr>
            <p:cNvGraphicFramePr/>
            <p:nvPr>
              <p:extLst>
                <p:ext uri="{D42A27DB-BD31-4B8C-83A1-F6EECF244321}">
                  <p14:modId xmlns:p14="http://schemas.microsoft.com/office/powerpoint/2010/main" val="2373083848"/>
                </p:ext>
              </p:extLst>
            </p:nvPr>
          </p:nvGraphicFramePr>
          <p:xfrm>
            <a:off x="1059049" y="1662379"/>
            <a:ext cx="3671606" cy="3155152"/>
          </p:xfrm>
          <a:graphic>
            <a:graphicData uri="http://schemas.openxmlformats.org/drawingml/2006/chart">
              <c:chart xmlns:c="http://schemas.openxmlformats.org/drawingml/2006/chart" xmlns:r="http://schemas.openxmlformats.org/officeDocument/2006/relationships" r:id="rId4"/>
            </a:graphicData>
          </a:graphic>
        </p:graphicFrame>
        <p:sp>
          <p:nvSpPr>
            <p:cNvPr id="7" name="文本框 6">
              <a:extLst>
                <a:ext uri="{FF2B5EF4-FFF2-40B4-BE49-F238E27FC236}">
                  <a16:creationId xmlns:a16="http://schemas.microsoft.com/office/drawing/2014/main" id="{DE6EAD47-C72B-437B-38F6-7BD2D075D694}"/>
                </a:ext>
              </a:extLst>
            </p:cNvPr>
            <p:cNvSpPr txBox="1"/>
            <p:nvPr/>
          </p:nvSpPr>
          <p:spPr>
            <a:xfrm>
              <a:off x="3869267" y="1876611"/>
              <a:ext cx="3073399" cy="715089"/>
            </a:xfrm>
            <a:prstGeom prst="wedgeRoundRectCallout">
              <a:avLst>
                <a:gd name="adj1" fmla="val -52797"/>
                <a:gd name="adj2" fmla="val 28103"/>
                <a:gd name="adj3" fmla="val 16667"/>
              </a:avLst>
            </a:prstGeom>
            <a:noFill/>
            <a:ln w="19050">
              <a:solidFill>
                <a:srgbClr val="C00000"/>
              </a:solidFill>
            </a:ln>
          </p:spPr>
          <p:txBody>
            <a:bodyPr wrap="square" rtlCol="0">
              <a:spAutoFit/>
            </a:bodyPr>
            <a:lstStyle/>
            <a:p>
              <a:pPr algn="ctr"/>
              <a:r>
                <a:rPr lang="en-US" altLang="zh-CN" b="1" dirty="0">
                  <a:solidFill>
                    <a:srgbClr val="C00000"/>
                  </a:solidFill>
                </a:rPr>
                <a:t>90% operator bugs do not involve faults</a:t>
              </a:r>
              <a:endParaRPr lang="zh-CN" altLang="en-US" b="1" dirty="0">
                <a:solidFill>
                  <a:srgbClr val="C00000"/>
                </a:solidFill>
              </a:endParaRPr>
            </a:p>
          </p:txBody>
        </p:sp>
      </p:grpSp>
      <p:sp>
        <p:nvSpPr>
          <p:cNvPr id="10" name="文本框 9">
            <a:extLst>
              <a:ext uri="{FF2B5EF4-FFF2-40B4-BE49-F238E27FC236}">
                <a16:creationId xmlns:a16="http://schemas.microsoft.com/office/drawing/2014/main" id="{C27DD992-1724-6026-E560-10736D6B6DAE}"/>
              </a:ext>
            </a:extLst>
          </p:cNvPr>
          <p:cNvSpPr txBox="1"/>
          <p:nvPr/>
        </p:nvSpPr>
        <p:spPr>
          <a:xfrm>
            <a:off x="981739" y="4940104"/>
            <a:ext cx="3205607" cy="369332"/>
          </a:xfrm>
          <a:prstGeom prst="rect">
            <a:avLst/>
          </a:prstGeom>
          <a:noFill/>
        </p:spPr>
        <p:txBody>
          <a:bodyPr wrap="square" rtlCol="0">
            <a:spAutoFit/>
          </a:bodyPr>
          <a:lstStyle/>
          <a:p>
            <a:pPr algn="ctr"/>
            <a:r>
              <a:rPr lang="en-US" altLang="zh-CN" b="1"/>
              <a:t>Unsatisfied precondition</a:t>
            </a:r>
            <a:endParaRPr lang="zh-CN" altLang="en-US" b="1" dirty="0"/>
          </a:p>
        </p:txBody>
      </p:sp>
      <p:sp>
        <p:nvSpPr>
          <p:cNvPr id="12" name="文本框 11">
            <a:extLst>
              <a:ext uri="{FF2B5EF4-FFF2-40B4-BE49-F238E27FC236}">
                <a16:creationId xmlns:a16="http://schemas.microsoft.com/office/drawing/2014/main" id="{28AC9BAF-02D5-8C97-29A7-7E3E64240C8A}"/>
              </a:ext>
            </a:extLst>
          </p:cNvPr>
          <p:cNvSpPr txBox="1"/>
          <p:nvPr/>
        </p:nvSpPr>
        <p:spPr>
          <a:xfrm>
            <a:off x="7535312" y="4940104"/>
            <a:ext cx="3205607" cy="369332"/>
          </a:xfrm>
          <a:prstGeom prst="rect">
            <a:avLst/>
          </a:prstGeom>
          <a:noFill/>
        </p:spPr>
        <p:txBody>
          <a:bodyPr wrap="square">
            <a:spAutoFit/>
          </a:bodyPr>
          <a:lstStyle/>
          <a:p>
            <a:pPr algn="ctr"/>
            <a:r>
              <a:rPr lang="en-US" altLang="zh-CN" b="1" dirty="0"/>
              <a:t>Unsupported fault scenarios</a:t>
            </a:r>
            <a:endParaRPr lang="zh-CN" altLang="en-US" dirty="0"/>
          </a:p>
        </p:txBody>
      </p:sp>
      <p:graphicFrame>
        <p:nvGraphicFramePr>
          <p:cNvPr id="14" name="表格 13">
            <a:extLst>
              <a:ext uri="{FF2B5EF4-FFF2-40B4-BE49-F238E27FC236}">
                <a16:creationId xmlns:a16="http://schemas.microsoft.com/office/drawing/2014/main" id="{109A5ED5-9091-D509-6401-EDEA672F3E5B}"/>
              </a:ext>
            </a:extLst>
          </p:cNvPr>
          <p:cNvGraphicFramePr>
            <a:graphicFrameLocks noGrp="1"/>
          </p:cNvGraphicFramePr>
          <p:nvPr>
            <p:extLst>
              <p:ext uri="{D42A27DB-BD31-4B8C-83A1-F6EECF244321}">
                <p14:modId xmlns:p14="http://schemas.microsoft.com/office/powerpoint/2010/main" val="1259118276"/>
              </p:ext>
            </p:extLst>
          </p:nvPr>
        </p:nvGraphicFramePr>
        <p:xfrm>
          <a:off x="7535312" y="2227466"/>
          <a:ext cx="3213142" cy="2352040"/>
        </p:xfrm>
        <a:graphic>
          <a:graphicData uri="http://schemas.openxmlformats.org/drawingml/2006/table">
            <a:tbl>
              <a:tblPr bandRow="1">
                <a:tableStyleId>{7E9639D4-E3E2-4D34-9284-5A2195B3D0D7}</a:tableStyleId>
              </a:tblPr>
              <a:tblGrid>
                <a:gridCol w="2730495">
                  <a:extLst>
                    <a:ext uri="{9D8B030D-6E8A-4147-A177-3AD203B41FA5}">
                      <a16:colId xmlns:a16="http://schemas.microsoft.com/office/drawing/2014/main" val="2530611788"/>
                    </a:ext>
                  </a:extLst>
                </a:gridCol>
                <a:gridCol w="482647">
                  <a:extLst>
                    <a:ext uri="{9D8B030D-6E8A-4147-A177-3AD203B41FA5}">
                      <a16:colId xmlns:a16="http://schemas.microsoft.com/office/drawing/2014/main" val="1534540578"/>
                    </a:ext>
                  </a:extLst>
                </a:gridCol>
              </a:tblGrid>
              <a:tr h="370840">
                <a:tc>
                  <a:txBody>
                    <a:bodyPr/>
                    <a:lstStyle/>
                    <a:p>
                      <a:pPr rtl="0">
                        <a:defRPr sz="1800" b="0" i="0" u="none" strike="noStrike" kern="1200" baseline="0">
                          <a:solidFill>
                            <a:prstClr val="black"/>
                          </a:solidFill>
                          <a:latin typeface="+mn-lt"/>
                          <a:ea typeface="+mn-ea"/>
                          <a:cs typeface="+mn-cs"/>
                        </a:defRPr>
                      </a:pPr>
                      <a:r>
                        <a:rPr lang="en-US" altLang="zh-CN" sz="1600" dirty="0"/>
                        <a:t>Crash on controller</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2000" b="1" dirty="0">
                          <a:solidFill>
                            <a:schemeClr val="accent6"/>
                          </a:solidFill>
                          <a:sym typeface="Wingdings" panose="05000000000000000000" pitchFamily="2" charset="2"/>
                        </a:rPr>
                        <a:t></a:t>
                      </a:r>
                      <a:endParaRPr lang="zh-CN" altLang="en-US" sz="2000" b="1" dirty="0">
                        <a:solidFill>
                          <a:schemeClr val="accent6"/>
                        </a:solidFill>
                      </a:endParaRPr>
                    </a:p>
                  </a:txBody>
                  <a:tcPr/>
                </a:tc>
                <a:extLst>
                  <a:ext uri="{0D108BD9-81ED-4DB2-BD59-A6C34878D82A}">
                    <a16:rowId xmlns:a16="http://schemas.microsoft.com/office/drawing/2014/main" val="870222908"/>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t>Network delay for controller</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2000" b="1" dirty="0">
                          <a:solidFill>
                            <a:schemeClr val="accent6"/>
                          </a:solidFill>
                          <a:sym typeface="Wingdings" panose="05000000000000000000" pitchFamily="2" charset="2"/>
                        </a:rPr>
                        <a:t></a:t>
                      </a:r>
                      <a:endParaRPr lang="zh-CN" altLang="en-US" sz="2000" b="1" dirty="0">
                        <a:solidFill>
                          <a:schemeClr val="accent6"/>
                        </a:solidFill>
                      </a:endParaRPr>
                    </a:p>
                  </a:txBody>
                  <a:tcPr/>
                </a:tc>
                <a:extLst>
                  <a:ext uri="{0D108BD9-81ED-4DB2-BD59-A6C34878D82A}">
                    <a16:rowId xmlns:a16="http://schemas.microsoft.com/office/drawing/2014/main" val="3265904933"/>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t>Brain split on API Server</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2000" b="1" dirty="0">
                          <a:solidFill>
                            <a:schemeClr val="accent6"/>
                          </a:solidFill>
                          <a:sym typeface="Wingdings" panose="05000000000000000000" pitchFamily="2" charset="2"/>
                        </a:rPr>
                        <a:t></a:t>
                      </a:r>
                      <a:endParaRPr lang="zh-CN" altLang="en-US" sz="2000" b="1" dirty="0">
                        <a:solidFill>
                          <a:schemeClr val="accent6"/>
                        </a:solidFill>
                      </a:endParaRPr>
                    </a:p>
                  </a:txBody>
                  <a:tcPr/>
                </a:tc>
                <a:extLst>
                  <a:ext uri="{0D108BD9-81ED-4DB2-BD59-A6C34878D82A}">
                    <a16:rowId xmlns:a16="http://schemas.microsoft.com/office/drawing/2014/main" val="2273640240"/>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t>CPU overload</a:t>
                      </a:r>
                    </a:p>
                  </a:txBody>
                  <a:tcPr/>
                </a:tc>
                <a:tc>
                  <a:txBody>
                    <a:bodyPr/>
                    <a:lstStyle/>
                    <a:p>
                      <a:pPr algn="ctr"/>
                      <a:r>
                        <a:rPr lang="zh-CN" altLang="en-US" sz="2000" dirty="0">
                          <a:solidFill>
                            <a:srgbClr val="FF0000"/>
                          </a:solidFill>
                          <a:sym typeface="Wingdings" panose="05000000000000000000" pitchFamily="2" charset="2"/>
                        </a:rPr>
                        <a:t></a:t>
                      </a:r>
                      <a:endParaRPr lang="zh-CN" altLang="en-US" sz="2000" dirty="0">
                        <a:solidFill>
                          <a:srgbClr val="FF0000"/>
                        </a:solidFill>
                      </a:endParaRPr>
                    </a:p>
                  </a:txBody>
                  <a:tcPr/>
                </a:tc>
                <a:extLst>
                  <a:ext uri="{0D108BD9-81ED-4DB2-BD59-A6C34878D82A}">
                    <a16:rowId xmlns:a16="http://schemas.microsoft.com/office/drawing/2014/main" val="856222705"/>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t>Crash on application Pod</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2000" dirty="0">
                          <a:solidFill>
                            <a:srgbClr val="FF0000"/>
                          </a:solidFill>
                          <a:sym typeface="Wingdings" panose="05000000000000000000" pitchFamily="2" charset="2"/>
                        </a:rPr>
                        <a:t>  </a:t>
                      </a:r>
                      <a:endParaRPr lang="zh-CN" altLang="en-US" sz="2000" dirty="0">
                        <a:solidFill>
                          <a:srgbClr val="FF0000"/>
                        </a:solidFill>
                      </a:endParaRPr>
                    </a:p>
                  </a:txBody>
                  <a:tcPr/>
                </a:tc>
                <a:extLst>
                  <a:ext uri="{0D108BD9-81ED-4DB2-BD59-A6C34878D82A}">
                    <a16:rowId xmlns:a16="http://schemas.microsoft.com/office/drawing/2014/main" val="3327416164"/>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t>…</a:t>
                      </a:r>
                    </a:p>
                  </a:txBody>
                  <a:tcPr/>
                </a:tc>
                <a:tc>
                  <a:txBody>
                    <a:bodyPr/>
                    <a:lstStyle/>
                    <a:p>
                      <a:endParaRPr lang="zh-CN" altLang="en-US" sz="1600" dirty="0"/>
                    </a:p>
                  </a:txBody>
                  <a:tcPr/>
                </a:tc>
                <a:extLst>
                  <a:ext uri="{0D108BD9-81ED-4DB2-BD59-A6C34878D82A}">
                    <a16:rowId xmlns:a16="http://schemas.microsoft.com/office/drawing/2014/main" val="1846785150"/>
                  </a:ext>
                </a:extLst>
              </a:tr>
            </a:tbl>
          </a:graphicData>
        </a:graphic>
      </p:graphicFrame>
      <p:sp>
        <p:nvSpPr>
          <p:cNvPr id="8" name="矩形: 圆角 7">
            <a:extLst>
              <a:ext uri="{FF2B5EF4-FFF2-40B4-BE49-F238E27FC236}">
                <a16:creationId xmlns:a16="http://schemas.microsoft.com/office/drawing/2014/main" id="{279EE99F-A794-7D47-1574-9F6CC9A1BCB9}"/>
              </a:ext>
            </a:extLst>
          </p:cNvPr>
          <p:cNvSpPr/>
          <p:nvPr/>
        </p:nvSpPr>
        <p:spPr>
          <a:xfrm>
            <a:off x="1185478" y="5329149"/>
            <a:ext cx="9821043" cy="1269980"/>
          </a:xfrm>
          <a:prstGeom prst="roundRect">
            <a:avLst>
              <a:gd name="adj" fmla="val 10666"/>
            </a:avLst>
          </a:prstGeom>
          <a:solidFill>
            <a:srgbClr val="C2F2D0"/>
          </a:solidFill>
          <a:ln/>
        </p:spPr>
        <p:style>
          <a:lnRef idx="3">
            <a:schemeClr val="lt1"/>
          </a:lnRef>
          <a:fillRef idx="1">
            <a:schemeClr val="accent6"/>
          </a:fillRef>
          <a:effectRef idx="1">
            <a:schemeClr val="accent6"/>
          </a:effectRef>
          <a:fontRef idx="minor">
            <a:schemeClr val="lt1"/>
          </a:fontRef>
        </p:style>
        <p:txBody>
          <a:bodyPr wrap="square" rtlCol="0">
            <a:spAutoFit/>
          </a:bodyPr>
          <a:lstStyle/>
          <a:p>
            <a:pPr algn="just"/>
            <a:r>
              <a:rPr lang="en-US" altLang="zh-CN" sz="2400" i="1" dirty="0">
                <a:solidFill>
                  <a:schemeClr val="tx1"/>
                </a:solidFill>
                <a:latin typeface="Cambria" panose="02040503050406030204" pitchFamily="18" charset="0"/>
                <a:ea typeface="Cambria" panose="02040503050406030204" pitchFamily="18" charset="0"/>
              </a:rPr>
              <a:t>Implication: </a:t>
            </a:r>
          </a:p>
          <a:p>
            <a:pPr marL="342900" indent="-342900" algn="just">
              <a:buFont typeface="Wingdings" panose="05000000000000000000" pitchFamily="2" charset="2"/>
              <a:buChar char="ü"/>
            </a:pPr>
            <a:r>
              <a:rPr lang="en-US" altLang="zh-CN" sz="2400" dirty="0">
                <a:solidFill>
                  <a:schemeClr val="tx1"/>
                </a:solidFill>
                <a:latin typeface="Cambria" panose="02040503050406030204" pitchFamily="18" charset="0"/>
                <a:ea typeface="Cambria" panose="02040503050406030204" pitchFamily="18" charset="0"/>
              </a:rPr>
              <a:t>More fault scenarios need to be supported for detecting more operator bugs</a:t>
            </a:r>
          </a:p>
        </p:txBody>
      </p:sp>
      <p:cxnSp>
        <p:nvCxnSpPr>
          <p:cNvPr id="15" name="直接箭头连接符 14">
            <a:extLst>
              <a:ext uri="{FF2B5EF4-FFF2-40B4-BE49-F238E27FC236}">
                <a16:creationId xmlns:a16="http://schemas.microsoft.com/office/drawing/2014/main" id="{556757EA-8813-A82D-9F1D-496C76FD15A8}"/>
              </a:ext>
            </a:extLst>
          </p:cNvPr>
          <p:cNvCxnSpPr/>
          <p:nvPr/>
        </p:nvCxnSpPr>
        <p:spPr>
          <a:xfrm>
            <a:off x="3784600" y="3683000"/>
            <a:ext cx="3657600" cy="0"/>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75484EBA-DE12-5709-D514-8D0875EE6E18}"/>
              </a:ext>
            </a:extLst>
          </p:cNvPr>
          <p:cNvSpPr txBox="1"/>
          <p:nvPr/>
        </p:nvSpPr>
        <p:spPr>
          <a:xfrm>
            <a:off x="3681566" y="3342849"/>
            <a:ext cx="3760634" cy="646331"/>
          </a:xfrm>
          <a:prstGeom prst="rect">
            <a:avLst/>
          </a:prstGeom>
          <a:noFill/>
        </p:spPr>
        <p:txBody>
          <a:bodyPr wrap="square" rtlCol="0">
            <a:spAutoFit/>
          </a:bodyPr>
          <a:lstStyle/>
          <a:p>
            <a:pPr algn="ctr"/>
            <a:r>
              <a:rPr lang="en-US" altLang="zh-CN" b="1" dirty="0"/>
              <a:t>Among 20 bugs that involve faults, 18 can be detected by Sieve</a:t>
            </a:r>
            <a:endParaRPr lang="zh-CN" altLang="en-US" b="1" dirty="0"/>
          </a:p>
        </p:txBody>
      </p:sp>
    </p:spTree>
    <p:extLst>
      <p:ext uri="{BB962C8B-B14F-4D97-AF65-F5344CB8AC3E}">
        <p14:creationId xmlns:p14="http://schemas.microsoft.com/office/powerpoint/2010/main" val="136496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291A8D3-20F1-51FA-4123-D5953EF7054A}"/>
              </a:ext>
            </a:extLst>
          </p:cNvPr>
          <p:cNvSpPr>
            <a:spLocks noGrp="1"/>
          </p:cNvSpPr>
          <p:nvPr>
            <p:ph idx="1"/>
          </p:nvPr>
        </p:nvSpPr>
        <p:spPr>
          <a:xfrm>
            <a:off x="748740" y="1379799"/>
            <a:ext cx="10826495" cy="461665"/>
          </a:xfrm>
        </p:spPr>
        <p:txBody>
          <a:bodyPr/>
          <a:lstStyle/>
          <a:p>
            <a:r>
              <a:rPr lang="en-US" altLang="zh-CN" dirty="0">
                <a:solidFill>
                  <a:srgbClr val="FF0000"/>
                </a:solidFill>
              </a:rPr>
              <a:t>53% </a:t>
            </a:r>
            <a:r>
              <a:rPr lang="en-US" altLang="zh-CN" dirty="0"/>
              <a:t>of operator bugs cannot be detected by </a:t>
            </a:r>
            <a:r>
              <a:rPr lang="en-US" altLang="zh-CN" dirty="0" err="1"/>
              <a:t>Acto</a:t>
            </a:r>
            <a:r>
              <a:rPr lang="en-US" altLang="zh-CN" dirty="0"/>
              <a:t> [1] </a:t>
            </a:r>
          </a:p>
        </p:txBody>
      </p:sp>
      <p:sp>
        <p:nvSpPr>
          <p:cNvPr id="3" name="标题 2">
            <a:extLst>
              <a:ext uri="{FF2B5EF4-FFF2-40B4-BE49-F238E27FC236}">
                <a16:creationId xmlns:a16="http://schemas.microsoft.com/office/drawing/2014/main" id="{7EB15E18-502C-CD86-BCF7-BD6F0FCEC2AF}"/>
              </a:ext>
            </a:extLst>
          </p:cNvPr>
          <p:cNvSpPr>
            <a:spLocks noGrp="1"/>
          </p:cNvSpPr>
          <p:nvPr>
            <p:ph type="title"/>
          </p:nvPr>
        </p:nvSpPr>
        <p:spPr/>
        <p:txBody>
          <a:bodyPr/>
          <a:lstStyle/>
          <a:p>
            <a:r>
              <a:rPr lang="en-US" altLang="zh-CN" dirty="0"/>
              <a:t>RQ5: Detection Capability of Existing Approaches</a:t>
            </a:r>
            <a:endParaRPr lang="zh-CN" altLang="en-US" dirty="0"/>
          </a:p>
        </p:txBody>
      </p:sp>
      <p:sp>
        <p:nvSpPr>
          <p:cNvPr id="4" name="灯片编号占位符 3">
            <a:extLst>
              <a:ext uri="{FF2B5EF4-FFF2-40B4-BE49-F238E27FC236}">
                <a16:creationId xmlns:a16="http://schemas.microsoft.com/office/drawing/2014/main" id="{D51C16FC-B401-7CC7-D72F-84F879EEC153}"/>
              </a:ext>
            </a:extLst>
          </p:cNvPr>
          <p:cNvSpPr>
            <a:spLocks noGrp="1"/>
          </p:cNvSpPr>
          <p:nvPr>
            <p:ph type="sldNum" sz="quarter" idx="4"/>
          </p:nvPr>
        </p:nvSpPr>
        <p:spPr/>
        <p:txBody>
          <a:bodyPr/>
          <a:lstStyle/>
          <a:p>
            <a:fld id="{27CAE394-06E6-47A3-B6CA-A6802AF0F537}" type="slidenum">
              <a:rPr lang="zh-CN" altLang="en-US" smtClean="0"/>
              <a:pPr/>
              <a:t>31</a:t>
            </a:fld>
            <a:endParaRPr lang="zh-CN" altLang="en-US" dirty="0"/>
          </a:p>
        </p:txBody>
      </p:sp>
      <p:sp>
        <p:nvSpPr>
          <p:cNvPr id="13" name="文本框 12">
            <a:extLst>
              <a:ext uri="{FF2B5EF4-FFF2-40B4-BE49-F238E27FC236}">
                <a16:creationId xmlns:a16="http://schemas.microsoft.com/office/drawing/2014/main" id="{42AE66E7-1D00-8384-A81D-9027F570C174}"/>
              </a:ext>
            </a:extLst>
          </p:cNvPr>
          <p:cNvSpPr txBox="1"/>
          <p:nvPr/>
        </p:nvSpPr>
        <p:spPr>
          <a:xfrm>
            <a:off x="748740" y="6152217"/>
            <a:ext cx="10153935" cy="307777"/>
          </a:xfrm>
          <a:prstGeom prst="rect">
            <a:avLst/>
          </a:prstGeom>
          <a:noFill/>
        </p:spPr>
        <p:txBody>
          <a:bodyPr wrap="square">
            <a:spAutoFit/>
          </a:bodyPr>
          <a:lstStyle/>
          <a:p>
            <a:r>
              <a:rPr lang="en-US" altLang="zh-CN" sz="1400" dirty="0">
                <a:latin typeface="Times New Roman" panose="02020603050405020304" pitchFamily="18" charset="0"/>
                <a:cs typeface="Times New Roman" panose="02020603050405020304" pitchFamily="18" charset="0"/>
              </a:rPr>
              <a:t>[1] </a:t>
            </a:r>
            <a:r>
              <a:rPr lang="en-US" altLang="zh-CN" sz="1400" b="0" i="0" dirty="0">
                <a:solidFill>
                  <a:srgbClr val="222222"/>
                </a:solidFill>
                <a:effectLst/>
                <a:latin typeface="Times New Roman" panose="02020603050405020304" pitchFamily="18" charset="0"/>
                <a:cs typeface="Times New Roman" panose="02020603050405020304" pitchFamily="18" charset="0"/>
              </a:rPr>
              <a:t>Gu, Jiawei Tyler, et al. "</a:t>
            </a:r>
            <a:r>
              <a:rPr lang="en-US" altLang="zh-CN" sz="1400" b="0" i="0" dirty="0" err="1">
                <a:solidFill>
                  <a:srgbClr val="222222"/>
                </a:solidFill>
                <a:effectLst/>
                <a:latin typeface="Times New Roman" panose="02020603050405020304" pitchFamily="18" charset="0"/>
                <a:cs typeface="Times New Roman" panose="02020603050405020304" pitchFamily="18" charset="0"/>
              </a:rPr>
              <a:t>Acto</a:t>
            </a:r>
            <a:r>
              <a:rPr lang="en-US" altLang="zh-CN" sz="1400" b="0" i="0" dirty="0">
                <a:solidFill>
                  <a:srgbClr val="222222"/>
                </a:solidFill>
                <a:effectLst/>
                <a:latin typeface="Times New Roman" panose="02020603050405020304" pitchFamily="18" charset="0"/>
                <a:cs typeface="Times New Roman" panose="02020603050405020304" pitchFamily="18" charset="0"/>
              </a:rPr>
              <a:t>: Automatic End-to-End Testing for Operation Correctness of Cloud System Management." SOSP. 2023.</a:t>
            </a:r>
            <a:endParaRPr lang="en-US" altLang="zh-CN" sz="1400" b="0" i="0" dirty="0">
              <a:solidFill>
                <a:srgbClr val="222222"/>
              </a:solidFill>
              <a:effectLst/>
              <a:highlight>
                <a:srgbClr val="FFFFFF"/>
              </a:highlight>
              <a:latin typeface="Times New Roman" panose="02020603050405020304" pitchFamily="18" charset="0"/>
              <a:cs typeface="Times New Roman" panose="02020603050405020304" pitchFamily="18" charset="0"/>
            </a:endParaRPr>
          </a:p>
        </p:txBody>
      </p:sp>
      <p:sp>
        <p:nvSpPr>
          <p:cNvPr id="8" name="矩形: 圆角 7">
            <a:extLst>
              <a:ext uri="{FF2B5EF4-FFF2-40B4-BE49-F238E27FC236}">
                <a16:creationId xmlns:a16="http://schemas.microsoft.com/office/drawing/2014/main" id="{279EE99F-A794-7D47-1574-9F6CC9A1BCB9}"/>
              </a:ext>
            </a:extLst>
          </p:cNvPr>
          <p:cNvSpPr/>
          <p:nvPr/>
        </p:nvSpPr>
        <p:spPr>
          <a:xfrm>
            <a:off x="1251465" y="5222895"/>
            <a:ext cx="9821043" cy="1269980"/>
          </a:xfrm>
          <a:prstGeom prst="roundRect">
            <a:avLst>
              <a:gd name="adj" fmla="val 10666"/>
            </a:avLst>
          </a:prstGeom>
          <a:solidFill>
            <a:srgbClr val="C2F2D0"/>
          </a:solidFill>
          <a:ln/>
        </p:spPr>
        <p:style>
          <a:lnRef idx="3">
            <a:schemeClr val="lt1"/>
          </a:lnRef>
          <a:fillRef idx="1">
            <a:schemeClr val="accent6"/>
          </a:fillRef>
          <a:effectRef idx="1">
            <a:schemeClr val="accent6"/>
          </a:effectRef>
          <a:fontRef idx="minor">
            <a:schemeClr val="lt1"/>
          </a:fontRef>
        </p:style>
        <p:txBody>
          <a:bodyPr wrap="square" rtlCol="0">
            <a:spAutoFit/>
          </a:bodyPr>
          <a:lstStyle/>
          <a:p>
            <a:pPr algn="just"/>
            <a:r>
              <a:rPr lang="en-US" altLang="zh-CN" sz="2400" i="1" dirty="0">
                <a:solidFill>
                  <a:schemeClr val="tx1"/>
                </a:solidFill>
                <a:latin typeface="Cambria" panose="02040503050406030204" pitchFamily="18" charset="0"/>
                <a:ea typeface="Cambria" panose="02040503050406030204" pitchFamily="18" charset="0"/>
              </a:rPr>
              <a:t>Implication: </a:t>
            </a:r>
          </a:p>
          <a:p>
            <a:pPr marL="342900" indent="-342900" algn="just">
              <a:buFont typeface="Wingdings" panose="05000000000000000000" pitchFamily="2" charset="2"/>
              <a:buChar char="ü"/>
            </a:pPr>
            <a:r>
              <a:rPr lang="en-US" altLang="zh-CN" sz="2400" dirty="0">
                <a:solidFill>
                  <a:schemeClr val="tx1"/>
                </a:solidFill>
                <a:latin typeface="Cambria" panose="02040503050406030204" pitchFamily="18" charset="0"/>
                <a:ea typeface="Cambria" panose="02040503050406030204" pitchFamily="18" charset="0"/>
              </a:rPr>
              <a:t>Operator bug testing approaches should support more types of workloads</a:t>
            </a:r>
          </a:p>
        </p:txBody>
      </p:sp>
      <p:sp>
        <p:nvSpPr>
          <p:cNvPr id="5" name="文本框 4">
            <a:extLst>
              <a:ext uri="{FF2B5EF4-FFF2-40B4-BE49-F238E27FC236}">
                <a16:creationId xmlns:a16="http://schemas.microsoft.com/office/drawing/2014/main" id="{24325312-6F02-17B5-2289-7C04599ACDC9}"/>
              </a:ext>
            </a:extLst>
          </p:cNvPr>
          <p:cNvSpPr txBox="1"/>
          <p:nvPr/>
        </p:nvSpPr>
        <p:spPr>
          <a:xfrm>
            <a:off x="964803" y="4829774"/>
            <a:ext cx="3205607" cy="369332"/>
          </a:xfrm>
          <a:prstGeom prst="rect">
            <a:avLst/>
          </a:prstGeom>
          <a:noFill/>
        </p:spPr>
        <p:txBody>
          <a:bodyPr wrap="square" rtlCol="0">
            <a:spAutoFit/>
          </a:bodyPr>
          <a:lstStyle/>
          <a:p>
            <a:pPr algn="ctr"/>
            <a:r>
              <a:rPr lang="en-US" altLang="zh-CN" b="1" dirty="0"/>
              <a:t>Uncovered workload</a:t>
            </a:r>
            <a:endParaRPr lang="zh-CN" altLang="en-US" b="1" dirty="0"/>
          </a:p>
        </p:txBody>
      </p:sp>
      <p:sp>
        <p:nvSpPr>
          <p:cNvPr id="6" name="文本框 5">
            <a:extLst>
              <a:ext uri="{FF2B5EF4-FFF2-40B4-BE49-F238E27FC236}">
                <a16:creationId xmlns:a16="http://schemas.microsoft.com/office/drawing/2014/main" id="{BEA527D9-2370-388A-6287-74B1AAED7E1F}"/>
              </a:ext>
            </a:extLst>
          </p:cNvPr>
          <p:cNvSpPr txBox="1"/>
          <p:nvPr/>
        </p:nvSpPr>
        <p:spPr>
          <a:xfrm>
            <a:off x="7780472" y="4829774"/>
            <a:ext cx="3205607" cy="369332"/>
          </a:xfrm>
          <a:prstGeom prst="rect">
            <a:avLst/>
          </a:prstGeom>
          <a:noFill/>
        </p:spPr>
        <p:txBody>
          <a:bodyPr wrap="square" rtlCol="0">
            <a:spAutoFit/>
          </a:bodyPr>
          <a:lstStyle/>
          <a:p>
            <a:pPr algn="ctr"/>
            <a:r>
              <a:rPr lang="en-US" altLang="zh-CN" b="1" dirty="0"/>
              <a:t>Domain-specific oracle</a:t>
            </a:r>
            <a:endParaRPr lang="zh-CN" altLang="en-US" b="1" dirty="0"/>
          </a:p>
        </p:txBody>
      </p:sp>
      <p:pic>
        <p:nvPicPr>
          <p:cNvPr id="5122" name="Picture 2" descr="CRD is just a table in Kubernetes | by Roy Hiroyuki OSAKI | ITNEXT">
            <a:extLst>
              <a:ext uri="{FF2B5EF4-FFF2-40B4-BE49-F238E27FC236}">
                <a16:creationId xmlns:a16="http://schemas.microsoft.com/office/drawing/2014/main" id="{F46D060F-0C1A-673E-2A0D-33E0B569B9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234" y="2726847"/>
            <a:ext cx="1648883" cy="1494921"/>
          </a:xfrm>
          <a:prstGeom prst="rect">
            <a:avLst/>
          </a:prstGeom>
          <a:noFill/>
          <a:extLst>
            <a:ext uri="{909E8E84-426E-40DD-AFC4-6F175D3DCCD1}">
              <a14:hiddenFill xmlns:a14="http://schemas.microsoft.com/office/drawing/2010/main">
                <a:solidFill>
                  <a:srgbClr val="FFFFFF"/>
                </a:solidFill>
              </a14:hiddenFill>
            </a:ext>
          </a:extLst>
        </p:spPr>
      </p:pic>
      <p:sp>
        <p:nvSpPr>
          <p:cNvPr id="7" name="左大括号 6">
            <a:extLst>
              <a:ext uri="{FF2B5EF4-FFF2-40B4-BE49-F238E27FC236}">
                <a16:creationId xmlns:a16="http://schemas.microsoft.com/office/drawing/2014/main" id="{DA4707F6-6AD5-E434-430B-F7943C8967A6}"/>
              </a:ext>
            </a:extLst>
          </p:cNvPr>
          <p:cNvSpPr/>
          <p:nvPr/>
        </p:nvSpPr>
        <p:spPr>
          <a:xfrm>
            <a:off x="1932990" y="2445029"/>
            <a:ext cx="219368" cy="2174301"/>
          </a:xfrm>
          <a:prstGeom prst="leftBrace">
            <a:avLst/>
          </a:prstGeom>
          <a:ln w="28575" cap="rnd">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115DFE27-2D67-248F-B27A-7FE2D651F045}"/>
              </a:ext>
            </a:extLst>
          </p:cNvPr>
          <p:cNvSpPr txBox="1"/>
          <p:nvPr/>
        </p:nvSpPr>
        <p:spPr>
          <a:xfrm>
            <a:off x="2234231" y="2260363"/>
            <a:ext cx="3506412" cy="369332"/>
          </a:xfrm>
          <a:prstGeom prst="rect">
            <a:avLst/>
          </a:prstGeom>
          <a:noFill/>
        </p:spPr>
        <p:txBody>
          <a:bodyPr wrap="square" rtlCol="0">
            <a:spAutoFit/>
          </a:bodyPr>
          <a:lstStyle/>
          <a:p>
            <a:r>
              <a:rPr lang="en-US" altLang="zh-CN" dirty="0"/>
              <a:t>Property with specific data type</a:t>
            </a:r>
            <a:endParaRPr lang="zh-CN" altLang="en-US" dirty="0"/>
          </a:p>
        </p:txBody>
      </p:sp>
      <p:sp>
        <p:nvSpPr>
          <p:cNvPr id="10" name="文本框 9">
            <a:extLst>
              <a:ext uri="{FF2B5EF4-FFF2-40B4-BE49-F238E27FC236}">
                <a16:creationId xmlns:a16="http://schemas.microsoft.com/office/drawing/2014/main" id="{77AD27FE-9D1C-EB78-266F-CC58A4DE0F0C}"/>
              </a:ext>
            </a:extLst>
          </p:cNvPr>
          <p:cNvSpPr txBox="1"/>
          <p:nvPr/>
        </p:nvSpPr>
        <p:spPr>
          <a:xfrm>
            <a:off x="2234231" y="2803938"/>
            <a:ext cx="3751702" cy="369332"/>
          </a:xfrm>
          <a:prstGeom prst="rect">
            <a:avLst/>
          </a:prstGeom>
          <a:noFill/>
        </p:spPr>
        <p:txBody>
          <a:bodyPr wrap="square" rtlCol="0">
            <a:spAutoFit/>
          </a:bodyPr>
          <a:lstStyle/>
          <a:p>
            <a:r>
              <a:rPr lang="en-US" altLang="zh-CN" dirty="0"/>
              <a:t>Property with specific semantic</a:t>
            </a:r>
            <a:endParaRPr lang="zh-CN" altLang="en-US" dirty="0"/>
          </a:p>
        </p:txBody>
      </p:sp>
      <p:sp>
        <p:nvSpPr>
          <p:cNvPr id="11" name="文本框 10">
            <a:extLst>
              <a:ext uri="{FF2B5EF4-FFF2-40B4-BE49-F238E27FC236}">
                <a16:creationId xmlns:a16="http://schemas.microsoft.com/office/drawing/2014/main" id="{14925740-F1EF-3257-3EBE-B11632B84CF6}"/>
              </a:ext>
            </a:extLst>
          </p:cNvPr>
          <p:cNvSpPr txBox="1"/>
          <p:nvPr/>
        </p:nvSpPr>
        <p:spPr>
          <a:xfrm>
            <a:off x="2234231" y="3347513"/>
            <a:ext cx="3751702" cy="369332"/>
          </a:xfrm>
          <a:prstGeom prst="rect">
            <a:avLst/>
          </a:prstGeom>
          <a:noFill/>
        </p:spPr>
        <p:txBody>
          <a:bodyPr wrap="square" rtlCol="0">
            <a:spAutoFit/>
          </a:bodyPr>
          <a:lstStyle/>
          <a:p>
            <a:r>
              <a:rPr lang="en-US" altLang="zh-CN" dirty="0"/>
              <a:t>Combination of specific properties</a:t>
            </a:r>
            <a:endParaRPr lang="zh-CN" altLang="en-US" dirty="0"/>
          </a:p>
        </p:txBody>
      </p:sp>
      <p:sp>
        <p:nvSpPr>
          <p:cNvPr id="12" name="文本框 11">
            <a:extLst>
              <a:ext uri="{FF2B5EF4-FFF2-40B4-BE49-F238E27FC236}">
                <a16:creationId xmlns:a16="http://schemas.microsoft.com/office/drawing/2014/main" id="{A59D008A-0ABC-DD30-5AD2-5AEA4EE449DD}"/>
              </a:ext>
            </a:extLst>
          </p:cNvPr>
          <p:cNvSpPr txBox="1"/>
          <p:nvPr/>
        </p:nvSpPr>
        <p:spPr>
          <a:xfrm>
            <a:off x="2234231" y="4434664"/>
            <a:ext cx="3751702" cy="369332"/>
          </a:xfrm>
          <a:prstGeom prst="rect">
            <a:avLst/>
          </a:prstGeom>
          <a:noFill/>
        </p:spPr>
        <p:txBody>
          <a:bodyPr wrap="square" rtlCol="0">
            <a:spAutoFit/>
          </a:bodyPr>
          <a:lstStyle/>
          <a:p>
            <a:r>
              <a:rPr lang="en-US" altLang="zh-CN" dirty="0"/>
              <a:t>Faults</a:t>
            </a:r>
            <a:endParaRPr lang="zh-CN" altLang="en-US" dirty="0"/>
          </a:p>
        </p:txBody>
      </p:sp>
      <p:sp>
        <p:nvSpPr>
          <p:cNvPr id="15" name="文本框 14">
            <a:extLst>
              <a:ext uri="{FF2B5EF4-FFF2-40B4-BE49-F238E27FC236}">
                <a16:creationId xmlns:a16="http://schemas.microsoft.com/office/drawing/2014/main" id="{3E3C1E54-B338-35E8-9723-22A79B64DED9}"/>
              </a:ext>
            </a:extLst>
          </p:cNvPr>
          <p:cNvSpPr txBox="1"/>
          <p:nvPr/>
        </p:nvSpPr>
        <p:spPr>
          <a:xfrm>
            <a:off x="5882216" y="2261202"/>
            <a:ext cx="427567" cy="369332"/>
          </a:xfrm>
          <a:prstGeom prst="rect">
            <a:avLst/>
          </a:prstGeom>
          <a:noFill/>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800" b="1" dirty="0">
                <a:solidFill>
                  <a:schemeClr val="accent6"/>
                </a:solidFill>
                <a:sym typeface="Wingdings" panose="05000000000000000000" pitchFamily="2" charset="2"/>
              </a:rPr>
              <a:t></a:t>
            </a:r>
            <a:endParaRPr lang="zh-CN" altLang="en-US" sz="1800" b="1" dirty="0">
              <a:solidFill>
                <a:schemeClr val="accent6"/>
              </a:solidFill>
            </a:endParaRPr>
          </a:p>
        </p:txBody>
      </p:sp>
      <p:sp>
        <p:nvSpPr>
          <p:cNvPr id="16" name="文本框 15">
            <a:extLst>
              <a:ext uri="{FF2B5EF4-FFF2-40B4-BE49-F238E27FC236}">
                <a16:creationId xmlns:a16="http://schemas.microsoft.com/office/drawing/2014/main" id="{45B2F6B4-4413-8E8C-EB22-E744A90AB76B}"/>
              </a:ext>
            </a:extLst>
          </p:cNvPr>
          <p:cNvSpPr txBox="1"/>
          <p:nvPr/>
        </p:nvSpPr>
        <p:spPr>
          <a:xfrm>
            <a:off x="5882215" y="2805472"/>
            <a:ext cx="427567" cy="369332"/>
          </a:xfrm>
          <a:prstGeom prst="rect">
            <a:avLst/>
          </a:prstGeom>
          <a:noFill/>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800" b="1" dirty="0">
                <a:solidFill>
                  <a:schemeClr val="accent6"/>
                </a:solidFill>
                <a:sym typeface="Wingdings" panose="05000000000000000000" pitchFamily="2" charset="2"/>
              </a:rPr>
              <a:t></a:t>
            </a:r>
            <a:endParaRPr lang="zh-CN" altLang="en-US" sz="1800" b="1" dirty="0">
              <a:solidFill>
                <a:schemeClr val="accent6"/>
              </a:solidFill>
            </a:endParaRPr>
          </a:p>
        </p:txBody>
      </p:sp>
      <p:sp>
        <p:nvSpPr>
          <p:cNvPr id="17" name="文本框 16">
            <a:extLst>
              <a:ext uri="{FF2B5EF4-FFF2-40B4-BE49-F238E27FC236}">
                <a16:creationId xmlns:a16="http://schemas.microsoft.com/office/drawing/2014/main" id="{6BBC4F4C-20BD-99C2-4816-1B12F4ACAFC1}"/>
              </a:ext>
            </a:extLst>
          </p:cNvPr>
          <p:cNvSpPr txBox="1"/>
          <p:nvPr/>
        </p:nvSpPr>
        <p:spPr>
          <a:xfrm>
            <a:off x="5882215" y="3349742"/>
            <a:ext cx="427567" cy="369332"/>
          </a:xfrm>
          <a:prstGeom prst="rect">
            <a:avLst/>
          </a:prstGeom>
          <a:noFill/>
        </p:spPr>
        <p:txBody>
          <a:bodyPr wrap="square">
            <a:spAutoFit/>
          </a:bodyPr>
          <a:lstStyle/>
          <a:p>
            <a:pPr algn="ctr"/>
            <a:r>
              <a:rPr lang="zh-CN" altLang="en-US" sz="1800" dirty="0">
                <a:solidFill>
                  <a:srgbClr val="FF0000"/>
                </a:solidFill>
                <a:sym typeface="Wingdings" panose="05000000000000000000" pitchFamily="2" charset="2"/>
              </a:rPr>
              <a:t></a:t>
            </a:r>
            <a:endParaRPr lang="zh-CN" altLang="en-US" sz="1800" dirty="0">
              <a:solidFill>
                <a:srgbClr val="FF0000"/>
              </a:solidFill>
            </a:endParaRPr>
          </a:p>
        </p:txBody>
      </p:sp>
      <p:sp>
        <p:nvSpPr>
          <p:cNvPr id="18" name="文本框 17">
            <a:extLst>
              <a:ext uri="{FF2B5EF4-FFF2-40B4-BE49-F238E27FC236}">
                <a16:creationId xmlns:a16="http://schemas.microsoft.com/office/drawing/2014/main" id="{3262CDAD-A87E-8683-5A54-4DF4B4AC010B}"/>
              </a:ext>
            </a:extLst>
          </p:cNvPr>
          <p:cNvSpPr txBox="1"/>
          <p:nvPr/>
        </p:nvSpPr>
        <p:spPr>
          <a:xfrm>
            <a:off x="5882217" y="4438282"/>
            <a:ext cx="427567" cy="369332"/>
          </a:xfrm>
          <a:prstGeom prst="rect">
            <a:avLst/>
          </a:prstGeom>
          <a:noFill/>
        </p:spPr>
        <p:txBody>
          <a:bodyPr wrap="square">
            <a:spAutoFit/>
          </a:bodyPr>
          <a:lstStyle/>
          <a:p>
            <a:pPr algn="ctr"/>
            <a:r>
              <a:rPr lang="zh-CN" altLang="en-US" sz="1800" dirty="0">
                <a:solidFill>
                  <a:srgbClr val="FF0000"/>
                </a:solidFill>
                <a:sym typeface="Wingdings" panose="05000000000000000000" pitchFamily="2" charset="2"/>
              </a:rPr>
              <a:t></a:t>
            </a:r>
            <a:endParaRPr lang="zh-CN" altLang="en-US" sz="1800" dirty="0">
              <a:solidFill>
                <a:srgbClr val="FF0000"/>
              </a:solidFill>
            </a:endParaRPr>
          </a:p>
        </p:txBody>
      </p:sp>
      <p:sp>
        <p:nvSpPr>
          <p:cNvPr id="19" name="矩形: 圆角 18">
            <a:extLst>
              <a:ext uri="{FF2B5EF4-FFF2-40B4-BE49-F238E27FC236}">
                <a16:creationId xmlns:a16="http://schemas.microsoft.com/office/drawing/2014/main" id="{B2B90852-6FA5-1373-6B87-D0024FCD78A7}"/>
              </a:ext>
            </a:extLst>
          </p:cNvPr>
          <p:cNvSpPr/>
          <p:nvPr/>
        </p:nvSpPr>
        <p:spPr bwMode="gray">
          <a:xfrm>
            <a:off x="7484821" y="2665510"/>
            <a:ext cx="1278467" cy="604572"/>
          </a:xfrm>
          <a:prstGeom prst="roundRect">
            <a:avLst/>
          </a:prstGeom>
          <a:solidFill>
            <a:schemeClr val="bg1"/>
          </a:solidFill>
          <a:ln w="6350" algn="ctr">
            <a:solidFill>
              <a:schemeClr val="tx1"/>
            </a:solidFill>
            <a:miter lim="800000"/>
            <a:headEnd/>
            <a:tailEnd/>
          </a:ln>
          <a:effectLst/>
        </p:spPr>
        <p:txBody>
          <a:bodyPr wrap="none" rtlCol="0" anchor="ctr"/>
          <a:lstStyle/>
          <a:p>
            <a:pPr algn="ctr"/>
            <a:r>
              <a:rPr lang="en-US" altLang="zh-CN" b="1" dirty="0"/>
              <a:t>S</a:t>
            </a:r>
            <a:endParaRPr lang="zh-CN" altLang="en-US" b="1" dirty="0"/>
          </a:p>
        </p:txBody>
      </p:sp>
      <p:sp>
        <p:nvSpPr>
          <p:cNvPr id="20" name="矩形: 圆角 19">
            <a:extLst>
              <a:ext uri="{FF2B5EF4-FFF2-40B4-BE49-F238E27FC236}">
                <a16:creationId xmlns:a16="http://schemas.microsoft.com/office/drawing/2014/main" id="{729A7541-98D2-FD2E-0605-749F09EF9625}"/>
              </a:ext>
            </a:extLst>
          </p:cNvPr>
          <p:cNvSpPr/>
          <p:nvPr/>
        </p:nvSpPr>
        <p:spPr bwMode="gray">
          <a:xfrm>
            <a:off x="10507466" y="2665510"/>
            <a:ext cx="1278467" cy="604572"/>
          </a:xfrm>
          <a:prstGeom prst="roundRect">
            <a:avLst/>
          </a:prstGeom>
          <a:solidFill>
            <a:schemeClr val="bg1"/>
          </a:solidFill>
          <a:ln w="6350" algn="ctr">
            <a:solidFill>
              <a:schemeClr val="tx1"/>
            </a:solidFill>
            <a:miter lim="800000"/>
            <a:headEnd/>
            <a:tailEnd/>
          </a:ln>
          <a:effectLst/>
        </p:spPr>
        <p:txBody>
          <a:bodyPr wrap="none" rtlCol="0" anchor="ctr"/>
          <a:lstStyle/>
          <a:p>
            <a:pPr algn="ctr"/>
            <a:r>
              <a:rPr lang="en-US" altLang="zh-CN" b="1" dirty="0"/>
              <a:t>S’</a:t>
            </a:r>
            <a:endParaRPr lang="zh-CN" altLang="en-US" b="1" dirty="0"/>
          </a:p>
        </p:txBody>
      </p:sp>
      <p:cxnSp>
        <p:nvCxnSpPr>
          <p:cNvPr id="22" name="直接箭头连接符 21">
            <a:extLst>
              <a:ext uri="{FF2B5EF4-FFF2-40B4-BE49-F238E27FC236}">
                <a16:creationId xmlns:a16="http://schemas.microsoft.com/office/drawing/2014/main" id="{98897079-6295-AF78-9ED8-FE353D1D0943}"/>
              </a:ext>
            </a:extLst>
          </p:cNvPr>
          <p:cNvCxnSpPr>
            <a:stCxn id="19" idx="3"/>
            <a:endCxn id="20" idx="1"/>
          </p:cNvCxnSpPr>
          <p:nvPr/>
        </p:nvCxnSpPr>
        <p:spPr>
          <a:xfrm>
            <a:off x="8763288" y="2967796"/>
            <a:ext cx="1744178" cy="0"/>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34576AE8-989C-D584-76AA-D96A42DC6E55}"/>
              </a:ext>
            </a:extLst>
          </p:cNvPr>
          <p:cNvSpPr txBox="1"/>
          <p:nvPr/>
        </p:nvSpPr>
        <p:spPr>
          <a:xfrm>
            <a:off x="7541722" y="3426833"/>
            <a:ext cx="3751702" cy="369332"/>
          </a:xfrm>
          <a:prstGeom prst="rect">
            <a:avLst/>
          </a:prstGeom>
          <a:noFill/>
        </p:spPr>
        <p:txBody>
          <a:bodyPr wrap="square" rtlCol="0">
            <a:spAutoFit/>
          </a:bodyPr>
          <a:lstStyle/>
          <a:p>
            <a:r>
              <a:rPr lang="en-US" altLang="zh-CN" dirty="0"/>
              <a:t>Explicit error</a:t>
            </a:r>
            <a:endParaRPr lang="zh-CN" altLang="en-US" dirty="0"/>
          </a:p>
        </p:txBody>
      </p:sp>
      <p:sp>
        <p:nvSpPr>
          <p:cNvPr id="24" name="文本框 23">
            <a:extLst>
              <a:ext uri="{FF2B5EF4-FFF2-40B4-BE49-F238E27FC236}">
                <a16:creationId xmlns:a16="http://schemas.microsoft.com/office/drawing/2014/main" id="{C12F619A-BE6B-E145-2187-E95F569B795D}"/>
              </a:ext>
            </a:extLst>
          </p:cNvPr>
          <p:cNvSpPr txBox="1"/>
          <p:nvPr/>
        </p:nvSpPr>
        <p:spPr>
          <a:xfrm>
            <a:off x="7541722" y="3851319"/>
            <a:ext cx="3751702" cy="369332"/>
          </a:xfrm>
          <a:prstGeom prst="rect">
            <a:avLst/>
          </a:prstGeom>
          <a:noFill/>
        </p:spPr>
        <p:txBody>
          <a:bodyPr wrap="square" rtlCol="0">
            <a:spAutoFit/>
          </a:bodyPr>
          <a:lstStyle/>
          <a:p>
            <a:r>
              <a:rPr lang="en-US" altLang="zh-CN" dirty="0"/>
              <a:t>Inconsistent differential results</a:t>
            </a:r>
            <a:endParaRPr lang="zh-CN" altLang="en-US" dirty="0"/>
          </a:p>
        </p:txBody>
      </p:sp>
      <p:sp>
        <p:nvSpPr>
          <p:cNvPr id="25" name="文本框 24">
            <a:extLst>
              <a:ext uri="{FF2B5EF4-FFF2-40B4-BE49-F238E27FC236}">
                <a16:creationId xmlns:a16="http://schemas.microsoft.com/office/drawing/2014/main" id="{47545876-E884-374D-C09C-7F8E82182F7B}"/>
              </a:ext>
            </a:extLst>
          </p:cNvPr>
          <p:cNvSpPr txBox="1"/>
          <p:nvPr/>
        </p:nvSpPr>
        <p:spPr>
          <a:xfrm>
            <a:off x="7541722" y="4290113"/>
            <a:ext cx="3907328" cy="369332"/>
          </a:xfrm>
          <a:prstGeom prst="rect">
            <a:avLst/>
          </a:prstGeom>
          <a:noFill/>
        </p:spPr>
        <p:txBody>
          <a:bodyPr wrap="square" rtlCol="0">
            <a:spAutoFit/>
          </a:bodyPr>
          <a:lstStyle/>
          <a:p>
            <a:r>
              <a:rPr lang="en-US" altLang="zh-CN" dirty="0"/>
              <a:t>Domain-specific failures</a:t>
            </a:r>
            <a:endParaRPr lang="zh-CN" altLang="en-US" dirty="0"/>
          </a:p>
        </p:txBody>
      </p:sp>
      <p:sp>
        <p:nvSpPr>
          <p:cNvPr id="26" name="文本框 25">
            <a:extLst>
              <a:ext uri="{FF2B5EF4-FFF2-40B4-BE49-F238E27FC236}">
                <a16:creationId xmlns:a16="http://schemas.microsoft.com/office/drawing/2014/main" id="{4A114E05-1675-C5F3-C9DF-D44E4B828FA5}"/>
              </a:ext>
            </a:extLst>
          </p:cNvPr>
          <p:cNvSpPr txBox="1"/>
          <p:nvPr/>
        </p:nvSpPr>
        <p:spPr>
          <a:xfrm>
            <a:off x="11361451" y="3423395"/>
            <a:ext cx="427567" cy="369332"/>
          </a:xfrm>
          <a:prstGeom prst="rect">
            <a:avLst/>
          </a:prstGeom>
          <a:noFill/>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800" b="1" dirty="0">
                <a:solidFill>
                  <a:schemeClr val="accent6"/>
                </a:solidFill>
                <a:sym typeface="Wingdings" panose="05000000000000000000" pitchFamily="2" charset="2"/>
              </a:rPr>
              <a:t></a:t>
            </a:r>
            <a:endParaRPr lang="zh-CN" altLang="en-US" sz="1800" b="1" dirty="0">
              <a:solidFill>
                <a:schemeClr val="accent6"/>
              </a:solidFill>
            </a:endParaRPr>
          </a:p>
        </p:txBody>
      </p:sp>
      <p:sp>
        <p:nvSpPr>
          <p:cNvPr id="27" name="文本框 26">
            <a:extLst>
              <a:ext uri="{FF2B5EF4-FFF2-40B4-BE49-F238E27FC236}">
                <a16:creationId xmlns:a16="http://schemas.microsoft.com/office/drawing/2014/main" id="{B031E2B1-D85E-6D39-7028-91A69736AF1F}"/>
              </a:ext>
            </a:extLst>
          </p:cNvPr>
          <p:cNvSpPr txBox="1"/>
          <p:nvPr/>
        </p:nvSpPr>
        <p:spPr>
          <a:xfrm>
            <a:off x="11361451" y="3848832"/>
            <a:ext cx="427567" cy="369332"/>
          </a:xfrm>
          <a:prstGeom prst="rect">
            <a:avLst/>
          </a:prstGeom>
          <a:noFill/>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800" b="1" dirty="0">
                <a:solidFill>
                  <a:schemeClr val="accent6"/>
                </a:solidFill>
                <a:sym typeface="Wingdings" panose="05000000000000000000" pitchFamily="2" charset="2"/>
              </a:rPr>
              <a:t></a:t>
            </a:r>
            <a:endParaRPr lang="zh-CN" altLang="en-US" sz="1800" b="1" dirty="0">
              <a:solidFill>
                <a:schemeClr val="accent6"/>
              </a:solidFill>
            </a:endParaRPr>
          </a:p>
        </p:txBody>
      </p:sp>
      <p:sp>
        <p:nvSpPr>
          <p:cNvPr id="28" name="文本框 27">
            <a:extLst>
              <a:ext uri="{FF2B5EF4-FFF2-40B4-BE49-F238E27FC236}">
                <a16:creationId xmlns:a16="http://schemas.microsoft.com/office/drawing/2014/main" id="{B086BEE9-0BBB-8C47-6689-34E3CCFE8310}"/>
              </a:ext>
            </a:extLst>
          </p:cNvPr>
          <p:cNvSpPr txBox="1"/>
          <p:nvPr/>
        </p:nvSpPr>
        <p:spPr>
          <a:xfrm>
            <a:off x="11358366" y="4290113"/>
            <a:ext cx="427567" cy="369332"/>
          </a:xfrm>
          <a:prstGeom prst="rect">
            <a:avLst/>
          </a:prstGeom>
          <a:noFill/>
        </p:spPr>
        <p:txBody>
          <a:bodyPr wrap="square">
            <a:spAutoFit/>
          </a:bodyPr>
          <a:lstStyle/>
          <a:p>
            <a:pPr algn="ctr"/>
            <a:r>
              <a:rPr lang="zh-CN" altLang="en-US" sz="1800" dirty="0">
                <a:solidFill>
                  <a:srgbClr val="FF0000"/>
                </a:solidFill>
                <a:sym typeface="Wingdings" panose="05000000000000000000" pitchFamily="2" charset="2"/>
              </a:rPr>
              <a:t></a:t>
            </a:r>
            <a:endParaRPr lang="zh-CN" altLang="en-US" sz="1800" dirty="0">
              <a:solidFill>
                <a:srgbClr val="FF0000"/>
              </a:solidFill>
            </a:endParaRPr>
          </a:p>
        </p:txBody>
      </p:sp>
      <p:sp>
        <p:nvSpPr>
          <p:cNvPr id="14" name="文本框 13">
            <a:extLst>
              <a:ext uri="{FF2B5EF4-FFF2-40B4-BE49-F238E27FC236}">
                <a16:creationId xmlns:a16="http://schemas.microsoft.com/office/drawing/2014/main" id="{518927FF-4824-4BA1-17F4-3316F134455D}"/>
              </a:ext>
            </a:extLst>
          </p:cNvPr>
          <p:cNvSpPr txBox="1"/>
          <p:nvPr/>
        </p:nvSpPr>
        <p:spPr>
          <a:xfrm>
            <a:off x="2234231" y="3891088"/>
            <a:ext cx="3751702" cy="369332"/>
          </a:xfrm>
          <a:prstGeom prst="rect">
            <a:avLst/>
          </a:prstGeom>
          <a:noFill/>
        </p:spPr>
        <p:txBody>
          <a:bodyPr wrap="square" rtlCol="0">
            <a:spAutoFit/>
          </a:bodyPr>
          <a:lstStyle/>
          <a:p>
            <a:r>
              <a:rPr lang="en-US" altLang="zh-CN" dirty="0"/>
              <a:t>Resource-level operation</a:t>
            </a:r>
            <a:endParaRPr lang="zh-CN" altLang="en-US" dirty="0"/>
          </a:p>
        </p:txBody>
      </p:sp>
      <p:sp>
        <p:nvSpPr>
          <p:cNvPr id="21" name="文本框 20">
            <a:extLst>
              <a:ext uri="{FF2B5EF4-FFF2-40B4-BE49-F238E27FC236}">
                <a16:creationId xmlns:a16="http://schemas.microsoft.com/office/drawing/2014/main" id="{0F9EEEF5-D872-FF14-B50A-D95A305CE9C5}"/>
              </a:ext>
            </a:extLst>
          </p:cNvPr>
          <p:cNvSpPr txBox="1"/>
          <p:nvPr/>
        </p:nvSpPr>
        <p:spPr>
          <a:xfrm>
            <a:off x="5882217" y="3894012"/>
            <a:ext cx="427567" cy="369332"/>
          </a:xfrm>
          <a:prstGeom prst="rect">
            <a:avLst/>
          </a:prstGeom>
          <a:noFill/>
        </p:spPr>
        <p:txBody>
          <a:bodyPr wrap="square">
            <a:spAutoFit/>
          </a:bodyPr>
          <a:lstStyle/>
          <a:p>
            <a:pPr algn="ctr"/>
            <a:r>
              <a:rPr lang="zh-CN" altLang="en-US" sz="1800" dirty="0">
                <a:solidFill>
                  <a:srgbClr val="FF0000"/>
                </a:solidFill>
                <a:sym typeface="Wingdings" panose="05000000000000000000" pitchFamily="2" charset="2"/>
              </a:rPr>
              <a:t></a:t>
            </a:r>
            <a:endParaRPr lang="zh-CN" altLang="en-US" sz="1800" dirty="0">
              <a:solidFill>
                <a:srgbClr val="FF0000"/>
              </a:solidFill>
            </a:endParaRPr>
          </a:p>
        </p:txBody>
      </p:sp>
    </p:spTree>
    <p:extLst>
      <p:ext uri="{BB962C8B-B14F-4D97-AF65-F5344CB8AC3E}">
        <p14:creationId xmlns:p14="http://schemas.microsoft.com/office/powerpoint/2010/main" val="180542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C5B52B5-24DF-067F-99A2-647CF261D805}"/>
              </a:ext>
            </a:extLst>
          </p:cNvPr>
          <p:cNvSpPr>
            <a:spLocks noGrp="1"/>
          </p:cNvSpPr>
          <p:nvPr>
            <p:ph type="title"/>
          </p:nvPr>
        </p:nvSpPr>
        <p:spPr/>
        <p:txBody>
          <a:bodyPr/>
          <a:lstStyle/>
          <a:p>
            <a:r>
              <a:rPr lang="en-US" altLang="zh-CN" dirty="0"/>
              <a:t>Conclusion</a:t>
            </a:r>
            <a:endParaRPr lang="zh-CN" altLang="en-US" dirty="0"/>
          </a:p>
        </p:txBody>
      </p:sp>
      <p:sp>
        <p:nvSpPr>
          <p:cNvPr id="4" name="灯片编号占位符 3">
            <a:extLst>
              <a:ext uri="{FF2B5EF4-FFF2-40B4-BE49-F238E27FC236}">
                <a16:creationId xmlns:a16="http://schemas.microsoft.com/office/drawing/2014/main" id="{A2DE0A83-F748-AB04-19CC-C04ABCBEB595}"/>
              </a:ext>
            </a:extLst>
          </p:cNvPr>
          <p:cNvSpPr>
            <a:spLocks noGrp="1"/>
          </p:cNvSpPr>
          <p:nvPr>
            <p:ph type="sldNum" sz="quarter" idx="4"/>
          </p:nvPr>
        </p:nvSpPr>
        <p:spPr/>
        <p:txBody>
          <a:bodyPr/>
          <a:lstStyle/>
          <a:p>
            <a:fld id="{27CAE394-06E6-47A3-B6CA-A6802AF0F537}" type="slidenum">
              <a:rPr lang="zh-CN" altLang="en-US" smtClean="0"/>
              <a:pPr/>
              <a:t>32</a:t>
            </a:fld>
            <a:endParaRPr lang="zh-CN" altLang="en-US" dirty="0"/>
          </a:p>
        </p:txBody>
      </p:sp>
      <p:pic>
        <p:nvPicPr>
          <p:cNvPr id="10" name="图片 9">
            <a:extLst>
              <a:ext uri="{FF2B5EF4-FFF2-40B4-BE49-F238E27FC236}">
                <a16:creationId xmlns:a16="http://schemas.microsoft.com/office/drawing/2014/main" id="{975AD2CE-3ED8-AB3F-EDFF-59E2F53942DF}"/>
              </a:ext>
            </a:extLst>
          </p:cNvPr>
          <p:cNvPicPr>
            <a:picLocks noChangeAspect="1"/>
          </p:cNvPicPr>
          <p:nvPr/>
        </p:nvPicPr>
        <p:blipFill>
          <a:blip r:embed="rId3"/>
          <a:stretch>
            <a:fillRect/>
          </a:stretch>
        </p:blipFill>
        <p:spPr>
          <a:xfrm>
            <a:off x="2319988" y="5912692"/>
            <a:ext cx="2437555" cy="975022"/>
          </a:xfrm>
          <a:prstGeom prst="rect">
            <a:avLst/>
          </a:prstGeom>
        </p:spPr>
      </p:pic>
      <p:grpSp>
        <p:nvGrpSpPr>
          <p:cNvPr id="15" name="组合 14">
            <a:extLst>
              <a:ext uri="{FF2B5EF4-FFF2-40B4-BE49-F238E27FC236}">
                <a16:creationId xmlns:a16="http://schemas.microsoft.com/office/drawing/2014/main" id="{F7E2B758-2AE8-6AA2-95A1-8165EA1B2E35}"/>
              </a:ext>
            </a:extLst>
          </p:cNvPr>
          <p:cNvGrpSpPr/>
          <p:nvPr/>
        </p:nvGrpSpPr>
        <p:grpSpPr>
          <a:xfrm>
            <a:off x="5293332" y="6089331"/>
            <a:ext cx="5237441" cy="597985"/>
            <a:chOff x="5117089" y="5749800"/>
            <a:chExt cx="5237441" cy="597985"/>
          </a:xfrm>
        </p:grpSpPr>
        <p:sp>
          <p:nvSpPr>
            <p:cNvPr id="17" name="矩形: 圆角 16">
              <a:extLst>
                <a:ext uri="{FF2B5EF4-FFF2-40B4-BE49-F238E27FC236}">
                  <a16:creationId xmlns:a16="http://schemas.microsoft.com/office/drawing/2014/main" id="{CC5964A2-8D1C-A744-E2B6-E92405D4D2F1}"/>
                </a:ext>
              </a:extLst>
            </p:cNvPr>
            <p:cNvSpPr/>
            <p:nvPr/>
          </p:nvSpPr>
          <p:spPr>
            <a:xfrm>
              <a:off x="5117089" y="5749800"/>
              <a:ext cx="5237441" cy="597985"/>
            </a:xfrm>
            <a:prstGeom prst="roundRect">
              <a:avLst>
                <a:gd name="adj" fmla="val 8799"/>
              </a:avLst>
            </a:prstGeom>
            <a:solidFill>
              <a:schemeClr val="accent5">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C2C2C"/>
                </a:solidFill>
              </a:endParaRPr>
            </a:p>
          </p:txBody>
        </p:sp>
        <p:sp>
          <p:nvSpPr>
            <p:cNvPr id="18" name="文本框 17">
              <a:extLst>
                <a:ext uri="{FF2B5EF4-FFF2-40B4-BE49-F238E27FC236}">
                  <a16:creationId xmlns:a16="http://schemas.microsoft.com/office/drawing/2014/main" id="{8565BB1D-2159-7366-65E7-15DE0D6CBED7}"/>
                </a:ext>
              </a:extLst>
            </p:cNvPr>
            <p:cNvSpPr txBox="1"/>
            <p:nvPr/>
          </p:nvSpPr>
          <p:spPr>
            <a:xfrm>
              <a:off x="5239217" y="5860617"/>
              <a:ext cx="5042133" cy="400110"/>
            </a:xfrm>
            <a:prstGeom prst="rect">
              <a:avLst/>
            </a:prstGeom>
            <a:noFill/>
          </p:spPr>
          <p:txBody>
            <a:bodyPr wrap="square">
              <a:spAutoFit/>
            </a:bodyPr>
            <a:lstStyle/>
            <a:p>
              <a:r>
                <a:rPr lang="en-US" altLang="zh-CN" sz="2000" dirty="0"/>
                <a:t>https://doi.org/10.5281/zenodo.13340387</a:t>
              </a:r>
              <a:endParaRPr lang="zh-CN" altLang="en-US" sz="2000" dirty="0"/>
            </a:p>
          </p:txBody>
        </p:sp>
      </p:grpSp>
      <p:pic>
        <p:nvPicPr>
          <p:cNvPr id="5" name="图片 4">
            <a:extLst>
              <a:ext uri="{FF2B5EF4-FFF2-40B4-BE49-F238E27FC236}">
                <a16:creationId xmlns:a16="http://schemas.microsoft.com/office/drawing/2014/main" id="{CE58A2B9-891E-3CFD-291C-DDD255D2EA0B}"/>
              </a:ext>
            </a:extLst>
          </p:cNvPr>
          <p:cNvPicPr>
            <a:picLocks noChangeAspect="1"/>
          </p:cNvPicPr>
          <p:nvPr/>
        </p:nvPicPr>
        <p:blipFill>
          <a:blip r:embed="rId4"/>
          <a:stretch>
            <a:fillRect/>
          </a:stretch>
        </p:blipFill>
        <p:spPr>
          <a:xfrm>
            <a:off x="6666658" y="1256763"/>
            <a:ext cx="3864115" cy="2173565"/>
          </a:xfrm>
          <a:prstGeom prst="rect">
            <a:avLst/>
          </a:prstGeom>
          <a:ln>
            <a:solidFill>
              <a:schemeClr val="tx1"/>
            </a:solidFill>
          </a:ln>
          <a:effectLst/>
        </p:spPr>
      </p:pic>
      <p:pic>
        <p:nvPicPr>
          <p:cNvPr id="2" name="图片 1">
            <a:extLst>
              <a:ext uri="{FF2B5EF4-FFF2-40B4-BE49-F238E27FC236}">
                <a16:creationId xmlns:a16="http://schemas.microsoft.com/office/drawing/2014/main" id="{5AE13EDA-D1AE-EA12-CE92-21CFE1D54B27}"/>
              </a:ext>
            </a:extLst>
          </p:cNvPr>
          <p:cNvPicPr>
            <a:picLocks noChangeAspect="1"/>
          </p:cNvPicPr>
          <p:nvPr/>
        </p:nvPicPr>
        <p:blipFill>
          <a:blip r:embed="rId5"/>
          <a:stretch>
            <a:fillRect/>
          </a:stretch>
        </p:blipFill>
        <p:spPr>
          <a:xfrm>
            <a:off x="6666658" y="3727252"/>
            <a:ext cx="3861518" cy="2172104"/>
          </a:xfrm>
          <a:prstGeom prst="rect">
            <a:avLst/>
          </a:prstGeom>
          <a:ln>
            <a:solidFill>
              <a:schemeClr val="tx1"/>
            </a:solidFill>
          </a:ln>
          <a:effectLst/>
        </p:spPr>
      </p:pic>
      <p:pic>
        <p:nvPicPr>
          <p:cNvPr id="9" name="图片 8">
            <a:extLst>
              <a:ext uri="{FF2B5EF4-FFF2-40B4-BE49-F238E27FC236}">
                <a16:creationId xmlns:a16="http://schemas.microsoft.com/office/drawing/2014/main" id="{0C5F6BB8-CC83-6062-1034-5CA776B65168}"/>
              </a:ext>
            </a:extLst>
          </p:cNvPr>
          <p:cNvPicPr>
            <a:picLocks noChangeAspect="1"/>
          </p:cNvPicPr>
          <p:nvPr/>
        </p:nvPicPr>
        <p:blipFill>
          <a:blip r:embed="rId6"/>
          <a:stretch>
            <a:fillRect/>
          </a:stretch>
        </p:blipFill>
        <p:spPr>
          <a:xfrm>
            <a:off x="1603825" y="1255303"/>
            <a:ext cx="3861520" cy="2172105"/>
          </a:xfrm>
          <a:prstGeom prst="rect">
            <a:avLst/>
          </a:prstGeom>
          <a:ln>
            <a:solidFill>
              <a:schemeClr val="tx1"/>
            </a:solidFill>
          </a:ln>
          <a:effectLst/>
        </p:spPr>
      </p:pic>
      <p:pic>
        <p:nvPicPr>
          <p:cNvPr id="11" name="图片 10">
            <a:extLst>
              <a:ext uri="{FF2B5EF4-FFF2-40B4-BE49-F238E27FC236}">
                <a16:creationId xmlns:a16="http://schemas.microsoft.com/office/drawing/2014/main" id="{6B32349E-047B-6C45-D6F8-A263BD1CE47D}"/>
              </a:ext>
            </a:extLst>
          </p:cNvPr>
          <p:cNvPicPr>
            <a:picLocks noChangeAspect="1"/>
          </p:cNvPicPr>
          <p:nvPr/>
        </p:nvPicPr>
        <p:blipFill>
          <a:blip r:embed="rId7"/>
          <a:stretch>
            <a:fillRect/>
          </a:stretch>
        </p:blipFill>
        <p:spPr>
          <a:xfrm>
            <a:off x="1603825" y="3727252"/>
            <a:ext cx="3861518" cy="2172104"/>
          </a:xfrm>
          <a:prstGeom prst="rect">
            <a:avLst/>
          </a:prstGeom>
          <a:ln>
            <a:solidFill>
              <a:schemeClr val="tx1"/>
            </a:solidFill>
          </a:ln>
          <a:effectLst/>
        </p:spPr>
      </p:pic>
    </p:spTree>
    <p:extLst>
      <p:ext uri="{BB962C8B-B14F-4D97-AF65-F5344CB8AC3E}">
        <p14:creationId xmlns:p14="http://schemas.microsoft.com/office/powerpoint/2010/main" val="2849448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图表 4">
            <a:extLst>
              <a:ext uri="{FF2B5EF4-FFF2-40B4-BE49-F238E27FC236}">
                <a16:creationId xmlns:a16="http://schemas.microsoft.com/office/drawing/2014/main" id="{7FD7C372-5DF1-A96E-8814-76B7CAC9D361}"/>
              </a:ext>
            </a:extLst>
          </p:cNvPr>
          <p:cNvGraphicFramePr/>
          <p:nvPr>
            <p:extLst>
              <p:ext uri="{D42A27DB-BD31-4B8C-83A1-F6EECF244321}">
                <p14:modId xmlns:p14="http://schemas.microsoft.com/office/powerpoint/2010/main" val="1364973839"/>
              </p:ext>
            </p:extLst>
          </p:nvPr>
        </p:nvGraphicFramePr>
        <p:xfrm>
          <a:off x="8337566" y="2536810"/>
          <a:ext cx="3548087" cy="30482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图表 8">
            <a:extLst>
              <a:ext uri="{FF2B5EF4-FFF2-40B4-BE49-F238E27FC236}">
                <a16:creationId xmlns:a16="http://schemas.microsoft.com/office/drawing/2014/main" id="{98FD1A5E-1F27-001D-6EF0-8A7EE86FA060}"/>
              </a:ext>
            </a:extLst>
          </p:cNvPr>
          <p:cNvGraphicFramePr/>
          <p:nvPr>
            <p:extLst>
              <p:ext uri="{D42A27DB-BD31-4B8C-83A1-F6EECF244321}">
                <p14:modId xmlns:p14="http://schemas.microsoft.com/office/powerpoint/2010/main" val="2078719118"/>
              </p:ext>
            </p:extLst>
          </p:nvPr>
        </p:nvGraphicFramePr>
        <p:xfrm>
          <a:off x="271606" y="2483341"/>
          <a:ext cx="3548087" cy="304821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图表 9">
            <a:extLst>
              <a:ext uri="{FF2B5EF4-FFF2-40B4-BE49-F238E27FC236}">
                <a16:creationId xmlns:a16="http://schemas.microsoft.com/office/drawing/2014/main" id="{52206AF7-3C50-4A6B-B5D9-8D9466F2BADB}"/>
              </a:ext>
            </a:extLst>
          </p:cNvPr>
          <p:cNvGraphicFramePr/>
          <p:nvPr>
            <p:extLst>
              <p:ext uri="{D42A27DB-BD31-4B8C-83A1-F6EECF244321}">
                <p14:modId xmlns:p14="http://schemas.microsoft.com/office/powerpoint/2010/main" val="725386480"/>
              </p:ext>
            </p:extLst>
          </p:nvPr>
        </p:nvGraphicFramePr>
        <p:xfrm>
          <a:off x="8275806" y="2483341"/>
          <a:ext cx="3671606" cy="315515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图表 6">
            <a:extLst>
              <a:ext uri="{FF2B5EF4-FFF2-40B4-BE49-F238E27FC236}">
                <a16:creationId xmlns:a16="http://schemas.microsoft.com/office/drawing/2014/main" id="{966B48A5-3916-A5D3-85C1-AB6553956E41}"/>
              </a:ext>
            </a:extLst>
          </p:cNvPr>
          <p:cNvGraphicFramePr/>
          <p:nvPr>
            <p:extLst>
              <p:ext uri="{D42A27DB-BD31-4B8C-83A1-F6EECF244321}">
                <p14:modId xmlns:p14="http://schemas.microsoft.com/office/powerpoint/2010/main" val="256964076"/>
              </p:ext>
            </p:extLst>
          </p:nvPr>
        </p:nvGraphicFramePr>
        <p:xfrm>
          <a:off x="4153881" y="2483341"/>
          <a:ext cx="3548087" cy="304821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图表 28">
            <a:extLst>
              <a:ext uri="{FF2B5EF4-FFF2-40B4-BE49-F238E27FC236}">
                <a16:creationId xmlns:a16="http://schemas.microsoft.com/office/drawing/2014/main" id="{B45C815B-60D4-D4E3-2CF0-076C917398E3}"/>
              </a:ext>
            </a:extLst>
          </p:cNvPr>
          <p:cNvGraphicFramePr/>
          <p:nvPr>
            <p:extLst>
              <p:ext uri="{D42A27DB-BD31-4B8C-83A1-F6EECF244321}">
                <p14:modId xmlns:p14="http://schemas.microsoft.com/office/powerpoint/2010/main" val="499599980"/>
              </p:ext>
            </p:extLst>
          </p:nvPr>
        </p:nvGraphicFramePr>
        <p:xfrm>
          <a:off x="215055" y="2429871"/>
          <a:ext cx="3671606" cy="315515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1" name="图表 30">
            <a:extLst>
              <a:ext uri="{FF2B5EF4-FFF2-40B4-BE49-F238E27FC236}">
                <a16:creationId xmlns:a16="http://schemas.microsoft.com/office/drawing/2014/main" id="{0546D24B-060F-E851-8E01-9DD3FEBE8564}"/>
              </a:ext>
            </a:extLst>
          </p:cNvPr>
          <p:cNvGraphicFramePr/>
          <p:nvPr>
            <p:extLst>
              <p:ext uri="{D42A27DB-BD31-4B8C-83A1-F6EECF244321}">
                <p14:modId xmlns:p14="http://schemas.microsoft.com/office/powerpoint/2010/main" val="2670914698"/>
              </p:ext>
            </p:extLst>
          </p:nvPr>
        </p:nvGraphicFramePr>
        <p:xfrm>
          <a:off x="4092121" y="2429872"/>
          <a:ext cx="3671606" cy="3155152"/>
        </p:xfrm>
        <a:graphic>
          <a:graphicData uri="http://schemas.openxmlformats.org/drawingml/2006/chart">
            <c:chart xmlns:c="http://schemas.openxmlformats.org/drawingml/2006/chart" xmlns:r="http://schemas.openxmlformats.org/officeDocument/2006/relationships" r:id="rId8"/>
          </a:graphicData>
        </a:graphic>
      </p:graphicFrame>
      <p:sp>
        <p:nvSpPr>
          <p:cNvPr id="2" name="内容占位符 1">
            <a:extLst>
              <a:ext uri="{FF2B5EF4-FFF2-40B4-BE49-F238E27FC236}">
                <a16:creationId xmlns:a16="http://schemas.microsoft.com/office/drawing/2014/main" id="{9FB2323D-047D-8751-EFBB-B66B89D0DCAD}"/>
              </a:ext>
            </a:extLst>
          </p:cNvPr>
          <p:cNvSpPr>
            <a:spLocks noGrp="1"/>
          </p:cNvSpPr>
          <p:nvPr>
            <p:ph idx="1"/>
          </p:nvPr>
        </p:nvSpPr>
        <p:spPr>
          <a:xfrm>
            <a:off x="748740" y="1379799"/>
            <a:ext cx="10826495" cy="830997"/>
          </a:xfrm>
        </p:spPr>
        <p:txBody>
          <a:bodyPr/>
          <a:lstStyle/>
          <a:p>
            <a:pPr algn="just"/>
            <a:r>
              <a:rPr lang="en-US" altLang="zh-CN" sz="2400" dirty="0">
                <a:solidFill>
                  <a:schemeClr val="tx1"/>
                </a:solidFill>
                <a:latin typeface="Cambria" panose="02040503050406030204" pitchFamily="18" charset="0"/>
                <a:ea typeface="Cambria" panose="02040503050406030204" pitchFamily="18" charset="0"/>
              </a:rPr>
              <a:t>Most of operator bugs involve less than </a:t>
            </a:r>
            <a:r>
              <a:rPr lang="en-US" altLang="zh-CN" sz="2400" dirty="0">
                <a:solidFill>
                  <a:srgbClr val="FF0000"/>
                </a:solidFill>
                <a:latin typeface="Cambria" panose="02040503050406030204" pitchFamily="18" charset="0"/>
                <a:ea typeface="Cambria" panose="02040503050406030204" pitchFamily="18" charset="0"/>
              </a:rPr>
              <a:t>1</a:t>
            </a:r>
            <a:r>
              <a:rPr lang="en-US" altLang="zh-CN" sz="2400" dirty="0">
                <a:solidFill>
                  <a:schemeClr val="tx1"/>
                </a:solidFill>
                <a:latin typeface="Cambria" panose="02040503050406030204" pitchFamily="18" charset="0"/>
                <a:ea typeface="Cambria" panose="02040503050406030204" pitchFamily="18" charset="0"/>
              </a:rPr>
              <a:t> built-in resource, </a:t>
            </a:r>
            <a:r>
              <a:rPr lang="en-US" altLang="zh-CN" sz="2400" dirty="0">
                <a:solidFill>
                  <a:srgbClr val="FF0000"/>
                </a:solidFill>
                <a:latin typeface="Cambria" panose="02040503050406030204" pitchFamily="18" charset="0"/>
                <a:ea typeface="Cambria" panose="02040503050406030204" pitchFamily="18" charset="0"/>
              </a:rPr>
              <a:t>no</a:t>
            </a:r>
            <a:r>
              <a:rPr lang="en-US" altLang="zh-CN" sz="2400" dirty="0">
                <a:solidFill>
                  <a:schemeClr val="tx1"/>
                </a:solidFill>
                <a:latin typeface="Cambria" panose="02040503050406030204" pitchFamily="18" charset="0"/>
                <a:ea typeface="Cambria" panose="02040503050406030204" pitchFamily="18" charset="0"/>
              </a:rPr>
              <a:t> built-in controller and are triggered in less than </a:t>
            </a:r>
            <a:r>
              <a:rPr lang="en-US" altLang="zh-CN" sz="2400" dirty="0">
                <a:solidFill>
                  <a:srgbClr val="FF0000"/>
                </a:solidFill>
                <a:latin typeface="Cambria" panose="02040503050406030204" pitchFamily="18" charset="0"/>
                <a:ea typeface="Cambria" panose="02040503050406030204" pitchFamily="18" charset="0"/>
              </a:rPr>
              <a:t>2</a:t>
            </a:r>
            <a:r>
              <a:rPr lang="en-US" altLang="zh-CN" sz="2400" dirty="0">
                <a:solidFill>
                  <a:schemeClr val="tx1"/>
                </a:solidFill>
                <a:latin typeface="Cambria" panose="02040503050406030204" pitchFamily="18" charset="0"/>
                <a:ea typeface="Cambria" panose="02040503050406030204" pitchFamily="18" charset="0"/>
              </a:rPr>
              <a:t> reconciliation iterations</a:t>
            </a:r>
          </a:p>
        </p:txBody>
      </p:sp>
      <p:sp>
        <p:nvSpPr>
          <p:cNvPr id="3" name="标题 2">
            <a:extLst>
              <a:ext uri="{FF2B5EF4-FFF2-40B4-BE49-F238E27FC236}">
                <a16:creationId xmlns:a16="http://schemas.microsoft.com/office/drawing/2014/main" id="{8609409A-A984-E461-DF2F-4DD2D51AD3EA}"/>
              </a:ext>
            </a:extLst>
          </p:cNvPr>
          <p:cNvSpPr>
            <a:spLocks noGrp="1"/>
          </p:cNvSpPr>
          <p:nvPr>
            <p:ph type="title"/>
          </p:nvPr>
        </p:nvSpPr>
        <p:spPr/>
        <p:txBody>
          <a:bodyPr/>
          <a:lstStyle/>
          <a:p>
            <a:r>
              <a:rPr lang="en-US" altLang="zh-CN" dirty="0"/>
              <a:t>RQ2: Bug Manifestation</a:t>
            </a:r>
            <a:endParaRPr lang="zh-CN" altLang="en-US" dirty="0"/>
          </a:p>
        </p:txBody>
      </p:sp>
      <p:sp>
        <p:nvSpPr>
          <p:cNvPr id="4" name="灯片编号占位符 3">
            <a:extLst>
              <a:ext uri="{FF2B5EF4-FFF2-40B4-BE49-F238E27FC236}">
                <a16:creationId xmlns:a16="http://schemas.microsoft.com/office/drawing/2014/main" id="{C6CC574B-28BF-6CBE-E95B-C86D398D692C}"/>
              </a:ext>
            </a:extLst>
          </p:cNvPr>
          <p:cNvSpPr>
            <a:spLocks noGrp="1"/>
          </p:cNvSpPr>
          <p:nvPr>
            <p:ph type="sldNum" sz="quarter" idx="4"/>
          </p:nvPr>
        </p:nvSpPr>
        <p:spPr/>
        <p:txBody>
          <a:bodyPr/>
          <a:lstStyle/>
          <a:p>
            <a:fld id="{27CAE394-06E6-47A3-B6CA-A6802AF0F537}" type="slidenum">
              <a:rPr lang="zh-CN" altLang="en-US" smtClean="0"/>
              <a:pPr/>
              <a:t>33</a:t>
            </a:fld>
            <a:endParaRPr lang="zh-CN" altLang="en-US" dirty="0"/>
          </a:p>
        </p:txBody>
      </p:sp>
      <p:sp>
        <p:nvSpPr>
          <p:cNvPr id="30" name="文本框 29">
            <a:extLst>
              <a:ext uri="{FF2B5EF4-FFF2-40B4-BE49-F238E27FC236}">
                <a16:creationId xmlns:a16="http://schemas.microsoft.com/office/drawing/2014/main" id="{0E004009-5D2A-4883-AD78-2C04321A0CF5}"/>
              </a:ext>
            </a:extLst>
          </p:cNvPr>
          <p:cNvSpPr txBox="1"/>
          <p:nvPr/>
        </p:nvSpPr>
        <p:spPr>
          <a:xfrm>
            <a:off x="716950" y="5176400"/>
            <a:ext cx="958789" cy="408623"/>
          </a:xfrm>
          <a:prstGeom prst="wedgeRoundRectCallout">
            <a:avLst>
              <a:gd name="adj1" fmla="val 33429"/>
              <a:gd name="adj2" fmla="val -72537"/>
              <a:gd name="adj3" fmla="val 16667"/>
            </a:avLst>
          </a:prstGeom>
          <a:noFill/>
          <a:ln w="19050">
            <a:solidFill>
              <a:srgbClr val="C00000"/>
            </a:solidFill>
          </a:ln>
        </p:spPr>
        <p:txBody>
          <a:bodyPr wrap="square" rtlCol="0">
            <a:spAutoFit/>
          </a:bodyPr>
          <a:lstStyle/>
          <a:p>
            <a:pPr algn="ctr"/>
            <a:r>
              <a:rPr lang="en-US" altLang="zh-CN" b="1" dirty="0">
                <a:solidFill>
                  <a:srgbClr val="C00000"/>
                </a:solidFill>
              </a:rPr>
              <a:t>82%</a:t>
            </a:r>
            <a:endParaRPr lang="zh-CN" altLang="en-US" b="1" dirty="0">
              <a:solidFill>
                <a:srgbClr val="C00000"/>
              </a:solidFill>
            </a:endParaRPr>
          </a:p>
        </p:txBody>
      </p:sp>
      <p:sp>
        <p:nvSpPr>
          <p:cNvPr id="32" name="文本框 31">
            <a:extLst>
              <a:ext uri="{FF2B5EF4-FFF2-40B4-BE49-F238E27FC236}">
                <a16:creationId xmlns:a16="http://schemas.microsoft.com/office/drawing/2014/main" id="{8812A252-EA14-9256-EC5D-41121722D655}"/>
              </a:ext>
            </a:extLst>
          </p:cNvPr>
          <p:cNvSpPr txBox="1"/>
          <p:nvPr/>
        </p:nvSpPr>
        <p:spPr>
          <a:xfrm>
            <a:off x="4604200" y="5176400"/>
            <a:ext cx="958789" cy="408623"/>
          </a:xfrm>
          <a:prstGeom prst="wedgeRoundRectCallout">
            <a:avLst>
              <a:gd name="adj1" fmla="val 33429"/>
              <a:gd name="adj2" fmla="val -72537"/>
              <a:gd name="adj3" fmla="val 16667"/>
            </a:avLst>
          </a:prstGeom>
          <a:noFill/>
          <a:ln w="19050">
            <a:solidFill>
              <a:srgbClr val="C00000"/>
            </a:solidFill>
          </a:ln>
        </p:spPr>
        <p:txBody>
          <a:bodyPr wrap="square" rtlCol="0">
            <a:spAutoFit/>
          </a:bodyPr>
          <a:lstStyle/>
          <a:p>
            <a:pPr algn="ctr"/>
            <a:r>
              <a:rPr lang="en-US" altLang="zh-CN" b="1" dirty="0">
                <a:solidFill>
                  <a:srgbClr val="C00000"/>
                </a:solidFill>
              </a:rPr>
              <a:t>96%</a:t>
            </a:r>
            <a:endParaRPr lang="zh-CN" altLang="en-US" b="1" dirty="0">
              <a:solidFill>
                <a:srgbClr val="C00000"/>
              </a:solidFill>
            </a:endParaRPr>
          </a:p>
        </p:txBody>
      </p:sp>
      <p:sp>
        <p:nvSpPr>
          <p:cNvPr id="11" name="文本框 10">
            <a:extLst>
              <a:ext uri="{FF2B5EF4-FFF2-40B4-BE49-F238E27FC236}">
                <a16:creationId xmlns:a16="http://schemas.microsoft.com/office/drawing/2014/main" id="{2799C003-961D-7A14-1BA8-A6EA4FCA7E8A}"/>
              </a:ext>
            </a:extLst>
          </p:cNvPr>
          <p:cNvSpPr txBox="1"/>
          <p:nvPr/>
        </p:nvSpPr>
        <p:spPr>
          <a:xfrm>
            <a:off x="8787885" y="5229869"/>
            <a:ext cx="958789" cy="408623"/>
          </a:xfrm>
          <a:prstGeom prst="wedgeRoundRectCallout">
            <a:avLst>
              <a:gd name="adj1" fmla="val 33429"/>
              <a:gd name="adj2" fmla="val -72537"/>
              <a:gd name="adj3" fmla="val 16667"/>
            </a:avLst>
          </a:prstGeom>
          <a:noFill/>
          <a:ln w="19050">
            <a:solidFill>
              <a:srgbClr val="C00000"/>
            </a:solidFill>
          </a:ln>
        </p:spPr>
        <p:txBody>
          <a:bodyPr wrap="square" rtlCol="0">
            <a:spAutoFit/>
          </a:bodyPr>
          <a:lstStyle/>
          <a:p>
            <a:pPr algn="ctr"/>
            <a:r>
              <a:rPr lang="en-US" altLang="zh-CN" b="1" dirty="0">
                <a:solidFill>
                  <a:srgbClr val="C00000"/>
                </a:solidFill>
              </a:rPr>
              <a:t>85%</a:t>
            </a:r>
            <a:endParaRPr lang="zh-CN" altLang="en-US" b="1" dirty="0">
              <a:solidFill>
                <a:srgbClr val="C00000"/>
              </a:solidFill>
            </a:endParaRPr>
          </a:p>
        </p:txBody>
      </p:sp>
    </p:spTree>
    <p:extLst>
      <p:ext uri="{BB962C8B-B14F-4D97-AF65-F5344CB8AC3E}">
        <p14:creationId xmlns:p14="http://schemas.microsoft.com/office/powerpoint/2010/main" val="2212399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EC897CB-2685-31EB-27A5-DF4C91084292}"/>
              </a:ext>
            </a:extLst>
          </p:cNvPr>
          <p:cNvSpPr>
            <a:spLocks noGrp="1"/>
          </p:cNvSpPr>
          <p:nvPr>
            <p:ph idx="1"/>
          </p:nvPr>
        </p:nvSpPr>
        <p:spPr>
          <a:xfrm>
            <a:off x="748741" y="1379799"/>
            <a:ext cx="10517862" cy="1405513"/>
          </a:xfrm>
        </p:spPr>
        <p:txBody>
          <a:bodyPr/>
          <a:lstStyle/>
          <a:p>
            <a:r>
              <a:rPr lang="en-US" altLang="zh-CN" dirty="0"/>
              <a:t>Fixing an operator bug requires 97 lines of code and 28 days in average</a:t>
            </a:r>
          </a:p>
          <a:p>
            <a:r>
              <a:rPr lang="en-US" altLang="zh-CN" dirty="0">
                <a:solidFill>
                  <a:srgbClr val="FF0000"/>
                </a:solidFill>
              </a:rPr>
              <a:t>No common </a:t>
            </a:r>
            <a:r>
              <a:rPr lang="en-US" altLang="zh-CN" dirty="0"/>
              <a:t>fixed strategy: operator bugs fixing highly depend on their root causes</a:t>
            </a:r>
          </a:p>
        </p:txBody>
      </p:sp>
      <p:sp>
        <p:nvSpPr>
          <p:cNvPr id="3" name="标题 2">
            <a:extLst>
              <a:ext uri="{FF2B5EF4-FFF2-40B4-BE49-F238E27FC236}">
                <a16:creationId xmlns:a16="http://schemas.microsoft.com/office/drawing/2014/main" id="{1DA7D412-2B81-FDD9-BB46-DD4570710AC9}"/>
              </a:ext>
            </a:extLst>
          </p:cNvPr>
          <p:cNvSpPr>
            <a:spLocks noGrp="1"/>
          </p:cNvSpPr>
          <p:nvPr>
            <p:ph type="title"/>
          </p:nvPr>
        </p:nvSpPr>
        <p:spPr/>
        <p:txBody>
          <a:bodyPr/>
          <a:lstStyle/>
          <a:p>
            <a:r>
              <a:rPr lang="en-US" altLang="zh-CN" dirty="0"/>
              <a:t>RQ4: Bug Fixing</a:t>
            </a:r>
            <a:endParaRPr lang="zh-CN" altLang="en-US" dirty="0"/>
          </a:p>
        </p:txBody>
      </p:sp>
      <p:sp>
        <p:nvSpPr>
          <p:cNvPr id="4" name="灯片编号占位符 3">
            <a:extLst>
              <a:ext uri="{FF2B5EF4-FFF2-40B4-BE49-F238E27FC236}">
                <a16:creationId xmlns:a16="http://schemas.microsoft.com/office/drawing/2014/main" id="{6E9077D2-3670-655A-B5D1-EC7666A6A9D8}"/>
              </a:ext>
            </a:extLst>
          </p:cNvPr>
          <p:cNvSpPr>
            <a:spLocks noGrp="1"/>
          </p:cNvSpPr>
          <p:nvPr>
            <p:ph type="sldNum" sz="quarter" idx="4"/>
          </p:nvPr>
        </p:nvSpPr>
        <p:spPr/>
        <p:txBody>
          <a:bodyPr/>
          <a:lstStyle/>
          <a:p>
            <a:fld id="{27CAE394-06E6-47A3-B6CA-A6802AF0F537}" type="slidenum">
              <a:rPr lang="zh-CN" altLang="en-US" smtClean="0"/>
              <a:pPr/>
              <a:t>34</a:t>
            </a:fld>
            <a:endParaRPr lang="zh-CN" altLang="en-US" dirty="0"/>
          </a:p>
        </p:txBody>
      </p:sp>
      <p:graphicFrame>
        <p:nvGraphicFramePr>
          <p:cNvPr id="21" name="表格 20">
            <a:extLst>
              <a:ext uri="{FF2B5EF4-FFF2-40B4-BE49-F238E27FC236}">
                <a16:creationId xmlns:a16="http://schemas.microsoft.com/office/drawing/2014/main" id="{C6A41FCD-FC24-C20C-0A73-E6DC43F0A2EF}"/>
              </a:ext>
            </a:extLst>
          </p:cNvPr>
          <p:cNvGraphicFramePr>
            <a:graphicFrameLocks noGrp="1"/>
          </p:cNvGraphicFramePr>
          <p:nvPr/>
        </p:nvGraphicFramePr>
        <p:xfrm>
          <a:off x="1626862" y="3429000"/>
          <a:ext cx="8761620" cy="2286000"/>
        </p:xfrm>
        <a:graphic>
          <a:graphicData uri="http://schemas.openxmlformats.org/drawingml/2006/table">
            <a:tbl>
              <a:tblPr firstRow="1" bandRow="1">
                <a:tableStyleId>{5C22544A-7EE6-4342-B048-85BDC9FD1C3A}</a:tableStyleId>
              </a:tblPr>
              <a:tblGrid>
                <a:gridCol w="3001620">
                  <a:extLst>
                    <a:ext uri="{9D8B030D-6E8A-4147-A177-3AD203B41FA5}">
                      <a16:colId xmlns:a16="http://schemas.microsoft.com/office/drawing/2014/main" val="3522849084"/>
                    </a:ext>
                  </a:extLst>
                </a:gridCol>
                <a:gridCol w="1440000">
                  <a:extLst>
                    <a:ext uri="{9D8B030D-6E8A-4147-A177-3AD203B41FA5}">
                      <a16:colId xmlns:a16="http://schemas.microsoft.com/office/drawing/2014/main" val="1145313799"/>
                    </a:ext>
                  </a:extLst>
                </a:gridCol>
                <a:gridCol w="1440000">
                  <a:extLst>
                    <a:ext uri="{9D8B030D-6E8A-4147-A177-3AD203B41FA5}">
                      <a16:colId xmlns:a16="http://schemas.microsoft.com/office/drawing/2014/main" val="2440508859"/>
                    </a:ext>
                  </a:extLst>
                </a:gridCol>
                <a:gridCol w="1440000">
                  <a:extLst>
                    <a:ext uri="{9D8B030D-6E8A-4147-A177-3AD203B41FA5}">
                      <a16:colId xmlns:a16="http://schemas.microsoft.com/office/drawing/2014/main" val="3482134908"/>
                    </a:ext>
                  </a:extLst>
                </a:gridCol>
                <a:gridCol w="1440000">
                  <a:extLst>
                    <a:ext uri="{9D8B030D-6E8A-4147-A177-3AD203B41FA5}">
                      <a16:colId xmlns:a16="http://schemas.microsoft.com/office/drawing/2014/main" val="1977915193"/>
                    </a:ext>
                  </a:extLst>
                </a:gridCol>
              </a:tblGrid>
              <a:tr h="370840">
                <a:tc>
                  <a:txBody>
                    <a:bodyPr/>
                    <a:lstStyle/>
                    <a:p>
                      <a:endParaRPr lang="zh-CN" altLang="en-US" dirty="0">
                        <a:latin typeface="+mj-lt"/>
                      </a:endParaRPr>
                    </a:p>
                  </a:txBody>
                  <a:tcPr/>
                </a:tc>
                <a:tc>
                  <a:txBody>
                    <a:bodyPr/>
                    <a:lstStyle/>
                    <a:p>
                      <a:r>
                        <a:rPr lang="en-US" altLang="zh-CN" dirty="0">
                          <a:latin typeface="+mj-lt"/>
                        </a:rPr>
                        <a:t>25</a:t>
                      </a:r>
                      <a:r>
                        <a:rPr lang="en-US" altLang="zh-CN" baseline="30000" dirty="0">
                          <a:latin typeface="+mj-lt"/>
                        </a:rPr>
                        <a:t>th</a:t>
                      </a:r>
                      <a:endParaRPr lang="zh-CN" altLang="en-US" dirty="0">
                        <a:latin typeface="+mj-lt"/>
                      </a:endParaRPr>
                    </a:p>
                  </a:txBody>
                  <a:tcPr/>
                </a:tc>
                <a:tc>
                  <a:txBody>
                    <a:bodyPr/>
                    <a:lstStyle/>
                    <a:p>
                      <a:r>
                        <a:rPr lang="en-US" altLang="zh-CN" dirty="0">
                          <a:latin typeface="+mj-lt"/>
                        </a:rPr>
                        <a:t>Median</a:t>
                      </a:r>
                      <a:endParaRPr lang="zh-CN" altLang="en-US" dirty="0">
                        <a:latin typeface="+mj-lt"/>
                      </a:endParaRPr>
                    </a:p>
                  </a:txBody>
                  <a:tcPr/>
                </a:tc>
                <a:tc>
                  <a:txBody>
                    <a:bodyPr/>
                    <a:lstStyle/>
                    <a:p>
                      <a:r>
                        <a:rPr lang="en-US" altLang="zh-CN" dirty="0">
                          <a:latin typeface="+mj-lt"/>
                        </a:rPr>
                        <a:t>75</a:t>
                      </a:r>
                      <a:r>
                        <a:rPr lang="en-US" altLang="zh-CN" baseline="30000" dirty="0">
                          <a:latin typeface="+mj-lt"/>
                        </a:rPr>
                        <a:t>th</a:t>
                      </a:r>
                      <a:endParaRPr lang="zh-CN" altLang="en-US" dirty="0">
                        <a:latin typeface="+mj-lt"/>
                      </a:endParaRPr>
                    </a:p>
                  </a:txBody>
                  <a:tcPr/>
                </a:tc>
                <a:tc>
                  <a:txBody>
                    <a:bodyPr/>
                    <a:lstStyle/>
                    <a:p>
                      <a:r>
                        <a:rPr lang="en-US" altLang="zh-CN" dirty="0">
                          <a:latin typeface="+mj-lt"/>
                        </a:rPr>
                        <a:t>Max</a:t>
                      </a:r>
                      <a:endParaRPr lang="zh-CN" altLang="en-US" dirty="0">
                        <a:latin typeface="+mj-lt"/>
                      </a:endParaRPr>
                    </a:p>
                  </a:txBody>
                  <a:tcPr/>
                </a:tc>
                <a:extLst>
                  <a:ext uri="{0D108BD9-81ED-4DB2-BD59-A6C34878D82A}">
                    <a16:rowId xmlns:a16="http://schemas.microsoft.com/office/drawing/2014/main" val="2572671061"/>
                  </a:ext>
                </a:extLst>
              </a:tr>
              <a:tr h="370840">
                <a:tc>
                  <a:txBody>
                    <a:bodyPr/>
                    <a:lstStyle/>
                    <a:p>
                      <a:r>
                        <a:rPr lang="en-US" altLang="zh-CN" dirty="0">
                          <a:latin typeface="+mj-lt"/>
                        </a:rPr>
                        <a:t># of days to confirm</a:t>
                      </a:r>
                      <a:endParaRPr lang="zh-CN" altLang="en-US" dirty="0">
                        <a:latin typeface="+mj-lt"/>
                      </a:endParaRPr>
                    </a:p>
                  </a:txBody>
                  <a:tcPr/>
                </a:tc>
                <a:tc>
                  <a:txBody>
                    <a:bodyPr/>
                    <a:lstStyle/>
                    <a:p>
                      <a:r>
                        <a:rPr lang="en-US" altLang="zh-CN" dirty="0">
                          <a:latin typeface="+mj-lt"/>
                        </a:rPr>
                        <a:t>0</a:t>
                      </a:r>
                      <a:endParaRPr lang="zh-CN" altLang="en-US" dirty="0">
                        <a:latin typeface="+mj-lt"/>
                      </a:endParaRPr>
                    </a:p>
                  </a:txBody>
                  <a:tcPr/>
                </a:tc>
                <a:tc>
                  <a:txBody>
                    <a:bodyPr/>
                    <a:lstStyle/>
                    <a:p>
                      <a:r>
                        <a:rPr lang="en-US" altLang="zh-CN" dirty="0">
                          <a:latin typeface="+mj-lt"/>
                        </a:rPr>
                        <a:t>1</a:t>
                      </a:r>
                      <a:endParaRPr lang="zh-CN" altLang="en-US" dirty="0">
                        <a:latin typeface="+mj-lt"/>
                      </a:endParaRPr>
                    </a:p>
                  </a:txBody>
                  <a:tcPr/>
                </a:tc>
                <a:tc>
                  <a:txBody>
                    <a:bodyPr/>
                    <a:lstStyle/>
                    <a:p>
                      <a:r>
                        <a:rPr lang="en-US" altLang="zh-CN" dirty="0">
                          <a:latin typeface="+mj-lt"/>
                        </a:rPr>
                        <a:t>6</a:t>
                      </a:r>
                      <a:endParaRPr lang="zh-CN" altLang="en-US" dirty="0">
                        <a:latin typeface="+mj-lt"/>
                      </a:endParaRPr>
                    </a:p>
                  </a:txBody>
                  <a:tcPr/>
                </a:tc>
                <a:tc>
                  <a:txBody>
                    <a:bodyPr/>
                    <a:lstStyle/>
                    <a:p>
                      <a:r>
                        <a:rPr lang="en-US" altLang="zh-CN" dirty="0">
                          <a:latin typeface="+mj-lt"/>
                        </a:rPr>
                        <a:t>673</a:t>
                      </a:r>
                      <a:endParaRPr lang="zh-CN" altLang="en-US" dirty="0">
                        <a:latin typeface="+mj-lt"/>
                      </a:endParaRPr>
                    </a:p>
                  </a:txBody>
                  <a:tcPr/>
                </a:tc>
                <a:extLst>
                  <a:ext uri="{0D108BD9-81ED-4DB2-BD59-A6C34878D82A}">
                    <a16:rowId xmlns:a16="http://schemas.microsoft.com/office/drawing/2014/main" val="2374072109"/>
                  </a:ext>
                </a:extLst>
              </a:tr>
              <a:tr h="370840">
                <a:tc>
                  <a:txBody>
                    <a:bodyPr/>
                    <a:lstStyle/>
                    <a:p>
                      <a:r>
                        <a:rPr lang="en-US" altLang="zh-CN" dirty="0">
                          <a:latin typeface="+mj-lt"/>
                        </a:rPr>
                        <a:t># of days to fix</a:t>
                      </a:r>
                      <a:endParaRPr lang="zh-CN" altLang="en-US" dirty="0">
                        <a:latin typeface="+mj-lt"/>
                      </a:endParaRPr>
                    </a:p>
                  </a:txBody>
                  <a:tcPr/>
                </a:tc>
                <a:tc>
                  <a:txBody>
                    <a:bodyPr/>
                    <a:lstStyle/>
                    <a:p>
                      <a:r>
                        <a:rPr lang="en-US" altLang="zh-CN" dirty="0">
                          <a:latin typeface="+mj-lt"/>
                        </a:rPr>
                        <a:t>1</a:t>
                      </a:r>
                      <a:endParaRPr lang="zh-CN" altLang="en-US" dirty="0">
                        <a:latin typeface="+mj-lt"/>
                      </a:endParaRPr>
                    </a:p>
                  </a:txBody>
                  <a:tcPr/>
                </a:tc>
                <a:tc>
                  <a:txBody>
                    <a:bodyPr/>
                    <a:lstStyle/>
                    <a:p>
                      <a:r>
                        <a:rPr lang="en-US" altLang="zh-CN" dirty="0">
                          <a:latin typeface="+mj-lt"/>
                        </a:rPr>
                        <a:t>7</a:t>
                      </a:r>
                      <a:endParaRPr lang="zh-CN" altLang="en-US" dirty="0">
                        <a:latin typeface="+mj-lt"/>
                      </a:endParaRPr>
                    </a:p>
                  </a:txBody>
                  <a:tcPr/>
                </a:tc>
                <a:tc>
                  <a:txBody>
                    <a:bodyPr/>
                    <a:lstStyle/>
                    <a:p>
                      <a:r>
                        <a:rPr lang="en-US" altLang="zh-CN" dirty="0">
                          <a:latin typeface="+mj-lt"/>
                        </a:rPr>
                        <a:t>25</a:t>
                      </a:r>
                      <a:endParaRPr lang="zh-CN" altLang="en-US" dirty="0">
                        <a:latin typeface="+mj-lt"/>
                      </a:endParaRPr>
                    </a:p>
                  </a:txBody>
                  <a:tcPr/>
                </a:tc>
                <a:tc>
                  <a:txBody>
                    <a:bodyPr/>
                    <a:lstStyle/>
                    <a:p>
                      <a:r>
                        <a:rPr lang="en-US" altLang="zh-CN" dirty="0">
                          <a:latin typeface="+mj-lt"/>
                        </a:rPr>
                        <a:t>395</a:t>
                      </a:r>
                      <a:endParaRPr lang="zh-CN" altLang="en-US" dirty="0">
                        <a:latin typeface="+mj-lt"/>
                      </a:endParaRPr>
                    </a:p>
                  </a:txBody>
                  <a:tcPr/>
                </a:tc>
                <a:extLst>
                  <a:ext uri="{0D108BD9-81ED-4DB2-BD59-A6C34878D82A}">
                    <a16:rowId xmlns:a16="http://schemas.microsoft.com/office/drawing/2014/main" val="660978014"/>
                  </a:ext>
                </a:extLst>
              </a:tr>
              <a:tr h="370840">
                <a:tc>
                  <a:txBody>
                    <a:bodyPr/>
                    <a:lstStyle/>
                    <a:p>
                      <a:r>
                        <a:rPr lang="en-US" altLang="zh-CN" dirty="0">
                          <a:latin typeface="+mj-lt"/>
                        </a:rPr>
                        <a:t># of changed files</a:t>
                      </a:r>
                      <a:endParaRPr lang="zh-CN" altLang="en-US" dirty="0">
                        <a:latin typeface="+mj-lt"/>
                      </a:endParaRPr>
                    </a:p>
                  </a:txBody>
                  <a:tcPr/>
                </a:tc>
                <a:tc>
                  <a:txBody>
                    <a:bodyPr/>
                    <a:lstStyle/>
                    <a:p>
                      <a:r>
                        <a:rPr lang="en-US" altLang="zh-CN" dirty="0">
                          <a:latin typeface="+mj-lt"/>
                        </a:rPr>
                        <a:t>1</a:t>
                      </a:r>
                      <a:endParaRPr lang="zh-CN" altLang="en-US" dirty="0">
                        <a:latin typeface="+mj-lt"/>
                      </a:endParaRPr>
                    </a:p>
                  </a:txBody>
                  <a:tcPr/>
                </a:tc>
                <a:tc>
                  <a:txBody>
                    <a:bodyPr/>
                    <a:lstStyle/>
                    <a:p>
                      <a:r>
                        <a:rPr lang="en-US" altLang="zh-CN" dirty="0">
                          <a:latin typeface="+mj-lt"/>
                        </a:rPr>
                        <a:t>2</a:t>
                      </a:r>
                      <a:endParaRPr lang="zh-CN" altLang="en-US" dirty="0">
                        <a:latin typeface="+mj-lt"/>
                      </a:endParaRPr>
                    </a:p>
                  </a:txBody>
                  <a:tcPr/>
                </a:tc>
                <a:tc>
                  <a:txBody>
                    <a:bodyPr/>
                    <a:lstStyle/>
                    <a:p>
                      <a:r>
                        <a:rPr lang="en-US" altLang="zh-CN" dirty="0">
                          <a:latin typeface="+mj-lt"/>
                        </a:rPr>
                        <a:t>4</a:t>
                      </a:r>
                      <a:endParaRPr lang="zh-CN" altLang="en-US" dirty="0">
                        <a:latin typeface="+mj-lt"/>
                      </a:endParaRPr>
                    </a:p>
                  </a:txBody>
                  <a:tcPr/>
                </a:tc>
                <a:tc>
                  <a:txBody>
                    <a:bodyPr/>
                    <a:lstStyle/>
                    <a:p>
                      <a:r>
                        <a:rPr lang="en-US" altLang="zh-CN" dirty="0">
                          <a:latin typeface="+mj-lt"/>
                        </a:rPr>
                        <a:t>21</a:t>
                      </a:r>
                      <a:endParaRPr lang="zh-CN" altLang="en-US" dirty="0">
                        <a:latin typeface="+mj-lt"/>
                      </a:endParaRPr>
                    </a:p>
                  </a:txBody>
                  <a:tcPr/>
                </a:tc>
                <a:extLst>
                  <a:ext uri="{0D108BD9-81ED-4DB2-BD59-A6C34878D82A}">
                    <a16:rowId xmlns:a16="http://schemas.microsoft.com/office/drawing/2014/main" val="2669553421"/>
                  </a:ext>
                </a:extLst>
              </a:tr>
              <a:tr h="370840">
                <a:tc>
                  <a:txBody>
                    <a:bodyPr/>
                    <a:lstStyle/>
                    <a:p>
                      <a:r>
                        <a:rPr lang="en-US" altLang="zh-CN" dirty="0">
                          <a:latin typeface="+mj-lt"/>
                        </a:rPr>
                        <a:t>LOC of patch</a:t>
                      </a:r>
                      <a:endParaRPr lang="zh-CN" altLang="en-US" dirty="0">
                        <a:latin typeface="+mj-lt"/>
                      </a:endParaRPr>
                    </a:p>
                  </a:txBody>
                  <a:tcPr/>
                </a:tc>
                <a:tc>
                  <a:txBody>
                    <a:bodyPr/>
                    <a:lstStyle/>
                    <a:p>
                      <a:r>
                        <a:rPr lang="en-US" altLang="zh-CN" dirty="0">
                          <a:latin typeface="+mj-lt"/>
                        </a:rPr>
                        <a:t>9</a:t>
                      </a:r>
                      <a:endParaRPr lang="zh-CN" altLang="en-US" dirty="0">
                        <a:latin typeface="+mj-lt"/>
                      </a:endParaRPr>
                    </a:p>
                  </a:txBody>
                  <a:tcPr/>
                </a:tc>
                <a:tc>
                  <a:txBody>
                    <a:bodyPr/>
                    <a:lstStyle/>
                    <a:p>
                      <a:r>
                        <a:rPr lang="en-US" altLang="zh-CN" dirty="0">
                          <a:latin typeface="+mj-lt"/>
                        </a:rPr>
                        <a:t>34</a:t>
                      </a:r>
                      <a:endParaRPr lang="zh-CN" altLang="en-US" dirty="0">
                        <a:latin typeface="+mj-lt"/>
                      </a:endParaRPr>
                    </a:p>
                  </a:txBody>
                  <a:tcPr/>
                </a:tc>
                <a:tc>
                  <a:txBody>
                    <a:bodyPr/>
                    <a:lstStyle/>
                    <a:p>
                      <a:r>
                        <a:rPr lang="en-US" altLang="zh-CN" dirty="0">
                          <a:latin typeface="+mj-lt"/>
                        </a:rPr>
                        <a:t>92</a:t>
                      </a:r>
                      <a:endParaRPr lang="zh-CN" altLang="en-US" dirty="0">
                        <a:latin typeface="+mj-lt"/>
                      </a:endParaRPr>
                    </a:p>
                  </a:txBody>
                  <a:tcPr/>
                </a:tc>
                <a:tc>
                  <a:txBody>
                    <a:bodyPr/>
                    <a:lstStyle/>
                    <a:p>
                      <a:r>
                        <a:rPr lang="en-US" altLang="zh-CN" dirty="0">
                          <a:latin typeface="+mj-lt"/>
                        </a:rPr>
                        <a:t>2091</a:t>
                      </a:r>
                      <a:endParaRPr lang="zh-CN" altLang="en-US" dirty="0">
                        <a:latin typeface="+mj-lt"/>
                      </a:endParaRPr>
                    </a:p>
                  </a:txBody>
                  <a:tcPr/>
                </a:tc>
                <a:extLst>
                  <a:ext uri="{0D108BD9-81ED-4DB2-BD59-A6C34878D82A}">
                    <a16:rowId xmlns:a16="http://schemas.microsoft.com/office/drawing/2014/main" val="4017388186"/>
                  </a:ext>
                </a:extLst>
              </a:tr>
            </a:tbl>
          </a:graphicData>
        </a:graphic>
      </p:graphicFrame>
    </p:spTree>
    <p:extLst>
      <p:ext uri="{BB962C8B-B14F-4D97-AF65-F5344CB8AC3E}">
        <p14:creationId xmlns:p14="http://schemas.microsoft.com/office/powerpoint/2010/main" val="3085045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C1EEBF5-7CA3-277F-5FAC-AF1C5ECDF4C7}"/>
              </a:ext>
            </a:extLst>
          </p:cNvPr>
          <p:cNvSpPr>
            <a:spLocks noGrp="1"/>
          </p:cNvSpPr>
          <p:nvPr>
            <p:ph type="title"/>
          </p:nvPr>
        </p:nvSpPr>
        <p:spPr/>
        <p:txBody>
          <a:bodyPr/>
          <a:lstStyle/>
          <a:p>
            <a:r>
              <a:rPr lang="en-US" altLang="zh-CN" dirty="0"/>
              <a:t>State Reconciliation in Kubernetes Operator</a:t>
            </a:r>
            <a:endParaRPr lang="zh-CN" altLang="en-US" dirty="0"/>
          </a:p>
        </p:txBody>
      </p:sp>
      <p:sp>
        <p:nvSpPr>
          <p:cNvPr id="4" name="灯片编号占位符 3">
            <a:extLst>
              <a:ext uri="{FF2B5EF4-FFF2-40B4-BE49-F238E27FC236}">
                <a16:creationId xmlns:a16="http://schemas.microsoft.com/office/drawing/2014/main" id="{D0C46700-B8F0-76A3-6A49-D631F42F101E}"/>
              </a:ext>
            </a:extLst>
          </p:cNvPr>
          <p:cNvSpPr>
            <a:spLocks noGrp="1"/>
          </p:cNvSpPr>
          <p:nvPr>
            <p:ph type="sldNum" sz="quarter" idx="4"/>
          </p:nvPr>
        </p:nvSpPr>
        <p:spPr/>
        <p:txBody>
          <a:bodyPr/>
          <a:lstStyle/>
          <a:p>
            <a:fld id="{27CAE394-06E6-47A3-B6CA-A6802AF0F537}" type="slidenum">
              <a:rPr lang="zh-CN" altLang="en-US" smtClean="0"/>
              <a:pPr/>
              <a:t>4</a:t>
            </a:fld>
            <a:endParaRPr lang="zh-CN" altLang="en-US" dirty="0"/>
          </a:p>
        </p:txBody>
      </p:sp>
      <p:sp>
        <p:nvSpPr>
          <p:cNvPr id="2" name="矩形: 圆角 1">
            <a:extLst>
              <a:ext uri="{FF2B5EF4-FFF2-40B4-BE49-F238E27FC236}">
                <a16:creationId xmlns:a16="http://schemas.microsoft.com/office/drawing/2014/main" id="{8FF860D8-6900-8174-1A0C-B0B3AAB64425}"/>
              </a:ext>
            </a:extLst>
          </p:cNvPr>
          <p:cNvSpPr/>
          <p:nvPr/>
        </p:nvSpPr>
        <p:spPr bwMode="gray">
          <a:xfrm>
            <a:off x="1838259" y="3841511"/>
            <a:ext cx="2480441" cy="1061545"/>
          </a:xfrm>
          <a:prstGeom prst="roundRect">
            <a:avLst/>
          </a:prstGeom>
          <a:solidFill>
            <a:schemeClr val="bg1"/>
          </a:solidFill>
          <a:ln w="38100" algn="ctr">
            <a:solidFill>
              <a:schemeClr val="tx1"/>
            </a:solidFill>
            <a:miter lim="800000"/>
            <a:headEnd/>
            <a:tailEnd/>
          </a:ln>
          <a:effectLst/>
        </p:spPr>
        <p:txBody>
          <a:bodyPr wrap="none" rtlCol="0" anchor="ctr"/>
          <a:lstStyle/>
          <a:p>
            <a:pPr algn="ctr"/>
            <a:r>
              <a:rPr lang="en-US" altLang="zh-CN" sz="2800" b="1" dirty="0"/>
              <a:t>Cluster</a:t>
            </a:r>
          </a:p>
          <a:p>
            <a:pPr algn="ctr"/>
            <a:r>
              <a:rPr lang="en-US" altLang="zh-CN" sz="2800" b="1" dirty="0"/>
              <a:t>State</a:t>
            </a:r>
            <a:endParaRPr lang="zh-CN" altLang="en-US" sz="2800" b="1" dirty="0"/>
          </a:p>
        </p:txBody>
      </p:sp>
      <p:sp>
        <p:nvSpPr>
          <p:cNvPr id="9" name="右大括号 8">
            <a:extLst>
              <a:ext uri="{FF2B5EF4-FFF2-40B4-BE49-F238E27FC236}">
                <a16:creationId xmlns:a16="http://schemas.microsoft.com/office/drawing/2014/main" id="{28AB747C-C112-032A-C99C-72B503EA53BD}"/>
              </a:ext>
            </a:extLst>
          </p:cNvPr>
          <p:cNvSpPr/>
          <p:nvPr/>
        </p:nvSpPr>
        <p:spPr>
          <a:xfrm rot="5400000">
            <a:off x="2857761" y="4160242"/>
            <a:ext cx="441436" cy="2480441"/>
          </a:xfrm>
          <a:prstGeom prst="rightBrace">
            <a:avLst/>
          </a:prstGeom>
          <a:ln w="28575" cap="rnd">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E82C4E76-42EA-A4FE-5ED2-A80E5165DDB1}"/>
              </a:ext>
            </a:extLst>
          </p:cNvPr>
          <p:cNvSpPr txBox="1"/>
          <p:nvPr/>
        </p:nvSpPr>
        <p:spPr>
          <a:xfrm>
            <a:off x="827048" y="5661878"/>
            <a:ext cx="4502861" cy="830997"/>
          </a:xfrm>
          <a:prstGeom prst="rect">
            <a:avLst/>
          </a:prstGeom>
          <a:noFill/>
        </p:spPr>
        <p:txBody>
          <a:bodyPr wrap="square" rtlCol="0">
            <a:spAutoFit/>
          </a:bodyPr>
          <a:lstStyle/>
          <a:p>
            <a:pPr algn="ctr"/>
            <a:r>
              <a:rPr lang="en-US" altLang="zh-CN" sz="2400" b="1" dirty="0"/>
              <a:t>A set of objects that represent the managed cluster</a:t>
            </a:r>
            <a:endParaRPr lang="zh-CN" altLang="en-US" sz="2400" b="1" dirty="0"/>
          </a:p>
        </p:txBody>
      </p:sp>
      <p:sp>
        <p:nvSpPr>
          <p:cNvPr id="11" name="矩形: 圆角 10">
            <a:extLst>
              <a:ext uri="{FF2B5EF4-FFF2-40B4-BE49-F238E27FC236}">
                <a16:creationId xmlns:a16="http://schemas.microsoft.com/office/drawing/2014/main" id="{D5A87B45-B751-F739-ED9C-A08D4AD836F1}"/>
              </a:ext>
            </a:extLst>
          </p:cNvPr>
          <p:cNvSpPr/>
          <p:nvPr/>
        </p:nvSpPr>
        <p:spPr>
          <a:xfrm>
            <a:off x="8349722" y="4158263"/>
            <a:ext cx="2004019" cy="401103"/>
          </a:xfrm>
          <a:prstGeom prst="roundRect">
            <a:avLst>
              <a:gd name="adj" fmla="val 13410"/>
            </a:avLst>
          </a:prstGeom>
          <a:solidFill>
            <a:schemeClr val="accent5">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Operator</a:t>
            </a:r>
            <a:endParaRPr lang="zh-CN" altLang="en-US" sz="2000" dirty="0">
              <a:solidFill>
                <a:schemeClr val="tx1"/>
              </a:solidFill>
              <a:latin typeface="+mj-lt"/>
              <a:ea typeface="微软雅黑" panose="020B0503020204020204" pitchFamily="34" charset="-122"/>
            </a:endParaRPr>
          </a:p>
        </p:txBody>
      </p:sp>
      <p:pic>
        <p:nvPicPr>
          <p:cNvPr id="2050" name="Picture 2" descr="Add friend request icon color outline vector 15032180 Vector Art at Vecteezy">
            <a:extLst>
              <a:ext uri="{FF2B5EF4-FFF2-40B4-BE49-F238E27FC236}">
                <a16:creationId xmlns:a16="http://schemas.microsoft.com/office/drawing/2014/main" id="{5DB95605-315E-DFBE-FA7F-BE17C6826E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7083" y="1700106"/>
            <a:ext cx="1049295" cy="104929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直接箭头连接符 18">
            <a:extLst>
              <a:ext uri="{FF2B5EF4-FFF2-40B4-BE49-F238E27FC236}">
                <a16:creationId xmlns:a16="http://schemas.microsoft.com/office/drawing/2014/main" id="{70C0B89C-94ED-93E1-5E8B-0878105F1C13}"/>
              </a:ext>
            </a:extLst>
          </p:cNvPr>
          <p:cNvCxnSpPr>
            <a:stCxn id="2" idx="3"/>
            <a:endCxn id="11" idx="1"/>
          </p:cNvCxnSpPr>
          <p:nvPr/>
        </p:nvCxnSpPr>
        <p:spPr>
          <a:xfrm flipV="1">
            <a:off x="4318700" y="4358815"/>
            <a:ext cx="4031022" cy="13469"/>
          </a:xfrm>
          <a:prstGeom prst="straightConnector1">
            <a:avLst/>
          </a:prstGeom>
          <a:ln w="57150" cap="rnd">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EB3472C8-FB7D-716D-A9EC-6F043105DDDB}"/>
              </a:ext>
            </a:extLst>
          </p:cNvPr>
          <p:cNvSpPr txBox="1"/>
          <p:nvPr/>
        </p:nvSpPr>
        <p:spPr>
          <a:xfrm>
            <a:off x="4275688" y="3621656"/>
            <a:ext cx="4204190" cy="707886"/>
          </a:xfrm>
          <a:prstGeom prst="rect">
            <a:avLst/>
          </a:prstGeom>
          <a:noFill/>
        </p:spPr>
        <p:txBody>
          <a:bodyPr wrap="square" rtlCol="0">
            <a:spAutoFit/>
          </a:bodyPr>
          <a:lstStyle/>
          <a:p>
            <a:pPr algn="ctr"/>
            <a:r>
              <a:rPr lang="en-US" altLang="zh-CN" sz="2000" b="1" dirty="0"/>
              <a:t>Reconcile the </a:t>
            </a:r>
            <a:r>
              <a:rPr lang="en-US" altLang="zh-CN" sz="2000" b="1" dirty="0">
                <a:solidFill>
                  <a:srgbClr val="FF0000"/>
                </a:solidFill>
              </a:rPr>
              <a:t>current state</a:t>
            </a:r>
          </a:p>
          <a:p>
            <a:pPr algn="ctr"/>
            <a:r>
              <a:rPr lang="en-US" altLang="zh-CN" sz="2000" b="1" dirty="0"/>
              <a:t>to the </a:t>
            </a:r>
            <a:r>
              <a:rPr lang="en-US" altLang="zh-CN" sz="2000" b="1" dirty="0">
                <a:solidFill>
                  <a:srgbClr val="00B050"/>
                </a:solidFill>
              </a:rPr>
              <a:t>desired state</a:t>
            </a:r>
            <a:endParaRPr lang="zh-CN" altLang="en-US" sz="2000" b="1" dirty="0">
              <a:solidFill>
                <a:srgbClr val="00B050"/>
              </a:solidFill>
            </a:endParaRPr>
          </a:p>
        </p:txBody>
      </p:sp>
      <p:cxnSp>
        <p:nvCxnSpPr>
          <p:cNvPr id="28" name="直接箭头连接符 27">
            <a:extLst>
              <a:ext uri="{FF2B5EF4-FFF2-40B4-BE49-F238E27FC236}">
                <a16:creationId xmlns:a16="http://schemas.microsoft.com/office/drawing/2014/main" id="{80E964BF-259D-CAB3-A50A-ED564D4933EB}"/>
              </a:ext>
            </a:extLst>
          </p:cNvPr>
          <p:cNvCxnSpPr>
            <a:cxnSpLocks/>
            <a:stCxn id="2050" idx="2"/>
            <a:endCxn id="11" idx="0"/>
          </p:cNvCxnSpPr>
          <p:nvPr/>
        </p:nvCxnSpPr>
        <p:spPr>
          <a:xfrm>
            <a:off x="9351731" y="2749401"/>
            <a:ext cx="1" cy="1408862"/>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F5D7D0B1-E2DF-9B29-A343-956C730C0E60}"/>
              </a:ext>
            </a:extLst>
          </p:cNvPr>
          <p:cNvSpPr txBox="1"/>
          <p:nvPr/>
        </p:nvSpPr>
        <p:spPr>
          <a:xfrm>
            <a:off x="9077497" y="2975959"/>
            <a:ext cx="2177934" cy="646331"/>
          </a:xfrm>
          <a:prstGeom prst="rect">
            <a:avLst/>
          </a:prstGeom>
          <a:noFill/>
        </p:spPr>
        <p:txBody>
          <a:bodyPr wrap="square" rtlCol="0">
            <a:spAutoFit/>
          </a:bodyPr>
          <a:lstStyle/>
          <a:p>
            <a:pPr algn="ctr"/>
            <a:r>
              <a:rPr lang="en-US" altLang="zh-CN" b="1" dirty="0"/>
              <a:t>Declares</a:t>
            </a:r>
            <a:r>
              <a:rPr lang="zh-CN" altLang="en-US" b="1" dirty="0"/>
              <a:t> </a:t>
            </a:r>
            <a:r>
              <a:rPr lang="en-US" altLang="zh-CN" b="1" dirty="0"/>
              <a:t>the</a:t>
            </a:r>
            <a:r>
              <a:rPr lang="zh-CN" altLang="en-US" b="1" dirty="0"/>
              <a:t> </a:t>
            </a:r>
            <a:endParaRPr lang="en-US" altLang="zh-CN" b="1" dirty="0"/>
          </a:p>
          <a:p>
            <a:pPr algn="ctr"/>
            <a:r>
              <a:rPr lang="en-US" altLang="zh-CN" b="1" dirty="0">
                <a:solidFill>
                  <a:srgbClr val="00B050"/>
                </a:solidFill>
              </a:rPr>
              <a:t>desired state</a:t>
            </a:r>
          </a:p>
        </p:txBody>
      </p:sp>
      <p:sp>
        <p:nvSpPr>
          <p:cNvPr id="22" name="文本框 21">
            <a:extLst>
              <a:ext uri="{FF2B5EF4-FFF2-40B4-BE49-F238E27FC236}">
                <a16:creationId xmlns:a16="http://schemas.microsoft.com/office/drawing/2014/main" id="{FE9DC512-78A9-5781-851F-8B36B58A9683}"/>
              </a:ext>
            </a:extLst>
          </p:cNvPr>
          <p:cNvSpPr txBox="1"/>
          <p:nvPr/>
        </p:nvSpPr>
        <p:spPr>
          <a:xfrm>
            <a:off x="8262763" y="1356001"/>
            <a:ext cx="2177934" cy="369332"/>
          </a:xfrm>
          <a:prstGeom prst="rect">
            <a:avLst/>
          </a:prstGeom>
          <a:noFill/>
        </p:spPr>
        <p:txBody>
          <a:bodyPr wrap="square" rtlCol="0">
            <a:spAutoFit/>
          </a:bodyPr>
          <a:lstStyle/>
          <a:p>
            <a:pPr algn="ctr"/>
            <a:r>
              <a:rPr lang="en-US" altLang="zh-CN" b="1" dirty="0"/>
              <a:t>User</a:t>
            </a:r>
          </a:p>
        </p:txBody>
      </p:sp>
    </p:spTree>
    <p:extLst>
      <p:ext uri="{BB962C8B-B14F-4D97-AF65-F5344CB8AC3E}">
        <p14:creationId xmlns:p14="http://schemas.microsoft.com/office/powerpoint/2010/main" val="416204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F50C1E-ADBF-482F-ECCE-FB5AE1275704}"/>
              </a:ext>
            </a:extLst>
          </p:cNvPr>
          <p:cNvSpPr txBox="1"/>
          <p:nvPr/>
        </p:nvSpPr>
        <p:spPr>
          <a:xfrm>
            <a:off x="1691056" y="2760289"/>
            <a:ext cx="1404915" cy="1354217"/>
          </a:xfrm>
          <a:prstGeom prst="rect">
            <a:avLst/>
          </a:prstGeom>
          <a:solidFill>
            <a:schemeClr val="bg1"/>
          </a:solidFill>
          <a:ln w="12700">
            <a:solidFill>
              <a:schemeClr val="tx1"/>
            </a:solidFill>
          </a:ln>
        </p:spPr>
        <p:txBody>
          <a:bodyPr wrap="square" lIns="36000" rIns="36000" rtlCol="0">
            <a:spAutoFit/>
          </a:bodyPr>
          <a:lstStyle/>
          <a:p>
            <a:pPr>
              <a:buClr>
                <a:schemeClr val="tx1"/>
              </a:buClr>
            </a:pPr>
            <a:r>
              <a:rPr lang="en-US" altLang="zh-CN" sz="16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 CDC</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spec:</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node: </a:t>
            </a:r>
            <a:r>
              <a:rPr lang="en-US" altLang="zh-CN" sz="16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1 # </a:t>
            </a:r>
            <a:r>
              <a:rPr lang="en-US" altLang="zh-CN" sz="1600" dirty="0">
                <a:solidFill>
                  <a:srgbClr val="FF0000"/>
                </a:solidFill>
                <a:latin typeface="+mj-lt"/>
                <a:ea typeface="Calibri" panose="020F0502020204030204" pitchFamily="34" charset="0"/>
                <a:cs typeface="Times New Roman" panose="02020603050405020304" pitchFamily="18" charset="0"/>
              </a:rPr>
              <a:t>&lt;- 2</a:t>
            </a:r>
            <a:r>
              <a:rPr lang="en-US" altLang="zh-CN" sz="16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标题 2">
            <a:extLst>
              <a:ext uri="{FF2B5EF4-FFF2-40B4-BE49-F238E27FC236}">
                <a16:creationId xmlns:a16="http://schemas.microsoft.com/office/drawing/2014/main" id="{994E0F94-3086-7147-B2B2-29167F69254D}"/>
              </a:ext>
            </a:extLst>
          </p:cNvPr>
          <p:cNvSpPr>
            <a:spLocks noGrp="1"/>
          </p:cNvSpPr>
          <p:nvPr>
            <p:ph type="title"/>
          </p:nvPr>
        </p:nvSpPr>
        <p:spPr/>
        <p:txBody>
          <a:bodyPr/>
          <a:lstStyle/>
          <a:p>
            <a:r>
              <a:rPr lang="en-US" altLang="zh-CN" dirty="0"/>
              <a:t>Real World Example</a:t>
            </a:r>
            <a:endParaRPr lang="zh-CN" altLang="en-US" dirty="0"/>
          </a:p>
        </p:txBody>
      </p:sp>
      <p:sp>
        <p:nvSpPr>
          <p:cNvPr id="5" name="矩形: 圆角 4">
            <a:extLst>
              <a:ext uri="{FF2B5EF4-FFF2-40B4-BE49-F238E27FC236}">
                <a16:creationId xmlns:a16="http://schemas.microsoft.com/office/drawing/2014/main" id="{2B6E46DE-A7C2-66DD-8C78-6D93D33D78C8}"/>
              </a:ext>
            </a:extLst>
          </p:cNvPr>
          <p:cNvSpPr/>
          <p:nvPr/>
        </p:nvSpPr>
        <p:spPr bwMode="gray">
          <a:xfrm>
            <a:off x="8607730" y="2498544"/>
            <a:ext cx="1991047" cy="1861730"/>
          </a:xfrm>
          <a:prstGeom prst="roundRect">
            <a:avLst>
              <a:gd name="adj" fmla="val 8822"/>
            </a:avLst>
          </a:prstGeom>
          <a:solidFill>
            <a:schemeClr val="accent4">
              <a:lumMod val="20000"/>
              <a:lumOff val="80000"/>
            </a:schemeClr>
          </a:solidFill>
          <a:ln w="38100"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sp>
        <p:nvSpPr>
          <p:cNvPr id="7" name="文本框 6">
            <a:extLst>
              <a:ext uri="{FF2B5EF4-FFF2-40B4-BE49-F238E27FC236}">
                <a16:creationId xmlns:a16="http://schemas.microsoft.com/office/drawing/2014/main" id="{56E23886-867B-0CC0-0875-71BB8EFA9312}"/>
              </a:ext>
            </a:extLst>
          </p:cNvPr>
          <p:cNvSpPr txBox="1"/>
          <p:nvPr/>
        </p:nvSpPr>
        <p:spPr>
          <a:xfrm>
            <a:off x="8554665" y="2117175"/>
            <a:ext cx="2123087" cy="400110"/>
          </a:xfrm>
          <a:prstGeom prst="rect">
            <a:avLst/>
          </a:prstGeom>
          <a:noFill/>
        </p:spPr>
        <p:txBody>
          <a:bodyPr wrap="square" rtlCol="0">
            <a:spAutoFit/>
          </a:bodyPr>
          <a:lstStyle/>
          <a:p>
            <a:pPr algn="ctr"/>
            <a:r>
              <a:rPr lang="en-US" altLang="zh-CN" sz="2000" b="1" dirty="0"/>
              <a:t>Current State</a:t>
            </a:r>
            <a:endParaRPr lang="zh-CN" altLang="en-US" sz="2000" b="1" dirty="0"/>
          </a:p>
        </p:txBody>
      </p:sp>
      <p:pic>
        <p:nvPicPr>
          <p:cNvPr id="9" name="图片 8">
            <a:extLst>
              <a:ext uri="{FF2B5EF4-FFF2-40B4-BE49-F238E27FC236}">
                <a16:creationId xmlns:a16="http://schemas.microsoft.com/office/drawing/2014/main" id="{AAA3A45C-DF63-D076-7DA0-51B511D190FE}"/>
              </a:ext>
            </a:extLst>
          </p:cNvPr>
          <p:cNvPicPr>
            <a:picLocks noChangeAspect="1"/>
          </p:cNvPicPr>
          <p:nvPr/>
        </p:nvPicPr>
        <p:blipFill>
          <a:blip r:embed="rId3"/>
          <a:stretch>
            <a:fillRect/>
          </a:stretch>
        </p:blipFill>
        <p:spPr>
          <a:xfrm>
            <a:off x="8792361" y="2689075"/>
            <a:ext cx="741911" cy="741911"/>
          </a:xfrm>
          <a:prstGeom prst="rect">
            <a:avLst/>
          </a:prstGeom>
          <a:solidFill>
            <a:schemeClr val="bg1"/>
          </a:solidFill>
          <a:ln w="34925">
            <a:solidFill>
              <a:schemeClr val="tx1"/>
            </a:solidFill>
          </a:ln>
        </p:spPr>
      </p:pic>
      <p:pic>
        <p:nvPicPr>
          <p:cNvPr id="10" name="图片 9">
            <a:extLst>
              <a:ext uri="{FF2B5EF4-FFF2-40B4-BE49-F238E27FC236}">
                <a16:creationId xmlns:a16="http://schemas.microsoft.com/office/drawing/2014/main" id="{2AC3C036-6CD9-F115-D668-1655591DA178}"/>
              </a:ext>
            </a:extLst>
          </p:cNvPr>
          <p:cNvPicPr>
            <a:picLocks noChangeAspect="1"/>
          </p:cNvPicPr>
          <p:nvPr/>
        </p:nvPicPr>
        <p:blipFill>
          <a:blip r:embed="rId3"/>
          <a:stretch>
            <a:fillRect/>
          </a:stretch>
        </p:blipFill>
        <p:spPr>
          <a:xfrm>
            <a:off x="9675230" y="2687498"/>
            <a:ext cx="741911" cy="741911"/>
          </a:xfrm>
          <a:prstGeom prst="rect">
            <a:avLst/>
          </a:prstGeom>
          <a:solidFill>
            <a:schemeClr val="bg1"/>
          </a:solidFill>
          <a:ln w="34925">
            <a:solidFill>
              <a:schemeClr val="tx1"/>
            </a:solidFill>
          </a:ln>
        </p:spPr>
      </p:pic>
      <p:sp>
        <p:nvSpPr>
          <p:cNvPr id="21" name="矩形: 圆角 20">
            <a:extLst>
              <a:ext uri="{FF2B5EF4-FFF2-40B4-BE49-F238E27FC236}">
                <a16:creationId xmlns:a16="http://schemas.microsoft.com/office/drawing/2014/main" id="{FC875456-374E-66BF-EB9D-D2213A0FF03F}"/>
              </a:ext>
            </a:extLst>
          </p:cNvPr>
          <p:cNvSpPr/>
          <p:nvPr/>
        </p:nvSpPr>
        <p:spPr>
          <a:xfrm>
            <a:off x="4656640" y="3236845"/>
            <a:ext cx="2004019" cy="401103"/>
          </a:xfrm>
          <a:prstGeom prst="roundRect">
            <a:avLst>
              <a:gd name="adj" fmla="val 16451"/>
            </a:avLst>
          </a:prstGeom>
          <a:solidFill>
            <a:schemeClr val="accent5">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Operator</a:t>
            </a:r>
            <a:endParaRPr lang="zh-CN" altLang="en-US" sz="2000" dirty="0">
              <a:solidFill>
                <a:schemeClr val="tx1"/>
              </a:solidFill>
              <a:latin typeface="+mj-lt"/>
              <a:ea typeface="微软雅黑" panose="020B0503020204020204" pitchFamily="34" charset="-122"/>
            </a:endParaRPr>
          </a:p>
        </p:txBody>
      </p:sp>
      <p:cxnSp>
        <p:nvCxnSpPr>
          <p:cNvPr id="1032" name="直接箭头连接符 1031">
            <a:extLst>
              <a:ext uri="{FF2B5EF4-FFF2-40B4-BE49-F238E27FC236}">
                <a16:creationId xmlns:a16="http://schemas.microsoft.com/office/drawing/2014/main" id="{04A76B23-9FD1-8736-3656-0DA13BA3DF9F}"/>
              </a:ext>
            </a:extLst>
          </p:cNvPr>
          <p:cNvCxnSpPr>
            <a:cxnSpLocks/>
            <a:stCxn id="5" idx="2"/>
            <a:endCxn id="27" idx="0"/>
          </p:cNvCxnSpPr>
          <p:nvPr/>
        </p:nvCxnSpPr>
        <p:spPr>
          <a:xfrm>
            <a:off x="9603254" y="4360274"/>
            <a:ext cx="0" cy="395432"/>
          </a:xfrm>
          <a:prstGeom prst="straightConnector1">
            <a:avLst/>
          </a:prstGeom>
          <a:ln w="28575" cap="rnd">
            <a:solidFill>
              <a:schemeClr val="tx1"/>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40" name="直接箭头连接符 1039">
            <a:extLst>
              <a:ext uri="{FF2B5EF4-FFF2-40B4-BE49-F238E27FC236}">
                <a16:creationId xmlns:a16="http://schemas.microsoft.com/office/drawing/2014/main" id="{FAFADE05-460F-FE0C-08A2-1FA4DC908F4C}"/>
              </a:ext>
            </a:extLst>
          </p:cNvPr>
          <p:cNvCxnSpPr>
            <a:cxnSpLocks/>
          </p:cNvCxnSpPr>
          <p:nvPr/>
        </p:nvCxnSpPr>
        <p:spPr>
          <a:xfrm flipV="1">
            <a:off x="10446861" y="2134395"/>
            <a:ext cx="684000" cy="514878"/>
          </a:xfrm>
          <a:prstGeom prst="straightConnector1">
            <a:avLst/>
          </a:prstGeom>
          <a:ln w="28575" cap="rnd">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43" name="直接箭头连接符 1042">
            <a:extLst>
              <a:ext uri="{FF2B5EF4-FFF2-40B4-BE49-F238E27FC236}">
                <a16:creationId xmlns:a16="http://schemas.microsoft.com/office/drawing/2014/main" id="{28A130D5-8839-64E4-5D8D-800447E4D510}"/>
              </a:ext>
            </a:extLst>
          </p:cNvPr>
          <p:cNvCxnSpPr>
            <a:cxnSpLocks/>
          </p:cNvCxnSpPr>
          <p:nvPr/>
        </p:nvCxnSpPr>
        <p:spPr>
          <a:xfrm flipV="1">
            <a:off x="10446861" y="3209337"/>
            <a:ext cx="684000" cy="503741"/>
          </a:xfrm>
          <a:prstGeom prst="straightConnector1">
            <a:avLst/>
          </a:prstGeom>
          <a:ln w="28575" cap="rnd">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49" name="文本框 1048">
            <a:extLst>
              <a:ext uri="{FF2B5EF4-FFF2-40B4-BE49-F238E27FC236}">
                <a16:creationId xmlns:a16="http://schemas.microsoft.com/office/drawing/2014/main" id="{E15246F4-C010-4396-9696-E939BC716A93}"/>
              </a:ext>
            </a:extLst>
          </p:cNvPr>
          <p:cNvSpPr txBox="1"/>
          <p:nvPr/>
        </p:nvSpPr>
        <p:spPr>
          <a:xfrm>
            <a:off x="11059771" y="2971566"/>
            <a:ext cx="1139845" cy="400110"/>
          </a:xfrm>
          <a:prstGeom prst="rect">
            <a:avLst/>
          </a:prstGeom>
          <a:noFill/>
        </p:spPr>
        <p:txBody>
          <a:bodyPr wrap="square" rtlCol="0">
            <a:spAutoFit/>
          </a:bodyPr>
          <a:lstStyle/>
          <a:p>
            <a:pPr algn="ctr"/>
            <a:r>
              <a:rPr lang="en-US" altLang="zh-CN" sz="2000" b="1" dirty="0"/>
              <a:t>Volume</a:t>
            </a:r>
            <a:endParaRPr lang="zh-CN" altLang="en-US" sz="2000" b="1" dirty="0"/>
          </a:p>
        </p:txBody>
      </p:sp>
      <p:sp>
        <p:nvSpPr>
          <p:cNvPr id="1050" name="文本框 1049">
            <a:extLst>
              <a:ext uri="{FF2B5EF4-FFF2-40B4-BE49-F238E27FC236}">
                <a16:creationId xmlns:a16="http://schemas.microsoft.com/office/drawing/2014/main" id="{064A6F2E-A8EE-26D2-2E54-8E7A265B4B70}"/>
              </a:ext>
            </a:extLst>
          </p:cNvPr>
          <p:cNvSpPr txBox="1"/>
          <p:nvPr/>
        </p:nvSpPr>
        <p:spPr>
          <a:xfrm>
            <a:off x="11059771" y="1848046"/>
            <a:ext cx="670899" cy="400110"/>
          </a:xfrm>
          <a:prstGeom prst="rect">
            <a:avLst/>
          </a:prstGeom>
          <a:noFill/>
        </p:spPr>
        <p:txBody>
          <a:bodyPr wrap="square" rtlCol="0">
            <a:spAutoFit/>
          </a:bodyPr>
          <a:lstStyle/>
          <a:p>
            <a:pPr algn="r"/>
            <a:r>
              <a:rPr lang="en-US" altLang="zh-CN" sz="2000" b="1" dirty="0"/>
              <a:t>Pod</a:t>
            </a:r>
            <a:endParaRPr lang="zh-CN" altLang="en-US" sz="2000" b="1" dirty="0"/>
          </a:p>
        </p:txBody>
      </p:sp>
      <p:cxnSp>
        <p:nvCxnSpPr>
          <p:cNvPr id="17" name="连接符: 肘形 16">
            <a:extLst>
              <a:ext uri="{FF2B5EF4-FFF2-40B4-BE49-F238E27FC236}">
                <a16:creationId xmlns:a16="http://schemas.microsoft.com/office/drawing/2014/main" id="{08E16C4F-263D-3182-6E7D-8C44EA86A77F}"/>
              </a:ext>
            </a:extLst>
          </p:cNvPr>
          <p:cNvCxnSpPr>
            <a:cxnSpLocks/>
            <a:stCxn id="2" idx="3"/>
            <a:endCxn id="21" idx="1"/>
          </p:cNvCxnSpPr>
          <p:nvPr/>
        </p:nvCxnSpPr>
        <p:spPr>
          <a:xfrm flipV="1">
            <a:off x="3095971" y="3437397"/>
            <a:ext cx="1560669" cy="1"/>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066C9800-ADAE-0257-D1FD-F6F3EC4D4ECE}"/>
              </a:ext>
            </a:extLst>
          </p:cNvPr>
          <p:cNvSpPr txBox="1"/>
          <p:nvPr/>
        </p:nvSpPr>
        <p:spPr>
          <a:xfrm>
            <a:off x="3023799" y="3041115"/>
            <a:ext cx="1540526" cy="400110"/>
          </a:xfrm>
          <a:prstGeom prst="rect">
            <a:avLst/>
          </a:prstGeom>
          <a:noFill/>
        </p:spPr>
        <p:txBody>
          <a:bodyPr wrap="square" rtlCol="0">
            <a:spAutoFit/>
          </a:bodyPr>
          <a:lstStyle/>
          <a:p>
            <a:pPr algn="ctr"/>
            <a:r>
              <a:rPr lang="zh-CN" altLang="en-US" sz="2000" b="1" dirty="0"/>
              <a:t>① </a:t>
            </a:r>
            <a:r>
              <a:rPr lang="en-US" altLang="zh-CN" sz="2000" b="1" dirty="0"/>
              <a:t>Observe</a:t>
            </a:r>
            <a:endParaRPr lang="zh-CN" altLang="en-US" sz="2000" b="1" dirty="0"/>
          </a:p>
        </p:txBody>
      </p:sp>
      <p:sp>
        <p:nvSpPr>
          <p:cNvPr id="24" name="文本框 23">
            <a:extLst>
              <a:ext uri="{FF2B5EF4-FFF2-40B4-BE49-F238E27FC236}">
                <a16:creationId xmlns:a16="http://schemas.microsoft.com/office/drawing/2014/main" id="{B952D41E-4C43-BF71-67D3-98CAC6B21497}"/>
              </a:ext>
            </a:extLst>
          </p:cNvPr>
          <p:cNvSpPr txBox="1"/>
          <p:nvPr/>
        </p:nvSpPr>
        <p:spPr>
          <a:xfrm>
            <a:off x="6392327" y="3048200"/>
            <a:ext cx="2123087" cy="400110"/>
          </a:xfrm>
          <a:prstGeom prst="rect">
            <a:avLst/>
          </a:prstGeom>
          <a:noFill/>
        </p:spPr>
        <p:txBody>
          <a:bodyPr wrap="square" rtlCol="0">
            <a:spAutoFit/>
          </a:bodyPr>
          <a:lstStyle/>
          <a:p>
            <a:pPr algn="ctr"/>
            <a:r>
              <a:rPr lang="zh-CN" altLang="en-US" sz="2000" b="1" dirty="0"/>
              <a:t>③ </a:t>
            </a:r>
            <a:r>
              <a:rPr lang="en-US" altLang="zh-CN" sz="2000" b="1" dirty="0"/>
              <a:t>Reconcile</a:t>
            </a:r>
            <a:endParaRPr lang="zh-CN" altLang="en-US" sz="2000" b="1" dirty="0"/>
          </a:p>
        </p:txBody>
      </p:sp>
      <p:sp>
        <p:nvSpPr>
          <p:cNvPr id="1027" name="文本框 1026">
            <a:extLst>
              <a:ext uri="{FF2B5EF4-FFF2-40B4-BE49-F238E27FC236}">
                <a16:creationId xmlns:a16="http://schemas.microsoft.com/office/drawing/2014/main" id="{1F7923E8-C4AA-F1E5-BE9F-C46BA567E1ED}"/>
              </a:ext>
            </a:extLst>
          </p:cNvPr>
          <p:cNvSpPr txBox="1"/>
          <p:nvPr/>
        </p:nvSpPr>
        <p:spPr>
          <a:xfrm>
            <a:off x="4466064" y="2819932"/>
            <a:ext cx="1991047" cy="400110"/>
          </a:xfrm>
          <a:prstGeom prst="rect">
            <a:avLst/>
          </a:prstGeom>
          <a:noFill/>
        </p:spPr>
        <p:txBody>
          <a:bodyPr wrap="square" rtlCol="0">
            <a:spAutoFit/>
          </a:bodyPr>
          <a:lstStyle/>
          <a:p>
            <a:pPr algn="ctr"/>
            <a:r>
              <a:rPr lang="zh-CN" altLang="en-US" sz="2000" b="1" dirty="0"/>
              <a:t>② </a:t>
            </a:r>
            <a:r>
              <a:rPr lang="en-US" altLang="zh-CN" sz="2000" b="1" dirty="0"/>
              <a:t>Analysis</a:t>
            </a:r>
            <a:endParaRPr lang="zh-CN" altLang="en-US" sz="2000" b="1" dirty="0"/>
          </a:p>
        </p:txBody>
      </p:sp>
      <p:sp>
        <p:nvSpPr>
          <p:cNvPr id="4" name="灯片编号占位符 3">
            <a:extLst>
              <a:ext uri="{FF2B5EF4-FFF2-40B4-BE49-F238E27FC236}">
                <a16:creationId xmlns:a16="http://schemas.microsoft.com/office/drawing/2014/main" id="{C8C0D9DF-312A-057F-14C0-DFD9860A5046}"/>
              </a:ext>
            </a:extLst>
          </p:cNvPr>
          <p:cNvSpPr>
            <a:spLocks noGrp="1"/>
          </p:cNvSpPr>
          <p:nvPr>
            <p:ph type="sldNum" sz="quarter" idx="4"/>
          </p:nvPr>
        </p:nvSpPr>
        <p:spPr/>
        <p:txBody>
          <a:bodyPr/>
          <a:lstStyle/>
          <a:p>
            <a:fld id="{27CAE394-06E6-47A3-B6CA-A6802AF0F537}" type="slidenum">
              <a:rPr lang="zh-CN" altLang="en-US" smtClean="0"/>
              <a:pPr/>
              <a:t>5</a:t>
            </a:fld>
            <a:endParaRPr lang="zh-CN" altLang="en-US" dirty="0"/>
          </a:p>
        </p:txBody>
      </p:sp>
      <p:sp>
        <p:nvSpPr>
          <p:cNvPr id="50" name="文本框 49">
            <a:extLst>
              <a:ext uri="{FF2B5EF4-FFF2-40B4-BE49-F238E27FC236}">
                <a16:creationId xmlns:a16="http://schemas.microsoft.com/office/drawing/2014/main" id="{28D12B70-517F-BA48-C87D-31045BC8B7ED}"/>
              </a:ext>
            </a:extLst>
          </p:cNvPr>
          <p:cNvSpPr txBox="1"/>
          <p:nvPr/>
        </p:nvSpPr>
        <p:spPr>
          <a:xfrm>
            <a:off x="1504955" y="2368120"/>
            <a:ext cx="1777115" cy="400110"/>
          </a:xfrm>
          <a:prstGeom prst="rect">
            <a:avLst/>
          </a:prstGeom>
          <a:noFill/>
        </p:spPr>
        <p:txBody>
          <a:bodyPr wrap="square" rtlCol="0">
            <a:spAutoFit/>
          </a:bodyPr>
          <a:lstStyle/>
          <a:p>
            <a:pPr algn="ctr"/>
            <a:r>
              <a:rPr lang="en-US" altLang="zh-CN" sz="2000" b="1" dirty="0"/>
              <a:t>Desired State</a:t>
            </a:r>
            <a:endParaRPr lang="zh-CN" altLang="en-US" sz="2000" b="1" dirty="0"/>
          </a:p>
        </p:txBody>
      </p:sp>
      <p:sp>
        <p:nvSpPr>
          <p:cNvPr id="1041" name="矩形: 圆角 1040">
            <a:extLst>
              <a:ext uri="{FF2B5EF4-FFF2-40B4-BE49-F238E27FC236}">
                <a16:creationId xmlns:a16="http://schemas.microsoft.com/office/drawing/2014/main" id="{D932A9ED-E591-57F3-D74A-1FE7ED310876}"/>
              </a:ext>
            </a:extLst>
          </p:cNvPr>
          <p:cNvSpPr/>
          <p:nvPr/>
        </p:nvSpPr>
        <p:spPr bwMode="gray">
          <a:xfrm>
            <a:off x="8244609" y="2150371"/>
            <a:ext cx="2743200" cy="4554457"/>
          </a:xfrm>
          <a:prstGeom prst="roundRect">
            <a:avLst>
              <a:gd name="adj" fmla="val 6180"/>
            </a:avLst>
          </a:prstGeom>
          <a:noFill/>
          <a:ln w="19050" algn="ctr">
            <a:solidFill>
              <a:schemeClr val="tx1"/>
            </a:solidFill>
            <a:prstDash val="sysDash"/>
            <a:miter lim="800000"/>
            <a:headEnd/>
            <a:tailEnd/>
          </a:ln>
          <a:effectLst/>
        </p:spPr>
        <p:txBody>
          <a:bodyPr wrap="none" rtlCol="0" anchor="ctr"/>
          <a:lstStyle/>
          <a:p>
            <a:pPr algn="ctr"/>
            <a:endParaRPr lang="zh-CN" altLang="en-US" b="1" dirty="0">
              <a:solidFill>
                <a:schemeClr val="bg1"/>
              </a:solidFill>
            </a:endParaRPr>
          </a:p>
        </p:txBody>
      </p:sp>
      <p:sp>
        <p:nvSpPr>
          <p:cNvPr id="1035" name="对话气泡: 圆角矩形 1034">
            <a:extLst>
              <a:ext uri="{FF2B5EF4-FFF2-40B4-BE49-F238E27FC236}">
                <a16:creationId xmlns:a16="http://schemas.microsoft.com/office/drawing/2014/main" id="{6E612595-1339-BBF3-83D7-7259E23AD1E5}"/>
              </a:ext>
            </a:extLst>
          </p:cNvPr>
          <p:cNvSpPr/>
          <p:nvPr/>
        </p:nvSpPr>
        <p:spPr bwMode="gray">
          <a:xfrm>
            <a:off x="4813302" y="4483664"/>
            <a:ext cx="3473402" cy="408623"/>
          </a:xfrm>
          <a:prstGeom prst="wedgeRoundRectCallout">
            <a:avLst>
              <a:gd name="adj1" fmla="val 57145"/>
              <a:gd name="adj2" fmla="val 28850"/>
              <a:gd name="adj3" fmla="val 16667"/>
            </a:avLst>
          </a:prstGeom>
          <a:solidFill>
            <a:schemeClr val="bg1"/>
          </a:solidFill>
          <a:ln w="19050">
            <a:solidFill>
              <a:srgbClr val="C00000"/>
            </a:solidFill>
          </a:ln>
        </p:spPr>
        <p:txBody>
          <a:bodyPr wrap="square" rtlCol="0">
            <a:spAutoFit/>
          </a:bodyPr>
          <a:lstStyle/>
          <a:p>
            <a:pPr algn="ctr"/>
            <a:r>
              <a:rPr lang="en-US" altLang="zh-CN" b="1" dirty="0">
                <a:solidFill>
                  <a:srgbClr val="C00000"/>
                </a:solidFill>
              </a:rPr>
              <a:t>Pod and Volume are removed</a:t>
            </a:r>
          </a:p>
        </p:txBody>
      </p:sp>
      <p:sp>
        <p:nvSpPr>
          <p:cNvPr id="1044" name="文本框 1043">
            <a:extLst>
              <a:ext uri="{FF2B5EF4-FFF2-40B4-BE49-F238E27FC236}">
                <a16:creationId xmlns:a16="http://schemas.microsoft.com/office/drawing/2014/main" id="{B265FE97-D685-1F10-E208-056EEAA90FA8}"/>
              </a:ext>
            </a:extLst>
          </p:cNvPr>
          <p:cNvSpPr txBox="1"/>
          <p:nvPr/>
        </p:nvSpPr>
        <p:spPr>
          <a:xfrm>
            <a:off x="11306278" y="5224906"/>
            <a:ext cx="427567" cy="923330"/>
          </a:xfrm>
          <a:prstGeom prst="rect">
            <a:avLst/>
          </a:prstGeom>
          <a:noFill/>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5400" b="1" dirty="0">
                <a:solidFill>
                  <a:schemeClr val="accent6"/>
                </a:solidFill>
                <a:sym typeface="Wingdings" panose="05000000000000000000" pitchFamily="2" charset="2"/>
              </a:rPr>
              <a:t></a:t>
            </a:r>
            <a:endParaRPr lang="zh-CN" altLang="en-US" sz="5400" b="1" dirty="0">
              <a:solidFill>
                <a:schemeClr val="accent6"/>
              </a:solidFill>
            </a:endParaRPr>
          </a:p>
        </p:txBody>
      </p:sp>
      <p:pic>
        <p:nvPicPr>
          <p:cNvPr id="6" name="Picture 2" descr="Add friend request icon color outline vector 15032180 Vector Art at Vecteezy">
            <a:extLst>
              <a:ext uri="{FF2B5EF4-FFF2-40B4-BE49-F238E27FC236}">
                <a16:creationId xmlns:a16="http://schemas.microsoft.com/office/drawing/2014/main" id="{7CE92403-1506-E642-591B-B2E4E2402D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31" y="3155238"/>
            <a:ext cx="564320" cy="56432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FBAC23AE-9EBB-C2A4-F5DB-F68A079A350D}"/>
              </a:ext>
            </a:extLst>
          </p:cNvPr>
          <p:cNvSpPr txBox="1"/>
          <p:nvPr/>
        </p:nvSpPr>
        <p:spPr>
          <a:xfrm>
            <a:off x="574628" y="3083112"/>
            <a:ext cx="1155849" cy="369332"/>
          </a:xfrm>
          <a:prstGeom prst="rect">
            <a:avLst/>
          </a:prstGeom>
          <a:noFill/>
        </p:spPr>
        <p:txBody>
          <a:bodyPr wrap="square" rtlCol="0">
            <a:spAutoFit/>
          </a:bodyPr>
          <a:lstStyle/>
          <a:p>
            <a:pPr algn="ctr"/>
            <a:r>
              <a:rPr lang="en-US" altLang="zh-CN" b="1" dirty="0"/>
              <a:t>Declare</a:t>
            </a:r>
          </a:p>
        </p:txBody>
      </p:sp>
      <p:cxnSp>
        <p:nvCxnSpPr>
          <p:cNvPr id="12" name="连接符: 肘形 16">
            <a:extLst>
              <a:ext uri="{FF2B5EF4-FFF2-40B4-BE49-F238E27FC236}">
                <a16:creationId xmlns:a16="http://schemas.microsoft.com/office/drawing/2014/main" id="{3089B3A6-E2F4-50EE-C134-873DC386D252}"/>
              </a:ext>
            </a:extLst>
          </p:cNvPr>
          <p:cNvCxnSpPr>
            <a:cxnSpLocks/>
            <a:stCxn id="6" idx="3"/>
            <a:endCxn id="2" idx="1"/>
          </p:cNvCxnSpPr>
          <p:nvPr/>
        </p:nvCxnSpPr>
        <p:spPr>
          <a:xfrm>
            <a:off x="614051" y="3437398"/>
            <a:ext cx="1077005" cy="0"/>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圆柱体 13">
            <a:extLst>
              <a:ext uri="{FF2B5EF4-FFF2-40B4-BE49-F238E27FC236}">
                <a16:creationId xmlns:a16="http://schemas.microsoft.com/office/drawing/2014/main" id="{D3384A88-3263-E647-4021-AD98C8DB36C7}"/>
              </a:ext>
            </a:extLst>
          </p:cNvPr>
          <p:cNvSpPr/>
          <p:nvPr/>
        </p:nvSpPr>
        <p:spPr bwMode="gray">
          <a:xfrm>
            <a:off x="8792361" y="3637948"/>
            <a:ext cx="741910" cy="605215"/>
          </a:xfrm>
          <a:prstGeom prst="can">
            <a:avLst/>
          </a:prstGeom>
          <a:solidFill>
            <a:schemeClr val="bg1"/>
          </a:solidFill>
          <a:ln w="19050"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sp>
        <p:nvSpPr>
          <p:cNvPr id="16" name="圆柱体 15">
            <a:extLst>
              <a:ext uri="{FF2B5EF4-FFF2-40B4-BE49-F238E27FC236}">
                <a16:creationId xmlns:a16="http://schemas.microsoft.com/office/drawing/2014/main" id="{EB15D9AD-C89B-5D61-BDDA-F4FA7E3BB011}"/>
              </a:ext>
            </a:extLst>
          </p:cNvPr>
          <p:cNvSpPr/>
          <p:nvPr/>
        </p:nvSpPr>
        <p:spPr bwMode="gray">
          <a:xfrm>
            <a:off x="9675231" y="3637948"/>
            <a:ext cx="741910" cy="605215"/>
          </a:xfrm>
          <a:prstGeom prst="can">
            <a:avLst/>
          </a:prstGeom>
          <a:solidFill>
            <a:schemeClr val="bg1"/>
          </a:solidFill>
          <a:ln w="19050"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grpSp>
        <p:nvGrpSpPr>
          <p:cNvPr id="22" name="组合 21">
            <a:extLst>
              <a:ext uri="{FF2B5EF4-FFF2-40B4-BE49-F238E27FC236}">
                <a16:creationId xmlns:a16="http://schemas.microsoft.com/office/drawing/2014/main" id="{9B996481-29EF-9FF9-FFE4-FD94F1646B7D}"/>
              </a:ext>
            </a:extLst>
          </p:cNvPr>
          <p:cNvGrpSpPr/>
          <p:nvPr/>
        </p:nvGrpSpPr>
        <p:grpSpPr>
          <a:xfrm>
            <a:off x="8607730" y="4755706"/>
            <a:ext cx="2059053" cy="1861730"/>
            <a:chOff x="5463911" y="2330712"/>
            <a:chExt cx="2059053" cy="1861730"/>
          </a:xfrm>
        </p:grpSpPr>
        <p:pic>
          <p:nvPicPr>
            <p:cNvPr id="15" name="Picture 4" descr="Storage device - Free technology icons">
              <a:extLst>
                <a:ext uri="{FF2B5EF4-FFF2-40B4-BE49-F238E27FC236}">
                  <a16:creationId xmlns:a16="http://schemas.microsoft.com/office/drawing/2014/main" id="{E2AD343F-8E0E-A1D7-B085-1EDABC1C4B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4508" y="2357493"/>
              <a:ext cx="768456" cy="768456"/>
            </a:xfrm>
            <a:prstGeom prst="rect">
              <a:avLst/>
            </a:prstGeom>
            <a:noFill/>
            <a:extLst>
              <a:ext uri="{909E8E84-426E-40DD-AFC4-6F175D3DCCD1}">
                <a14:hiddenFill xmlns:a14="http://schemas.microsoft.com/office/drawing/2010/main">
                  <a:solidFill>
                    <a:srgbClr val="FFFFFF"/>
                  </a:solidFill>
                </a14:hiddenFill>
              </a:ext>
            </a:extLst>
          </p:spPr>
        </p:pic>
        <p:sp>
          <p:nvSpPr>
            <p:cNvPr id="27" name="矩形: 圆角 26">
              <a:extLst>
                <a:ext uri="{FF2B5EF4-FFF2-40B4-BE49-F238E27FC236}">
                  <a16:creationId xmlns:a16="http://schemas.microsoft.com/office/drawing/2014/main" id="{09523AAD-1502-901F-FB40-D3B26CFCCEE4}"/>
                </a:ext>
              </a:extLst>
            </p:cNvPr>
            <p:cNvSpPr/>
            <p:nvPr/>
          </p:nvSpPr>
          <p:spPr bwMode="gray">
            <a:xfrm>
              <a:off x="5463911" y="2330712"/>
              <a:ext cx="1991047" cy="1861730"/>
            </a:xfrm>
            <a:prstGeom prst="roundRect">
              <a:avLst>
                <a:gd name="adj" fmla="val 8822"/>
              </a:avLst>
            </a:prstGeom>
            <a:solidFill>
              <a:schemeClr val="accent4">
                <a:lumMod val="20000"/>
                <a:lumOff val="80000"/>
              </a:schemeClr>
            </a:solidFill>
            <a:ln w="38100"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pic>
          <p:nvPicPr>
            <p:cNvPr id="29" name="图片 28">
              <a:extLst>
                <a:ext uri="{FF2B5EF4-FFF2-40B4-BE49-F238E27FC236}">
                  <a16:creationId xmlns:a16="http://schemas.microsoft.com/office/drawing/2014/main" id="{E870A8D0-F12F-47D3-BBDB-34658B083487}"/>
                </a:ext>
              </a:extLst>
            </p:cNvPr>
            <p:cNvPicPr>
              <a:picLocks noChangeAspect="1"/>
            </p:cNvPicPr>
            <p:nvPr/>
          </p:nvPicPr>
          <p:blipFill>
            <a:blip r:embed="rId3"/>
            <a:stretch>
              <a:fillRect/>
            </a:stretch>
          </p:blipFill>
          <p:spPr>
            <a:xfrm>
              <a:off x="5648542" y="2521243"/>
              <a:ext cx="741911" cy="741911"/>
            </a:xfrm>
            <a:prstGeom prst="rect">
              <a:avLst/>
            </a:prstGeom>
            <a:solidFill>
              <a:schemeClr val="bg1"/>
            </a:solidFill>
            <a:ln w="34925">
              <a:solidFill>
                <a:schemeClr val="tx1"/>
              </a:solidFill>
            </a:ln>
          </p:spPr>
        </p:pic>
        <p:sp>
          <p:nvSpPr>
            <p:cNvPr id="20" name="圆柱体 19">
              <a:extLst>
                <a:ext uri="{FF2B5EF4-FFF2-40B4-BE49-F238E27FC236}">
                  <a16:creationId xmlns:a16="http://schemas.microsoft.com/office/drawing/2014/main" id="{E8C75B1A-492F-1CAE-61ED-A81CF204C5ED}"/>
                </a:ext>
              </a:extLst>
            </p:cNvPr>
            <p:cNvSpPr/>
            <p:nvPr/>
          </p:nvSpPr>
          <p:spPr bwMode="gray">
            <a:xfrm>
              <a:off x="5648542" y="3425788"/>
              <a:ext cx="741910" cy="605215"/>
            </a:xfrm>
            <a:prstGeom prst="can">
              <a:avLst/>
            </a:prstGeom>
            <a:solidFill>
              <a:schemeClr val="bg1"/>
            </a:solidFill>
            <a:ln w="19050"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grpSp>
      <p:cxnSp>
        <p:nvCxnSpPr>
          <p:cNvPr id="60" name="直接箭头连接符 59">
            <a:extLst>
              <a:ext uri="{FF2B5EF4-FFF2-40B4-BE49-F238E27FC236}">
                <a16:creationId xmlns:a16="http://schemas.microsoft.com/office/drawing/2014/main" id="{C34222F9-6915-EFFF-CBAB-EF76D2D82625}"/>
              </a:ext>
            </a:extLst>
          </p:cNvPr>
          <p:cNvCxnSpPr>
            <a:stCxn id="21" idx="3"/>
            <a:endCxn id="5" idx="1"/>
          </p:cNvCxnSpPr>
          <p:nvPr/>
        </p:nvCxnSpPr>
        <p:spPr>
          <a:xfrm flipV="1">
            <a:off x="6660659" y="3429409"/>
            <a:ext cx="1947071" cy="7988"/>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A4FBF8CB-0AE3-348F-6EBE-8349ADE3C3DD}"/>
              </a:ext>
            </a:extLst>
          </p:cNvPr>
          <p:cNvPicPr>
            <a:picLocks noChangeAspect="1"/>
          </p:cNvPicPr>
          <p:nvPr/>
        </p:nvPicPr>
        <p:blipFill>
          <a:blip r:embed="rId6"/>
          <a:stretch>
            <a:fillRect/>
          </a:stretch>
        </p:blipFill>
        <p:spPr>
          <a:xfrm>
            <a:off x="10335354" y="3849189"/>
            <a:ext cx="557562" cy="543133"/>
          </a:xfrm>
          <a:prstGeom prst="rect">
            <a:avLst/>
          </a:prstGeom>
        </p:spPr>
      </p:pic>
      <p:pic>
        <p:nvPicPr>
          <p:cNvPr id="19" name="图片 18">
            <a:extLst>
              <a:ext uri="{FF2B5EF4-FFF2-40B4-BE49-F238E27FC236}">
                <a16:creationId xmlns:a16="http://schemas.microsoft.com/office/drawing/2014/main" id="{32C4A7A5-3E93-9005-6D36-D87FBBEA4D51}"/>
              </a:ext>
            </a:extLst>
          </p:cNvPr>
          <p:cNvPicPr>
            <a:picLocks noChangeAspect="1"/>
          </p:cNvPicPr>
          <p:nvPr/>
        </p:nvPicPr>
        <p:blipFill>
          <a:blip r:embed="rId6"/>
          <a:stretch>
            <a:fillRect/>
          </a:stretch>
        </p:blipFill>
        <p:spPr>
          <a:xfrm>
            <a:off x="10310701" y="6117999"/>
            <a:ext cx="557562" cy="543133"/>
          </a:xfrm>
          <a:prstGeom prst="rect">
            <a:avLst/>
          </a:prstGeom>
        </p:spPr>
      </p:pic>
    </p:spTree>
    <p:extLst>
      <p:ext uri="{BB962C8B-B14F-4D97-AF65-F5344CB8AC3E}">
        <p14:creationId xmlns:p14="http://schemas.microsoft.com/office/powerpoint/2010/main" val="69862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8" grpId="0"/>
      <p:bldP spid="24" grpId="0"/>
      <p:bldP spid="1027" grpId="0"/>
      <p:bldP spid="50" grpId="0"/>
      <p:bldP spid="1035" grpId="0" animBg="1"/>
      <p:bldP spid="1044"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F50C1E-ADBF-482F-ECCE-FB5AE1275704}"/>
              </a:ext>
            </a:extLst>
          </p:cNvPr>
          <p:cNvSpPr txBox="1"/>
          <p:nvPr/>
        </p:nvSpPr>
        <p:spPr>
          <a:xfrm>
            <a:off x="1691056" y="2760289"/>
            <a:ext cx="1404915" cy="1354217"/>
          </a:xfrm>
          <a:prstGeom prst="rect">
            <a:avLst/>
          </a:prstGeom>
          <a:solidFill>
            <a:schemeClr val="bg1"/>
          </a:solidFill>
          <a:ln w="12700">
            <a:solidFill>
              <a:schemeClr val="tx1"/>
            </a:solidFill>
          </a:ln>
        </p:spPr>
        <p:txBody>
          <a:bodyPr wrap="square" lIns="36000" rIns="36000" rtlCol="0">
            <a:spAutoFit/>
          </a:bodyPr>
          <a:lstStyle/>
          <a:p>
            <a:pPr>
              <a:buClr>
                <a:schemeClr val="tx1"/>
              </a:buClr>
            </a:pPr>
            <a:r>
              <a:rPr lang="en-US" altLang="zh-CN" sz="16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 CDC</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spec:</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node: </a:t>
            </a:r>
            <a:r>
              <a:rPr lang="en-US" altLang="zh-CN" sz="16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1 # </a:t>
            </a:r>
            <a:r>
              <a:rPr lang="en-US" altLang="zh-CN" sz="1600" dirty="0">
                <a:solidFill>
                  <a:srgbClr val="FF0000"/>
                </a:solidFill>
                <a:latin typeface="+mj-lt"/>
                <a:ea typeface="Calibri" panose="020F0502020204030204" pitchFamily="34" charset="0"/>
                <a:cs typeface="Times New Roman" panose="02020603050405020304" pitchFamily="18" charset="0"/>
              </a:rPr>
              <a:t>&lt;- 2</a:t>
            </a:r>
            <a:r>
              <a:rPr lang="en-US" altLang="zh-CN" sz="16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p>
          <a:p>
            <a:pPr>
              <a:buClr>
                <a:schemeClr val="tx1"/>
              </a:buClr>
            </a:pPr>
            <a:r>
              <a:rPr lang="en-US" altLang="zh-CN" sz="1600" dirty="0">
                <a:latin typeface="Times New Roman" panose="02020603050405020304" pitchFamily="18" charset="0"/>
                <a:ea typeface="Calibri" panose="020F0502020204030204" pitchFamily="34" charset="0"/>
                <a:cs typeface="Times New Roman" panose="02020603050405020304" pitchFamily="18" charset="0"/>
              </a:rPr>
              <a:t>  ...</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标题 2">
            <a:extLst>
              <a:ext uri="{FF2B5EF4-FFF2-40B4-BE49-F238E27FC236}">
                <a16:creationId xmlns:a16="http://schemas.microsoft.com/office/drawing/2014/main" id="{994E0F94-3086-7147-B2B2-29167F69254D}"/>
              </a:ext>
            </a:extLst>
          </p:cNvPr>
          <p:cNvSpPr>
            <a:spLocks noGrp="1"/>
          </p:cNvSpPr>
          <p:nvPr>
            <p:ph type="title"/>
          </p:nvPr>
        </p:nvSpPr>
        <p:spPr/>
        <p:txBody>
          <a:bodyPr/>
          <a:lstStyle/>
          <a:p>
            <a:r>
              <a:rPr lang="en-US" altLang="zh-CN" dirty="0"/>
              <a:t>Operator Bug</a:t>
            </a:r>
            <a:endParaRPr lang="zh-CN" altLang="en-US" dirty="0"/>
          </a:p>
        </p:txBody>
      </p:sp>
      <p:sp>
        <p:nvSpPr>
          <p:cNvPr id="5" name="矩形: 圆角 4">
            <a:extLst>
              <a:ext uri="{FF2B5EF4-FFF2-40B4-BE49-F238E27FC236}">
                <a16:creationId xmlns:a16="http://schemas.microsoft.com/office/drawing/2014/main" id="{2B6E46DE-A7C2-66DD-8C78-6D93D33D78C8}"/>
              </a:ext>
            </a:extLst>
          </p:cNvPr>
          <p:cNvSpPr/>
          <p:nvPr/>
        </p:nvSpPr>
        <p:spPr bwMode="gray">
          <a:xfrm>
            <a:off x="8607730" y="2498544"/>
            <a:ext cx="1991047" cy="1861730"/>
          </a:xfrm>
          <a:prstGeom prst="roundRect">
            <a:avLst>
              <a:gd name="adj" fmla="val 8822"/>
            </a:avLst>
          </a:prstGeom>
          <a:solidFill>
            <a:schemeClr val="accent4">
              <a:lumMod val="20000"/>
              <a:lumOff val="80000"/>
            </a:schemeClr>
          </a:solidFill>
          <a:ln w="38100"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sp>
        <p:nvSpPr>
          <p:cNvPr id="7" name="文本框 6">
            <a:extLst>
              <a:ext uri="{FF2B5EF4-FFF2-40B4-BE49-F238E27FC236}">
                <a16:creationId xmlns:a16="http://schemas.microsoft.com/office/drawing/2014/main" id="{56E23886-867B-0CC0-0875-71BB8EFA9312}"/>
              </a:ext>
            </a:extLst>
          </p:cNvPr>
          <p:cNvSpPr txBox="1"/>
          <p:nvPr/>
        </p:nvSpPr>
        <p:spPr>
          <a:xfrm>
            <a:off x="8554665" y="2117175"/>
            <a:ext cx="2123087" cy="400110"/>
          </a:xfrm>
          <a:prstGeom prst="rect">
            <a:avLst/>
          </a:prstGeom>
          <a:noFill/>
        </p:spPr>
        <p:txBody>
          <a:bodyPr wrap="square" rtlCol="0">
            <a:spAutoFit/>
          </a:bodyPr>
          <a:lstStyle/>
          <a:p>
            <a:pPr algn="ctr"/>
            <a:r>
              <a:rPr lang="en-US" altLang="zh-CN" sz="2000" b="1" dirty="0"/>
              <a:t>Current State</a:t>
            </a:r>
            <a:endParaRPr lang="zh-CN" altLang="en-US" sz="2000" b="1" dirty="0"/>
          </a:p>
        </p:txBody>
      </p:sp>
      <p:pic>
        <p:nvPicPr>
          <p:cNvPr id="9" name="图片 8">
            <a:extLst>
              <a:ext uri="{FF2B5EF4-FFF2-40B4-BE49-F238E27FC236}">
                <a16:creationId xmlns:a16="http://schemas.microsoft.com/office/drawing/2014/main" id="{AAA3A45C-DF63-D076-7DA0-51B511D190FE}"/>
              </a:ext>
            </a:extLst>
          </p:cNvPr>
          <p:cNvPicPr>
            <a:picLocks noChangeAspect="1"/>
          </p:cNvPicPr>
          <p:nvPr/>
        </p:nvPicPr>
        <p:blipFill>
          <a:blip r:embed="rId3"/>
          <a:stretch>
            <a:fillRect/>
          </a:stretch>
        </p:blipFill>
        <p:spPr>
          <a:xfrm>
            <a:off x="8792361" y="2689075"/>
            <a:ext cx="741911" cy="741911"/>
          </a:xfrm>
          <a:prstGeom prst="rect">
            <a:avLst/>
          </a:prstGeom>
          <a:solidFill>
            <a:schemeClr val="bg1"/>
          </a:solidFill>
          <a:ln w="34925">
            <a:solidFill>
              <a:schemeClr val="tx1"/>
            </a:solidFill>
          </a:ln>
        </p:spPr>
      </p:pic>
      <p:pic>
        <p:nvPicPr>
          <p:cNvPr id="10" name="图片 9">
            <a:extLst>
              <a:ext uri="{FF2B5EF4-FFF2-40B4-BE49-F238E27FC236}">
                <a16:creationId xmlns:a16="http://schemas.microsoft.com/office/drawing/2014/main" id="{2AC3C036-6CD9-F115-D668-1655591DA178}"/>
              </a:ext>
            </a:extLst>
          </p:cNvPr>
          <p:cNvPicPr>
            <a:picLocks noChangeAspect="1"/>
          </p:cNvPicPr>
          <p:nvPr/>
        </p:nvPicPr>
        <p:blipFill>
          <a:blip r:embed="rId3"/>
          <a:stretch>
            <a:fillRect/>
          </a:stretch>
        </p:blipFill>
        <p:spPr>
          <a:xfrm>
            <a:off x="9675230" y="2687498"/>
            <a:ext cx="741911" cy="741911"/>
          </a:xfrm>
          <a:prstGeom prst="rect">
            <a:avLst/>
          </a:prstGeom>
          <a:solidFill>
            <a:schemeClr val="bg1"/>
          </a:solidFill>
          <a:ln w="34925">
            <a:solidFill>
              <a:schemeClr val="tx1"/>
            </a:solidFill>
          </a:ln>
        </p:spPr>
      </p:pic>
      <p:sp>
        <p:nvSpPr>
          <p:cNvPr id="21" name="矩形: 圆角 20">
            <a:extLst>
              <a:ext uri="{FF2B5EF4-FFF2-40B4-BE49-F238E27FC236}">
                <a16:creationId xmlns:a16="http://schemas.microsoft.com/office/drawing/2014/main" id="{FC875456-374E-66BF-EB9D-D2213A0FF03F}"/>
              </a:ext>
            </a:extLst>
          </p:cNvPr>
          <p:cNvSpPr/>
          <p:nvPr/>
        </p:nvSpPr>
        <p:spPr>
          <a:xfrm>
            <a:off x="4656640" y="3236845"/>
            <a:ext cx="2004019" cy="401103"/>
          </a:xfrm>
          <a:prstGeom prst="roundRect">
            <a:avLst>
              <a:gd name="adj" fmla="val 17242"/>
            </a:avLst>
          </a:prstGeom>
          <a:solidFill>
            <a:schemeClr val="accent5">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j-lt"/>
                <a:ea typeface="微软雅黑" panose="020B0503020204020204" pitchFamily="34" charset="-122"/>
              </a:rPr>
              <a:t>Operator</a:t>
            </a:r>
            <a:endParaRPr lang="zh-CN" altLang="en-US" sz="2000" dirty="0">
              <a:solidFill>
                <a:schemeClr val="tx1"/>
              </a:solidFill>
              <a:latin typeface="+mj-lt"/>
              <a:ea typeface="微软雅黑" panose="020B0503020204020204" pitchFamily="34" charset="-122"/>
            </a:endParaRPr>
          </a:p>
        </p:txBody>
      </p:sp>
      <p:cxnSp>
        <p:nvCxnSpPr>
          <p:cNvPr id="1032" name="直接箭头连接符 1031">
            <a:extLst>
              <a:ext uri="{FF2B5EF4-FFF2-40B4-BE49-F238E27FC236}">
                <a16:creationId xmlns:a16="http://schemas.microsoft.com/office/drawing/2014/main" id="{04A76B23-9FD1-8736-3656-0DA13BA3DF9F}"/>
              </a:ext>
            </a:extLst>
          </p:cNvPr>
          <p:cNvCxnSpPr>
            <a:cxnSpLocks/>
            <a:stCxn id="5" idx="2"/>
            <a:endCxn id="27" idx="0"/>
          </p:cNvCxnSpPr>
          <p:nvPr/>
        </p:nvCxnSpPr>
        <p:spPr>
          <a:xfrm>
            <a:off x="9603254" y="4360274"/>
            <a:ext cx="0" cy="395432"/>
          </a:xfrm>
          <a:prstGeom prst="straightConnector1">
            <a:avLst/>
          </a:prstGeom>
          <a:ln w="28575" cap="rnd">
            <a:solidFill>
              <a:schemeClr val="tx1"/>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40" name="直接箭头连接符 1039">
            <a:extLst>
              <a:ext uri="{FF2B5EF4-FFF2-40B4-BE49-F238E27FC236}">
                <a16:creationId xmlns:a16="http://schemas.microsoft.com/office/drawing/2014/main" id="{FAFADE05-460F-FE0C-08A2-1FA4DC908F4C}"/>
              </a:ext>
            </a:extLst>
          </p:cNvPr>
          <p:cNvCxnSpPr>
            <a:cxnSpLocks/>
          </p:cNvCxnSpPr>
          <p:nvPr/>
        </p:nvCxnSpPr>
        <p:spPr>
          <a:xfrm flipV="1">
            <a:off x="10446861" y="2134395"/>
            <a:ext cx="684000" cy="514878"/>
          </a:xfrm>
          <a:prstGeom prst="straightConnector1">
            <a:avLst/>
          </a:prstGeom>
          <a:ln w="28575" cap="rnd">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43" name="直接箭头连接符 1042">
            <a:extLst>
              <a:ext uri="{FF2B5EF4-FFF2-40B4-BE49-F238E27FC236}">
                <a16:creationId xmlns:a16="http://schemas.microsoft.com/office/drawing/2014/main" id="{28A130D5-8839-64E4-5D8D-800447E4D510}"/>
              </a:ext>
            </a:extLst>
          </p:cNvPr>
          <p:cNvCxnSpPr>
            <a:cxnSpLocks/>
          </p:cNvCxnSpPr>
          <p:nvPr/>
        </p:nvCxnSpPr>
        <p:spPr>
          <a:xfrm flipV="1">
            <a:off x="10446861" y="3209337"/>
            <a:ext cx="684000" cy="503741"/>
          </a:xfrm>
          <a:prstGeom prst="straightConnector1">
            <a:avLst/>
          </a:prstGeom>
          <a:ln w="28575" cap="rnd">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49" name="文本框 1048">
            <a:extLst>
              <a:ext uri="{FF2B5EF4-FFF2-40B4-BE49-F238E27FC236}">
                <a16:creationId xmlns:a16="http://schemas.microsoft.com/office/drawing/2014/main" id="{E15246F4-C010-4396-9696-E939BC716A93}"/>
              </a:ext>
            </a:extLst>
          </p:cNvPr>
          <p:cNvSpPr txBox="1"/>
          <p:nvPr/>
        </p:nvSpPr>
        <p:spPr>
          <a:xfrm>
            <a:off x="11059771" y="2971566"/>
            <a:ext cx="1139845" cy="400110"/>
          </a:xfrm>
          <a:prstGeom prst="rect">
            <a:avLst/>
          </a:prstGeom>
          <a:noFill/>
        </p:spPr>
        <p:txBody>
          <a:bodyPr wrap="square" rtlCol="0">
            <a:spAutoFit/>
          </a:bodyPr>
          <a:lstStyle/>
          <a:p>
            <a:pPr algn="ctr"/>
            <a:r>
              <a:rPr lang="en-US" altLang="zh-CN" sz="2000" b="1" dirty="0"/>
              <a:t>Volume</a:t>
            </a:r>
            <a:endParaRPr lang="zh-CN" altLang="en-US" sz="2000" b="1" dirty="0"/>
          </a:p>
        </p:txBody>
      </p:sp>
      <p:sp>
        <p:nvSpPr>
          <p:cNvPr id="1050" name="文本框 1049">
            <a:extLst>
              <a:ext uri="{FF2B5EF4-FFF2-40B4-BE49-F238E27FC236}">
                <a16:creationId xmlns:a16="http://schemas.microsoft.com/office/drawing/2014/main" id="{064A6F2E-A8EE-26D2-2E54-8E7A265B4B70}"/>
              </a:ext>
            </a:extLst>
          </p:cNvPr>
          <p:cNvSpPr txBox="1"/>
          <p:nvPr/>
        </p:nvSpPr>
        <p:spPr>
          <a:xfrm>
            <a:off x="11059771" y="1848046"/>
            <a:ext cx="670899" cy="400110"/>
          </a:xfrm>
          <a:prstGeom prst="rect">
            <a:avLst/>
          </a:prstGeom>
          <a:noFill/>
        </p:spPr>
        <p:txBody>
          <a:bodyPr wrap="square" rtlCol="0">
            <a:spAutoFit/>
          </a:bodyPr>
          <a:lstStyle/>
          <a:p>
            <a:pPr algn="r"/>
            <a:r>
              <a:rPr lang="en-US" altLang="zh-CN" sz="2000" b="1" dirty="0"/>
              <a:t>Pod</a:t>
            </a:r>
            <a:endParaRPr lang="zh-CN" altLang="en-US" sz="2000" b="1" dirty="0"/>
          </a:p>
        </p:txBody>
      </p:sp>
      <p:cxnSp>
        <p:nvCxnSpPr>
          <p:cNvPr id="17" name="连接符: 肘形 16">
            <a:extLst>
              <a:ext uri="{FF2B5EF4-FFF2-40B4-BE49-F238E27FC236}">
                <a16:creationId xmlns:a16="http://schemas.microsoft.com/office/drawing/2014/main" id="{08E16C4F-263D-3182-6E7D-8C44EA86A77F}"/>
              </a:ext>
            </a:extLst>
          </p:cNvPr>
          <p:cNvCxnSpPr>
            <a:cxnSpLocks/>
            <a:stCxn id="2" idx="3"/>
            <a:endCxn id="21" idx="1"/>
          </p:cNvCxnSpPr>
          <p:nvPr/>
        </p:nvCxnSpPr>
        <p:spPr>
          <a:xfrm flipV="1">
            <a:off x="3095971" y="3437397"/>
            <a:ext cx="1560669" cy="1"/>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066C9800-ADAE-0257-D1FD-F6F3EC4D4ECE}"/>
              </a:ext>
            </a:extLst>
          </p:cNvPr>
          <p:cNvSpPr txBox="1"/>
          <p:nvPr/>
        </p:nvSpPr>
        <p:spPr>
          <a:xfrm>
            <a:off x="3023799" y="3041115"/>
            <a:ext cx="1540526" cy="400110"/>
          </a:xfrm>
          <a:prstGeom prst="rect">
            <a:avLst/>
          </a:prstGeom>
          <a:noFill/>
        </p:spPr>
        <p:txBody>
          <a:bodyPr wrap="square" rtlCol="0">
            <a:spAutoFit/>
          </a:bodyPr>
          <a:lstStyle/>
          <a:p>
            <a:pPr algn="ctr"/>
            <a:r>
              <a:rPr lang="zh-CN" altLang="en-US" sz="2000" b="1" dirty="0"/>
              <a:t>① </a:t>
            </a:r>
            <a:r>
              <a:rPr lang="en-US" altLang="zh-CN" sz="2000" b="1" dirty="0"/>
              <a:t>Observe</a:t>
            </a:r>
            <a:endParaRPr lang="zh-CN" altLang="en-US" sz="2000" b="1" dirty="0"/>
          </a:p>
        </p:txBody>
      </p:sp>
      <p:sp>
        <p:nvSpPr>
          <p:cNvPr id="24" name="文本框 23">
            <a:extLst>
              <a:ext uri="{FF2B5EF4-FFF2-40B4-BE49-F238E27FC236}">
                <a16:creationId xmlns:a16="http://schemas.microsoft.com/office/drawing/2014/main" id="{B952D41E-4C43-BF71-67D3-98CAC6B21497}"/>
              </a:ext>
            </a:extLst>
          </p:cNvPr>
          <p:cNvSpPr txBox="1"/>
          <p:nvPr/>
        </p:nvSpPr>
        <p:spPr>
          <a:xfrm>
            <a:off x="6392327" y="3048200"/>
            <a:ext cx="2123087" cy="400110"/>
          </a:xfrm>
          <a:prstGeom prst="rect">
            <a:avLst/>
          </a:prstGeom>
          <a:noFill/>
        </p:spPr>
        <p:txBody>
          <a:bodyPr wrap="square" rtlCol="0">
            <a:spAutoFit/>
          </a:bodyPr>
          <a:lstStyle/>
          <a:p>
            <a:pPr algn="ctr"/>
            <a:r>
              <a:rPr lang="zh-CN" altLang="en-US" sz="2000" b="1" dirty="0"/>
              <a:t>③ </a:t>
            </a:r>
            <a:r>
              <a:rPr lang="en-US" altLang="zh-CN" sz="2000" b="1" dirty="0"/>
              <a:t>Reconcile</a:t>
            </a:r>
            <a:endParaRPr lang="zh-CN" altLang="en-US" sz="2000" b="1" dirty="0"/>
          </a:p>
        </p:txBody>
      </p:sp>
      <p:sp>
        <p:nvSpPr>
          <p:cNvPr id="1027" name="文本框 1026">
            <a:extLst>
              <a:ext uri="{FF2B5EF4-FFF2-40B4-BE49-F238E27FC236}">
                <a16:creationId xmlns:a16="http://schemas.microsoft.com/office/drawing/2014/main" id="{1F7923E8-C4AA-F1E5-BE9F-C46BA567E1ED}"/>
              </a:ext>
            </a:extLst>
          </p:cNvPr>
          <p:cNvSpPr txBox="1"/>
          <p:nvPr/>
        </p:nvSpPr>
        <p:spPr>
          <a:xfrm>
            <a:off x="4466064" y="2819932"/>
            <a:ext cx="1991047" cy="400110"/>
          </a:xfrm>
          <a:prstGeom prst="rect">
            <a:avLst/>
          </a:prstGeom>
          <a:noFill/>
        </p:spPr>
        <p:txBody>
          <a:bodyPr wrap="square" rtlCol="0">
            <a:spAutoFit/>
          </a:bodyPr>
          <a:lstStyle/>
          <a:p>
            <a:pPr algn="ctr"/>
            <a:r>
              <a:rPr lang="zh-CN" altLang="en-US" sz="2000" b="1" dirty="0"/>
              <a:t>② </a:t>
            </a:r>
            <a:r>
              <a:rPr lang="en-US" altLang="zh-CN" sz="2000" b="1" dirty="0"/>
              <a:t>Analysis</a:t>
            </a:r>
            <a:endParaRPr lang="zh-CN" altLang="en-US" sz="2000" b="1" dirty="0"/>
          </a:p>
        </p:txBody>
      </p:sp>
      <p:sp>
        <p:nvSpPr>
          <p:cNvPr id="50" name="文本框 49">
            <a:extLst>
              <a:ext uri="{FF2B5EF4-FFF2-40B4-BE49-F238E27FC236}">
                <a16:creationId xmlns:a16="http://schemas.microsoft.com/office/drawing/2014/main" id="{28D12B70-517F-BA48-C87D-31045BC8B7ED}"/>
              </a:ext>
            </a:extLst>
          </p:cNvPr>
          <p:cNvSpPr txBox="1"/>
          <p:nvPr/>
        </p:nvSpPr>
        <p:spPr>
          <a:xfrm>
            <a:off x="1504955" y="2368120"/>
            <a:ext cx="1777115" cy="400110"/>
          </a:xfrm>
          <a:prstGeom prst="rect">
            <a:avLst/>
          </a:prstGeom>
          <a:noFill/>
        </p:spPr>
        <p:txBody>
          <a:bodyPr wrap="square" rtlCol="0">
            <a:spAutoFit/>
          </a:bodyPr>
          <a:lstStyle/>
          <a:p>
            <a:pPr algn="ctr"/>
            <a:r>
              <a:rPr lang="en-US" altLang="zh-CN" sz="2000" b="1" dirty="0"/>
              <a:t>Desired State</a:t>
            </a:r>
            <a:endParaRPr lang="zh-CN" altLang="en-US" sz="2000" b="1" dirty="0"/>
          </a:p>
        </p:txBody>
      </p:sp>
      <p:sp>
        <p:nvSpPr>
          <p:cNvPr id="1041" name="矩形: 圆角 1040">
            <a:extLst>
              <a:ext uri="{FF2B5EF4-FFF2-40B4-BE49-F238E27FC236}">
                <a16:creationId xmlns:a16="http://schemas.microsoft.com/office/drawing/2014/main" id="{D932A9ED-E591-57F3-D74A-1FE7ED310876}"/>
              </a:ext>
            </a:extLst>
          </p:cNvPr>
          <p:cNvSpPr/>
          <p:nvPr/>
        </p:nvSpPr>
        <p:spPr bwMode="gray">
          <a:xfrm>
            <a:off x="8244609" y="2150371"/>
            <a:ext cx="2743200" cy="4554457"/>
          </a:xfrm>
          <a:prstGeom prst="roundRect">
            <a:avLst>
              <a:gd name="adj" fmla="val 6180"/>
            </a:avLst>
          </a:prstGeom>
          <a:noFill/>
          <a:ln w="19050" algn="ctr">
            <a:solidFill>
              <a:schemeClr val="tx1"/>
            </a:solidFill>
            <a:prstDash val="sysDash"/>
            <a:miter lim="800000"/>
            <a:headEnd/>
            <a:tailEnd/>
          </a:ln>
          <a:effectLst/>
        </p:spPr>
        <p:txBody>
          <a:bodyPr wrap="none" rtlCol="0" anchor="ctr"/>
          <a:lstStyle/>
          <a:p>
            <a:pPr algn="ctr"/>
            <a:endParaRPr lang="zh-CN" altLang="en-US" b="1" dirty="0">
              <a:solidFill>
                <a:schemeClr val="bg1"/>
              </a:solidFill>
            </a:endParaRPr>
          </a:p>
        </p:txBody>
      </p:sp>
      <p:pic>
        <p:nvPicPr>
          <p:cNvPr id="6" name="Picture 2" descr="Add friend request icon color outline vector 15032180 Vector Art at Vecteezy">
            <a:extLst>
              <a:ext uri="{FF2B5EF4-FFF2-40B4-BE49-F238E27FC236}">
                <a16:creationId xmlns:a16="http://schemas.microsoft.com/office/drawing/2014/main" id="{7CE92403-1506-E642-591B-B2E4E2402D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31" y="3155238"/>
            <a:ext cx="564320" cy="56432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FBAC23AE-9EBB-C2A4-F5DB-F68A079A350D}"/>
              </a:ext>
            </a:extLst>
          </p:cNvPr>
          <p:cNvSpPr txBox="1"/>
          <p:nvPr/>
        </p:nvSpPr>
        <p:spPr>
          <a:xfrm>
            <a:off x="574628" y="3083112"/>
            <a:ext cx="1155849" cy="369332"/>
          </a:xfrm>
          <a:prstGeom prst="rect">
            <a:avLst/>
          </a:prstGeom>
          <a:noFill/>
        </p:spPr>
        <p:txBody>
          <a:bodyPr wrap="square" rtlCol="0">
            <a:spAutoFit/>
          </a:bodyPr>
          <a:lstStyle/>
          <a:p>
            <a:pPr algn="ctr"/>
            <a:r>
              <a:rPr lang="en-US" altLang="zh-CN" b="1" dirty="0"/>
              <a:t>Declare</a:t>
            </a:r>
          </a:p>
        </p:txBody>
      </p:sp>
      <p:cxnSp>
        <p:nvCxnSpPr>
          <p:cNvPr id="12" name="连接符: 肘形 16">
            <a:extLst>
              <a:ext uri="{FF2B5EF4-FFF2-40B4-BE49-F238E27FC236}">
                <a16:creationId xmlns:a16="http://schemas.microsoft.com/office/drawing/2014/main" id="{3089B3A6-E2F4-50EE-C134-873DC386D252}"/>
              </a:ext>
            </a:extLst>
          </p:cNvPr>
          <p:cNvCxnSpPr>
            <a:cxnSpLocks/>
            <a:stCxn id="6" idx="3"/>
            <a:endCxn id="2" idx="1"/>
          </p:cNvCxnSpPr>
          <p:nvPr/>
        </p:nvCxnSpPr>
        <p:spPr>
          <a:xfrm>
            <a:off x="614051" y="3437398"/>
            <a:ext cx="1077005" cy="0"/>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圆柱体 13">
            <a:extLst>
              <a:ext uri="{FF2B5EF4-FFF2-40B4-BE49-F238E27FC236}">
                <a16:creationId xmlns:a16="http://schemas.microsoft.com/office/drawing/2014/main" id="{D3384A88-3263-E647-4021-AD98C8DB36C7}"/>
              </a:ext>
            </a:extLst>
          </p:cNvPr>
          <p:cNvSpPr/>
          <p:nvPr/>
        </p:nvSpPr>
        <p:spPr bwMode="gray">
          <a:xfrm>
            <a:off x="8792361" y="3637948"/>
            <a:ext cx="741910" cy="605215"/>
          </a:xfrm>
          <a:prstGeom prst="can">
            <a:avLst/>
          </a:prstGeom>
          <a:solidFill>
            <a:schemeClr val="bg1"/>
          </a:solidFill>
          <a:ln w="19050"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sp>
        <p:nvSpPr>
          <p:cNvPr id="16" name="圆柱体 15">
            <a:extLst>
              <a:ext uri="{FF2B5EF4-FFF2-40B4-BE49-F238E27FC236}">
                <a16:creationId xmlns:a16="http://schemas.microsoft.com/office/drawing/2014/main" id="{EB15D9AD-C89B-5D61-BDDA-F4FA7E3BB011}"/>
              </a:ext>
            </a:extLst>
          </p:cNvPr>
          <p:cNvSpPr/>
          <p:nvPr/>
        </p:nvSpPr>
        <p:spPr bwMode="gray">
          <a:xfrm>
            <a:off x="9675231" y="3637948"/>
            <a:ext cx="741910" cy="605215"/>
          </a:xfrm>
          <a:prstGeom prst="can">
            <a:avLst/>
          </a:prstGeom>
          <a:solidFill>
            <a:schemeClr val="bg1"/>
          </a:solidFill>
          <a:ln w="19050"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grpSp>
        <p:nvGrpSpPr>
          <p:cNvPr id="22" name="组合 21">
            <a:extLst>
              <a:ext uri="{FF2B5EF4-FFF2-40B4-BE49-F238E27FC236}">
                <a16:creationId xmlns:a16="http://schemas.microsoft.com/office/drawing/2014/main" id="{9B996481-29EF-9FF9-FFE4-FD94F1646B7D}"/>
              </a:ext>
            </a:extLst>
          </p:cNvPr>
          <p:cNvGrpSpPr/>
          <p:nvPr/>
        </p:nvGrpSpPr>
        <p:grpSpPr>
          <a:xfrm>
            <a:off x="8607730" y="4755706"/>
            <a:ext cx="2059053" cy="1861730"/>
            <a:chOff x="5463911" y="2330712"/>
            <a:chExt cx="2059053" cy="1861730"/>
          </a:xfrm>
        </p:grpSpPr>
        <p:pic>
          <p:nvPicPr>
            <p:cNvPr id="15" name="Picture 4" descr="Storage device - Free technology icons">
              <a:extLst>
                <a:ext uri="{FF2B5EF4-FFF2-40B4-BE49-F238E27FC236}">
                  <a16:creationId xmlns:a16="http://schemas.microsoft.com/office/drawing/2014/main" id="{E2AD343F-8E0E-A1D7-B085-1EDABC1C4B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4508" y="2357493"/>
              <a:ext cx="768456" cy="768456"/>
            </a:xfrm>
            <a:prstGeom prst="rect">
              <a:avLst/>
            </a:prstGeom>
            <a:noFill/>
            <a:extLst>
              <a:ext uri="{909E8E84-426E-40DD-AFC4-6F175D3DCCD1}">
                <a14:hiddenFill xmlns:a14="http://schemas.microsoft.com/office/drawing/2010/main">
                  <a:solidFill>
                    <a:srgbClr val="FFFFFF"/>
                  </a:solidFill>
                </a14:hiddenFill>
              </a:ext>
            </a:extLst>
          </p:spPr>
        </p:pic>
        <p:sp>
          <p:nvSpPr>
            <p:cNvPr id="27" name="矩形: 圆角 26">
              <a:extLst>
                <a:ext uri="{FF2B5EF4-FFF2-40B4-BE49-F238E27FC236}">
                  <a16:creationId xmlns:a16="http://schemas.microsoft.com/office/drawing/2014/main" id="{09523AAD-1502-901F-FB40-D3B26CFCCEE4}"/>
                </a:ext>
              </a:extLst>
            </p:cNvPr>
            <p:cNvSpPr/>
            <p:nvPr/>
          </p:nvSpPr>
          <p:spPr bwMode="gray">
            <a:xfrm>
              <a:off x="5463911" y="2330712"/>
              <a:ext cx="1991047" cy="1861730"/>
            </a:xfrm>
            <a:prstGeom prst="roundRect">
              <a:avLst>
                <a:gd name="adj" fmla="val 8822"/>
              </a:avLst>
            </a:prstGeom>
            <a:solidFill>
              <a:schemeClr val="accent4">
                <a:lumMod val="20000"/>
                <a:lumOff val="80000"/>
              </a:schemeClr>
            </a:solidFill>
            <a:ln w="38100"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pic>
          <p:nvPicPr>
            <p:cNvPr id="29" name="图片 28">
              <a:extLst>
                <a:ext uri="{FF2B5EF4-FFF2-40B4-BE49-F238E27FC236}">
                  <a16:creationId xmlns:a16="http://schemas.microsoft.com/office/drawing/2014/main" id="{E870A8D0-F12F-47D3-BBDB-34658B083487}"/>
                </a:ext>
              </a:extLst>
            </p:cNvPr>
            <p:cNvPicPr>
              <a:picLocks noChangeAspect="1"/>
            </p:cNvPicPr>
            <p:nvPr/>
          </p:nvPicPr>
          <p:blipFill>
            <a:blip r:embed="rId3"/>
            <a:stretch>
              <a:fillRect/>
            </a:stretch>
          </p:blipFill>
          <p:spPr>
            <a:xfrm>
              <a:off x="5648542" y="2521243"/>
              <a:ext cx="741911" cy="741911"/>
            </a:xfrm>
            <a:prstGeom prst="rect">
              <a:avLst/>
            </a:prstGeom>
            <a:solidFill>
              <a:schemeClr val="bg1"/>
            </a:solidFill>
            <a:ln w="34925">
              <a:solidFill>
                <a:schemeClr val="tx1"/>
              </a:solidFill>
            </a:ln>
          </p:spPr>
        </p:pic>
        <p:sp>
          <p:nvSpPr>
            <p:cNvPr id="20" name="圆柱体 19">
              <a:extLst>
                <a:ext uri="{FF2B5EF4-FFF2-40B4-BE49-F238E27FC236}">
                  <a16:creationId xmlns:a16="http://schemas.microsoft.com/office/drawing/2014/main" id="{E8C75B1A-492F-1CAE-61ED-A81CF204C5ED}"/>
                </a:ext>
              </a:extLst>
            </p:cNvPr>
            <p:cNvSpPr/>
            <p:nvPr/>
          </p:nvSpPr>
          <p:spPr bwMode="gray">
            <a:xfrm>
              <a:off x="5648542" y="3425788"/>
              <a:ext cx="741910" cy="605215"/>
            </a:xfrm>
            <a:prstGeom prst="can">
              <a:avLst/>
            </a:prstGeom>
            <a:solidFill>
              <a:schemeClr val="bg1"/>
            </a:solidFill>
            <a:ln w="19050" algn="ctr">
              <a:solidFill>
                <a:schemeClr val="tx1"/>
              </a:solidFill>
              <a:miter lim="800000"/>
              <a:headEnd/>
              <a:tailEnd/>
            </a:ln>
            <a:effectLst/>
          </p:spPr>
          <p:txBody>
            <a:bodyPr wrap="none" rtlCol="0" anchor="ctr"/>
            <a:lstStyle/>
            <a:p>
              <a:pPr algn="ctr"/>
              <a:endParaRPr lang="zh-CN" altLang="en-US" b="1" dirty="0">
                <a:solidFill>
                  <a:schemeClr val="bg1"/>
                </a:solidFill>
              </a:endParaRPr>
            </a:p>
          </p:txBody>
        </p:sp>
      </p:grpSp>
      <p:cxnSp>
        <p:nvCxnSpPr>
          <p:cNvPr id="60" name="直接箭头连接符 59">
            <a:extLst>
              <a:ext uri="{FF2B5EF4-FFF2-40B4-BE49-F238E27FC236}">
                <a16:creationId xmlns:a16="http://schemas.microsoft.com/office/drawing/2014/main" id="{C34222F9-6915-EFFF-CBAB-EF76D2D82625}"/>
              </a:ext>
            </a:extLst>
          </p:cNvPr>
          <p:cNvCxnSpPr>
            <a:stCxn id="21" idx="3"/>
            <a:endCxn id="5" idx="1"/>
          </p:cNvCxnSpPr>
          <p:nvPr/>
        </p:nvCxnSpPr>
        <p:spPr>
          <a:xfrm flipV="1">
            <a:off x="6660659" y="3429409"/>
            <a:ext cx="1947071" cy="7988"/>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A4FBF8CB-0AE3-348F-6EBE-8349ADE3C3DD}"/>
              </a:ext>
            </a:extLst>
          </p:cNvPr>
          <p:cNvPicPr>
            <a:picLocks noChangeAspect="1"/>
          </p:cNvPicPr>
          <p:nvPr/>
        </p:nvPicPr>
        <p:blipFill>
          <a:blip r:embed="rId6"/>
          <a:stretch>
            <a:fillRect/>
          </a:stretch>
        </p:blipFill>
        <p:spPr>
          <a:xfrm>
            <a:off x="10335354" y="3849189"/>
            <a:ext cx="557562" cy="543133"/>
          </a:xfrm>
          <a:prstGeom prst="rect">
            <a:avLst/>
          </a:prstGeom>
        </p:spPr>
      </p:pic>
      <p:sp>
        <p:nvSpPr>
          <p:cNvPr id="23" name="圆柱体 22">
            <a:extLst>
              <a:ext uri="{FF2B5EF4-FFF2-40B4-BE49-F238E27FC236}">
                <a16:creationId xmlns:a16="http://schemas.microsoft.com/office/drawing/2014/main" id="{699CFEF6-435C-AF9F-F27C-4628878AB600}"/>
              </a:ext>
            </a:extLst>
          </p:cNvPr>
          <p:cNvSpPr/>
          <p:nvPr/>
        </p:nvSpPr>
        <p:spPr bwMode="gray">
          <a:xfrm>
            <a:off x="9675230" y="5840702"/>
            <a:ext cx="741910" cy="605215"/>
          </a:xfrm>
          <a:prstGeom prst="can">
            <a:avLst/>
          </a:prstGeom>
          <a:solidFill>
            <a:schemeClr val="bg1"/>
          </a:solidFill>
          <a:ln w="19050" algn="ctr">
            <a:solidFill>
              <a:srgbClr val="FF0000"/>
            </a:solidFill>
            <a:miter lim="800000"/>
            <a:headEnd/>
            <a:tailEnd/>
          </a:ln>
          <a:effectLst/>
        </p:spPr>
        <p:txBody>
          <a:bodyPr wrap="none" rtlCol="0" anchor="ctr"/>
          <a:lstStyle/>
          <a:p>
            <a:pPr algn="ctr"/>
            <a:endParaRPr lang="zh-CN" altLang="en-US" b="1" dirty="0">
              <a:solidFill>
                <a:schemeClr val="bg1"/>
              </a:solidFill>
            </a:endParaRPr>
          </a:p>
        </p:txBody>
      </p:sp>
      <p:pic>
        <p:nvPicPr>
          <p:cNvPr id="19" name="图片 18">
            <a:extLst>
              <a:ext uri="{FF2B5EF4-FFF2-40B4-BE49-F238E27FC236}">
                <a16:creationId xmlns:a16="http://schemas.microsoft.com/office/drawing/2014/main" id="{32C4A7A5-3E93-9005-6D36-D87FBBEA4D51}"/>
              </a:ext>
            </a:extLst>
          </p:cNvPr>
          <p:cNvPicPr>
            <a:picLocks noChangeAspect="1"/>
          </p:cNvPicPr>
          <p:nvPr/>
        </p:nvPicPr>
        <p:blipFill>
          <a:blip r:embed="rId6"/>
          <a:stretch>
            <a:fillRect/>
          </a:stretch>
        </p:blipFill>
        <p:spPr>
          <a:xfrm>
            <a:off x="10310701" y="6117999"/>
            <a:ext cx="557562" cy="543133"/>
          </a:xfrm>
          <a:prstGeom prst="rect">
            <a:avLst/>
          </a:prstGeom>
        </p:spPr>
      </p:pic>
      <p:sp>
        <p:nvSpPr>
          <p:cNvPr id="25" name="对话气泡: 圆角矩形 24">
            <a:extLst>
              <a:ext uri="{FF2B5EF4-FFF2-40B4-BE49-F238E27FC236}">
                <a16:creationId xmlns:a16="http://schemas.microsoft.com/office/drawing/2014/main" id="{32E4E877-30C1-FC6E-5199-A1A125DAE9FA}"/>
              </a:ext>
            </a:extLst>
          </p:cNvPr>
          <p:cNvSpPr/>
          <p:nvPr/>
        </p:nvSpPr>
        <p:spPr bwMode="gray">
          <a:xfrm>
            <a:off x="4375571" y="4455471"/>
            <a:ext cx="4013870" cy="709059"/>
          </a:xfrm>
          <a:prstGeom prst="wedgeRoundRectCallout">
            <a:avLst>
              <a:gd name="adj1" fmla="val 57170"/>
              <a:gd name="adj2" fmla="val 13758"/>
              <a:gd name="adj3" fmla="val 16667"/>
            </a:avLst>
          </a:prstGeom>
          <a:solidFill>
            <a:schemeClr val="bg1"/>
          </a:solidFill>
          <a:ln w="19050">
            <a:solidFill>
              <a:srgbClr val="C00000"/>
            </a:solidFill>
          </a:ln>
        </p:spPr>
        <p:txBody>
          <a:bodyPr wrap="square" rtlCol="0">
            <a:spAutoFit/>
          </a:bodyPr>
          <a:lstStyle/>
          <a:p>
            <a:pPr algn="ctr"/>
            <a:r>
              <a:rPr lang="en-US" altLang="zh-CN" b="1">
                <a:solidFill>
                  <a:srgbClr val="C00000"/>
                </a:solidFill>
              </a:rPr>
              <a:t>Pod </a:t>
            </a:r>
            <a:r>
              <a:rPr lang="en-US" altLang="zh-CN" b="1" dirty="0">
                <a:solidFill>
                  <a:srgbClr val="C00000"/>
                </a:solidFill>
              </a:rPr>
              <a:t>is removed, </a:t>
            </a:r>
          </a:p>
          <a:p>
            <a:pPr algn="ctr"/>
            <a:r>
              <a:rPr lang="en-US" altLang="zh-CN" b="1" dirty="0">
                <a:solidFill>
                  <a:srgbClr val="C00000"/>
                </a:solidFill>
              </a:rPr>
              <a:t>but Volume remains in the cluster</a:t>
            </a:r>
          </a:p>
        </p:txBody>
      </p:sp>
      <p:pic>
        <p:nvPicPr>
          <p:cNvPr id="26" name="图片 25">
            <a:extLst>
              <a:ext uri="{FF2B5EF4-FFF2-40B4-BE49-F238E27FC236}">
                <a16:creationId xmlns:a16="http://schemas.microsoft.com/office/drawing/2014/main" id="{EA1894A8-A217-AB34-1F0F-9C9211C3D15D}"/>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6266186" y="3295015"/>
            <a:ext cx="788946" cy="836126"/>
          </a:xfrm>
          <a:prstGeom prst="rect">
            <a:avLst/>
          </a:prstGeom>
        </p:spPr>
      </p:pic>
      <p:sp>
        <p:nvSpPr>
          <p:cNvPr id="30" name="内容占位符 1">
            <a:extLst>
              <a:ext uri="{FF2B5EF4-FFF2-40B4-BE49-F238E27FC236}">
                <a16:creationId xmlns:a16="http://schemas.microsoft.com/office/drawing/2014/main" id="{67EC1616-5726-E7B8-AD0C-B2CC0F36256D}"/>
              </a:ext>
            </a:extLst>
          </p:cNvPr>
          <p:cNvSpPr txBox="1">
            <a:spLocks/>
          </p:cNvSpPr>
          <p:nvPr/>
        </p:nvSpPr>
        <p:spPr>
          <a:xfrm>
            <a:off x="753736" y="1377013"/>
            <a:ext cx="11421330" cy="805724"/>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lvl1pPr marL="365751" indent="-365751" algn="l" defTabSz="1219170" rtl="0" eaLnBrk="1" fontAlgn="base" latinLnBrk="0" hangingPunct="1">
              <a:lnSpc>
                <a:spcPct val="100000"/>
              </a:lnSpc>
              <a:spcBef>
                <a:spcPts val="1600"/>
              </a:spcBef>
              <a:spcAft>
                <a:spcPct val="0"/>
              </a:spcAft>
              <a:buClr>
                <a:schemeClr val="accent1"/>
              </a:buClr>
              <a:buFont typeface="Wingdings" panose="05000000000000000000" pitchFamily="2" charset="2"/>
              <a:buChar char="p"/>
              <a:defRPr lang="en-US" sz="2400" b="1" kern="1200">
                <a:solidFill>
                  <a:schemeClr val="tx1"/>
                </a:solidFill>
                <a:latin typeface="Cambria" panose="02040503050406030204" pitchFamily="18" charset="0"/>
                <a:ea typeface="Cambria" panose="02040503050406030204" pitchFamily="18" charset="0"/>
                <a:cs typeface="+mn-cs"/>
              </a:defRPr>
            </a:lvl1pPr>
            <a:lvl2pPr marL="731502" indent="-365751" algn="l" defTabSz="1219170" rtl="0" eaLnBrk="1" fontAlgn="base" latinLnBrk="0" hangingPunct="1">
              <a:lnSpc>
                <a:spcPct val="100000"/>
              </a:lnSpc>
              <a:spcBef>
                <a:spcPts val="800"/>
              </a:spcBef>
              <a:spcAft>
                <a:spcPct val="0"/>
              </a:spcAft>
              <a:buClr>
                <a:schemeClr val="accent1"/>
              </a:buClr>
              <a:buSzPct val="90000"/>
              <a:buFont typeface="Wingdings" panose="05000000000000000000" pitchFamily="2" charset="2"/>
              <a:buChar char="u"/>
              <a:defRPr lang="en-US" sz="2000" b="0" kern="1200">
                <a:solidFill>
                  <a:schemeClr val="tx1"/>
                </a:solidFill>
                <a:latin typeface="Cambria" panose="02040503050406030204" pitchFamily="18" charset="0"/>
                <a:ea typeface="Cambria" panose="02040503050406030204" pitchFamily="18" charset="0"/>
                <a:cs typeface="+mn-cs"/>
              </a:defRPr>
            </a:lvl2pPr>
            <a:lvl3pPr marL="1097253" indent="-365751" algn="l" defTabSz="1219170" rtl="0" eaLnBrk="1" fontAlgn="base" latinLnBrk="0" hangingPunct="1">
              <a:lnSpc>
                <a:spcPct val="100000"/>
              </a:lnSpc>
              <a:spcBef>
                <a:spcPts val="800"/>
              </a:spcBef>
              <a:spcAft>
                <a:spcPct val="0"/>
              </a:spcAft>
              <a:buClr>
                <a:schemeClr val="accent1"/>
              </a:buClr>
              <a:buFont typeface="Wingdings" panose="05000000000000000000" pitchFamily="2" charset="2"/>
              <a:buChar char="n"/>
              <a:defRPr lang="en-US" sz="1800" b="0" kern="1200">
                <a:solidFill>
                  <a:schemeClr val="tx1"/>
                </a:solidFill>
                <a:latin typeface="Cambria" panose="02040503050406030204" pitchFamily="18" charset="0"/>
                <a:ea typeface="Cambria" panose="02040503050406030204" pitchFamily="18" charset="0"/>
                <a:cs typeface="+mn-cs"/>
              </a:defRPr>
            </a:lvl3pPr>
            <a:lvl4pPr marL="1463003" indent="-365751" algn="l" defTabSz="1219170" rtl="0" eaLnBrk="1" fontAlgn="base" latinLnBrk="0" hangingPunct="1">
              <a:lnSpc>
                <a:spcPct val="100000"/>
              </a:lnSpc>
              <a:spcBef>
                <a:spcPts val="800"/>
              </a:spcBef>
              <a:spcAft>
                <a:spcPct val="0"/>
              </a:spcAft>
              <a:buClr>
                <a:schemeClr val="accent1"/>
              </a:buClr>
              <a:buFont typeface="Wingdings" panose="05000000000000000000" pitchFamily="2" charset="2"/>
              <a:buChar char="p"/>
              <a:defRPr lang="en-US" sz="1600" b="0" kern="1200">
                <a:solidFill>
                  <a:schemeClr val="tx1"/>
                </a:solidFill>
                <a:latin typeface="Cambria" panose="02040503050406030204" pitchFamily="18" charset="0"/>
                <a:ea typeface="Cambria" panose="02040503050406030204" pitchFamily="18" charset="0"/>
                <a:cs typeface="+mn-cs"/>
              </a:defRPr>
            </a:lvl4pPr>
            <a:lvl5pPr marL="1828754" indent="-365751" algn="l" defTabSz="1219170" rtl="0" eaLnBrk="1" fontAlgn="base" latinLnBrk="0" hangingPunct="1">
              <a:lnSpc>
                <a:spcPct val="100000"/>
              </a:lnSpc>
              <a:spcBef>
                <a:spcPts val="800"/>
              </a:spcBef>
              <a:spcAft>
                <a:spcPct val="0"/>
              </a:spcAft>
              <a:buClr>
                <a:schemeClr val="accent1"/>
              </a:buClr>
              <a:buFont typeface="Wingdings" panose="05000000000000000000" pitchFamily="2" charset="2"/>
              <a:buChar char="u"/>
              <a:defRPr lang="en-US" sz="1400" b="0" kern="1200">
                <a:solidFill>
                  <a:schemeClr val="tx1"/>
                </a:solidFill>
                <a:latin typeface="Cambria" panose="02040503050406030204" pitchFamily="18" charset="0"/>
                <a:ea typeface="Cambria" panose="02040503050406030204" pitchFamily="18" charset="0"/>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285750" indent="-285750" eaLnBrk="0" hangingPunct="0">
              <a:spcBef>
                <a:spcPct val="0"/>
              </a:spcBef>
            </a:pPr>
            <a:r>
              <a:rPr lang="en-US" altLang="zh-CN" b="0" dirty="0">
                <a:solidFill>
                  <a:srgbClr val="1F2328"/>
                </a:solidFill>
                <a:ea typeface="-apple-system"/>
              </a:rPr>
              <a:t> Operators run within complex, dynamic and distributed environments, which makes Kubernetes operators prone to operator bugs</a:t>
            </a:r>
            <a:endParaRPr lang="en-US" altLang="zh-CN" b="0" dirty="0"/>
          </a:p>
        </p:txBody>
      </p:sp>
      <p:grpSp>
        <p:nvGrpSpPr>
          <p:cNvPr id="31" name="组合 30">
            <a:extLst>
              <a:ext uri="{FF2B5EF4-FFF2-40B4-BE49-F238E27FC236}">
                <a16:creationId xmlns:a16="http://schemas.microsoft.com/office/drawing/2014/main" id="{A773DE04-8290-0856-34FD-773FD6E4C548}"/>
              </a:ext>
            </a:extLst>
          </p:cNvPr>
          <p:cNvGrpSpPr/>
          <p:nvPr/>
        </p:nvGrpSpPr>
        <p:grpSpPr>
          <a:xfrm>
            <a:off x="0" y="1265868"/>
            <a:ext cx="12162905" cy="5697276"/>
            <a:chOff x="-5549234" y="11306072"/>
            <a:chExt cx="12162905" cy="5697276"/>
          </a:xfrm>
        </p:grpSpPr>
        <p:sp>
          <p:nvSpPr>
            <p:cNvPr id="32" name="矩形: 圆角 31">
              <a:extLst>
                <a:ext uri="{FF2B5EF4-FFF2-40B4-BE49-F238E27FC236}">
                  <a16:creationId xmlns:a16="http://schemas.microsoft.com/office/drawing/2014/main" id="{C69691D8-E10B-E8CB-EE22-25FEBA0D0645}"/>
                </a:ext>
              </a:extLst>
            </p:cNvPr>
            <p:cNvSpPr/>
            <p:nvPr/>
          </p:nvSpPr>
          <p:spPr bwMode="gray">
            <a:xfrm>
              <a:off x="-5549234" y="11306072"/>
              <a:ext cx="12162905" cy="5697276"/>
            </a:xfrm>
            <a:prstGeom prst="roundRect">
              <a:avLst>
                <a:gd name="adj" fmla="val 0"/>
              </a:avLst>
            </a:prstGeom>
            <a:solidFill>
              <a:schemeClr val="bg1">
                <a:alpha val="85000"/>
              </a:schemeClr>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33" name="文本框 32">
              <a:extLst>
                <a:ext uri="{FF2B5EF4-FFF2-40B4-BE49-F238E27FC236}">
                  <a16:creationId xmlns:a16="http://schemas.microsoft.com/office/drawing/2014/main" id="{B35EBA3E-EF72-0380-4664-A3C7A307500B}"/>
                </a:ext>
              </a:extLst>
            </p:cNvPr>
            <p:cNvSpPr txBox="1"/>
            <p:nvPr/>
          </p:nvSpPr>
          <p:spPr>
            <a:xfrm>
              <a:off x="-4208091" y="13371649"/>
              <a:ext cx="9423120" cy="1058384"/>
            </a:xfrm>
            <a:prstGeom prst="rect">
              <a:avLst/>
            </a:prstGeom>
            <a:noFill/>
          </p:spPr>
          <p:txBody>
            <a:bodyPr wrap="square" rtlCol="0">
              <a:spAutoFit/>
            </a:bodyPr>
            <a:lstStyle/>
            <a:p>
              <a:pPr algn="ctr"/>
              <a:r>
                <a:rPr lang="en-US" altLang="zh-CN" sz="3200" b="1" dirty="0">
                  <a:solidFill>
                    <a:srgbClr val="FF0000"/>
                  </a:solidFill>
                </a:rPr>
                <a:t>Operator correctness is critical for the reliability of cloud native application</a:t>
              </a:r>
              <a:endParaRPr lang="zh-CN" altLang="en-US" sz="3200" b="1" dirty="0">
                <a:solidFill>
                  <a:srgbClr val="FF0000"/>
                </a:solidFill>
              </a:endParaRPr>
            </a:p>
          </p:txBody>
        </p:sp>
      </p:grpSp>
      <p:sp>
        <p:nvSpPr>
          <p:cNvPr id="4" name="灯片编号占位符 3">
            <a:extLst>
              <a:ext uri="{FF2B5EF4-FFF2-40B4-BE49-F238E27FC236}">
                <a16:creationId xmlns:a16="http://schemas.microsoft.com/office/drawing/2014/main" id="{C8C0D9DF-312A-057F-14C0-DFD9860A5046}"/>
              </a:ext>
            </a:extLst>
          </p:cNvPr>
          <p:cNvSpPr>
            <a:spLocks noGrp="1"/>
          </p:cNvSpPr>
          <p:nvPr>
            <p:ph type="sldNum" sz="quarter" idx="4"/>
          </p:nvPr>
        </p:nvSpPr>
        <p:spPr/>
        <p:txBody>
          <a:bodyPr/>
          <a:lstStyle/>
          <a:p>
            <a:fld id="{27CAE394-06E6-47A3-B6CA-A6802AF0F537}" type="slidenum">
              <a:rPr lang="zh-CN" altLang="en-US" smtClean="0"/>
              <a:pPr/>
              <a:t>6</a:t>
            </a:fld>
            <a:endParaRPr lang="zh-CN" altLang="en-US" dirty="0"/>
          </a:p>
        </p:txBody>
      </p:sp>
    </p:spTree>
    <p:extLst>
      <p:ext uri="{BB962C8B-B14F-4D97-AF65-F5344CB8AC3E}">
        <p14:creationId xmlns:p14="http://schemas.microsoft.com/office/powerpoint/2010/main" val="353922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113B689-BF21-15C1-450B-8FD08A423AD3}"/>
              </a:ext>
            </a:extLst>
          </p:cNvPr>
          <p:cNvSpPr>
            <a:spLocks noGrp="1"/>
          </p:cNvSpPr>
          <p:nvPr>
            <p:ph idx="1"/>
          </p:nvPr>
        </p:nvSpPr>
        <p:spPr>
          <a:xfrm>
            <a:off x="748740" y="1379799"/>
            <a:ext cx="11157510" cy="3088025"/>
          </a:xfrm>
        </p:spPr>
        <p:txBody>
          <a:bodyPr/>
          <a:lstStyle/>
          <a:p>
            <a:r>
              <a:rPr lang="en-US" altLang="zh-CN" dirty="0"/>
              <a:t>Empirical bug studies	</a:t>
            </a:r>
          </a:p>
          <a:p>
            <a:pPr lvl="1"/>
            <a:r>
              <a:rPr lang="en-US" altLang="zh-CN" dirty="0"/>
              <a:t>Kubernetes failures: Mutiny! [1]</a:t>
            </a:r>
          </a:p>
          <a:p>
            <a:pPr lvl="1"/>
            <a:r>
              <a:rPr lang="en-US" altLang="zh-CN" sz="2000" b="0" dirty="0"/>
              <a:t>Cloud bug study [2] </a:t>
            </a:r>
          </a:p>
          <a:p>
            <a:pPr lvl="1"/>
            <a:r>
              <a:rPr lang="en-US" altLang="zh-CN" sz="2000" b="0" dirty="0"/>
              <a:t>Distributed concurrency bugs [3]</a:t>
            </a:r>
            <a:endParaRPr lang="en-US" altLang="zh-CN" dirty="0"/>
          </a:p>
          <a:p>
            <a:r>
              <a:rPr lang="en-US" altLang="zh-CN" dirty="0"/>
              <a:t>Existing operator bug detection</a:t>
            </a:r>
          </a:p>
          <a:p>
            <a:pPr lvl="1"/>
            <a:r>
              <a:rPr lang="en-US" altLang="zh-CN" dirty="0"/>
              <a:t>Sieve [4]: testing the reliability of controllers by injecting specific faults</a:t>
            </a:r>
          </a:p>
          <a:p>
            <a:pPr lvl="1"/>
            <a:r>
              <a:rPr lang="en-US" altLang="zh-CN" dirty="0" err="1"/>
              <a:t>Acto</a:t>
            </a:r>
            <a:r>
              <a:rPr lang="en-US" altLang="zh-CN" dirty="0"/>
              <a:t> [5]: testing the correctness of controllers by generating various desired state declarations</a:t>
            </a:r>
          </a:p>
        </p:txBody>
      </p:sp>
      <p:sp>
        <p:nvSpPr>
          <p:cNvPr id="3" name="标题 2">
            <a:extLst>
              <a:ext uri="{FF2B5EF4-FFF2-40B4-BE49-F238E27FC236}">
                <a16:creationId xmlns:a16="http://schemas.microsoft.com/office/drawing/2014/main" id="{53C62776-2834-6564-0424-F3A881F14861}"/>
              </a:ext>
            </a:extLst>
          </p:cNvPr>
          <p:cNvSpPr>
            <a:spLocks noGrp="1"/>
          </p:cNvSpPr>
          <p:nvPr>
            <p:ph type="title"/>
          </p:nvPr>
        </p:nvSpPr>
        <p:spPr/>
        <p:txBody>
          <a:bodyPr/>
          <a:lstStyle/>
          <a:p>
            <a:r>
              <a:rPr lang="en-US" altLang="zh-CN" dirty="0"/>
              <a:t>Existing Works</a:t>
            </a:r>
            <a:endParaRPr lang="zh-CN" altLang="en-US" dirty="0"/>
          </a:p>
        </p:txBody>
      </p:sp>
      <p:sp>
        <p:nvSpPr>
          <p:cNvPr id="4" name="灯片编号占位符 3">
            <a:extLst>
              <a:ext uri="{FF2B5EF4-FFF2-40B4-BE49-F238E27FC236}">
                <a16:creationId xmlns:a16="http://schemas.microsoft.com/office/drawing/2014/main" id="{18197EDF-E6D5-6272-6ACD-742DED5C7F9B}"/>
              </a:ext>
            </a:extLst>
          </p:cNvPr>
          <p:cNvSpPr>
            <a:spLocks noGrp="1"/>
          </p:cNvSpPr>
          <p:nvPr>
            <p:ph type="sldNum" sz="quarter" idx="4"/>
          </p:nvPr>
        </p:nvSpPr>
        <p:spPr/>
        <p:txBody>
          <a:bodyPr/>
          <a:lstStyle/>
          <a:p>
            <a:fld id="{27CAE394-06E6-47A3-B6CA-A6802AF0F537}" type="slidenum">
              <a:rPr lang="zh-CN" altLang="en-US" smtClean="0"/>
              <a:pPr/>
              <a:t>7</a:t>
            </a:fld>
            <a:endParaRPr lang="zh-CN" altLang="en-US" dirty="0"/>
          </a:p>
        </p:txBody>
      </p:sp>
      <p:sp>
        <p:nvSpPr>
          <p:cNvPr id="5" name="文本框 4">
            <a:extLst>
              <a:ext uri="{FF2B5EF4-FFF2-40B4-BE49-F238E27FC236}">
                <a16:creationId xmlns:a16="http://schemas.microsoft.com/office/drawing/2014/main" id="{F8A1973D-7902-DC26-7B26-432692C1AEB6}"/>
              </a:ext>
            </a:extLst>
          </p:cNvPr>
          <p:cNvSpPr txBox="1"/>
          <p:nvPr/>
        </p:nvSpPr>
        <p:spPr>
          <a:xfrm>
            <a:off x="748740" y="5398164"/>
            <a:ext cx="10974832" cy="1277273"/>
          </a:xfrm>
          <a:prstGeom prst="rect">
            <a:avLst/>
          </a:prstGeom>
          <a:noFill/>
        </p:spPr>
        <p:txBody>
          <a:bodyPr wrap="square">
            <a:spAutoFit/>
          </a:bodyPr>
          <a:lstStyle/>
          <a:p>
            <a:r>
              <a:rPr lang="en-US" altLang="zh-CN" sz="1400" dirty="0">
                <a:latin typeface="Times New Roman" panose="02020603050405020304" pitchFamily="18" charset="0"/>
                <a:cs typeface="Times New Roman" panose="02020603050405020304" pitchFamily="18" charset="0"/>
              </a:rPr>
              <a:t>[1</a:t>
            </a:r>
            <a:r>
              <a:rPr lang="en-US" altLang="zh-CN" sz="1400" dirty="0">
                <a:solidFill>
                  <a:srgbClr val="222222"/>
                </a:solidFill>
                <a:highlight>
                  <a:srgbClr val="FFFFFF"/>
                </a:highlight>
                <a:latin typeface="Times New Roman" panose="02020603050405020304" pitchFamily="18" charset="0"/>
                <a:cs typeface="Times New Roman" panose="02020603050405020304" pitchFamily="18" charset="0"/>
              </a:rPr>
              <a:t>] Marco, Barletta, et.al. “Mutiny! How Does Kubernetes Fail, and What Can We Do About It?”. DSN. 2024.</a:t>
            </a:r>
          </a:p>
          <a:p>
            <a:pPr marL="252000" indent="-347663" eaLnBrk="1" hangingPunct="1">
              <a:lnSpc>
                <a:spcPct val="125000"/>
              </a:lnSpc>
            </a:pPr>
            <a:r>
              <a:rPr lang="en-US" altLang="zh-CN" sz="1400" b="0" dirty="0">
                <a:solidFill>
                  <a:srgbClr val="000000"/>
                </a:solidFill>
                <a:latin typeface="Times New Roman" pitchFamily="18" charset="0"/>
                <a:ea typeface="宋体" charset="-122"/>
                <a:cs typeface="Times New Roman" pitchFamily="18" charset="0"/>
              </a:rPr>
              <a:t>[2] H. </a:t>
            </a:r>
            <a:r>
              <a:rPr lang="en-US" altLang="zh-CN" sz="1400" b="0" dirty="0" err="1">
                <a:solidFill>
                  <a:srgbClr val="000000"/>
                </a:solidFill>
                <a:latin typeface="Times New Roman" pitchFamily="18" charset="0"/>
                <a:ea typeface="宋体" charset="-122"/>
                <a:cs typeface="Times New Roman" pitchFamily="18" charset="0"/>
              </a:rPr>
              <a:t>Gunawi</a:t>
            </a:r>
            <a:r>
              <a:rPr lang="en-US" altLang="zh-CN" sz="1400" b="0" dirty="0">
                <a:solidFill>
                  <a:srgbClr val="000000"/>
                </a:solidFill>
                <a:latin typeface="Times New Roman" panose="02020603050405020304" pitchFamily="18" charset="0"/>
                <a:ea typeface="宋体" charset="-122"/>
                <a:cs typeface="Times New Roman" pitchFamily="18" charset="0"/>
              </a:rPr>
              <a:t>, et al., “What Bugs Live in the Cloud? A Study of 3000+ Issues in Cloud Systems”. </a:t>
            </a:r>
            <a:r>
              <a:rPr lang="en-US" altLang="zh-CN" sz="1400" b="0" dirty="0" err="1">
                <a:solidFill>
                  <a:srgbClr val="000000"/>
                </a:solidFill>
                <a:latin typeface="Times New Roman" panose="02020603050405020304" pitchFamily="18" charset="0"/>
                <a:ea typeface="宋体" charset="-122"/>
                <a:cs typeface="Times New Roman" pitchFamily="18" charset="0"/>
              </a:rPr>
              <a:t>SoCC</a:t>
            </a:r>
            <a:r>
              <a:rPr lang="en-US" altLang="zh-CN" sz="1400" dirty="0">
                <a:solidFill>
                  <a:srgbClr val="000000"/>
                </a:solidFill>
                <a:latin typeface="Times New Roman" panose="02020603050405020304" pitchFamily="18" charset="0"/>
                <a:ea typeface="宋体" charset="-122"/>
                <a:cs typeface="Times New Roman" pitchFamily="18" charset="0"/>
              </a:rPr>
              <a:t>. </a:t>
            </a:r>
            <a:r>
              <a:rPr lang="en-US" altLang="zh-CN" sz="1400" b="0" dirty="0">
                <a:solidFill>
                  <a:srgbClr val="000000"/>
                </a:solidFill>
                <a:latin typeface="Times New Roman" panose="02020603050405020304" pitchFamily="18" charset="0"/>
                <a:ea typeface="宋体" charset="-122"/>
                <a:cs typeface="Times New Roman" pitchFamily="18" charset="0"/>
              </a:rPr>
              <a:t>2014. </a:t>
            </a:r>
          </a:p>
          <a:p>
            <a:pPr marL="252000" indent="-347663" eaLnBrk="1" hangingPunct="1">
              <a:lnSpc>
                <a:spcPct val="125000"/>
              </a:lnSpc>
            </a:pPr>
            <a:r>
              <a:rPr lang="en-US" altLang="zh-CN" sz="1400" b="0" dirty="0">
                <a:solidFill>
                  <a:srgbClr val="000000"/>
                </a:solidFill>
                <a:latin typeface="Times New Roman" panose="02020603050405020304" pitchFamily="18" charset="0"/>
                <a:ea typeface="宋体" charset="-122"/>
                <a:cs typeface="Times New Roman" pitchFamily="18" charset="0"/>
              </a:rPr>
              <a:t>[3] T. </a:t>
            </a:r>
            <a:r>
              <a:rPr lang="en-US" altLang="zh-CN" sz="1400" b="0" dirty="0" err="1">
                <a:solidFill>
                  <a:srgbClr val="000000"/>
                </a:solidFill>
                <a:latin typeface="Times New Roman" panose="02020603050405020304" pitchFamily="18" charset="0"/>
                <a:ea typeface="宋体" charset="-122"/>
                <a:cs typeface="Times New Roman" pitchFamily="18" charset="0"/>
              </a:rPr>
              <a:t>Leesatapornwongsa</a:t>
            </a:r>
            <a:r>
              <a:rPr lang="en-US" altLang="zh-CN" sz="1400" b="0" dirty="0">
                <a:solidFill>
                  <a:srgbClr val="000000"/>
                </a:solidFill>
                <a:latin typeface="Times New Roman" panose="02020603050405020304" pitchFamily="18" charset="0"/>
                <a:ea typeface="宋体" charset="-122"/>
                <a:cs typeface="Times New Roman" panose="02020603050405020304" pitchFamily="18" charset="0"/>
              </a:rPr>
              <a:t>, et al., “</a:t>
            </a:r>
            <a:r>
              <a:rPr lang="en-US" altLang="zh-CN" sz="1400" b="0" dirty="0" err="1">
                <a:solidFill>
                  <a:srgbClr val="000000"/>
                </a:solidFill>
                <a:latin typeface="Times New Roman" panose="02020603050405020304" pitchFamily="18" charset="0"/>
                <a:ea typeface="宋体" charset="-122"/>
                <a:cs typeface="Times New Roman" panose="02020603050405020304" pitchFamily="18" charset="0"/>
              </a:rPr>
              <a:t>TaxDC</a:t>
            </a:r>
            <a:r>
              <a:rPr lang="en-US" altLang="zh-CN" sz="1400" b="0" dirty="0">
                <a:solidFill>
                  <a:srgbClr val="000000"/>
                </a:solidFill>
                <a:latin typeface="Times New Roman" panose="02020603050405020304" pitchFamily="18" charset="0"/>
                <a:ea typeface="宋体" charset="-122"/>
                <a:cs typeface="Times New Roman" panose="02020603050405020304" pitchFamily="18" charset="0"/>
              </a:rPr>
              <a:t>: A Taxonomy of Non-Deterministic Concurrency Bugs in Datacenter Distributed Systems”. ASPLOS. 2016.</a:t>
            </a:r>
            <a:endParaRPr lang="en-US" altLang="zh-CN" sz="1400" dirty="0">
              <a:solidFill>
                <a:srgbClr val="222222"/>
              </a:solidFill>
              <a:highlight>
                <a:srgbClr val="FFFFFF"/>
              </a:highlight>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[4] </a:t>
            </a:r>
            <a:r>
              <a:rPr lang="en-US" altLang="zh-CN" sz="1400" b="0" i="0" dirty="0">
                <a:solidFill>
                  <a:srgbClr val="222222"/>
                </a:solidFill>
                <a:effectLst/>
                <a:highlight>
                  <a:srgbClr val="FFFFFF"/>
                </a:highlight>
                <a:latin typeface="Times New Roman" panose="02020603050405020304" pitchFamily="18" charset="0"/>
                <a:cs typeface="Times New Roman" panose="02020603050405020304" pitchFamily="18" charset="0"/>
              </a:rPr>
              <a:t>Sun, </a:t>
            </a:r>
            <a:r>
              <a:rPr lang="en-US" altLang="zh-CN" sz="14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Xudong</a:t>
            </a:r>
            <a:r>
              <a:rPr lang="en-US" altLang="zh-CN" sz="1400" b="0" i="0" dirty="0">
                <a:solidFill>
                  <a:srgbClr val="222222"/>
                </a:solidFill>
                <a:effectLst/>
                <a:highlight>
                  <a:srgbClr val="FFFFFF"/>
                </a:highlight>
                <a:latin typeface="Times New Roman" panose="02020603050405020304" pitchFamily="18" charset="0"/>
                <a:cs typeface="Times New Roman" panose="02020603050405020304" pitchFamily="18" charset="0"/>
              </a:rPr>
              <a:t>, et al. "Automatic reliability testing for cluster management controllers." </a:t>
            </a:r>
            <a:r>
              <a:rPr lang="en-US" altLang="zh-CN" sz="1400" b="0" dirty="0">
                <a:solidFill>
                  <a:srgbClr val="222222"/>
                </a:solidFill>
                <a:effectLst/>
                <a:highlight>
                  <a:srgbClr val="FFFFFF"/>
                </a:highlight>
                <a:latin typeface="Times New Roman" panose="02020603050405020304" pitchFamily="18" charset="0"/>
                <a:cs typeface="Times New Roman" panose="02020603050405020304" pitchFamily="18" charset="0"/>
              </a:rPr>
              <a:t>OSDI</a:t>
            </a:r>
            <a:r>
              <a:rPr lang="en-US" altLang="zh-CN" sz="1400" b="0" i="1"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US" altLang="zh-CN" sz="1400" b="0" i="0" dirty="0">
                <a:solidFill>
                  <a:srgbClr val="222222"/>
                </a:solidFill>
                <a:effectLst/>
                <a:highlight>
                  <a:srgbClr val="FFFFFF"/>
                </a:highlight>
                <a:latin typeface="Times New Roman" panose="02020603050405020304" pitchFamily="18" charset="0"/>
                <a:cs typeface="Times New Roman" panose="02020603050405020304" pitchFamily="18" charset="0"/>
              </a:rPr>
              <a:t>2022.</a:t>
            </a:r>
          </a:p>
          <a:p>
            <a:r>
              <a:rPr lang="en-US" altLang="zh-CN" sz="1400" dirty="0">
                <a:latin typeface="Times New Roman" panose="02020603050405020304" pitchFamily="18" charset="0"/>
                <a:cs typeface="Times New Roman" panose="02020603050405020304" pitchFamily="18" charset="0"/>
              </a:rPr>
              <a:t>[5] </a:t>
            </a:r>
            <a:r>
              <a:rPr lang="en-US" altLang="zh-CN" sz="1400" b="0" i="0" dirty="0">
                <a:solidFill>
                  <a:srgbClr val="222222"/>
                </a:solidFill>
                <a:effectLst/>
                <a:highlight>
                  <a:srgbClr val="FFFFFF"/>
                </a:highlight>
                <a:latin typeface="Times New Roman" panose="02020603050405020304" pitchFamily="18" charset="0"/>
                <a:cs typeface="Times New Roman" panose="02020603050405020304" pitchFamily="18" charset="0"/>
              </a:rPr>
              <a:t>Gu, Jiawei Tyler, et al. "</a:t>
            </a:r>
            <a:r>
              <a:rPr lang="en-US" altLang="zh-CN" sz="14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Acto</a:t>
            </a:r>
            <a:r>
              <a:rPr lang="en-US" altLang="zh-CN" sz="1400" b="0" i="0" dirty="0">
                <a:solidFill>
                  <a:srgbClr val="222222"/>
                </a:solidFill>
                <a:effectLst/>
                <a:highlight>
                  <a:srgbClr val="FFFFFF"/>
                </a:highlight>
                <a:latin typeface="Times New Roman" panose="02020603050405020304" pitchFamily="18" charset="0"/>
                <a:cs typeface="Times New Roman" panose="02020603050405020304" pitchFamily="18" charset="0"/>
              </a:rPr>
              <a:t>: Automatic End-to-End Testing for Operation Correctness of Cloud System Management." SOSP. 2023.</a:t>
            </a:r>
          </a:p>
        </p:txBody>
      </p:sp>
      <p:sp>
        <p:nvSpPr>
          <p:cNvPr id="6" name="矩形: 圆角 5">
            <a:extLst>
              <a:ext uri="{FF2B5EF4-FFF2-40B4-BE49-F238E27FC236}">
                <a16:creationId xmlns:a16="http://schemas.microsoft.com/office/drawing/2014/main" id="{A653B13C-3C57-4645-606C-289CAC7324C1}"/>
              </a:ext>
            </a:extLst>
          </p:cNvPr>
          <p:cNvSpPr/>
          <p:nvPr/>
        </p:nvSpPr>
        <p:spPr>
          <a:xfrm>
            <a:off x="848328" y="4467824"/>
            <a:ext cx="10153935" cy="1258372"/>
          </a:xfrm>
          <a:prstGeom prst="roundRect">
            <a:avLst>
              <a:gd name="adj" fmla="val 9261"/>
            </a:avLst>
          </a:prstGeom>
          <a:solidFill>
            <a:srgbClr val="C2F2D0"/>
          </a:solidFill>
          <a:ln/>
        </p:spPr>
        <p:style>
          <a:lnRef idx="3">
            <a:schemeClr val="lt1"/>
          </a:lnRef>
          <a:fillRef idx="1">
            <a:schemeClr val="accent5"/>
          </a:fillRef>
          <a:effectRef idx="1">
            <a:schemeClr val="accent5"/>
          </a:effectRef>
          <a:fontRef idx="minor">
            <a:schemeClr val="lt1"/>
          </a:fontRef>
        </p:style>
        <p:txBody>
          <a:bodyPr wrap="square" rtlCol="0">
            <a:spAutoFit/>
          </a:bodyPr>
          <a:lstStyle/>
          <a:p>
            <a:pPr marL="342900" indent="-342900" algn="just">
              <a:buFont typeface="Arial" panose="020B0604020202020204" pitchFamily="34" charset="0"/>
              <a:buChar char="•"/>
            </a:pPr>
            <a:r>
              <a:rPr lang="en-US" altLang="zh-CN" sz="2400" dirty="0">
                <a:solidFill>
                  <a:schemeClr val="tx1"/>
                </a:solidFill>
                <a:latin typeface="Cambria" panose="02040503050406030204" pitchFamily="18" charset="0"/>
                <a:ea typeface="Cambria" panose="02040503050406030204" pitchFamily="18" charset="0"/>
              </a:rPr>
              <a:t>Lack of operator bugs dataset for research</a:t>
            </a:r>
          </a:p>
          <a:p>
            <a:pPr marL="342900" indent="-342900" algn="just">
              <a:buFont typeface="Arial" panose="020B0604020202020204" pitchFamily="34" charset="0"/>
              <a:buChar char="•"/>
            </a:pPr>
            <a:r>
              <a:rPr lang="en-US" altLang="zh-CN" sz="2400" dirty="0">
                <a:solidFill>
                  <a:schemeClr val="tx1"/>
                </a:solidFill>
                <a:latin typeface="Cambria" panose="02040503050406030204" pitchFamily="18" charset="0"/>
                <a:ea typeface="Cambria" panose="02040503050406030204" pitchFamily="18" charset="0"/>
              </a:rPr>
              <a:t>How effective existing approaches are in detecting real-world operator bugs?</a:t>
            </a:r>
          </a:p>
        </p:txBody>
      </p:sp>
      <p:pic>
        <p:nvPicPr>
          <p:cNvPr id="9" name="图片 8">
            <a:extLst>
              <a:ext uri="{FF2B5EF4-FFF2-40B4-BE49-F238E27FC236}">
                <a16:creationId xmlns:a16="http://schemas.microsoft.com/office/drawing/2014/main" id="{ED52C524-B8A9-A658-6BFE-46249392FE4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290975" y="4681905"/>
            <a:ext cx="1284261" cy="1279980"/>
          </a:xfrm>
          <a:prstGeom prst="rect">
            <a:avLst/>
          </a:prstGeom>
        </p:spPr>
      </p:pic>
    </p:spTree>
    <p:extLst>
      <p:ext uri="{BB962C8B-B14F-4D97-AF65-F5344CB8AC3E}">
        <p14:creationId xmlns:p14="http://schemas.microsoft.com/office/powerpoint/2010/main" val="275329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84A4D61-C955-60CE-79C6-0D00D7FB3937}"/>
              </a:ext>
            </a:extLst>
          </p:cNvPr>
          <p:cNvSpPr>
            <a:spLocks noGrp="1"/>
          </p:cNvSpPr>
          <p:nvPr>
            <p:ph type="title"/>
          </p:nvPr>
        </p:nvSpPr>
        <p:spPr/>
        <p:txBody>
          <a:bodyPr/>
          <a:lstStyle/>
          <a:p>
            <a:r>
              <a:rPr lang="en-US" altLang="zh-CN" dirty="0"/>
              <a:t>Target Operator</a:t>
            </a:r>
            <a:endParaRPr lang="zh-CN" altLang="en-US" dirty="0"/>
          </a:p>
        </p:txBody>
      </p:sp>
      <p:sp>
        <p:nvSpPr>
          <p:cNvPr id="4" name="灯片编号占位符 3">
            <a:extLst>
              <a:ext uri="{FF2B5EF4-FFF2-40B4-BE49-F238E27FC236}">
                <a16:creationId xmlns:a16="http://schemas.microsoft.com/office/drawing/2014/main" id="{FA83790C-34E9-C17A-B771-D6622D229916}"/>
              </a:ext>
            </a:extLst>
          </p:cNvPr>
          <p:cNvSpPr>
            <a:spLocks noGrp="1"/>
          </p:cNvSpPr>
          <p:nvPr>
            <p:ph type="sldNum" sz="quarter" idx="4"/>
          </p:nvPr>
        </p:nvSpPr>
        <p:spPr/>
        <p:txBody>
          <a:bodyPr/>
          <a:lstStyle/>
          <a:p>
            <a:fld id="{27CAE394-06E6-47A3-B6CA-A6802AF0F537}" type="slidenum">
              <a:rPr lang="zh-CN" altLang="en-US" smtClean="0"/>
              <a:pPr/>
              <a:t>8</a:t>
            </a:fld>
            <a:endParaRPr lang="zh-CN" altLang="en-US" dirty="0"/>
          </a:p>
        </p:txBody>
      </p:sp>
      <p:pic>
        <p:nvPicPr>
          <p:cNvPr id="4100" name="Picture 4">
            <a:extLst>
              <a:ext uri="{FF2B5EF4-FFF2-40B4-BE49-F238E27FC236}">
                <a16:creationId xmlns:a16="http://schemas.microsoft.com/office/drawing/2014/main" id="{2A184B58-0E96-C3B4-34B1-704B577F1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4702" y="4783887"/>
            <a:ext cx="1203097" cy="80791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MongoDB at a conceptual level">
            <a:extLst>
              <a:ext uri="{FF2B5EF4-FFF2-40B4-BE49-F238E27FC236}">
                <a16:creationId xmlns:a16="http://schemas.microsoft.com/office/drawing/2014/main" id="{4D048DAF-3F6D-8B44-4397-EF13CE9A42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065" y="3786818"/>
            <a:ext cx="2419003" cy="63845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Kafka&quot; Icon - Download for free – Iconduck">
            <a:extLst>
              <a:ext uri="{FF2B5EF4-FFF2-40B4-BE49-F238E27FC236}">
                <a16:creationId xmlns:a16="http://schemas.microsoft.com/office/drawing/2014/main" id="{83EEF285-8ED1-1090-0F9F-84DCDC870A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4498" y="5961907"/>
            <a:ext cx="1480407" cy="675821"/>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Kubeflow logo? · Issue #187 · kubeflow/kubeflow · GitHub">
            <a:extLst>
              <a:ext uri="{FF2B5EF4-FFF2-40B4-BE49-F238E27FC236}">
                <a16:creationId xmlns:a16="http://schemas.microsoft.com/office/drawing/2014/main" id="{0FCDA8D9-73A7-A79C-09D6-4FF29287BD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2893" y="4981147"/>
            <a:ext cx="2601883" cy="655552"/>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A Gentle Intro for Elastic Search | by Abdullah Abunar | Medium">
            <a:extLst>
              <a:ext uri="{FF2B5EF4-FFF2-40B4-BE49-F238E27FC236}">
                <a16:creationId xmlns:a16="http://schemas.microsoft.com/office/drawing/2014/main" id="{A2FADB9E-1E9B-1727-FF1F-5EC7FDD33B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0131" y="5800873"/>
            <a:ext cx="1916424" cy="99788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rometheus 와 Grafana, Node Exporter , Mysqld Exporter , RabbitMQ Exporter  환경 구축 (1/2) — 문제해결집">
            <a:extLst>
              <a:ext uri="{FF2B5EF4-FFF2-40B4-BE49-F238E27FC236}">
                <a16:creationId xmlns:a16="http://schemas.microsoft.com/office/drawing/2014/main" id="{CA65C270-6481-38FC-551D-09B1CA16B05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2739" y="3411418"/>
            <a:ext cx="1402190" cy="14021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43AF2A8-9F19-FD8C-3269-237D9ED423B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51600" y="3798081"/>
            <a:ext cx="2997200" cy="47065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如何在Ubuntu 20.04 LTS上安装Apache Nifi-云东方">
            <a:extLst>
              <a:ext uri="{FF2B5EF4-FFF2-40B4-BE49-F238E27FC236}">
                <a16:creationId xmlns:a16="http://schemas.microsoft.com/office/drawing/2014/main" id="{27A6A0A9-51E8-851A-3A1C-98E4AA75EE1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21144" y="4112513"/>
            <a:ext cx="1512800" cy="63845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itHub - VictoriaMetrics/VictoriaMetrics: VictoriaMetrics: fast,  cost-effective monitoring solution and time series database">
            <a:extLst>
              <a:ext uri="{FF2B5EF4-FFF2-40B4-BE49-F238E27FC236}">
                <a16:creationId xmlns:a16="http://schemas.microsoft.com/office/drawing/2014/main" id="{3ECCEC51-4FAC-D81D-D13A-AE187A3F754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71267" y="4497932"/>
            <a:ext cx="2277533" cy="113876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B6042FE8-F710-55FE-6D12-8265EBD370C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5231489"/>
            <a:ext cx="2105578" cy="113876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1E8F5239-D1F6-0E27-B06C-3A8278C77F34}"/>
              </a:ext>
            </a:extLst>
          </p:cNvPr>
          <p:cNvPicPr>
            <a:picLocks noChangeAspect="1"/>
          </p:cNvPicPr>
          <p:nvPr/>
        </p:nvPicPr>
        <p:blipFill>
          <a:blip r:embed="rId13"/>
          <a:stretch>
            <a:fillRect/>
          </a:stretch>
        </p:blipFill>
        <p:spPr>
          <a:xfrm>
            <a:off x="5828493" y="5694640"/>
            <a:ext cx="1826576" cy="943088"/>
          </a:xfrm>
          <a:prstGeom prst="rect">
            <a:avLst/>
          </a:prstGeom>
        </p:spPr>
      </p:pic>
      <p:sp>
        <p:nvSpPr>
          <p:cNvPr id="2" name="内容占位符 1">
            <a:extLst>
              <a:ext uri="{FF2B5EF4-FFF2-40B4-BE49-F238E27FC236}">
                <a16:creationId xmlns:a16="http://schemas.microsoft.com/office/drawing/2014/main" id="{3E5A78BA-1E45-1ADB-F919-9F1566620A26}"/>
              </a:ext>
            </a:extLst>
          </p:cNvPr>
          <p:cNvSpPr>
            <a:spLocks noGrp="1"/>
          </p:cNvSpPr>
          <p:nvPr>
            <p:ph idx="1"/>
          </p:nvPr>
        </p:nvSpPr>
        <p:spPr>
          <a:xfrm>
            <a:off x="748740" y="1379799"/>
            <a:ext cx="10826495" cy="2000548"/>
          </a:xfrm>
        </p:spPr>
        <p:txBody>
          <a:bodyPr/>
          <a:lstStyle/>
          <a:p>
            <a:r>
              <a:rPr lang="en-US" altLang="zh-CN" dirty="0"/>
              <a:t>We collect </a:t>
            </a:r>
            <a:r>
              <a:rPr lang="en-US" altLang="zh-CN" dirty="0">
                <a:solidFill>
                  <a:srgbClr val="FF0000"/>
                </a:solidFill>
              </a:rPr>
              <a:t>210</a:t>
            </a:r>
            <a:r>
              <a:rPr lang="en-US" altLang="zh-CN" dirty="0"/>
              <a:t> operator bugs from </a:t>
            </a:r>
            <a:r>
              <a:rPr lang="en-US" altLang="zh-CN" dirty="0">
                <a:solidFill>
                  <a:srgbClr val="FF0000"/>
                </a:solidFill>
              </a:rPr>
              <a:t>36</a:t>
            </a:r>
            <a:r>
              <a:rPr lang="en-US" altLang="zh-CN" dirty="0"/>
              <a:t> open source operator projects</a:t>
            </a:r>
          </a:p>
          <a:p>
            <a:pPr lvl="1"/>
            <a:r>
              <a:rPr lang="en-US" altLang="zh-CN" b="1" dirty="0"/>
              <a:t>Developed by</a:t>
            </a:r>
            <a:r>
              <a:rPr lang="en-US" altLang="zh-CN" dirty="0"/>
              <a:t> official teams, commercial vendors, open-source communities</a:t>
            </a:r>
          </a:p>
          <a:p>
            <a:pPr lvl="1"/>
            <a:r>
              <a:rPr lang="en-US" altLang="zh-CN" b="1" dirty="0"/>
              <a:t>Contain</a:t>
            </a:r>
            <a:r>
              <a:rPr lang="en-US" altLang="zh-CN" dirty="0"/>
              <a:t> 10K – 1884K lines of code</a:t>
            </a:r>
          </a:p>
          <a:p>
            <a:pPr lvl="1"/>
            <a:r>
              <a:rPr lang="en-US" altLang="zh-CN" b="1" dirty="0"/>
              <a:t>Manage various systems such as </a:t>
            </a:r>
            <a:r>
              <a:rPr lang="en-US" altLang="zh-CN" dirty="0"/>
              <a:t>distributed storage systems, database management systems, machine learning platforms, search engines, </a:t>
            </a:r>
            <a:r>
              <a:rPr lang="en-US" altLang="zh-CN" dirty="0" err="1"/>
              <a:t>etc</a:t>
            </a:r>
            <a:endParaRPr lang="zh-CN" altLang="en-US" dirty="0"/>
          </a:p>
        </p:txBody>
      </p:sp>
    </p:spTree>
    <p:extLst>
      <p:ext uri="{BB962C8B-B14F-4D97-AF65-F5344CB8AC3E}">
        <p14:creationId xmlns:p14="http://schemas.microsoft.com/office/powerpoint/2010/main" val="1011903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3" name="Picture 4" descr="Percona任命兩名新的獨立董事以強化公司治理">
            <a:extLst>
              <a:ext uri="{FF2B5EF4-FFF2-40B4-BE49-F238E27FC236}">
                <a16:creationId xmlns:a16="http://schemas.microsoft.com/office/drawing/2014/main" id="{9DC8370C-46B0-4647-037F-9DE323FB4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27" y="4102125"/>
            <a:ext cx="3541094" cy="1045729"/>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Study Methodology</a:t>
            </a:r>
            <a:endParaRPr lang="zh-CN" altLang="en-US" sz="3600" dirty="0">
              <a:latin typeface="Cambria" panose="02040503050406030204" pitchFamily="18" charset="0"/>
              <a:ea typeface="+mn-ea"/>
            </a:endParaRPr>
          </a:p>
        </p:txBody>
      </p:sp>
      <p:sp>
        <p:nvSpPr>
          <p:cNvPr id="4" name="灯片编号占位符 3">
            <a:extLst>
              <a:ext uri="{FF2B5EF4-FFF2-40B4-BE49-F238E27FC236}">
                <a16:creationId xmlns:a16="http://schemas.microsoft.com/office/drawing/2014/main" id="{2577C2D6-C79A-DA0A-0DC8-76748FC8BB3F}"/>
              </a:ext>
            </a:extLst>
          </p:cNvPr>
          <p:cNvSpPr>
            <a:spLocks noGrp="1"/>
          </p:cNvSpPr>
          <p:nvPr>
            <p:ph type="sldNum" sz="quarter" idx="4"/>
          </p:nvPr>
        </p:nvSpPr>
        <p:spPr/>
        <p:txBody>
          <a:bodyPr/>
          <a:lstStyle/>
          <a:p>
            <a:fld id="{27CAE394-06E6-47A3-B6CA-A6802AF0F537}" type="slidenum">
              <a:rPr lang="zh-CN" altLang="en-US" smtClean="0"/>
              <a:pPr/>
              <a:t>9</a:t>
            </a:fld>
            <a:endParaRPr lang="zh-CN" altLang="en-US" dirty="0"/>
          </a:p>
        </p:txBody>
      </p:sp>
      <p:pic>
        <p:nvPicPr>
          <p:cNvPr id="1042" name="内容占位符 5">
            <a:extLst>
              <a:ext uri="{FF2B5EF4-FFF2-40B4-BE49-F238E27FC236}">
                <a16:creationId xmlns:a16="http://schemas.microsoft.com/office/drawing/2014/main" id="{5D2ADB4D-EDAF-6187-0CFB-AB28F3B1B9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411" y="3117576"/>
            <a:ext cx="2074618" cy="900650"/>
          </a:xfrm>
          <a:prstGeom prst="rect">
            <a:avLst/>
          </a:prstGeom>
        </p:spPr>
      </p:pic>
      <p:sp>
        <p:nvSpPr>
          <p:cNvPr id="1043" name="箭头: 五边形 1042">
            <a:extLst>
              <a:ext uri="{FF2B5EF4-FFF2-40B4-BE49-F238E27FC236}">
                <a16:creationId xmlns:a16="http://schemas.microsoft.com/office/drawing/2014/main" id="{077D9D58-E6F0-0C34-5DBC-0B96E9D7D3CB}"/>
              </a:ext>
            </a:extLst>
          </p:cNvPr>
          <p:cNvSpPr/>
          <p:nvPr/>
        </p:nvSpPr>
        <p:spPr>
          <a:xfrm>
            <a:off x="3682529" y="2022174"/>
            <a:ext cx="2968486" cy="917136"/>
          </a:xfrm>
          <a:prstGeom prst="homePlat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endParaRPr>
          </a:p>
        </p:txBody>
      </p:sp>
      <p:sp>
        <p:nvSpPr>
          <p:cNvPr id="1044" name="文本框 1043">
            <a:extLst>
              <a:ext uri="{FF2B5EF4-FFF2-40B4-BE49-F238E27FC236}">
                <a16:creationId xmlns:a16="http://schemas.microsoft.com/office/drawing/2014/main" id="{B1B8A928-05B0-897F-2D47-966E772567F2}"/>
              </a:ext>
            </a:extLst>
          </p:cNvPr>
          <p:cNvSpPr txBox="1"/>
          <p:nvPr/>
        </p:nvSpPr>
        <p:spPr>
          <a:xfrm>
            <a:off x="3748789" y="2249909"/>
            <a:ext cx="1107996" cy="461665"/>
          </a:xfrm>
          <a:prstGeom prst="rect">
            <a:avLst/>
          </a:prstGeom>
          <a:noFill/>
        </p:spPr>
        <p:txBody>
          <a:bodyPr wrap="none" rtlCol="0">
            <a:spAutoFit/>
          </a:bodyPr>
          <a:lstStyle/>
          <a:p>
            <a:pPr algn="l" defTabSz="914400" rtl="0" eaLnBrk="1" latinLnBrk="0" hangingPunct="1">
              <a:lnSpc>
                <a:spcPct val="100000"/>
              </a:lnSpc>
              <a:spcBef>
                <a:spcPts val="0"/>
              </a:spcBef>
              <a:buClr>
                <a:schemeClr val="accent1">
                  <a:lumMod val="50000"/>
                </a:schemeClr>
              </a:buClr>
              <a:buFont typeface="Wingdings" panose="05000000000000000000" pitchFamily="2" charset="2"/>
            </a:pPr>
            <a:r>
              <a:rPr lang="en-US" altLang="zh-CN" sz="2400" b="1" kern="1200" dirty="0">
                <a:solidFill>
                  <a:schemeClr val="bg1"/>
                </a:solidFill>
                <a:latin typeface="+mj-lt"/>
                <a:ea typeface="微软雅黑" panose="020B0503020204020204" pitchFamily="34" charset="-122"/>
                <a:cs typeface="Calibri" panose="020F0502020204030204" pitchFamily="34" charset="0"/>
              </a:rPr>
              <a:t>Step 1</a:t>
            </a:r>
          </a:p>
        </p:txBody>
      </p:sp>
      <p:sp>
        <p:nvSpPr>
          <p:cNvPr id="1045" name="箭头: V 形 1044">
            <a:extLst>
              <a:ext uri="{FF2B5EF4-FFF2-40B4-BE49-F238E27FC236}">
                <a16:creationId xmlns:a16="http://schemas.microsoft.com/office/drawing/2014/main" id="{756659D1-09B0-68E6-DFDB-8D23439DAECE}"/>
              </a:ext>
            </a:extLst>
          </p:cNvPr>
          <p:cNvSpPr/>
          <p:nvPr/>
        </p:nvSpPr>
        <p:spPr>
          <a:xfrm>
            <a:off x="6264933" y="2022173"/>
            <a:ext cx="2968486" cy="917136"/>
          </a:xfrm>
          <a:prstGeom prst="chevron">
            <a:avLst/>
          </a:prstGeom>
          <a:solidFill>
            <a:srgbClr val="E45A3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endParaRPr>
          </a:p>
        </p:txBody>
      </p:sp>
      <p:sp>
        <p:nvSpPr>
          <p:cNvPr id="1046" name="文本框 1045">
            <a:extLst>
              <a:ext uri="{FF2B5EF4-FFF2-40B4-BE49-F238E27FC236}">
                <a16:creationId xmlns:a16="http://schemas.microsoft.com/office/drawing/2014/main" id="{2F3747D5-EBEF-66DD-0C3B-D49F82A9E6C8}"/>
              </a:ext>
            </a:extLst>
          </p:cNvPr>
          <p:cNvSpPr txBox="1"/>
          <p:nvPr/>
        </p:nvSpPr>
        <p:spPr>
          <a:xfrm>
            <a:off x="6762623" y="2246811"/>
            <a:ext cx="1107996" cy="461665"/>
          </a:xfrm>
          <a:prstGeom prst="rect">
            <a:avLst/>
          </a:prstGeom>
          <a:noFill/>
        </p:spPr>
        <p:txBody>
          <a:bodyPr wrap="none" rtlCol="0">
            <a:spAutoFit/>
          </a:bodyPr>
          <a:lstStyle/>
          <a:p>
            <a:pPr algn="l" defTabSz="914400" rtl="0" eaLnBrk="1" latinLnBrk="0" hangingPunct="1">
              <a:lnSpc>
                <a:spcPct val="100000"/>
              </a:lnSpc>
              <a:spcBef>
                <a:spcPts val="0"/>
              </a:spcBef>
              <a:buClr>
                <a:schemeClr val="accent1">
                  <a:lumMod val="50000"/>
                </a:schemeClr>
              </a:buClr>
              <a:buFont typeface="Wingdings" panose="05000000000000000000" pitchFamily="2" charset="2"/>
            </a:pPr>
            <a:r>
              <a:rPr lang="en-US" altLang="zh-CN" sz="2400" b="1" kern="1200" dirty="0">
                <a:solidFill>
                  <a:schemeClr val="bg1"/>
                </a:solidFill>
                <a:latin typeface="+mj-lt"/>
                <a:ea typeface="微软雅黑" panose="020B0503020204020204" pitchFamily="34" charset="-122"/>
                <a:cs typeface="Calibri" panose="020F0502020204030204" pitchFamily="34" charset="0"/>
              </a:rPr>
              <a:t>Step 2</a:t>
            </a:r>
          </a:p>
        </p:txBody>
      </p:sp>
      <p:sp>
        <p:nvSpPr>
          <p:cNvPr id="1047" name="箭头: V 形 1046">
            <a:extLst>
              <a:ext uri="{FF2B5EF4-FFF2-40B4-BE49-F238E27FC236}">
                <a16:creationId xmlns:a16="http://schemas.microsoft.com/office/drawing/2014/main" id="{16F20879-9E5F-D7D9-A4B6-F1B5F4E12C02}"/>
              </a:ext>
            </a:extLst>
          </p:cNvPr>
          <p:cNvSpPr/>
          <p:nvPr/>
        </p:nvSpPr>
        <p:spPr>
          <a:xfrm>
            <a:off x="8847337" y="2022172"/>
            <a:ext cx="2968486" cy="917136"/>
          </a:xfrm>
          <a:prstGeom prst="chevron">
            <a:avLst/>
          </a:prstGeom>
          <a:solidFill>
            <a:schemeClr val="accent6">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endParaRPr>
          </a:p>
        </p:txBody>
      </p:sp>
      <p:sp>
        <p:nvSpPr>
          <p:cNvPr id="1048" name="文本框 1047">
            <a:extLst>
              <a:ext uri="{FF2B5EF4-FFF2-40B4-BE49-F238E27FC236}">
                <a16:creationId xmlns:a16="http://schemas.microsoft.com/office/drawing/2014/main" id="{EF02230D-5DE3-5BEF-4FD9-268414649B56}"/>
              </a:ext>
            </a:extLst>
          </p:cNvPr>
          <p:cNvSpPr txBox="1"/>
          <p:nvPr/>
        </p:nvSpPr>
        <p:spPr>
          <a:xfrm>
            <a:off x="9416625" y="2246811"/>
            <a:ext cx="1107996" cy="461665"/>
          </a:xfrm>
          <a:prstGeom prst="rect">
            <a:avLst/>
          </a:prstGeom>
          <a:noFill/>
        </p:spPr>
        <p:txBody>
          <a:bodyPr wrap="none" rtlCol="0">
            <a:spAutoFit/>
          </a:bodyPr>
          <a:lstStyle/>
          <a:p>
            <a:pPr algn="l" defTabSz="914400" rtl="0" eaLnBrk="1" latinLnBrk="0" hangingPunct="1">
              <a:lnSpc>
                <a:spcPct val="100000"/>
              </a:lnSpc>
              <a:spcBef>
                <a:spcPts val="0"/>
              </a:spcBef>
              <a:buClr>
                <a:schemeClr val="accent1">
                  <a:lumMod val="50000"/>
                </a:schemeClr>
              </a:buClr>
              <a:buFont typeface="Wingdings" panose="05000000000000000000" pitchFamily="2" charset="2"/>
            </a:pPr>
            <a:r>
              <a:rPr lang="en-US" altLang="zh-CN" sz="2400" b="1" kern="1200" dirty="0">
                <a:solidFill>
                  <a:schemeClr val="bg1"/>
                </a:solidFill>
                <a:latin typeface="+mj-lt"/>
                <a:ea typeface="微软雅黑" panose="020B0503020204020204" pitchFamily="34" charset="-122"/>
                <a:cs typeface="Calibri" panose="020F0502020204030204" pitchFamily="34" charset="0"/>
              </a:rPr>
              <a:t>Step 3</a:t>
            </a:r>
          </a:p>
        </p:txBody>
      </p:sp>
      <p:sp>
        <p:nvSpPr>
          <p:cNvPr id="1049" name="矩形 1048">
            <a:extLst>
              <a:ext uri="{FF2B5EF4-FFF2-40B4-BE49-F238E27FC236}">
                <a16:creationId xmlns:a16="http://schemas.microsoft.com/office/drawing/2014/main" id="{AE689890-45AD-6C63-2899-A79E2F950211}"/>
              </a:ext>
            </a:extLst>
          </p:cNvPr>
          <p:cNvSpPr/>
          <p:nvPr/>
        </p:nvSpPr>
        <p:spPr>
          <a:xfrm>
            <a:off x="3682528" y="3005568"/>
            <a:ext cx="2517912" cy="576000"/>
          </a:xfrm>
          <a:prstGeom prst="rect">
            <a:avLst/>
          </a:prstGeom>
          <a:solidFill>
            <a:schemeClr val="accent5">
              <a:lumMod val="20000"/>
              <a:lumOff val="80000"/>
              <a:alpha val="76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solidFill>
                <a:schemeClr val="bg1"/>
              </a:solidFill>
            </a:endParaRPr>
          </a:p>
        </p:txBody>
      </p:sp>
      <p:sp>
        <p:nvSpPr>
          <p:cNvPr id="1050" name="文本框 1049">
            <a:extLst>
              <a:ext uri="{FF2B5EF4-FFF2-40B4-BE49-F238E27FC236}">
                <a16:creationId xmlns:a16="http://schemas.microsoft.com/office/drawing/2014/main" id="{E22A1EFE-0A82-E1CE-41BE-99AC58DA30A7}"/>
              </a:ext>
            </a:extLst>
          </p:cNvPr>
          <p:cNvSpPr txBox="1"/>
          <p:nvPr/>
        </p:nvSpPr>
        <p:spPr>
          <a:xfrm>
            <a:off x="3748789" y="3102276"/>
            <a:ext cx="2165978" cy="400110"/>
          </a:xfrm>
          <a:prstGeom prst="rect">
            <a:avLst/>
          </a:prstGeom>
          <a:noFill/>
        </p:spPr>
        <p:txBody>
          <a:bodyPr wrap="none" rtlCol="0">
            <a:spAutoFit/>
          </a:bodyPr>
          <a:lstStyle/>
          <a:p>
            <a:pPr algn="l" defTabSz="914400" rtl="0" eaLnBrk="1" latinLnBrk="0" hangingPunct="1">
              <a:lnSpc>
                <a:spcPct val="100000"/>
              </a:lnSpc>
              <a:spcBef>
                <a:spcPts val="0"/>
              </a:spcBef>
              <a:buClr>
                <a:schemeClr val="accent1">
                  <a:lumMod val="50000"/>
                </a:schemeClr>
              </a:buClr>
              <a:buFont typeface="Wingdings" panose="05000000000000000000" pitchFamily="2" charset="2"/>
            </a:pPr>
            <a:r>
              <a:rPr lang="en-US" altLang="zh-CN" sz="2000" b="1" kern="1200" dirty="0">
                <a:latin typeface="+mj-lt"/>
                <a:ea typeface="微软雅黑" panose="020B0503020204020204" pitchFamily="34" charset="-122"/>
                <a:cs typeface="Calibri" panose="020F0502020204030204" pitchFamily="34" charset="0"/>
              </a:rPr>
              <a:t>Keyword search</a:t>
            </a:r>
          </a:p>
        </p:txBody>
      </p:sp>
      <p:grpSp>
        <p:nvGrpSpPr>
          <p:cNvPr id="1051" name="组合 1050">
            <a:extLst>
              <a:ext uri="{FF2B5EF4-FFF2-40B4-BE49-F238E27FC236}">
                <a16:creationId xmlns:a16="http://schemas.microsoft.com/office/drawing/2014/main" id="{91F43FD2-0385-E2EA-8AE2-2CE0D5791EFF}"/>
              </a:ext>
            </a:extLst>
          </p:cNvPr>
          <p:cNvGrpSpPr/>
          <p:nvPr/>
        </p:nvGrpSpPr>
        <p:grpSpPr>
          <a:xfrm>
            <a:off x="3682528" y="3684188"/>
            <a:ext cx="2517912" cy="1521364"/>
            <a:chOff x="457201" y="3289175"/>
            <a:chExt cx="2517912" cy="1521364"/>
          </a:xfrm>
        </p:grpSpPr>
        <p:sp>
          <p:nvSpPr>
            <p:cNvPr id="1052" name="矩形 1051">
              <a:extLst>
                <a:ext uri="{FF2B5EF4-FFF2-40B4-BE49-F238E27FC236}">
                  <a16:creationId xmlns:a16="http://schemas.microsoft.com/office/drawing/2014/main" id="{3946E6E5-B60A-9BF3-952F-D2F7F636E8ED}"/>
                </a:ext>
              </a:extLst>
            </p:cNvPr>
            <p:cNvSpPr/>
            <p:nvPr/>
          </p:nvSpPr>
          <p:spPr>
            <a:xfrm>
              <a:off x="457201" y="3289175"/>
              <a:ext cx="2517912" cy="1521364"/>
            </a:xfrm>
            <a:prstGeom prst="rect">
              <a:avLst/>
            </a:prstGeom>
            <a:solidFill>
              <a:schemeClr val="accent5">
                <a:lumMod val="20000"/>
                <a:lumOff val="80000"/>
                <a:alpha val="76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solidFill>
                  <a:schemeClr val="bg1"/>
                </a:solidFill>
              </a:endParaRPr>
            </a:p>
          </p:txBody>
        </p:sp>
        <p:sp>
          <p:nvSpPr>
            <p:cNvPr id="1053" name="文本框 1052">
              <a:extLst>
                <a:ext uri="{FF2B5EF4-FFF2-40B4-BE49-F238E27FC236}">
                  <a16:creationId xmlns:a16="http://schemas.microsoft.com/office/drawing/2014/main" id="{4EA19FC7-5FEB-0D8D-8EE9-9357E477BCA0}"/>
                </a:ext>
              </a:extLst>
            </p:cNvPr>
            <p:cNvSpPr txBox="1"/>
            <p:nvPr/>
          </p:nvSpPr>
          <p:spPr>
            <a:xfrm>
              <a:off x="556332" y="3392557"/>
              <a:ext cx="1775871" cy="1323439"/>
            </a:xfrm>
            <a:prstGeom prst="rect">
              <a:avLst/>
            </a:prstGeom>
            <a:noFill/>
          </p:spPr>
          <p:txBody>
            <a:bodyPr wrap="none" rtlCol="0">
              <a:spAutoFit/>
            </a:bodyPr>
            <a:lstStyle/>
            <a:p>
              <a:pPr algn="l" defTabSz="914400" rtl="0" eaLnBrk="1" latinLnBrk="0" hangingPunct="1">
                <a:lnSpc>
                  <a:spcPct val="100000"/>
                </a:lnSpc>
                <a:spcBef>
                  <a:spcPts val="0"/>
                </a:spcBef>
                <a:buClr>
                  <a:schemeClr val="accent1">
                    <a:lumMod val="50000"/>
                  </a:schemeClr>
                </a:buClr>
                <a:buFont typeface="Wingdings" panose="05000000000000000000" pitchFamily="2" charset="2"/>
              </a:pPr>
              <a:r>
                <a:rPr lang="en-US" altLang="zh-CN" sz="2000" dirty="0">
                  <a:latin typeface="+mj-lt"/>
                  <a:ea typeface="微软雅黑" panose="020B0503020204020204" pitchFamily="34" charset="-122"/>
                  <a:cs typeface="Calibri" panose="020F0502020204030204" pitchFamily="34" charset="0"/>
                </a:rPr>
                <a:t>e.g., operator</a:t>
              </a:r>
            </a:p>
            <a:p>
              <a:pPr algn="l" defTabSz="914400" rtl="0" eaLnBrk="1" latinLnBrk="0" hangingPunct="1">
                <a:lnSpc>
                  <a:spcPct val="100000"/>
                </a:lnSpc>
                <a:spcBef>
                  <a:spcPts val="0"/>
                </a:spcBef>
                <a:buClr>
                  <a:schemeClr val="accent1">
                    <a:lumMod val="50000"/>
                  </a:schemeClr>
                </a:buClr>
                <a:buFont typeface="Wingdings" panose="05000000000000000000" pitchFamily="2" charset="2"/>
              </a:pPr>
              <a:r>
                <a:rPr lang="en-US" altLang="zh-CN" sz="2000" dirty="0">
                  <a:latin typeface="+mj-lt"/>
                  <a:ea typeface="微软雅黑" panose="020B0503020204020204" pitchFamily="34" charset="-122"/>
                  <a:cs typeface="Calibri" panose="020F0502020204030204" pitchFamily="34" charset="0"/>
                </a:rPr>
                <a:t>         controller</a:t>
              </a:r>
            </a:p>
            <a:p>
              <a:pPr algn="l" defTabSz="914400" rtl="0" eaLnBrk="1" latinLnBrk="0" hangingPunct="1">
                <a:lnSpc>
                  <a:spcPct val="100000"/>
                </a:lnSpc>
                <a:spcBef>
                  <a:spcPts val="0"/>
                </a:spcBef>
                <a:buClr>
                  <a:schemeClr val="accent1">
                    <a:lumMod val="50000"/>
                  </a:schemeClr>
                </a:buClr>
                <a:buFont typeface="Wingdings" panose="05000000000000000000" pitchFamily="2" charset="2"/>
              </a:pPr>
              <a:r>
                <a:rPr lang="en-US" altLang="zh-CN" sz="2000" dirty="0">
                  <a:latin typeface="+mj-lt"/>
                  <a:ea typeface="微软雅黑" panose="020B0503020204020204" pitchFamily="34" charset="-122"/>
                  <a:cs typeface="Calibri" panose="020F0502020204030204" pitchFamily="34" charset="0"/>
                </a:rPr>
                <a:t>         reconcile</a:t>
              </a:r>
            </a:p>
            <a:p>
              <a:pPr algn="l" defTabSz="914400" rtl="0" eaLnBrk="1" latinLnBrk="0" hangingPunct="1">
                <a:lnSpc>
                  <a:spcPct val="100000"/>
                </a:lnSpc>
                <a:spcBef>
                  <a:spcPts val="0"/>
                </a:spcBef>
                <a:buClr>
                  <a:schemeClr val="accent1">
                    <a:lumMod val="50000"/>
                  </a:schemeClr>
                </a:buClr>
                <a:buFont typeface="Wingdings" panose="05000000000000000000" pitchFamily="2" charset="2"/>
              </a:pPr>
              <a:r>
                <a:rPr lang="en-US" altLang="zh-CN" sz="2000" dirty="0">
                  <a:latin typeface="+mj-lt"/>
                  <a:ea typeface="微软雅黑" panose="020B0503020204020204" pitchFamily="34" charset="-122"/>
                  <a:cs typeface="Calibri" panose="020F0502020204030204" pitchFamily="34" charset="0"/>
                </a:rPr>
                <a:t>         </a:t>
              </a:r>
              <a:r>
                <a:rPr lang="en-US" altLang="zh-CN" sz="2000" dirty="0" err="1">
                  <a:latin typeface="+mj-lt"/>
                  <a:ea typeface="微软雅黑" panose="020B0503020204020204" pitchFamily="34" charset="-122"/>
                  <a:cs typeface="Calibri" panose="020F0502020204030204" pitchFamily="34" charset="0"/>
                </a:rPr>
                <a:t>is:closed</a:t>
              </a:r>
              <a:endParaRPr lang="en-US" altLang="zh-CN" sz="2000" dirty="0">
                <a:latin typeface="+mj-lt"/>
                <a:ea typeface="微软雅黑" panose="020B0503020204020204" pitchFamily="34" charset="-122"/>
                <a:cs typeface="Calibri" panose="020F0502020204030204" pitchFamily="34" charset="0"/>
              </a:endParaRPr>
            </a:p>
          </p:txBody>
        </p:sp>
      </p:grpSp>
      <p:grpSp>
        <p:nvGrpSpPr>
          <p:cNvPr id="1054" name="组合 1053">
            <a:extLst>
              <a:ext uri="{FF2B5EF4-FFF2-40B4-BE49-F238E27FC236}">
                <a16:creationId xmlns:a16="http://schemas.microsoft.com/office/drawing/2014/main" id="{32E04E87-32A5-A606-9AA6-22E49E6A983F}"/>
              </a:ext>
            </a:extLst>
          </p:cNvPr>
          <p:cNvGrpSpPr/>
          <p:nvPr/>
        </p:nvGrpSpPr>
        <p:grpSpPr>
          <a:xfrm>
            <a:off x="3692769" y="5282381"/>
            <a:ext cx="2517912" cy="813328"/>
            <a:chOff x="457201" y="4866403"/>
            <a:chExt cx="2517912" cy="584591"/>
          </a:xfrm>
        </p:grpSpPr>
        <p:sp>
          <p:nvSpPr>
            <p:cNvPr id="1055" name="矩形 1054">
              <a:extLst>
                <a:ext uri="{FF2B5EF4-FFF2-40B4-BE49-F238E27FC236}">
                  <a16:creationId xmlns:a16="http://schemas.microsoft.com/office/drawing/2014/main" id="{F647B817-290E-41E6-0931-0110F90B5A23}"/>
                </a:ext>
              </a:extLst>
            </p:cNvPr>
            <p:cNvSpPr/>
            <p:nvPr/>
          </p:nvSpPr>
          <p:spPr>
            <a:xfrm>
              <a:off x="457201" y="4866403"/>
              <a:ext cx="2517912" cy="584591"/>
            </a:xfrm>
            <a:prstGeom prst="rect">
              <a:avLst/>
            </a:prstGeom>
            <a:solidFill>
              <a:schemeClr val="accent5">
                <a:lumMod val="20000"/>
                <a:lumOff val="80000"/>
                <a:alpha val="76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solidFill>
                  <a:schemeClr val="bg1"/>
                </a:solidFill>
              </a:endParaRPr>
            </a:p>
          </p:txBody>
        </p:sp>
        <p:sp>
          <p:nvSpPr>
            <p:cNvPr id="1056" name="文本框 1055">
              <a:extLst>
                <a:ext uri="{FF2B5EF4-FFF2-40B4-BE49-F238E27FC236}">
                  <a16:creationId xmlns:a16="http://schemas.microsoft.com/office/drawing/2014/main" id="{67BDA2CB-CA2E-83B4-2C3C-3A575A9D1F06}"/>
                </a:ext>
              </a:extLst>
            </p:cNvPr>
            <p:cNvSpPr txBox="1"/>
            <p:nvPr/>
          </p:nvSpPr>
          <p:spPr>
            <a:xfrm>
              <a:off x="528507" y="5014419"/>
              <a:ext cx="1518364" cy="287585"/>
            </a:xfrm>
            <a:prstGeom prst="rect">
              <a:avLst/>
            </a:prstGeom>
            <a:noFill/>
          </p:spPr>
          <p:txBody>
            <a:bodyPr wrap="none" rtlCol="0">
              <a:spAutoFit/>
            </a:bodyPr>
            <a:lstStyle/>
            <a:p>
              <a:pPr algn="l" defTabSz="914400" rtl="0" eaLnBrk="1" latinLnBrk="0" hangingPunct="1">
                <a:lnSpc>
                  <a:spcPct val="100000"/>
                </a:lnSpc>
                <a:spcBef>
                  <a:spcPts val="0"/>
                </a:spcBef>
                <a:buClr>
                  <a:schemeClr val="accent1">
                    <a:lumMod val="50000"/>
                  </a:schemeClr>
                </a:buClr>
                <a:buFont typeface="Wingdings" panose="05000000000000000000" pitchFamily="2" charset="2"/>
              </a:pPr>
              <a:r>
                <a:rPr lang="en-US" altLang="zh-CN" sz="2000" b="1" dirty="0">
                  <a:solidFill>
                    <a:srgbClr val="C00000"/>
                  </a:solidFill>
                  <a:latin typeface="+mj-lt"/>
                  <a:ea typeface="微软雅黑" panose="020B0503020204020204" pitchFamily="34" charset="-122"/>
                  <a:cs typeface="Calibri" panose="020F0502020204030204" pitchFamily="34" charset="0"/>
                </a:rPr>
                <a:t>3049</a:t>
              </a:r>
              <a:r>
                <a:rPr lang="en-US" altLang="zh-CN" sz="2000" dirty="0">
                  <a:latin typeface="+mj-lt"/>
                  <a:ea typeface="微软雅黑" panose="020B0503020204020204" pitchFamily="34" charset="-122"/>
                  <a:cs typeface="Calibri" panose="020F0502020204030204" pitchFamily="34" charset="0"/>
                </a:rPr>
                <a:t> issues</a:t>
              </a:r>
              <a:endParaRPr lang="en-US" altLang="zh-CN" sz="2000" kern="1200" dirty="0">
                <a:latin typeface="+mj-lt"/>
                <a:ea typeface="微软雅黑" panose="020B0503020204020204" pitchFamily="34" charset="-122"/>
                <a:cs typeface="Calibri" panose="020F0502020204030204" pitchFamily="34" charset="0"/>
              </a:endParaRPr>
            </a:p>
          </p:txBody>
        </p:sp>
      </p:grpSp>
      <p:sp>
        <p:nvSpPr>
          <p:cNvPr id="1057" name="矩形 1056">
            <a:extLst>
              <a:ext uri="{FF2B5EF4-FFF2-40B4-BE49-F238E27FC236}">
                <a16:creationId xmlns:a16="http://schemas.microsoft.com/office/drawing/2014/main" id="{59FA0B5F-9ECF-C9EB-B545-C667F412E703}"/>
              </a:ext>
            </a:extLst>
          </p:cNvPr>
          <p:cNvSpPr/>
          <p:nvPr/>
        </p:nvSpPr>
        <p:spPr>
          <a:xfrm>
            <a:off x="6264933" y="3029631"/>
            <a:ext cx="2517912" cy="576000"/>
          </a:xfrm>
          <a:prstGeom prst="rect">
            <a:avLst/>
          </a:prstGeom>
          <a:solidFill>
            <a:schemeClr val="accent2">
              <a:lumMod val="40000"/>
              <a:lumOff val="60000"/>
              <a:alpha val="76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solidFill>
                <a:schemeClr val="bg1"/>
              </a:solidFill>
            </a:endParaRPr>
          </a:p>
        </p:txBody>
      </p:sp>
      <p:sp>
        <p:nvSpPr>
          <p:cNvPr id="1058" name="文本框 1057">
            <a:extLst>
              <a:ext uri="{FF2B5EF4-FFF2-40B4-BE49-F238E27FC236}">
                <a16:creationId xmlns:a16="http://schemas.microsoft.com/office/drawing/2014/main" id="{A0D5ADCD-8CC6-2155-D262-7ABC64D1A689}"/>
              </a:ext>
            </a:extLst>
          </p:cNvPr>
          <p:cNvSpPr txBox="1"/>
          <p:nvPr/>
        </p:nvSpPr>
        <p:spPr>
          <a:xfrm>
            <a:off x="6306790" y="3117576"/>
            <a:ext cx="1497205" cy="400110"/>
          </a:xfrm>
          <a:prstGeom prst="rect">
            <a:avLst/>
          </a:prstGeom>
          <a:noFill/>
        </p:spPr>
        <p:txBody>
          <a:bodyPr wrap="none" rtlCol="0">
            <a:spAutoFit/>
          </a:bodyPr>
          <a:lstStyle/>
          <a:p>
            <a:pPr algn="l" defTabSz="914400" rtl="0" eaLnBrk="1" latinLnBrk="0" hangingPunct="1">
              <a:lnSpc>
                <a:spcPct val="100000"/>
              </a:lnSpc>
              <a:spcBef>
                <a:spcPts val="0"/>
              </a:spcBef>
              <a:buClr>
                <a:schemeClr val="accent1">
                  <a:lumMod val="50000"/>
                </a:schemeClr>
              </a:buClr>
              <a:buFont typeface="Wingdings" panose="05000000000000000000" pitchFamily="2" charset="2"/>
            </a:pPr>
            <a:r>
              <a:rPr lang="en-US" altLang="zh-CN" sz="2000" b="1" dirty="0">
                <a:latin typeface="+mj-lt"/>
                <a:ea typeface="微软雅黑" panose="020B0503020204020204" pitchFamily="34" charset="-122"/>
                <a:cs typeface="Calibri" panose="020F0502020204030204" pitchFamily="34" charset="0"/>
              </a:rPr>
              <a:t>Issue</a:t>
            </a:r>
            <a:r>
              <a:rPr lang="en-US" altLang="zh-CN" sz="2000" b="1" kern="1200" dirty="0">
                <a:latin typeface="+mj-lt"/>
                <a:ea typeface="微软雅黑" panose="020B0503020204020204" pitchFamily="34" charset="-122"/>
                <a:cs typeface="Calibri" panose="020F0502020204030204" pitchFamily="34" charset="0"/>
              </a:rPr>
              <a:t> filter </a:t>
            </a:r>
          </a:p>
        </p:txBody>
      </p:sp>
      <p:grpSp>
        <p:nvGrpSpPr>
          <p:cNvPr id="1059" name="组合 1058">
            <a:extLst>
              <a:ext uri="{FF2B5EF4-FFF2-40B4-BE49-F238E27FC236}">
                <a16:creationId xmlns:a16="http://schemas.microsoft.com/office/drawing/2014/main" id="{C3F4F0F8-9DEE-E962-6BC6-B4F2A093588C}"/>
              </a:ext>
            </a:extLst>
          </p:cNvPr>
          <p:cNvGrpSpPr/>
          <p:nvPr/>
        </p:nvGrpSpPr>
        <p:grpSpPr>
          <a:xfrm>
            <a:off x="6219435" y="3619754"/>
            <a:ext cx="2696700" cy="1631216"/>
            <a:chOff x="411702" y="3240889"/>
            <a:chExt cx="2696700" cy="1631216"/>
          </a:xfrm>
          <a:solidFill>
            <a:schemeClr val="accent2">
              <a:lumMod val="20000"/>
              <a:lumOff val="80000"/>
            </a:schemeClr>
          </a:solidFill>
        </p:grpSpPr>
        <p:sp>
          <p:nvSpPr>
            <p:cNvPr id="1060" name="矩形 1059">
              <a:extLst>
                <a:ext uri="{FF2B5EF4-FFF2-40B4-BE49-F238E27FC236}">
                  <a16:creationId xmlns:a16="http://schemas.microsoft.com/office/drawing/2014/main" id="{E3D8A664-8635-3BCC-213F-16B5E961C691}"/>
                </a:ext>
              </a:extLst>
            </p:cNvPr>
            <p:cNvSpPr/>
            <p:nvPr/>
          </p:nvSpPr>
          <p:spPr>
            <a:xfrm>
              <a:off x="457201" y="3289175"/>
              <a:ext cx="2517912" cy="1521364"/>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solidFill>
                  <a:schemeClr val="bg1"/>
                </a:solidFill>
              </a:endParaRPr>
            </a:p>
          </p:txBody>
        </p:sp>
        <p:sp>
          <p:nvSpPr>
            <p:cNvPr id="1061" name="文本框 1060">
              <a:extLst>
                <a:ext uri="{FF2B5EF4-FFF2-40B4-BE49-F238E27FC236}">
                  <a16:creationId xmlns:a16="http://schemas.microsoft.com/office/drawing/2014/main" id="{86AC849B-34F5-32E1-8750-D0579250D38D}"/>
                </a:ext>
              </a:extLst>
            </p:cNvPr>
            <p:cNvSpPr txBox="1"/>
            <p:nvPr/>
          </p:nvSpPr>
          <p:spPr>
            <a:xfrm>
              <a:off x="411702" y="3240889"/>
              <a:ext cx="2696700" cy="1631216"/>
            </a:xfrm>
            <a:prstGeom prst="rect">
              <a:avLst/>
            </a:prstGeom>
            <a:noFill/>
          </p:spPr>
          <p:txBody>
            <a:bodyPr wrap="none" rtlCol="0">
              <a:spAutoFit/>
            </a:bodyPr>
            <a:lstStyle/>
            <a:p>
              <a:pPr algn="l" defTabSz="914400" rtl="0" eaLnBrk="1" latinLnBrk="0" hangingPunct="1">
                <a:lnSpc>
                  <a:spcPct val="100000"/>
                </a:lnSpc>
                <a:spcBef>
                  <a:spcPts val="0"/>
                </a:spcBef>
                <a:buClr>
                  <a:schemeClr val="accent1">
                    <a:lumMod val="50000"/>
                  </a:schemeClr>
                </a:buClr>
                <a:buFont typeface="Wingdings" panose="05000000000000000000" pitchFamily="2" charset="2"/>
              </a:pPr>
              <a:r>
                <a:rPr lang="en-US" altLang="zh-CN" sz="2000" dirty="0">
                  <a:latin typeface="+mj-lt"/>
                  <a:ea typeface="微软雅黑" panose="020B0503020204020204" pitchFamily="34" charset="-122"/>
                  <a:cs typeface="Calibri" panose="020F0502020204030204" pitchFamily="34" charset="0"/>
                </a:rPr>
                <a:t>Remove issues that</a:t>
              </a:r>
            </a:p>
            <a:p>
              <a:pPr algn="l" defTabSz="914400" rtl="0" eaLnBrk="1" latinLnBrk="0" hangingPunct="1">
                <a:lnSpc>
                  <a:spcPct val="100000"/>
                </a:lnSpc>
                <a:spcBef>
                  <a:spcPts val="0"/>
                </a:spcBef>
                <a:buClr>
                  <a:schemeClr val="accent1">
                    <a:lumMod val="50000"/>
                  </a:schemeClr>
                </a:buClr>
                <a:buFont typeface="Wingdings" panose="05000000000000000000" pitchFamily="2" charset="2"/>
              </a:pPr>
              <a:r>
                <a:rPr lang="en-US" altLang="zh-CN" sz="2000" dirty="0">
                  <a:solidFill>
                    <a:srgbClr val="FF0000"/>
                  </a:solidFill>
                  <a:latin typeface="+mj-lt"/>
                  <a:ea typeface="微软雅黑" panose="020B0503020204020204" pitchFamily="34" charset="-122"/>
                  <a:cs typeface="Calibri" panose="020F0502020204030204" pitchFamily="34" charset="0"/>
                </a:rPr>
                <a:t>lack clear description</a:t>
              </a:r>
              <a:r>
                <a:rPr lang="en-US" altLang="zh-CN" sz="2000" dirty="0">
                  <a:latin typeface="+mj-lt"/>
                  <a:ea typeface="微软雅黑" panose="020B0503020204020204" pitchFamily="34" charset="-122"/>
                  <a:cs typeface="Calibri" panose="020F0502020204030204" pitchFamily="34" charset="0"/>
                </a:rPr>
                <a:t>,</a:t>
              </a:r>
            </a:p>
            <a:p>
              <a:pPr algn="l" defTabSz="914400" rtl="0" eaLnBrk="1" latinLnBrk="0" hangingPunct="1">
                <a:lnSpc>
                  <a:spcPct val="100000"/>
                </a:lnSpc>
                <a:spcBef>
                  <a:spcPts val="0"/>
                </a:spcBef>
                <a:buClr>
                  <a:schemeClr val="accent1">
                    <a:lumMod val="50000"/>
                  </a:schemeClr>
                </a:buClr>
                <a:buFont typeface="Wingdings" panose="05000000000000000000" pitchFamily="2" charset="2"/>
              </a:pPr>
              <a:r>
                <a:rPr lang="en-US" altLang="zh-CN" sz="2000" dirty="0">
                  <a:latin typeface="+mj-lt"/>
                  <a:ea typeface="微软雅黑" panose="020B0503020204020204" pitchFamily="34" charset="-122"/>
                  <a:cs typeface="Calibri" panose="020F0502020204030204" pitchFamily="34" charset="0"/>
                </a:rPr>
                <a:t>not related to </a:t>
              </a:r>
              <a:r>
                <a:rPr lang="en-US" altLang="zh-CN" sz="2000" dirty="0">
                  <a:solidFill>
                    <a:srgbClr val="FF0000"/>
                  </a:solidFill>
                  <a:latin typeface="+mj-lt"/>
                  <a:ea typeface="微软雅黑" panose="020B0503020204020204" pitchFamily="34" charset="-122"/>
                  <a:cs typeface="Calibri" panose="020F0502020204030204" pitchFamily="34" charset="0"/>
                </a:rPr>
                <a:t>operator</a:t>
              </a:r>
              <a:r>
                <a:rPr lang="en-US" altLang="zh-CN" sz="2000" dirty="0">
                  <a:latin typeface="+mj-lt"/>
                  <a:ea typeface="微软雅黑" panose="020B0503020204020204" pitchFamily="34" charset="-122"/>
                  <a:cs typeface="Calibri" panose="020F0502020204030204" pitchFamily="34" charset="0"/>
                </a:rPr>
                <a:t>,</a:t>
              </a:r>
            </a:p>
            <a:p>
              <a:pPr algn="l" defTabSz="914400" rtl="0" eaLnBrk="1" latinLnBrk="0" hangingPunct="1">
                <a:lnSpc>
                  <a:spcPct val="100000"/>
                </a:lnSpc>
                <a:spcBef>
                  <a:spcPts val="0"/>
                </a:spcBef>
                <a:buClr>
                  <a:schemeClr val="accent1">
                    <a:lumMod val="50000"/>
                  </a:schemeClr>
                </a:buClr>
                <a:buFont typeface="Wingdings" panose="05000000000000000000" pitchFamily="2" charset="2"/>
              </a:pPr>
              <a:r>
                <a:rPr lang="en-US" altLang="zh-CN" sz="2000" dirty="0">
                  <a:latin typeface="+mj-lt"/>
                  <a:ea typeface="微软雅黑" panose="020B0503020204020204" pitchFamily="34" charset="-122"/>
                  <a:cs typeface="Calibri" panose="020F0502020204030204" pitchFamily="34" charset="0"/>
                </a:rPr>
                <a:t>without available</a:t>
              </a:r>
            </a:p>
            <a:p>
              <a:pPr algn="l" defTabSz="914400" rtl="0" eaLnBrk="1" latinLnBrk="0" hangingPunct="1">
                <a:lnSpc>
                  <a:spcPct val="100000"/>
                </a:lnSpc>
                <a:spcBef>
                  <a:spcPts val="0"/>
                </a:spcBef>
                <a:buClr>
                  <a:schemeClr val="accent1">
                    <a:lumMod val="50000"/>
                  </a:schemeClr>
                </a:buClr>
                <a:buFont typeface="Wingdings" panose="05000000000000000000" pitchFamily="2" charset="2"/>
              </a:pPr>
              <a:r>
                <a:rPr lang="en-US" altLang="zh-CN" sz="2000" dirty="0">
                  <a:solidFill>
                    <a:srgbClr val="FF0000"/>
                  </a:solidFill>
                  <a:latin typeface="+mj-lt"/>
                  <a:ea typeface="微软雅黑" panose="020B0503020204020204" pitchFamily="34" charset="-122"/>
                  <a:cs typeface="Calibri" panose="020F0502020204030204" pitchFamily="34" charset="0"/>
                </a:rPr>
                <a:t>fixing</a:t>
              </a:r>
            </a:p>
          </p:txBody>
        </p:sp>
      </p:grpSp>
      <p:grpSp>
        <p:nvGrpSpPr>
          <p:cNvPr id="1062" name="组合 1061">
            <a:extLst>
              <a:ext uri="{FF2B5EF4-FFF2-40B4-BE49-F238E27FC236}">
                <a16:creationId xmlns:a16="http://schemas.microsoft.com/office/drawing/2014/main" id="{9679A820-21B7-8DBF-9DAC-50A5CD7D10FE}"/>
              </a:ext>
            </a:extLst>
          </p:cNvPr>
          <p:cNvGrpSpPr/>
          <p:nvPr/>
        </p:nvGrpSpPr>
        <p:grpSpPr>
          <a:xfrm>
            <a:off x="6264933" y="5282381"/>
            <a:ext cx="2517912" cy="813328"/>
            <a:chOff x="457201" y="4866403"/>
            <a:chExt cx="2517912" cy="813328"/>
          </a:xfrm>
          <a:solidFill>
            <a:schemeClr val="accent2">
              <a:lumMod val="20000"/>
              <a:lumOff val="80000"/>
            </a:schemeClr>
          </a:solidFill>
        </p:grpSpPr>
        <p:sp>
          <p:nvSpPr>
            <p:cNvPr id="1063" name="矩形 1062">
              <a:extLst>
                <a:ext uri="{FF2B5EF4-FFF2-40B4-BE49-F238E27FC236}">
                  <a16:creationId xmlns:a16="http://schemas.microsoft.com/office/drawing/2014/main" id="{8540370F-EBED-D0F4-7068-EFBC75347B93}"/>
                </a:ext>
              </a:extLst>
            </p:cNvPr>
            <p:cNvSpPr/>
            <p:nvPr/>
          </p:nvSpPr>
          <p:spPr>
            <a:xfrm>
              <a:off x="457201" y="4866403"/>
              <a:ext cx="2517912" cy="813328"/>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solidFill>
                  <a:schemeClr val="bg1"/>
                </a:solidFill>
              </a:endParaRPr>
            </a:p>
          </p:txBody>
        </p:sp>
        <p:sp>
          <p:nvSpPr>
            <p:cNvPr id="1064" name="文本框 1063">
              <a:extLst>
                <a:ext uri="{FF2B5EF4-FFF2-40B4-BE49-F238E27FC236}">
                  <a16:creationId xmlns:a16="http://schemas.microsoft.com/office/drawing/2014/main" id="{07CC2ADA-3855-AF28-D05A-BBD1581AB46C}"/>
                </a:ext>
              </a:extLst>
            </p:cNvPr>
            <p:cNvSpPr txBox="1"/>
            <p:nvPr/>
          </p:nvSpPr>
          <p:spPr>
            <a:xfrm>
              <a:off x="505371" y="4918446"/>
              <a:ext cx="2444131" cy="707886"/>
            </a:xfrm>
            <a:prstGeom prst="rect">
              <a:avLst/>
            </a:prstGeom>
            <a:grpFill/>
          </p:spPr>
          <p:txBody>
            <a:bodyPr wrap="none" rtlCol="0">
              <a:spAutoFit/>
            </a:bodyPr>
            <a:lstStyle/>
            <a:p>
              <a:pPr algn="l" defTabSz="914400" rtl="0" eaLnBrk="1" latinLnBrk="0" hangingPunct="1">
                <a:lnSpc>
                  <a:spcPct val="100000"/>
                </a:lnSpc>
                <a:spcBef>
                  <a:spcPts val="0"/>
                </a:spcBef>
                <a:buClr>
                  <a:schemeClr val="accent1">
                    <a:lumMod val="50000"/>
                  </a:schemeClr>
                </a:buClr>
                <a:buFont typeface="Wingdings" panose="05000000000000000000" pitchFamily="2" charset="2"/>
              </a:pPr>
              <a:r>
                <a:rPr lang="en-US" altLang="zh-CN" sz="2000" b="1" dirty="0">
                  <a:solidFill>
                    <a:srgbClr val="C00000"/>
                  </a:solidFill>
                  <a:latin typeface="+mj-lt"/>
                  <a:ea typeface="微软雅黑" panose="020B0503020204020204" pitchFamily="34" charset="-122"/>
                  <a:cs typeface="Calibri" panose="020F0502020204030204" pitchFamily="34" charset="0"/>
                </a:rPr>
                <a:t>36</a:t>
              </a:r>
              <a:r>
                <a:rPr lang="en-US" altLang="zh-CN" sz="2000" dirty="0">
                  <a:latin typeface="+mj-lt"/>
                  <a:ea typeface="微软雅黑" panose="020B0503020204020204" pitchFamily="34" charset="-122"/>
                  <a:cs typeface="Calibri" panose="020F0502020204030204" pitchFamily="34" charset="0"/>
                </a:rPr>
                <a:t> operator projects</a:t>
              </a:r>
            </a:p>
            <a:p>
              <a:pPr algn="l" defTabSz="914400" rtl="0" eaLnBrk="1" latinLnBrk="0" hangingPunct="1">
                <a:lnSpc>
                  <a:spcPct val="100000"/>
                </a:lnSpc>
                <a:spcBef>
                  <a:spcPts val="0"/>
                </a:spcBef>
                <a:buClr>
                  <a:schemeClr val="accent1">
                    <a:lumMod val="50000"/>
                  </a:schemeClr>
                </a:buClr>
                <a:buFont typeface="Wingdings" panose="05000000000000000000" pitchFamily="2" charset="2"/>
              </a:pPr>
              <a:r>
                <a:rPr lang="en-US" altLang="zh-CN" sz="2000" b="1" kern="1200" dirty="0">
                  <a:solidFill>
                    <a:srgbClr val="C00000"/>
                  </a:solidFill>
                  <a:latin typeface="+mj-lt"/>
                  <a:ea typeface="微软雅黑" panose="020B0503020204020204" pitchFamily="34" charset="-122"/>
                  <a:cs typeface="Calibri" panose="020F0502020204030204" pitchFamily="34" charset="0"/>
                </a:rPr>
                <a:t>210 issues</a:t>
              </a:r>
              <a:endParaRPr lang="en-US" altLang="zh-CN" sz="2000" kern="1200" dirty="0">
                <a:latin typeface="+mj-lt"/>
                <a:ea typeface="微软雅黑" panose="020B0503020204020204" pitchFamily="34" charset="-122"/>
                <a:cs typeface="Calibri" panose="020F0502020204030204" pitchFamily="34" charset="0"/>
              </a:endParaRPr>
            </a:p>
          </p:txBody>
        </p:sp>
      </p:grpSp>
      <p:sp>
        <p:nvSpPr>
          <p:cNvPr id="1065" name="矩形 1064">
            <a:extLst>
              <a:ext uri="{FF2B5EF4-FFF2-40B4-BE49-F238E27FC236}">
                <a16:creationId xmlns:a16="http://schemas.microsoft.com/office/drawing/2014/main" id="{4DD08A95-6C6A-FE0C-5298-DB55A3DE0B85}"/>
              </a:ext>
            </a:extLst>
          </p:cNvPr>
          <p:cNvSpPr/>
          <p:nvPr/>
        </p:nvSpPr>
        <p:spPr>
          <a:xfrm>
            <a:off x="8847337" y="3045796"/>
            <a:ext cx="2517912" cy="576000"/>
          </a:xfrm>
          <a:prstGeom prst="rect">
            <a:avLst/>
          </a:prstGeom>
          <a:solidFill>
            <a:schemeClr val="accent6">
              <a:lumMod val="20000"/>
              <a:lumOff val="80000"/>
              <a:alpha val="76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solidFill>
                <a:schemeClr val="bg1"/>
              </a:solidFill>
            </a:endParaRPr>
          </a:p>
        </p:txBody>
      </p:sp>
      <p:sp>
        <p:nvSpPr>
          <p:cNvPr id="1066" name="文本框 1065">
            <a:extLst>
              <a:ext uri="{FF2B5EF4-FFF2-40B4-BE49-F238E27FC236}">
                <a16:creationId xmlns:a16="http://schemas.microsoft.com/office/drawing/2014/main" id="{E883A7AB-50B6-4FE6-9F51-6309E78D9761}"/>
              </a:ext>
            </a:extLst>
          </p:cNvPr>
          <p:cNvSpPr txBox="1"/>
          <p:nvPr/>
        </p:nvSpPr>
        <p:spPr>
          <a:xfrm>
            <a:off x="8914590" y="3109758"/>
            <a:ext cx="1643848" cy="400110"/>
          </a:xfrm>
          <a:prstGeom prst="rect">
            <a:avLst/>
          </a:prstGeom>
          <a:noFill/>
        </p:spPr>
        <p:txBody>
          <a:bodyPr wrap="none" rtlCol="0">
            <a:spAutoFit/>
          </a:bodyPr>
          <a:lstStyle/>
          <a:p>
            <a:pPr algn="l" defTabSz="914400" rtl="0" eaLnBrk="1" latinLnBrk="0" hangingPunct="1">
              <a:lnSpc>
                <a:spcPct val="100000"/>
              </a:lnSpc>
              <a:spcBef>
                <a:spcPts val="0"/>
              </a:spcBef>
              <a:buClr>
                <a:schemeClr val="accent1">
                  <a:lumMod val="50000"/>
                </a:schemeClr>
              </a:buClr>
              <a:buFont typeface="Wingdings" panose="05000000000000000000" pitchFamily="2" charset="2"/>
            </a:pPr>
            <a:r>
              <a:rPr lang="en-US" altLang="zh-CN" sz="2000" b="1" dirty="0">
                <a:latin typeface="+mj-lt"/>
                <a:ea typeface="微软雅黑" panose="020B0503020204020204" pitchFamily="34" charset="-122"/>
                <a:cs typeface="Calibri" panose="020F0502020204030204" pitchFamily="34" charset="0"/>
              </a:rPr>
              <a:t>Bug analysis</a:t>
            </a:r>
            <a:endParaRPr lang="en-US" altLang="zh-CN" sz="2000" b="1" kern="1200" dirty="0">
              <a:latin typeface="+mj-lt"/>
              <a:ea typeface="微软雅黑" panose="020B0503020204020204" pitchFamily="34" charset="-122"/>
              <a:cs typeface="Calibri" panose="020F0502020204030204" pitchFamily="34" charset="0"/>
            </a:endParaRPr>
          </a:p>
        </p:txBody>
      </p:sp>
      <p:grpSp>
        <p:nvGrpSpPr>
          <p:cNvPr id="1067" name="组合 1066">
            <a:extLst>
              <a:ext uri="{FF2B5EF4-FFF2-40B4-BE49-F238E27FC236}">
                <a16:creationId xmlns:a16="http://schemas.microsoft.com/office/drawing/2014/main" id="{B97533FF-0ADD-0A48-CFA4-066A4FFC01F8}"/>
              </a:ext>
            </a:extLst>
          </p:cNvPr>
          <p:cNvGrpSpPr/>
          <p:nvPr/>
        </p:nvGrpSpPr>
        <p:grpSpPr>
          <a:xfrm>
            <a:off x="8864453" y="3633103"/>
            <a:ext cx="2517912" cy="1631216"/>
            <a:chOff x="457201" y="3238090"/>
            <a:chExt cx="2517912" cy="1631216"/>
          </a:xfrm>
        </p:grpSpPr>
        <p:sp>
          <p:nvSpPr>
            <p:cNvPr id="1068" name="矩形 1067">
              <a:extLst>
                <a:ext uri="{FF2B5EF4-FFF2-40B4-BE49-F238E27FC236}">
                  <a16:creationId xmlns:a16="http://schemas.microsoft.com/office/drawing/2014/main" id="{CC3558D7-20A8-20C5-DCC7-A11EB8DE783F}"/>
                </a:ext>
              </a:extLst>
            </p:cNvPr>
            <p:cNvSpPr/>
            <p:nvPr/>
          </p:nvSpPr>
          <p:spPr>
            <a:xfrm>
              <a:off x="457201" y="3289175"/>
              <a:ext cx="2517912" cy="1521364"/>
            </a:xfrm>
            <a:prstGeom prst="rect">
              <a:avLst/>
            </a:prstGeom>
            <a:solidFill>
              <a:schemeClr val="accent6">
                <a:lumMod val="20000"/>
                <a:lumOff val="80000"/>
                <a:alpha val="76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solidFill>
                  <a:schemeClr val="bg1"/>
                </a:solidFill>
              </a:endParaRPr>
            </a:p>
          </p:txBody>
        </p:sp>
        <p:sp>
          <p:nvSpPr>
            <p:cNvPr id="1069" name="文本框 1068">
              <a:extLst>
                <a:ext uri="{FF2B5EF4-FFF2-40B4-BE49-F238E27FC236}">
                  <a16:creationId xmlns:a16="http://schemas.microsoft.com/office/drawing/2014/main" id="{23A49955-41CB-1FE6-213C-2C4EDDBF7FCA}"/>
                </a:ext>
              </a:extLst>
            </p:cNvPr>
            <p:cNvSpPr txBox="1"/>
            <p:nvPr/>
          </p:nvSpPr>
          <p:spPr>
            <a:xfrm>
              <a:off x="507338" y="3238090"/>
              <a:ext cx="2290435" cy="1631216"/>
            </a:xfrm>
            <a:prstGeom prst="rect">
              <a:avLst/>
            </a:prstGeom>
            <a:noFill/>
          </p:spPr>
          <p:txBody>
            <a:bodyPr wrap="none" rtlCol="0">
              <a:spAutoFit/>
            </a:bodyPr>
            <a:lstStyle/>
            <a:p>
              <a:pPr algn="l" defTabSz="914400" rtl="0" eaLnBrk="1" latinLnBrk="0" hangingPunct="1">
                <a:lnSpc>
                  <a:spcPct val="100000"/>
                </a:lnSpc>
                <a:spcBef>
                  <a:spcPts val="0"/>
                </a:spcBef>
                <a:buClr>
                  <a:schemeClr val="accent1">
                    <a:lumMod val="50000"/>
                  </a:schemeClr>
                </a:buClr>
                <a:buFont typeface="Wingdings" panose="05000000000000000000" pitchFamily="2" charset="2"/>
              </a:pPr>
              <a:r>
                <a:rPr lang="en-US" altLang="zh-CN" sz="2000" b="1" kern="1200" dirty="0">
                  <a:solidFill>
                    <a:srgbClr val="FF0000"/>
                  </a:solidFill>
                  <a:latin typeface="+mj-lt"/>
                  <a:ea typeface="微软雅黑" panose="020B0503020204020204" pitchFamily="34" charset="-122"/>
                  <a:cs typeface="Calibri" panose="020F0502020204030204" pitchFamily="34" charset="0"/>
                </a:rPr>
                <a:t>Open card sorting</a:t>
              </a:r>
            </a:p>
            <a:p>
              <a:pPr algn="l" defTabSz="914400" rtl="0" eaLnBrk="1" latinLnBrk="0" hangingPunct="1">
                <a:lnSpc>
                  <a:spcPct val="100000"/>
                </a:lnSpc>
                <a:spcBef>
                  <a:spcPts val="0"/>
                </a:spcBef>
                <a:buClr>
                  <a:schemeClr val="accent1">
                    <a:lumMod val="50000"/>
                  </a:schemeClr>
                </a:buClr>
                <a:buFont typeface="Wingdings" panose="05000000000000000000" pitchFamily="2" charset="2"/>
              </a:pPr>
              <a:r>
                <a:rPr lang="en-US" altLang="zh-CN" sz="2000" kern="1200" dirty="0">
                  <a:latin typeface="+mj-lt"/>
                  <a:ea typeface="微软雅黑" panose="020B0503020204020204" pitchFamily="34" charset="-122"/>
                  <a:cs typeface="Calibri" panose="020F0502020204030204" pitchFamily="34" charset="0"/>
                </a:rPr>
                <a:t>source code</a:t>
              </a:r>
            </a:p>
            <a:p>
              <a:pPr algn="l" defTabSz="914400" rtl="0" eaLnBrk="1" latinLnBrk="0" hangingPunct="1">
                <a:lnSpc>
                  <a:spcPct val="100000"/>
                </a:lnSpc>
                <a:spcBef>
                  <a:spcPts val="0"/>
                </a:spcBef>
                <a:buClr>
                  <a:schemeClr val="accent1">
                    <a:lumMod val="50000"/>
                  </a:schemeClr>
                </a:buClr>
                <a:buFont typeface="Wingdings" panose="05000000000000000000" pitchFamily="2" charset="2"/>
              </a:pPr>
              <a:r>
                <a:rPr lang="en-US" altLang="zh-CN" sz="2000" dirty="0">
                  <a:latin typeface="+mj-lt"/>
                  <a:ea typeface="微软雅黑" panose="020B0503020204020204" pitchFamily="34" charset="-122"/>
                  <a:cs typeface="Calibri" panose="020F0502020204030204" pitchFamily="34" charset="0"/>
                </a:rPr>
                <a:t>discussions</a:t>
              </a:r>
            </a:p>
            <a:p>
              <a:pPr algn="l" defTabSz="914400" rtl="0" eaLnBrk="1" latinLnBrk="0" hangingPunct="1">
                <a:lnSpc>
                  <a:spcPct val="100000"/>
                </a:lnSpc>
                <a:spcBef>
                  <a:spcPts val="0"/>
                </a:spcBef>
                <a:buClr>
                  <a:schemeClr val="accent1">
                    <a:lumMod val="50000"/>
                  </a:schemeClr>
                </a:buClr>
                <a:buFont typeface="Wingdings" panose="05000000000000000000" pitchFamily="2" charset="2"/>
              </a:pPr>
              <a:r>
                <a:rPr lang="en-US" altLang="zh-CN" sz="2000" dirty="0">
                  <a:latin typeface="+mj-lt"/>
                  <a:ea typeface="微软雅黑" panose="020B0503020204020204" pitchFamily="34" charset="-122"/>
                  <a:cs typeface="Calibri" panose="020F0502020204030204" pitchFamily="34" charset="0"/>
                </a:rPr>
                <a:t>fixing patch </a:t>
              </a:r>
            </a:p>
            <a:p>
              <a:pPr algn="l" defTabSz="914400" rtl="0" eaLnBrk="1" latinLnBrk="0" hangingPunct="1">
                <a:lnSpc>
                  <a:spcPct val="100000"/>
                </a:lnSpc>
                <a:spcBef>
                  <a:spcPts val="0"/>
                </a:spcBef>
                <a:buClr>
                  <a:schemeClr val="accent1">
                    <a:lumMod val="50000"/>
                  </a:schemeClr>
                </a:buClr>
                <a:buFont typeface="Wingdings" panose="05000000000000000000" pitchFamily="2" charset="2"/>
              </a:pPr>
              <a:r>
                <a:rPr lang="en-US" altLang="zh-CN" sz="2000" dirty="0">
                  <a:latin typeface="+mj-lt"/>
                  <a:ea typeface="微软雅黑" panose="020B0503020204020204" pitchFamily="34" charset="-122"/>
                  <a:cs typeface="Calibri" panose="020F0502020204030204" pitchFamily="34" charset="0"/>
                </a:rPr>
                <a:t>…</a:t>
              </a:r>
            </a:p>
          </p:txBody>
        </p:sp>
      </p:grpSp>
      <p:grpSp>
        <p:nvGrpSpPr>
          <p:cNvPr id="1070" name="组合 1069">
            <a:extLst>
              <a:ext uri="{FF2B5EF4-FFF2-40B4-BE49-F238E27FC236}">
                <a16:creationId xmlns:a16="http://schemas.microsoft.com/office/drawing/2014/main" id="{7C81EFD4-A2B7-B13E-087F-959196F58FC6}"/>
              </a:ext>
            </a:extLst>
          </p:cNvPr>
          <p:cNvGrpSpPr/>
          <p:nvPr/>
        </p:nvGrpSpPr>
        <p:grpSpPr>
          <a:xfrm>
            <a:off x="8885267" y="5282381"/>
            <a:ext cx="2517912" cy="813328"/>
            <a:chOff x="457201" y="4866403"/>
            <a:chExt cx="2517912" cy="813328"/>
          </a:xfrm>
        </p:grpSpPr>
        <p:sp>
          <p:nvSpPr>
            <p:cNvPr id="1071" name="矩形 1070">
              <a:extLst>
                <a:ext uri="{FF2B5EF4-FFF2-40B4-BE49-F238E27FC236}">
                  <a16:creationId xmlns:a16="http://schemas.microsoft.com/office/drawing/2014/main" id="{3841AEDC-04AF-0902-23D3-2BB7A8CDFD52}"/>
                </a:ext>
              </a:extLst>
            </p:cNvPr>
            <p:cNvSpPr/>
            <p:nvPr/>
          </p:nvSpPr>
          <p:spPr>
            <a:xfrm>
              <a:off x="457201" y="4866403"/>
              <a:ext cx="2517912" cy="813328"/>
            </a:xfrm>
            <a:prstGeom prst="rect">
              <a:avLst/>
            </a:prstGeom>
            <a:solidFill>
              <a:schemeClr val="accent6">
                <a:lumMod val="20000"/>
                <a:lumOff val="80000"/>
                <a:alpha val="76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solidFill>
                  <a:schemeClr val="bg1"/>
                </a:solidFill>
              </a:endParaRPr>
            </a:p>
          </p:txBody>
        </p:sp>
        <p:sp>
          <p:nvSpPr>
            <p:cNvPr id="1072" name="文本框 1071">
              <a:extLst>
                <a:ext uri="{FF2B5EF4-FFF2-40B4-BE49-F238E27FC236}">
                  <a16:creationId xmlns:a16="http://schemas.microsoft.com/office/drawing/2014/main" id="{4DC3F576-0487-F113-39BC-ED0C05965C63}"/>
                </a:ext>
              </a:extLst>
            </p:cNvPr>
            <p:cNvSpPr txBox="1"/>
            <p:nvPr/>
          </p:nvSpPr>
          <p:spPr>
            <a:xfrm>
              <a:off x="506556" y="5057076"/>
              <a:ext cx="2398542" cy="400110"/>
            </a:xfrm>
            <a:prstGeom prst="rect">
              <a:avLst/>
            </a:prstGeom>
            <a:noFill/>
          </p:spPr>
          <p:txBody>
            <a:bodyPr wrap="none" rtlCol="0">
              <a:spAutoFit/>
            </a:bodyPr>
            <a:lstStyle/>
            <a:p>
              <a:pPr algn="l" defTabSz="914400" rtl="0" eaLnBrk="1" latinLnBrk="0" hangingPunct="1">
                <a:lnSpc>
                  <a:spcPct val="100000"/>
                </a:lnSpc>
                <a:spcBef>
                  <a:spcPts val="0"/>
                </a:spcBef>
                <a:buClr>
                  <a:schemeClr val="accent1">
                    <a:lumMod val="50000"/>
                  </a:schemeClr>
                </a:buClr>
                <a:buFont typeface="Wingdings" panose="05000000000000000000" pitchFamily="2" charset="2"/>
              </a:pPr>
              <a:r>
                <a:rPr lang="en-US" altLang="zh-CN" sz="2000" b="1" dirty="0">
                  <a:solidFill>
                    <a:srgbClr val="C00000"/>
                  </a:solidFill>
                  <a:latin typeface="+mj-lt"/>
                  <a:ea typeface="微软雅黑" panose="020B0503020204020204" pitchFamily="34" charset="-122"/>
                  <a:cs typeface="Calibri" panose="020F0502020204030204" pitchFamily="34" charset="0"/>
                </a:rPr>
                <a:t>210 </a:t>
              </a:r>
              <a:r>
                <a:rPr lang="en-US" altLang="zh-CN" sz="2000" b="1" dirty="0">
                  <a:latin typeface="+mj-lt"/>
                  <a:ea typeface="微软雅黑" panose="020B0503020204020204" pitchFamily="34" charset="-122"/>
                  <a:cs typeface="Calibri" panose="020F0502020204030204" pitchFamily="34" charset="0"/>
                </a:rPr>
                <a:t>Operator Bugs</a:t>
              </a:r>
              <a:endParaRPr lang="en-US" altLang="zh-CN" sz="2000" kern="1200" dirty="0">
                <a:latin typeface="+mj-lt"/>
                <a:ea typeface="微软雅黑" panose="020B0503020204020204" pitchFamily="34" charset="-122"/>
                <a:cs typeface="Calibri" panose="020F0502020204030204" pitchFamily="34" charset="0"/>
              </a:endParaRPr>
            </a:p>
          </p:txBody>
        </p:sp>
      </p:grpSp>
    </p:spTree>
    <p:extLst>
      <p:ext uri="{BB962C8B-B14F-4D97-AF65-F5344CB8AC3E}">
        <p14:creationId xmlns:p14="http://schemas.microsoft.com/office/powerpoint/2010/main" val="3585037702"/>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Cambri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effectLst/>
      </a:spPr>
      <a:bodyPr wrap="none" rtlCol="0" anchor="ctr"/>
      <a:lstStyle>
        <a:defPPr algn="ctr">
          <a:defRPr b="1" dirty="0" smtClean="0">
            <a:solidFill>
              <a:schemeClr val="bg1"/>
            </a:solidFill>
          </a:defRPr>
        </a:defPPr>
      </a:lstStyle>
    </a:spDef>
    <a:lnDef>
      <a:spPr>
        <a:ln w="28575" cap="rnd">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b="1" dirty="0" smtClean="0"/>
        </a:defPPr>
      </a:lstStyle>
    </a:txDef>
  </a:objectDefaults>
  <a:extraClrSchemeLst/>
  <a:extLst>
    <a:ext uri="{05A4C25C-085E-4340-85A3-A5531E510DB2}">
      <thm15:themeFamily xmlns:thm15="http://schemas.microsoft.com/office/thememl/2012/main" name="主题1" id="{95C25592-10BA-4666-86A4-05826EDB26C9}" vid="{BF664341-5969-42EB-BC18-F2EE4067AC0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69182</TotalTime>
  <Words>5121</Words>
  <Application>Microsoft Office PowerPoint</Application>
  <PresentationFormat>宽屏</PresentationFormat>
  <Paragraphs>874</Paragraphs>
  <Slides>34</Slides>
  <Notes>34</Notes>
  <HiddenSlides>2</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34</vt:i4>
      </vt:variant>
    </vt:vector>
  </HeadingPairs>
  <TitlesOfParts>
    <vt:vector size="47" baseType="lpstr">
      <vt:lpstr>-apple-system</vt:lpstr>
      <vt:lpstr>LinLibertineT</vt:lpstr>
      <vt:lpstr>等线</vt:lpstr>
      <vt:lpstr>微软雅黑</vt:lpstr>
      <vt:lpstr>Arial</vt:lpstr>
      <vt:lpstr>Calibri</vt:lpstr>
      <vt:lpstr>Cambria</vt:lpstr>
      <vt:lpstr>Cambria Math</vt:lpstr>
      <vt:lpstr>Consolas</vt:lpstr>
      <vt:lpstr>Times New Roman</vt:lpstr>
      <vt:lpstr>Verdana</vt:lpstr>
      <vt:lpstr>Wingdings</vt:lpstr>
      <vt:lpstr>主题1</vt:lpstr>
      <vt:lpstr>PowerPoint 演示文稿</vt:lpstr>
      <vt:lpstr>Kubernetes: Popular Cluster Management Platform</vt:lpstr>
      <vt:lpstr>Kubernetes Operator</vt:lpstr>
      <vt:lpstr>State Reconciliation in Kubernetes Operator</vt:lpstr>
      <vt:lpstr>Real World Example</vt:lpstr>
      <vt:lpstr>Operator Bug</vt:lpstr>
      <vt:lpstr>Existing Works</vt:lpstr>
      <vt:lpstr>Target Operator</vt:lpstr>
      <vt:lpstr>Study Methodology</vt:lpstr>
      <vt:lpstr>Bug Analysis</vt:lpstr>
      <vt:lpstr>Research Questions</vt:lpstr>
      <vt:lpstr>State Reconciliation in Kubernetes Operator</vt:lpstr>
      <vt:lpstr>RQ1: Root Cause</vt:lpstr>
      <vt:lpstr>RQ1: Root Cause</vt:lpstr>
      <vt:lpstr>RQ1: Root Cause</vt:lpstr>
      <vt:lpstr>RQ1: Root Cause</vt:lpstr>
      <vt:lpstr>RQ1: Root Cause</vt:lpstr>
      <vt:lpstr>RQ1: Root Cause</vt:lpstr>
      <vt:lpstr>RQ1: Root Cause</vt:lpstr>
      <vt:lpstr>RQ1: Root Cause</vt:lpstr>
      <vt:lpstr>RQ1: Root Cause</vt:lpstr>
      <vt:lpstr>RQ1: Root Cause</vt:lpstr>
      <vt:lpstr>RQ1: Root Cause</vt:lpstr>
      <vt:lpstr>RQ1: Root Cause</vt:lpstr>
      <vt:lpstr>RQ2: Bug Manifestation</vt:lpstr>
      <vt:lpstr>RQ2: Bug Manifestation</vt:lpstr>
      <vt:lpstr>RQ3: Bug Impact</vt:lpstr>
      <vt:lpstr>RQ3: Bug Impact</vt:lpstr>
      <vt:lpstr>RQ5: Detection Capability of Existing Approaches</vt:lpstr>
      <vt:lpstr>RQ5: Detection Capability of Existing Approaches</vt:lpstr>
      <vt:lpstr>RQ5: Detection Capability of Existing Approaches</vt:lpstr>
      <vt:lpstr>Conclusion</vt:lpstr>
      <vt:lpstr>RQ2: Bug Manifestation</vt:lpstr>
      <vt:lpstr>RQ4: Bug Fixing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Gao Yu</dc:creator>
  <cp:lastModifiedBy>Yu Gao</cp:lastModifiedBy>
  <cp:revision>8951</cp:revision>
  <dcterms:created xsi:type="dcterms:W3CDTF">2018-10-10T02:25:20Z</dcterms:created>
  <dcterms:modified xsi:type="dcterms:W3CDTF">2024-09-13T01:44:46Z</dcterms:modified>
</cp:coreProperties>
</file>