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0" y="2286000"/>
            <a:ext cx="3873500" cy="228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5960" y="3867150"/>
            <a:ext cx="3199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2: 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Elements 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are not 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closed: &lt;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</a:t>
            </a:r>
            <a:r>
              <a:rPr 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 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should be chagned to &lt;</a:t>
            </a:r>
            <a:r>
              <a:rPr lang="en-US" altLang="en-GB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</a:t>
            </a:r>
            <a:r>
              <a:rPr lang="en-US" altLang="en-GB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data&gt;</a:t>
            </a:r>
            <a:endParaRPr lang="en-US" altLang="en-GB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810000" y="4354830"/>
            <a:ext cx="4826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5960" y="2178050"/>
            <a:ext cx="3199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1: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Elements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are not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closed: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the first 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person</a:t>
            </a:r>
            <a:r>
              <a:rPr 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 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should be coupled with a </a:t>
            </a:r>
            <a:r>
              <a:rPr lang="en-US" altLang="en-GB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&lt;/person&gt;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this location,</a:t>
            </a:r>
            <a:r>
              <a:rPr lang="en-US" altLang="en-GB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but it is missing</a:t>
            </a:r>
            <a:endParaRPr lang="en-US" alt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49700" y="3605530"/>
            <a:ext cx="80645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18500" y="1943735"/>
            <a:ext cx="31997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GB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Errror 3: &lt;tel&gt; and &lt;email&gt; are not nested propoerly. The &lt;email&gt; should not be in &lt;tel&gt; since &lt;tel&gt; has its own body. The correct nesting is</a:t>
            </a:r>
            <a:endParaRPr lang="en-US" altLang="en-GB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&lt;tel&gt;”01318234479”&lt;/tel&gt;</a:t>
            </a:r>
            <a:endParaRPr lang="en-US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just"/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&lt;email&gt;tim@example.com&lt;/email&gt;</a:t>
            </a:r>
            <a:endParaRPr lang="en-US" altLang="zh-CN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10100" y="3034030"/>
            <a:ext cx="337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988300" y="3300730"/>
            <a:ext cx="33020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文字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liangyu</dc:creator>
  <cp:lastModifiedBy>liangyu</cp:lastModifiedBy>
  <cp:revision>10</cp:revision>
  <dcterms:created xsi:type="dcterms:W3CDTF">2020-12-08T14:14:12Z</dcterms:created>
  <dcterms:modified xsi:type="dcterms:W3CDTF">2020-12-08T14:14:12Z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