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0" y="2286000"/>
            <a:ext cx="3873500" cy="228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6795" y="3867150"/>
            <a:ext cx="2868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Errror 2: </a:t>
            </a:r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Elements </a:t>
            </a:r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are not </a:t>
            </a:r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closed: &lt;</a:t>
            </a:r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date</a:t>
            </a:r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&gt; </a:t>
            </a:r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should be chagned to &lt;</a:t>
            </a:r>
            <a:r>
              <a:rPr lang="en-US" altLang="en-GB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</a:t>
            </a:r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data&gt;</a:t>
            </a:r>
            <a:endParaRPr lang="en-US" altLang="en-GB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810000" y="4354830"/>
            <a:ext cx="482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26160" y="1943735"/>
            <a:ext cx="28695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Errror 1: </a:t>
            </a: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Elements 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are not </a:t>
            </a: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closed: 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first </a:t>
            </a: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person</a:t>
            </a: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&gt;  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should be coupled with a </a:t>
            </a:r>
            <a:r>
              <a:rPr lang="en-US" altLang="en-GB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&lt;/person&gt;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this location,</a:t>
            </a:r>
            <a:r>
              <a:rPr lang="en-US" altLang="en-GB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but it is missing</a:t>
            </a:r>
            <a:endParaRPr lang="en-US" alt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49700" y="3605530"/>
            <a:ext cx="80645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18500" y="1943735"/>
            <a:ext cx="29337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Errror 4: &lt;tel&gt; and &lt;email&gt; are not nested propoerly. The &lt;email&gt; should not be in &lt;tel&gt; since &lt;tel&gt; has its own body. The correct nesting is</a:t>
            </a:r>
            <a:endParaRPr lang="en-US" alt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&lt;tel&gt;”01318234479”&lt;/tel&gt;</a:t>
            </a:r>
            <a:endParaRPr lang="en-US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&lt;email&gt;tim@example.com&lt;/email&gt;</a:t>
            </a:r>
            <a:endParaRPr lang="en-US" altLang="zh-CN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0100" y="3034030"/>
            <a:ext cx="3378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988300" y="3300730"/>
            <a:ext cx="33020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3454400" y="3415030"/>
            <a:ext cx="482600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80940" y="744855"/>
            <a:ext cx="2933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Errror 3: The value of &lt;tel&gt; </a:t>
            </a:r>
            <a:r>
              <a:rPr 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01318234479 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 not quotated. It should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”01318234479”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676900" y="1918335"/>
            <a:ext cx="20320" cy="12052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文字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liangyu</dc:creator>
  <cp:lastModifiedBy>liangyu</cp:lastModifiedBy>
  <cp:revision>14</cp:revision>
  <dcterms:created xsi:type="dcterms:W3CDTF">2020-12-08T16:06:51Z</dcterms:created>
  <dcterms:modified xsi:type="dcterms:W3CDTF">2020-12-08T16:06:51Z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