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28800" y="2667000"/>
          <a:ext cx="2406650" cy="1922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650"/>
              </a:tblGrid>
              <a:tr h="4806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writes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806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authorID</a:t>
                      </a:r>
                      <a:r>
                        <a:rPr lang="en-US" altLang="zh-CN"/>
                        <a:t>: integer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{fk}</a:t>
                      </a:r>
                      <a:endParaRPr lang="en-US" altLang="zh-CN"/>
                    </a:p>
                  </a:txBody>
                  <a:tcPr/>
                </a:tc>
              </a:tr>
              <a:tr h="4806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isbn: integer</a:t>
                      </a:r>
                      <a:r>
                        <a:rPr lang="zh-CN" altLang="en-US" sz="1800">
                          <a:sym typeface="+mn-ea"/>
                        </a:rPr>
                        <a:t> </a:t>
                      </a:r>
                      <a:r>
                        <a:rPr lang="en-US" altLang="zh-CN" sz="1800">
                          <a:sym typeface="+mn-ea"/>
                        </a:rPr>
                        <a:t>{fk}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e024be18-24e3-4030-848b-e9777db2e6bb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WPS 文字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liangyu</dc:creator>
  <cp:lastModifiedBy>liangyu</cp:lastModifiedBy>
  <cp:revision>1</cp:revision>
  <dcterms:created xsi:type="dcterms:W3CDTF">2020-12-08T19:42:30Z</dcterms:created>
  <dcterms:modified xsi:type="dcterms:W3CDTF">2020-12-08T19:42:30Z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