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304"/>
  </p:normalViewPr>
  <p:slideViewPr>
    <p:cSldViewPr snapToGrid="0" snapToObjects="1">
      <p:cViewPr>
        <p:scale>
          <a:sx n="85" d="100"/>
          <a:sy n="85" d="100"/>
        </p:scale>
        <p:origin x="7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12/23/20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12/23/20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A47F-2C73-C447-B0D3-5628FBFA7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Emotion intensity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CCAC3-8CAB-1445-BDC9-71804C2BC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Jessica</a:t>
            </a:r>
          </a:p>
        </p:txBody>
      </p:sp>
    </p:spTree>
    <p:extLst>
      <p:ext uri="{BB962C8B-B14F-4D97-AF65-F5344CB8AC3E}">
        <p14:creationId xmlns:p14="http://schemas.microsoft.com/office/powerpoint/2010/main" val="60430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AC12-B0AB-1F46-9158-DC0D90C3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B6B0-BE1E-1845-A05F-9D07A8C8F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deep learning model to sense the emotion from the tweet text</a:t>
            </a:r>
          </a:p>
          <a:p>
            <a:r>
              <a:rPr lang="en-US" dirty="0"/>
              <a:t>And estimate the intensity of the sensed emotion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81ACA7-E3DD-BA45-9494-9D779F5705F1}"/>
              </a:ext>
            </a:extLst>
          </p:cNvPr>
          <p:cNvSpPr/>
          <p:nvPr/>
        </p:nvSpPr>
        <p:spPr>
          <a:xfrm>
            <a:off x="537411" y="3801980"/>
            <a:ext cx="2903621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 feel like I am drowning. #depression #anxiety #</a:t>
            </a:r>
            <a:r>
              <a:rPr lang="en-US" dirty="0" err="1"/>
              <a:t>falure</a:t>
            </a:r>
            <a:r>
              <a:rPr lang="en-US" dirty="0"/>
              <a:t> #worthless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EC46D-D915-B64A-BFB0-5DA11E48BD85}"/>
              </a:ext>
            </a:extLst>
          </p:cNvPr>
          <p:cNvSpPr txBox="1"/>
          <p:nvPr/>
        </p:nvSpPr>
        <p:spPr>
          <a:xfrm>
            <a:off x="537411" y="3416969"/>
            <a:ext cx="198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tweet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B5DBA24-0C35-A042-BFF3-A51FF1BDC466}"/>
              </a:ext>
            </a:extLst>
          </p:cNvPr>
          <p:cNvSpPr/>
          <p:nvPr/>
        </p:nvSpPr>
        <p:spPr>
          <a:xfrm>
            <a:off x="4050636" y="3801980"/>
            <a:ext cx="1253178" cy="15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Deep Emotion Tagger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C0F6C43-D138-9A4B-9098-60305A7CADC7}"/>
              </a:ext>
            </a:extLst>
          </p:cNvPr>
          <p:cNvSpPr/>
          <p:nvPr/>
        </p:nvSpPr>
        <p:spPr>
          <a:xfrm>
            <a:off x="3441032" y="4235116"/>
            <a:ext cx="553453" cy="56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7035DA4-5B30-E54A-907F-0EAC99292F97}"/>
              </a:ext>
            </a:extLst>
          </p:cNvPr>
          <p:cNvSpPr/>
          <p:nvPr/>
        </p:nvSpPr>
        <p:spPr>
          <a:xfrm>
            <a:off x="5303814" y="4235117"/>
            <a:ext cx="609603" cy="56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F934F1-064C-D74C-A20A-72BF28552AB1}"/>
              </a:ext>
            </a:extLst>
          </p:cNvPr>
          <p:cNvSpPr/>
          <p:nvPr/>
        </p:nvSpPr>
        <p:spPr>
          <a:xfrm>
            <a:off x="5913417" y="4074695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B8166-D978-7A48-9EF3-6940F836E784}"/>
              </a:ext>
            </a:extLst>
          </p:cNvPr>
          <p:cNvSpPr/>
          <p:nvPr/>
        </p:nvSpPr>
        <p:spPr>
          <a:xfrm>
            <a:off x="5974751" y="4331188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CC16FE-0AE2-8B4D-9993-BB679AC90806}"/>
              </a:ext>
            </a:extLst>
          </p:cNvPr>
          <p:cNvSpPr/>
          <p:nvPr/>
        </p:nvSpPr>
        <p:spPr>
          <a:xfrm>
            <a:off x="5913417" y="3540658"/>
            <a:ext cx="1127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Emotion  Tag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4253C92-CE9B-0747-A159-72E1C4668114}"/>
              </a:ext>
            </a:extLst>
          </p:cNvPr>
          <p:cNvSpPr/>
          <p:nvPr/>
        </p:nvSpPr>
        <p:spPr>
          <a:xfrm>
            <a:off x="6841964" y="4235116"/>
            <a:ext cx="609603" cy="56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81B94CB-702B-A54A-9C34-6F4690879D87}"/>
              </a:ext>
            </a:extLst>
          </p:cNvPr>
          <p:cNvSpPr/>
          <p:nvPr/>
        </p:nvSpPr>
        <p:spPr>
          <a:xfrm>
            <a:off x="7436462" y="3784989"/>
            <a:ext cx="1462682" cy="15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Deep Emotion Intensity Scorer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7F477BB-632A-F049-85C4-51178904B544}"/>
              </a:ext>
            </a:extLst>
          </p:cNvPr>
          <p:cNvSpPr/>
          <p:nvPr/>
        </p:nvSpPr>
        <p:spPr>
          <a:xfrm>
            <a:off x="8931640" y="4283244"/>
            <a:ext cx="609603" cy="56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64F4AE-81FE-CD43-9D25-9A4D26C6C164}"/>
              </a:ext>
            </a:extLst>
          </p:cNvPr>
          <p:cNvSpPr/>
          <p:nvPr/>
        </p:nvSpPr>
        <p:spPr>
          <a:xfrm>
            <a:off x="9541243" y="4122822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0.979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36F322-58E2-3C48-92DA-FFB7697ABFC6}"/>
              </a:ext>
            </a:extLst>
          </p:cNvPr>
          <p:cNvSpPr/>
          <p:nvPr/>
        </p:nvSpPr>
        <p:spPr>
          <a:xfrm>
            <a:off x="9561373" y="3272086"/>
            <a:ext cx="1127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Fear intensity Score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AAF19C-3B6B-B743-9CBE-B87A51343E94}"/>
              </a:ext>
            </a:extLst>
          </p:cNvPr>
          <p:cNvCxnSpPr>
            <a:stCxn id="9" idx="4"/>
          </p:cNvCxnSpPr>
          <p:nvPr/>
        </p:nvCxnSpPr>
        <p:spPr>
          <a:xfrm>
            <a:off x="6363417" y="4974695"/>
            <a:ext cx="0" cy="72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9733A3-93A8-F94C-9E1B-BCA416BEDAC4}"/>
              </a:ext>
            </a:extLst>
          </p:cNvPr>
          <p:cNvCxnSpPr/>
          <p:nvPr/>
        </p:nvCxnSpPr>
        <p:spPr>
          <a:xfrm>
            <a:off x="10010007" y="5022822"/>
            <a:ext cx="0" cy="72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7D7447-3352-4D44-BB5C-5FC0E68439B0}"/>
              </a:ext>
            </a:extLst>
          </p:cNvPr>
          <p:cNvSpPr/>
          <p:nvPr/>
        </p:nvSpPr>
        <p:spPr>
          <a:xfrm>
            <a:off x="5974751" y="5706178"/>
            <a:ext cx="4527826" cy="473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emotion and intensity</a:t>
            </a:r>
          </a:p>
        </p:txBody>
      </p:sp>
    </p:spTree>
    <p:extLst>
      <p:ext uri="{BB962C8B-B14F-4D97-AF65-F5344CB8AC3E}">
        <p14:creationId xmlns:p14="http://schemas.microsoft.com/office/powerpoint/2010/main" val="8705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9153-2EEC-0A4D-BBB3-DFDC7539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DFCE-C0DA-E14D-A610-66E8077F2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emotion, we build </a:t>
            </a:r>
          </a:p>
          <a:p>
            <a:pPr lvl="1"/>
            <a:r>
              <a:rPr lang="en-US" dirty="0"/>
              <a:t>One emotion tagger to prediction if an input tweet text has this emotion or not. </a:t>
            </a:r>
          </a:p>
          <a:p>
            <a:pPr lvl="1"/>
            <a:r>
              <a:rPr lang="en-US" dirty="0"/>
              <a:t>If this tweet has the emotion, we have another model, called emotion intensity scorer, to score the intensity of the emotion.</a:t>
            </a:r>
          </a:p>
          <a:p>
            <a:r>
              <a:rPr lang="en-US" dirty="0"/>
              <a:t>For four emotions, (anger, fear, joy, sadness), we four taggers and four scorers. </a:t>
            </a:r>
          </a:p>
          <a:p>
            <a:r>
              <a:rPr lang="en-US" dirty="0"/>
              <a:t>Used package:</a:t>
            </a:r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r>
              <a:rPr lang="en-US" dirty="0"/>
              <a:t> </a:t>
            </a:r>
          </a:p>
          <a:p>
            <a:r>
              <a:rPr lang="en-US" dirty="0"/>
              <a:t>Used networks:</a:t>
            </a:r>
          </a:p>
          <a:p>
            <a:pPr lvl="1"/>
            <a:r>
              <a:rPr lang="en-US" dirty="0"/>
              <a:t>CNN – convolutional neural network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1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659C-98E2-074F-8E69-C31A3DD0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09E8-9A08-BF4A-BF63-3765E7F4F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each emotion tagger model over the train set, and test the model over the dev set.</a:t>
            </a:r>
          </a:p>
        </p:txBody>
      </p:sp>
    </p:spTree>
    <p:extLst>
      <p:ext uri="{BB962C8B-B14F-4D97-AF65-F5344CB8AC3E}">
        <p14:creationId xmlns:p14="http://schemas.microsoft.com/office/powerpoint/2010/main" val="4173891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155</TotalTime>
  <Words>167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</vt:lpstr>
      <vt:lpstr>Deep Emotion intensity sensor</vt:lpstr>
      <vt:lpstr>Project purpose </vt:lpstr>
      <vt:lpstr>Model architecture</vt:lpstr>
      <vt:lpstr>Training and testing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Emotion intensity sensor</dc:title>
  <dc:creator>Microsoft Office User</dc:creator>
  <cp:lastModifiedBy>Microsoft Office User</cp:lastModifiedBy>
  <cp:revision>10</cp:revision>
  <dcterms:created xsi:type="dcterms:W3CDTF">2020-12-23T18:09:36Z</dcterms:created>
  <dcterms:modified xsi:type="dcterms:W3CDTF">2020-12-23T20:44:36Z</dcterms:modified>
</cp:coreProperties>
</file>